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4"/>
  </p:notesMasterIdLst>
  <p:handoutMasterIdLst>
    <p:handoutMasterId r:id="rId25"/>
  </p:handoutMasterIdLst>
  <p:sldIdLst>
    <p:sldId id="1720" r:id="rId6"/>
    <p:sldId id="1736" r:id="rId7"/>
    <p:sldId id="1721" r:id="rId8"/>
    <p:sldId id="1731" r:id="rId9"/>
    <p:sldId id="1737" r:id="rId10"/>
    <p:sldId id="1738" r:id="rId11"/>
    <p:sldId id="1739" r:id="rId12"/>
    <p:sldId id="1763" r:id="rId13"/>
    <p:sldId id="1762" r:id="rId14"/>
    <p:sldId id="1722" r:id="rId15"/>
    <p:sldId id="1732" r:id="rId16"/>
    <p:sldId id="1740" r:id="rId17"/>
    <p:sldId id="1741" r:id="rId18"/>
    <p:sldId id="1742" r:id="rId19"/>
    <p:sldId id="1743" r:id="rId20"/>
    <p:sldId id="1744" r:id="rId21"/>
    <p:sldId id="1761" r:id="rId22"/>
    <p:sldId id="1760"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02" id="{EC4D24FD-AC95-45C1-812C-DDB9FC6D1119}">
          <p14:sldIdLst>
            <p14:sldId id="1720"/>
            <p14:sldId id="1736"/>
          </p14:sldIdLst>
        </p14:section>
        <p14:section name="Lesson 1" id="{5901DAFB-F5B9-4DF9-8034-012A8749326C}">
          <p14:sldIdLst>
            <p14:sldId id="1721"/>
            <p14:sldId id="1731"/>
            <p14:sldId id="1737"/>
            <p14:sldId id="1738"/>
            <p14:sldId id="1739"/>
            <p14:sldId id="1763"/>
            <p14:sldId id="1762"/>
          </p14:sldIdLst>
        </p14:section>
        <p14:section name="Lesson 2" id="{8FBE66B4-255A-4550-86E3-7263A8627224}">
          <p14:sldIdLst>
            <p14:sldId id="1722"/>
            <p14:sldId id="1732"/>
            <p14:sldId id="1740"/>
            <p14:sldId id="1741"/>
            <p14:sldId id="1742"/>
            <p14:sldId id="1743"/>
            <p14:sldId id="1744"/>
          </p14:sldIdLst>
        </p14:section>
        <p14:section name="Lab" id="{74CFAAFE-0230-46EE-9B24-BF66ED97F062}">
          <p14:sldIdLst>
            <p14:sldId id="1761"/>
            <p14:sldId id="17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07F5B9-31F0-4F7B-9EEF-E84CFB8676E0}" v="135" dt="2020-07-29T05:19:10.2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17" autoAdjust="0"/>
    <p:restoredTop sz="74028" autoAdjust="0"/>
  </p:normalViewPr>
  <p:slideViewPr>
    <p:cSldViewPr snapToGrid="0">
      <p:cViewPr varScale="1">
        <p:scale>
          <a:sx n="34" d="100"/>
          <a:sy n="34" d="100"/>
        </p:scale>
        <p:origin x="12" y="117"/>
      </p:cViewPr>
      <p:guideLst/>
    </p:cSldViewPr>
  </p:slideViewPr>
  <p:outlineViewPr>
    <p:cViewPr>
      <p:scale>
        <a:sx n="33" d="100"/>
        <a:sy n="33" d="100"/>
      </p:scale>
      <p:origin x="0" y="-4498"/>
    </p:cViewPr>
  </p:outlineViewPr>
  <p:notesTextViewPr>
    <p:cViewPr>
      <p:scale>
        <a:sx n="3" d="2"/>
        <a:sy n="3" d="2"/>
      </p:scale>
      <p:origin x="0" y="0"/>
    </p:cViewPr>
  </p:notesTextViewPr>
  <p:sorterViewPr>
    <p:cViewPr>
      <p:scale>
        <a:sx n="75" d="100"/>
        <a:sy n="75" d="100"/>
      </p:scale>
      <p:origin x="0" y="-2418"/>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y Chen" userId="3fd3e1b3-2829-4b83-a999-09ceb7240592" providerId="ADAL" clId="{71594C17-E6F1-4CE8-9463-28CD1B6A3B94}"/>
    <pc:docChg chg="custSel addSld delSld modSld delSection modSection">
      <pc:chgData name="Jenny Chen" userId="3fd3e1b3-2829-4b83-a999-09ceb7240592" providerId="ADAL" clId="{71594C17-E6F1-4CE8-9463-28CD1B6A3B94}" dt="2019-01-28T06:50:40.878" v="163" actId="948"/>
      <pc:docMkLst>
        <pc:docMk/>
      </pc:docMkLst>
      <pc:sldChg chg="modSp">
        <pc:chgData name="Jenny Chen" userId="3fd3e1b3-2829-4b83-a999-09ceb7240592" providerId="ADAL" clId="{71594C17-E6F1-4CE8-9463-28CD1B6A3B94}" dt="2019-01-25T09:36:27.586" v="1" actId="20577"/>
        <pc:sldMkLst>
          <pc:docMk/>
          <pc:sldMk cId="546707467" sldId="1720"/>
        </pc:sldMkLst>
        <pc:spChg chg="mod">
          <ac:chgData name="Jenny Chen" userId="3fd3e1b3-2829-4b83-a999-09ceb7240592" providerId="ADAL" clId="{71594C17-E6F1-4CE8-9463-28CD1B6A3B94}" dt="2019-01-25T09:36:27.586" v="1" actId="20577"/>
          <ac:spMkLst>
            <pc:docMk/>
            <pc:sldMk cId="546707467" sldId="1720"/>
            <ac:spMk id="2" creationId="{00000000-0000-0000-0000-000000000000}"/>
          </ac:spMkLst>
        </pc:spChg>
      </pc:sldChg>
      <pc:sldChg chg="modSp">
        <pc:chgData name="Jenny Chen" userId="3fd3e1b3-2829-4b83-a999-09ceb7240592" providerId="ADAL" clId="{71594C17-E6F1-4CE8-9463-28CD1B6A3B94}" dt="2019-01-25T09:36:54.309" v="7" actId="14100"/>
        <pc:sldMkLst>
          <pc:docMk/>
          <pc:sldMk cId="2698537591" sldId="1721"/>
        </pc:sldMkLst>
        <pc:spChg chg="mod">
          <ac:chgData name="Jenny Chen" userId="3fd3e1b3-2829-4b83-a999-09ceb7240592" providerId="ADAL" clId="{71594C17-E6F1-4CE8-9463-28CD1B6A3B94}" dt="2019-01-25T09:36:54.309" v="7" actId="14100"/>
          <ac:spMkLst>
            <pc:docMk/>
            <pc:sldMk cId="2698537591" sldId="1721"/>
            <ac:spMk id="2" creationId="{00000000-0000-0000-0000-000000000000}"/>
          </ac:spMkLst>
        </pc:spChg>
      </pc:sldChg>
      <pc:sldChg chg="modSp">
        <pc:chgData name="Jenny Chen" userId="3fd3e1b3-2829-4b83-a999-09ceb7240592" providerId="ADAL" clId="{71594C17-E6F1-4CE8-9463-28CD1B6A3B94}" dt="2019-01-25T09:37:03.200" v="9" actId="20577"/>
        <pc:sldMkLst>
          <pc:docMk/>
          <pc:sldMk cId="1711597888" sldId="1722"/>
        </pc:sldMkLst>
        <pc:spChg chg="mod">
          <ac:chgData name="Jenny Chen" userId="3fd3e1b3-2829-4b83-a999-09ceb7240592" providerId="ADAL" clId="{71594C17-E6F1-4CE8-9463-28CD1B6A3B94}" dt="2019-01-25T09:37:03.200" v="9" actId="20577"/>
          <ac:spMkLst>
            <pc:docMk/>
            <pc:sldMk cId="1711597888" sldId="1722"/>
            <ac:spMk id="2" creationId="{00000000-0000-0000-0000-000000000000}"/>
          </ac:spMkLst>
        </pc:spChg>
      </pc:sldChg>
      <pc:sldChg chg="modSp">
        <pc:chgData name="Jenny Chen" userId="3fd3e1b3-2829-4b83-a999-09ceb7240592" providerId="ADAL" clId="{71594C17-E6F1-4CE8-9463-28CD1B6A3B94}" dt="2019-01-28T04:08:30.718" v="13"/>
        <pc:sldMkLst>
          <pc:docMk/>
          <pc:sldMk cId="2936289883" sldId="1732"/>
        </pc:sldMkLst>
        <pc:spChg chg="mod">
          <ac:chgData name="Jenny Chen" userId="3fd3e1b3-2829-4b83-a999-09ceb7240592" providerId="ADAL" clId="{71594C17-E6F1-4CE8-9463-28CD1B6A3B94}" dt="2019-01-28T04:08:30.718" v="13"/>
          <ac:spMkLst>
            <pc:docMk/>
            <pc:sldMk cId="2936289883" sldId="1732"/>
            <ac:spMk id="6" creationId="{00000000-0000-0000-0000-000000000000}"/>
          </ac:spMkLst>
        </pc:spChg>
      </pc:sldChg>
      <pc:sldChg chg="modSp">
        <pc:chgData name="Jenny Chen" userId="3fd3e1b3-2829-4b83-a999-09ceb7240592" providerId="ADAL" clId="{71594C17-E6F1-4CE8-9463-28CD1B6A3B94}" dt="2019-01-25T09:36:46.733" v="4"/>
        <pc:sldMkLst>
          <pc:docMk/>
          <pc:sldMk cId="1622630864" sldId="1736"/>
        </pc:sldMkLst>
        <pc:spChg chg="mod">
          <ac:chgData name="Jenny Chen" userId="3fd3e1b3-2829-4b83-a999-09ceb7240592" providerId="ADAL" clId="{71594C17-E6F1-4CE8-9463-28CD1B6A3B94}" dt="2019-01-25T09:36:46.733" v="4"/>
          <ac:spMkLst>
            <pc:docMk/>
            <pc:sldMk cId="1622630864" sldId="1736"/>
            <ac:spMk id="6" creationId="{00000000-0000-0000-0000-000000000000}"/>
          </ac:spMkLst>
        </pc:spChg>
      </pc:sldChg>
      <pc:sldChg chg="modSp add">
        <pc:chgData name="Jenny Chen" userId="3fd3e1b3-2829-4b83-a999-09ceb7240592" providerId="ADAL" clId="{71594C17-E6F1-4CE8-9463-28CD1B6A3B94}" dt="2019-01-28T06:32:30.991" v="26" actId="20577"/>
        <pc:sldMkLst>
          <pc:docMk/>
          <pc:sldMk cId="3138724242" sldId="1737"/>
        </pc:sldMkLst>
        <pc:spChg chg="mod">
          <ac:chgData name="Jenny Chen" userId="3fd3e1b3-2829-4b83-a999-09ceb7240592" providerId="ADAL" clId="{71594C17-E6F1-4CE8-9463-28CD1B6A3B94}" dt="2019-01-28T06:32:30.991" v="26" actId="20577"/>
          <ac:spMkLst>
            <pc:docMk/>
            <pc:sldMk cId="3138724242" sldId="1737"/>
            <ac:spMk id="6" creationId="{00000000-0000-0000-0000-000000000000}"/>
          </ac:spMkLst>
        </pc:spChg>
        <pc:spChg chg="mod">
          <ac:chgData name="Jenny Chen" userId="3fd3e1b3-2829-4b83-a999-09ceb7240592" providerId="ADAL" clId="{71594C17-E6F1-4CE8-9463-28CD1B6A3B94}" dt="2019-01-28T06:31:55.507" v="18"/>
          <ac:spMkLst>
            <pc:docMk/>
            <pc:sldMk cId="3138724242" sldId="1737"/>
            <ac:spMk id="17" creationId="{00000000-0000-0000-0000-000000000000}"/>
          </ac:spMkLst>
        </pc:spChg>
      </pc:sldChg>
      <pc:sldChg chg="addSp delSp modSp add">
        <pc:chgData name="Jenny Chen" userId="3fd3e1b3-2829-4b83-a999-09ceb7240592" providerId="ADAL" clId="{71594C17-E6F1-4CE8-9463-28CD1B6A3B94}" dt="2019-01-28T06:37:58.744" v="77" actId="14734"/>
        <pc:sldMkLst>
          <pc:docMk/>
          <pc:sldMk cId="3111235324" sldId="1738"/>
        </pc:sldMkLst>
        <pc:spChg chg="add del mod">
          <ac:chgData name="Jenny Chen" userId="3fd3e1b3-2829-4b83-a999-09ceb7240592" providerId="ADAL" clId="{71594C17-E6F1-4CE8-9463-28CD1B6A3B94}" dt="2019-01-28T06:35:24.433" v="46"/>
          <ac:spMkLst>
            <pc:docMk/>
            <pc:sldMk cId="3111235324" sldId="1738"/>
            <ac:spMk id="3" creationId="{BD95F10E-24B1-4A83-BA26-10F41FF21592}"/>
          </ac:spMkLst>
        </pc:spChg>
        <pc:spChg chg="del mod">
          <ac:chgData name="Jenny Chen" userId="3fd3e1b3-2829-4b83-a999-09ceb7240592" providerId="ADAL" clId="{71594C17-E6F1-4CE8-9463-28CD1B6A3B94}" dt="2019-01-28T06:35:24.418" v="44" actId="478"/>
          <ac:spMkLst>
            <pc:docMk/>
            <pc:sldMk cId="3111235324" sldId="1738"/>
            <ac:spMk id="6" creationId="{00000000-0000-0000-0000-000000000000}"/>
          </ac:spMkLst>
        </pc:spChg>
        <pc:spChg chg="mod">
          <ac:chgData name="Jenny Chen" userId="3fd3e1b3-2829-4b83-a999-09ceb7240592" providerId="ADAL" clId="{71594C17-E6F1-4CE8-9463-28CD1B6A3B94}" dt="2019-01-28T06:32:00.507" v="20"/>
          <ac:spMkLst>
            <pc:docMk/>
            <pc:sldMk cId="3111235324" sldId="1738"/>
            <ac:spMk id="17" creationId="{00000000-0000-0000-0000-000000000000}"/>
          </ac:spMkLst>
        </pc:spChg>
        <pc:graphicFrameChg chg="add mod modGraphic">
          <ac:chgData name="Jenny Chen" userId="3fd3e1b3-2829-4b83-a999-09ceb7240592" providerId="ADAL" clId="{71594C17-E6F1-4CE8-9463-28CD1B6A3B94}" dt="2019-01-28T06:37:58.744" v="77" actId="14734"/>
          <ac:graphicFrameMkLst>
            <pc:docMk/>
            <pc:sldMk cId="3111235324" sldId="1738"/>
            <ac:graphicFrameMk id="2" creationId="{4DDD3C4E-748D-4F2A-9E23-39FC65FD7A5C}"/>
          </ac:graphicFrameMkLst>
        </pc:graphicFrameChg>
      </pc:sldChg>
      <pc:sldChg chg="modSp add">
        <pc:chgData name="Jenny Chen" userId="3fd3e1b3-2829-4b83-a999-09ceb7240592" providerId="ADAL" clId="{71594C17-E6F1-4CE8-9463-28CD1B6A3B94}" dt="2019-01-28T06:38:25.530" v="80" actId="948"/>
        <pc:sldMkLst>
          <pc:docMk/>
          <pc:sldMk cId="2861590562" sldId="1739"/>
        </pc:sldMkLst>
        <pc:spChg chg="mod">
          <ac:chgData name="Jenny Chen" userId="3fd3e1b3-2829-4b83-a999-09ceb7240592" providerId="ADAL" clId="{71594C17-E6F1-4CE8-9463-28CD1B6A3B94}" dt="2019-01-28T06:38:25.530" v="80" actId="948"/>
          <ac:spMkLst>
            <pc:docMk/>
            <pc:sldMk cId="2861590562" sldId="1739"/>
            <ac:spMk id="6" creationId="{00000000-0000-0000-0000-000000000000}"/>
          </ac:spMkLst>
        </pc:spChg>
        <pc:spChg chg="mod">
          <ac:chgData name="Jenny Chen" userId="3fd3e1b3-2829-4b83-a999-09ceb7240592" providerId="ADAL" clId="{71594C17-E6F1-4CE8-9463-28CD1B6A3B94}" dt="2019-01-28T06:32:05.745" v="22"/>
          <ac:spMkLst>
            <pc:docMk/>
            <pc:sldMk cId="2861590562" sldId="1739"/>
            <ac:spMk id="17" creationId="{00000000-0000-0000-0000-000000000000}"/>
          </ac:spMkLst>
        </pc:spChg>
      </pc:sldChg>
      <pc:sldChg chg="modSp add">
        <pc:chgData name="Jenny Chen" userId="3fd3e1b3-2829-4b83-a999-09ceb7240592" providerId="ADAL" clId="{71594C17-E6F1-4CE8-9463-28CD1B6A3B94}" dt="2019-01-28T06:40:03.861" v="98" actId="948"/>
        <pc:sldMkLst>
          <pc:docMk/>
          <pc:sldMk cId="699512251" sldId="1740"/>
        </pc:sldMkLst>
        <pc:spChg chg="mod">
          <ac:chgData name="Jenny Chen" userId="3fd3e1b3-2829-4b83-a999-09ceb7240592" providerId="ADAL" clId="{71594C17-E6F1-4CE8-9463-28CD1B6A3B94}" dt="2019-01-28T06:40:03.861" v="98" actId="948"/>
          <ac:spMkLst>
            <pc:docMk/>
            <pc:sldMk cId="699512251" sldId="1740"/>
            <ac:spMk id="6" creationId="{00000000-0000-0000-0000-000000000000}"/>
          </ac:spMkLst>
        </pc:spChg>
        <pc:spChg chg="mod">
          <ac:chgData name="Jenny Chen" userId="3fd3e1b3-2829-4b83-a999-09ceb7240592" providerId="ADAL" clId="{71594C17-E6F1-4CE8-9463-28CD1B6A3B94}" dt="2019-01-28T06:38:46.946" v="87"/>
          <ac:spMkLst>
            <pc:docMk/>
            <pc:sldMk cId="699512251" sldId="1740"/>
            <ac:spMk id="17" creationId="{00000000-0000-0000-0000-000000000000}"/>
          </ac:spMkLst>
        </pc:spChg>
      </pc:sldChg>
      <pc:sldChg chg="addSp modSp add">
        <pc:chgData name="Jenny Chen" userId="3fd3e1b3-2829-4b83-a999-09ceb7240592" providerId="ADAL" clId="{71594C17-E6F1-4CE8-9463-28CD1B6A3B94}" dt="2019-01-28T06:46:33.332" v="135" actId="1076"/>
        <pc:sldMkLst>
          <pc:docMk/>
          <pc:sldMk cId="2883515076" sldId="1741"/>
        </pc:sldMkLst>
        <pc:spChg chg="mod">
          <ac:chgData name="Jenny Chen" userId="3fd3e1b3-2829-4b83-a999-09ceb7240592" providerId="ADAL" clId="{71594C17-E6F1-4CE8-9463-28CD1B6A3B94}" dt="2019-01-28T06:46:30.739" v="134" actId="14100"/>
          <ac:spMkLst>
            <pc:docMk/>
            <pc:sldMk cId="2883515076" sldId="1741"/>
            <ac:spMk id="6" creationId="{00000000-0000-0000-0000-000000000000}"/>
          </ac:spMkLst>
        </pc:spChg>
        <pc:spChg chg="mod">
          <ac:chgData name="Jenny Chen" userId="3fd3e1b3-2829-4b83-a999-09ceb7240592" providerId="ADAL" clId="{71594C17-E6F1-4CE8-9463-28CD1B6A3B94}" dt="2019-01-28T06:38:52.131" v="89"/>
          <ac:spMkLst>
            <pc:docMk/>
            <pc:sldMk cId="2883515076" sldId="1741"/>
            <ac:spMk id="17" creationId="{00000000-0000-0000-0000-000000000000}"/>
          </ac:spMkLst>
        </pc:spChg>
        <pc:picChg chg="add mod">
          <ac:chgData name="Jenny Chen" userId="3fd3e1b3-2829-4b83-a999-09ceb7240592" providerId="ADAL" clId="{71594C17-E6F1-4CE8-9463-28CD1B6A3B94}" dt="2019-01-28T06:46:33.332" v="135" actId="1076"/>
          <ac:picMkLst>
            <pc:docMk/>
            <pc:sldMk cId="2883515076" sldId="1741"/>
            <ac:picMk id="3" creationId="{2C876D42-211B-4647-B3F5-8B03E424F813}"/>
          </ac:picMkLst>
        </pc:picChg>
      </pc:sldChg>
      <pc:sldChg chg="modSp add">
        <pc:chgData name="Jenny Chen" userId="3fd3e1b3-2829-4b83-a999-09ceb7240592" providerId="ADAL" clId="{71594C17-E6F1-4CE8-9463-28CD1B6A3B94}" dt="2019-01-28T06:48:14.638" v="148" actId="113"/>
        <pc:sldMkLst>
          <pc:docMk/>
          <pc:sldMk cId="1243592723" sldId="1742"/>
        </pc:sldMkLst>
        <pc:spChg chg="mod">
          <ac:chgData name="Jenny Chen" userId="3fd3e1b3-2829-4b83-a999-09ceb7240592" providerId="ADAL" clId="{71594C17-E6F1-4CE8-9463-28CD1B6A3B94}" dt="2019-01-28T06:48:14.638" v="148" actId="113"/>
          <ac:spMkLst>
            <pc:docMk/>
            <pc:sldMk cId="1243592723" sldId="1742"/>
            <ac:spMk id="6" creationId="{00000000-0000-0000-0000-000000000000}"/>
          </ac:spMkLst>
        </pc:spChg>
        <pc:spChg chg="mod">
          <ac:chgData name="Jenny Chen" userId="3fd3e1b3-2829-4b83-a999-09ceb7240592" providerId="ADAL" clId="{71594C17-E6F1-4CE8-9463-28CD1B6A3B94}" dt="2019-01-28T06:38:56.178" v="91"/>
          <ac:spMkLst>
            <pc:docMk/>
            <pc:sldMk cId="1243592723" sldId="1742"/>
            <ac:spMk id="17" creationId="{00000000-0000-0000-0000-000000000000}"/>
          </ac:spMkLst>
        </pc:spChg>
      </pc:sldChg>
      <pc:sldChg chg="modSp add">
        <pc:chgData name="Jenny Chen" userId="3fd3e1b3-2829-4b83-a999-09ceb7240592" providerId="ADAL" clId="{71594C17-E6F1-4CE8-9463-28CD1B6A3B94}" dt="2019-01-28T06:49:37.895" v="157" actId="948"/>
        <pc:sldMkLst>
          <pc:docMk/>
          <pc:sldMk cId="3677776842" sldId="1743"/>
        </pc:sldMkLst>
        <pc:spChg chg="mod">
          <ac:chgData name="Jenny Chen" userId="3fd3e1b3-2829-4b83-a999-09ceb7240592" providerId="ADAL" clId="{71594C17-E6F1-4CE8-9463-28CD1B6A3B94}" dt="2019-01-28T06:49:37.895" v="157" actId="948"/>
          <ac:spMkLst>
            <pc:docMk/>
            <pc:sldMk cId="3677776842" sldId="1743"/>
            <ac:spMk id="6" creationId="{00000000-0000-0000-0000-000000000000}"/>
          </ac:spMkLst>
        </pc:spChg>
        <pc:spChg chg="mod">
          <ac:chgData name="Jenny Chen" userId="3fd3e1b3-2829-4b83-a999-09ceb7240592" providerId="ADAL" clId="{71594C17-E6F1-4CE8-9463-28CD1B6A3B94}" dt="2019-01-28T06:39:00.760" v="93"/>
          <ac:spMkLst>
            <pc:docMk/>
            <pc:sldMk cId="3677776842" sldId="1743"/>
            <ac:spMk id="17" creationId="{00000000-0000-0000-0000-000000000000}"/>
          </ac:spMkLst>
        </pc:spChg>
      </pc:sldChg>
      <pc:sldChg chg="modSp add">
        <pc:chgData name="Jenny Chen" userId="3fd3e1b3-2829-4b83-a999-09ceb7240592" providerId="ADAL" clId="{71594C17-E6F1-4CE8-9463-28CD1B6A3B94}" dt="2019-01-28T06:50:40.878" v="163" actId="948"/>
        <pc:sldMkLst>
          <pc:docMk/>
          <pc:sldMk cId="2656287576" sldId="1744"/>
        </pc:sldMkLst>
        <pc:spChg chg="mod">
          <ac:chgData name="Jenny Chen" userId="3fd3e1b3-2829-4b83-a999-09ceb7240592" providerId="ADAL" clId="{71594C17-E6F1-4CE8-9463-28CD1B6A3B94}" dt="2019-01-28T06:50:40.878" v="163" actId="948"/>
          <ac:spMkLst>
            <pc:docMk/>
            <pc:sldMk cId="2656287576" sldId="1744"/>
            <ac:spMk id="6" creationId="{00000000-0000-0000-0000-000000000000}"/>
          </ac:spMkLst>
        </pc:spChg>
        <pc:spChg chg="mod">
          <ac:chgData name="Jenny Chen" userId="3fd3e1b3-2829-4b83-a999-09ceb7240592" providerId="ADAL" clId="{71594C17-E6F1-4CE8-9463-28CD1B6A3B94}" dt="2019-01-28T06:39:04.525" v="95"/>
          <ac:spMkLst>
            <pc:docMk/>
            <pc:sldMk cId="2656287576" sldId="1744"/>
            <ac:spMk id="17" creationId="{00000000-0000-0000-0000-000000000000}"/>
          </ac:spMkLst>
        </pc:spChg>
      </pc:sldChg>
      <pc:sldChg chg="del">
        <pc:chgData name="Jenny Chen" userId="3fd3e1b3-2829-4b83-a999-09ceb7240592" providerId="ADAL" clId="{71594C17-E6F1-4CE8-9463-28CD1B6A3B94}" dt="2019-01-25T09:37:08.254" v="11" actId="2696"/>
        <pc:sldMkLst>
          <pc:docMk/>
          <pc:sldMk cId="209679689" sldId="1759"/>
        </pc:sldMkLst>
      </pc:sldChg>
      <pc:sldChg chg="del">
        <pc:chgData name="Jenny Chen" userId="3fd3e1b3-2829-4b83-a999-09ceb7240592" providerId="ADAL" clId="{71594C17-E6F1-4CE8-9463-28CD1B6A3B94}" dt="2019-01-25T09:37:08.222" v="10" actId="2696"/>
        <pc:sldMkLst>
          <pc:docMk/>
          <pc:sldMk cId="1850130233" sldId="1760"/>
        </pc:sldMkLst>
      </pc:sldChg>
    </pc:docChg>
  </pc:docChgLst>
  <pc:docChgLst>
    <pc:chgData name="Jenny Chen" userId="3fd3e1b3-2829-4b83-a999-09ceb7240592" providerId="ADAL" clId="{A9BADD60-FCF0-4C82-9A41-E58DD7B7C6A1}"/>
    <pc:docChg chg="addSld delSld modSld sldOrd modSection">
      <pc:chgData name="Jenny Chen" userId="3fd3e1b3-2829-4b83-a999-09ceb7240592" providerId="ADAL" clId="{A9BADD60-FCF0-4C82-9A41-E58DD7B7C6A1}" dt="2019-01-24T19:54:43.718" v="33"/>
      <pc:docMkLst>
        <pc:docMk/>
      </pc:docMkLst>
      <pc:sldChg chg="modSp">
        <pc:chgData name="Jenny Chen" userId="3fd3e1b3-2829-4b83-a999-09ceb7240592" providerId="ADAL" clId="{A9BADD60-FCF0-4C82-9A41-E58DD7B7C6A1}" dt="2019-01-24T19:32:11.906" v="0"/>
        <pc:sldMkLst>
          <pc:docMk/>
          <pc:sldMk cId="546707467" sldId="1720"/>
        </pc:sldMkLst>
        <pc:spChg chg="mod">
          <ac:chgData name="Jenny Chen" userId="3fd3e1b3-2829-4b83-a999-09ceb7240592" providerId="ADAL" clId="{A9BADD60-FCF0-4C82-9A41-E58DD7B7C6A1}" dt="2019-01-24T19:32:11.906" v="0"/>
          <ac:spMkLst>
            <pc:docMk/>
            <pc:sldMk cId="546707467" sldId="1720"/>
            <ac:spMk id="2" creationId="{00000000-0000-0000-0000-000000000000}"/>
          </ac:spMkLst>
        </pc:spChg>
      </pc:sldChg>
      <pc:sldChg chg="modSp">
        <pc:chgData name="Jenny Chen" userId="3fd3e1b3-2829-4b83-a999-09ceb7240592" providerId="ADAL" clId="{A9BADD60-FCF0-4C82-9A41-E58DD7B7C6A1}" dt="2019-01-24T19:32:27.176" v="5" actId="20577"/>
        <pc:sldMkLst>
          <pc:docMk/>
          <pc:sldMk cId="2698537591" sldId="1721"/>
        </pc:sldMkLst>
        <pc:spChg chg="mod">
          <ac:chgData name="Jenny Chen" userId="3fd3e1b3-2829-4b83-a999-09ceb7240592" providerId="ADAL" clId="{A9BADD60-FCF0-4C82-9A41-E58DD7B7C6A1}" dt="2019-01-24T19:32:27.176" v="5" actId="20577"/>
          <ac:spMkLst>
            <pc:docMk/>
            <pc:sldMk cId="2698537591" sldId="1721"/>
            <ac:spMk id="2" creationId="{00000000-0000-0000-0000-000000000000}"/>
          </ac:spMkLst>
        </pc:spChg>
      </pc:sldChg>
      <pc:sldChg chg="modSp ord">
        <pc:chgData name="Jenny Chen" userId="3fd3e1b3-2829-4b83-a999-09ceb7240592" providerId="ADAL" clId="{A9BADD60-FCF0-4C82-9A41-E58DD7B7C6A1}" dt="2019-01-24T19:33:29.470" v="12"/>
        <pc:sldMkLst>
          <pc:docMk/>
          <pc:sldMk cId="1711597888" sldId="1722"/>
        </pc:sldMkLst>
        <pc:spChg chg="mod">
          <ac:chgData name="Jenny Chen" userId="3fd3e1b3-2829-4b83-a999-09ceb7240592" providerId="ADAL" clId="{A9BADD60-FCF0-4C82-9A41-E58DD7B7C6A1}" dt="2019-01-24T19:32:38.057" v="7" actId="20577"/>
          <ac:spMkLst>
            <pc:docMk/>
            <pc:sldMk cId="1711597888" sldId="1722"/>
            <ac:spMk id="2" creationId="{00000000-0000-0000-0000-000000000000}"/>
          </ac:spMkLst>
        </pc:spChg>
      </pc:sldChg>
      <pc:sldChg chg="modSp">
        <pc:chgData name="Jenny Chen" userId="3fd3e1b3-2829-4b83-a999-09ceb7240592" providerId="ADAL" clId="{A9BADD60-FCF0-4C82-9A41-E58DD7B7C6A1}" dt="2019-01-24T19:53:05.179" v="31"/>
        <pc:sldMkLst>
          <pc:docMk/>
          <pc:sldMk cId="2906060374" sldId="1731"/>
        </pc:sldMkLst>
        <pc:spChg chg="mod">
          <ac:chgData name="Jenny Chen" userId="3fd3e1b3-2829-4b83-a999-09ceb7240592" providerId="ADAL" clId="{A9BADD60-FCF0-4C82-9A41-E58DD7B7C6A1}" dt="2019-01-24T19:53:05.179" v="31"/>
          <ac:spMkLst>
            <pc:docMk/>
            <pc:sldMk cId="2906060374" sldId="1731"/>
            <ac:spMk id="6" creationId="{00000000-0000-0000-0000-000000000000}"/>
          </ac:spMkLst>
        </pc:spChg>
      </pc:sldChg>
      <pc:sldChg chg="modSp ord">
        <pc:chgData name="Jenny Chen" userId="3fd3e1b3-2829-4b83-a999-09ceb7240592" providerId="ADAL" clId="{A9BADD60-FCF0-4C82-9A41-E58DD7B7C6A1}" dt="2019-01-24T19:53:47.237" v="32"/>
        <pc:sldMkLst>
          <pc:docMk/>
          <pc:sldMk cId="2936289883" sldId="1732"/>
        </pc:sldMkLst>
        <pc:spChg chg="mod">
          <ac:chgData name="Jenny Chen" userId="3fd3e1b3-2829-4b83-a999-09ceb7240592" providerId="ADAL" clId="{A9BADD60-FCF0-4C82-9A41-E58DD7B7C6A1}" dt="2019-01-24T19:53:47.237" v="32"/>
          <ac:spMkLst>
            <pc:docMk/>
            <pc:sldMk cId="2936289883" sldId="1732"/>
            <ac:spMk id="6" creationId="{00000000-0000-0000-0000-000000000000}"/>
          </ac:spMkLst>
        </pc:spChg>
      </pc:sldChg>
      <pc:sldChg chg="modSp">
        <pc:chgData name="Jenny Chen" userId="3fd3e1b3-2829-4b83-a999-09ceb7240592" providerId="ADAL" clId="{A9BADD60-FCF0-4C82-9A41-E58DD7B7C6A1}" dt="2019-01-24T19:32:21.150" v="3"/>
        <pc:sldMkLst>
          <pc:docMk/>
          <pc:sldMk cId="1622630864" sldId="1736"/>
        </pc:sldMkLst>
        <pc:spChg chg="mod">
          <ac:chgData name="Jenny Chen" userId="3fd3e1b3-2829-4b83-a999-09ceb7240592" providerId="ADAL" clId="{A9BADD60-FCF0-4C82-9A41-E58DD7B7C6A1}" dt="2019-01-24T19:32:21.150" v="3"/>
          <ac:spMkLst>
            <pc:docMk/>
            <pc:sldMk cId="1622630864" sldId="1736"/>
            <ac:spMk id="6" creationId="{00000000-0000-0000-0000-000000000000}"/>
          </ac:spMkLst>
        </pc:spChg>
      </pc:sldChg>
      <pc:sldChg chg="del">
        <pc:chgData name="Jenny Chen" userId="3fd3e1b3-2829-4b83-a999-09ceb7240592" providerId="ADAL" clId="{A9BADD60-FCF0-4C82-9A41-E58DD7B7C6A1}" dt="2019-01-24T19:52:23.905" v="13" actId="2696"/>
        <pc:sldMkLst>
          <pc:docMk/>
          <pc:sldMk cId="15661966" sldId="1747"/>
        </pc:sldMkLst>
      </pc:sldChg>
      <pc:sldChg chg="del">
        <pc:chgData name="Jenny Chen" userId="3fd3e1b3-2829-4b83-a999-09ceb7240592" providerId="ADAL" clId="{A9BADD60-FCF0-4C82-9A41-E58DD7B7C6A1}" dt="2019-01-24T19:52:23.921" v="14" actId="2696"/>
        <pc:sldMkLst>
          <pc:docMk/>
          <pc:sldMk cId="3765508992" sldId="1748"/>
        </pc:sldMkLst>
      </pc:sldChg>
      <pc:sldChg chg="del">
        <pc:chgData name="Jenny Chen" userId="3fd3e1b3-2829-4b83-a999-09ceb7240592" providerId="ADAL" clId="{A9BADD60-FCF0-4C82-9A41-E58DD7B7C6A1}" dt="2019-01-24T19:52:23.990" v="15" actId="2696"/>
        <pc:sldMkLst>
          <pc:docMk/>
          <pc:sldMk cId="2486530719" sldId="1749"/>
        </pc:sldMkLst>
      </pc:sldChg>
      <pc:sldChg chg="del">
        <pc:chgData name="Jenny Chen" userId="3fd3e1b3-2829-4b83-a999-09ceb7240592" providerId="ADAL" clId="{A9BADD60-FCF0-4C82-9A41-E58DD7B7C6A1}" dt="2019-01-24T19:52:24.068" v="16" actId="2696"/>
        <pc:sldMkLst>
          <pc:docMk/>
          <pc:sldMk cId="2477501176" sldId="1750"/>
        </pc:sldMkLst>
      </pc:sldChg>
      <pc:sldChg chg="del">
        <pc:chgData name="Jenny Chen" userId="3fd3e1b3-2829-4b83-a999-09ceb7240592" providerId="ADAL" clId="{A9BADD60-FCF0-4C82-9A41-E58DD7B7C6A1}" dt="2019-01-24T19:52:24.221" v="17" actId="2696"/>
        <pc:sldMkLst>
          <pc:docMk/>
          <pc:sldMk cId="2406898289" sldId="1751"/>
        </pc:sldMkLst>
      </pc:sldChg>
      <pc:sldChg chg="del">
        <pc:chgData name="Jenny Chen" userId="3fd3e1b3-2829-4b83-a999-09ceb7240592" providerId="ADAL" clId="{A9BADD60-FCF0-4C82-9A41-E58DD7B7C6A1}" dt="2019-01-24T19:52:24.237" v="18" actId="2696"/>
        <pc:sldMkLst>
          <pc:docMk/>
          <pc:sldMk cId="3338637248" sldId="1752"/>
        </pc:sldMkLst>
      </pc:sldChg>
      <pc:sldChg chg="del ord">
        <pc:chgData name="Jenny Chen" userId="3fd3e1b3-2829-4b83-a999-09ceb7240592" providerId="ADAL" clId="{A9BADD60-FCF0-4C82-9A41-E58DD7B7C6A1}" dt="2019-01-24T19:52:29.374" v="19" actId="2696"/>
        <pc:sldMkLst>
          <pc:docMk/>
          <pc:sldMk cId="3085124794" sldId="1753"/>
        </pc:sldMkLst>
      </pc:sldChg>
      <pc:sldChg chg="del ord">
        <pc:chgData name="Jenny Chen" userId="3fd3e1b3-2829-4b83-a999-09ceb7240592" providerId="ADAL" clId="{A9BADD60-FCF0-4C82-9A41-E58DD7B7C6A1}" dt="2019-01-24T19:52:29.443" v="20" actId="2696"/>
        <pc:sldMkLst>
          <pc:docMk/>
          <pc:sldMk cId="2338033121" sldId="1754"/>
        </pc:sldMkLst>
      </pc:sldChg>
      <pc:sldChg chg="del ord">
        <pc:chgData name="Jenny Chen" userId="3fd3e1b3-2829-4b83-a999-09ceb7240592" providerId="ADAL" clId="{A9BADD60-FCF0-4C82-9A41-E58DD7B7C6A1}" dt="2019-01-24T19:52:29.528" v="21" actId="2696"/>
        <pc:sldMkLst>
          <pc:docMk/>
          <pc:sldMk cId="247884645" sldId="1755"/>
        </pc:sldMkLst>
      </pc:sldChg>
      <pc:sldChg chg="del ord">
        <pc:chgData name="Jenny Chen" userId="3fd3e1b3-2829-4b83-a999-09ceb7240592" providerId="ADAL" clId="{A9BADD60-FCF0-4C82-9A41-E58DD7B7C6A1}" dt="2019-01-24T19:52:29.590" v="22" actId="2696"/>
        <pc:sldMkLst>
          <pc:docMk/>
          <pc:sldMk cId="3991507501" sldId="1756"/>
        </pc:sldMkLst>
      </pc:sldChg>
      <pc:sldChg chg="del ord">
        <pc:chgData name="Jenny Chen" userId="3fd3e1b3-2829-4b83-a999-09ceb7240592" providerId="ADAL" clId="{A9BADD60-FCF0-4C82-9A41-E58DD7B7C6A1}" dt="2019-01-24T19:52:29.659" v="23" actId="2696"/>
        <pc:sldMkLst>
          <pc:docMk/>
          <pc:sldMk cId="4215065659" sldId="1757"/>
        </pc:sldMkLst>
      </pc:sldChg>
      <pc:sldChg chg="del ord">
        <pc:chgData name="Jenny Chen" userId="3fd3e1b3-2829-4b83-a999-09ceb7240592" providerId="ADAL" clId="{A9BADD60-FCF0-4C82-9A41-E58DD7B7C6A1}" dt="2019-01-24T19:52:29.675" v="24" actId="2696"/>
        <pc:sldMkLst>
          <pc:docMk/>
          <pc:sldMk cId="84649887" sldId="1758"/>
        </pc:sldMkLst>
      </pc:sldChg>
      <pc:sldChg chg="modSp add">
        <pc:chgData name="Jenny Chen" userId="3fd3e1b3-2829-4b83-a999-09ceb7240592" providerId="ADAL" clId="{A9BADD60-FCF0-4C82-9A41-E58DD7B7C6A1}" dt="2019-01-24T19:33:05.706" v="11" actId="20577"/>
        <pc:sldMkLst>
          <pc:docMk/>
          <pc:sldMk cId="209679689" sldId="1759"/>
        </pc:sldMkLst>
        <pc:spChg chg="mod">
          <ac:chgData name="Jenny Chen" userId="3fd3e1b3-2829-4b83-a999-09ceb7240592" providerId="ADAL" clId="{A9BADD60-FCF0-4C82-9A41-E58DD7B7C6A1}" dt="2019-01-24T19:33:05.706" v="11" actId="20577"/>
          <ac:spMkLst>
            <pc:docMk/>
            <pc:sldMk cId="209679689" sldId="1759"/>
            <ac:spMk id="2" creationId="{00000000-0000-0000-0000-000000000000}"/>
          </ac:spMkLst>
        </pc:spChg>
      </pc:sldChg>
      <pc:sldChg chg="modSp add">
        <pc:chgData name="Jenny Chen" userId="3fd3e1b3-2829-4b83-a999-09ceb7240592" providerId="ADAL" clId="{A9BADD60-FCF0-4C82-9A41-E58DD7B7C6A1}" dt="2019-01-24T19:54:43.718" v="33"/>
        <pc:sldMkLst>
          <pc:docMk/>
          <pc:sldMk cId="1850130233" sldId="1760"/>
        </pc:sldMkLst>
        <pc:spChg chg="mod">
          <ac:chgData name="Jenny Chen" userId="3fd3e1b3-2829-4b83-a999-09ceb7240592" providerId="ADAL" clId="{A9BADD60-FCF0-4C82-9A41-E58DD7B7C6A1}" dt="2019-01-24T19:54:43.718" v="33"/>
          <ac:spMkLst>
            <pc:docMk/>
            <pc:sldMk cId="1850130233" sldId="1760"/>
            <ac:spMk id="6" creationId="{00000000-0000-0000-0000-000000000000}"/>
          </ac:spMkLst>
        </pc:spChg>
      </pc:sldChg>
      <pc:sldChg chg="add del">
        <pc:chgData name="Jenny Chen" userId="3fd3e1b3-2829-4b83-a999-09ceb7240592" providerId="ADAL" clId="{A9BADD60-FCF0-4C82-9A41-E58DD7B7C6A1}" dt="2019-01-24T19:52:33.974" v="25" actId="2696"/>
        <pc:sldMkLst>
          <pc:docMk/>
          <pc:sldMk cId="247176505" sldId="1761"/>
        </pc:sldMkLst>
      </pc:sldChg>
      <pc:sldChg chg="add del">
        <pc:chgData name="Jenny Chen" userId="3fd3e1b3-2829-4b83-a999-09ceb7240592" providerId="ADAL" clId="{A9BADD60-FCF0-4C82-9A41-E58DD7B7C6A1}" dt="2019-01-24T19:52:34.043" v="26" actId="2696"/>
        <pc:sldMkLst>
          <pc:docMk/>
          <pc:sldMk cId="3165174860" sldId="1762"/>
        </pc:sldMkLst>
      </pc:sldChg>
      <pc:sldChg chg="add del">
        <pc:chgData name="Jenny Chen" userId="3fd3e1b3-2829-4b83-a999-09ceb7240592" providerId="ADAL" clId="{A9BADD60-FCF0-4C82-9A41-E58DD7B7C6A1}" dt="2019-01-24T19:52:34.122" v="27" actId="2696"/>
        <pc:sldMkLst>
          <pc:docMk/>
          <pc:sldMk cId="3343266851" sldId="1763"/>
        </pc:sldMkLst>
      </pc:sldChg>
      <pc:sldChg chg="add del">
        <pc:chgData name="Jenny Chen" userId="3fd3e1b3-2829-4b83-a999-09ceb7240592" providerId="ADAL" clId="{A9BADD60-FCF0-4C82-9A41-E58DD7B7C6A1}" dt="2019-01-24T19:52:34.175" v="28" actId="2696"/>
        <pc:sldMkLst>
          <pc:docMk/>
          <pc:sldMk cId="2839583301" sldId="1764"/>
        </pc:sldMkLst>
      </pc:sldChg>
      <pc:sldChg chg="add del">
        <pc:chgData name="Jenny Chen" userId="3fd3e1b3-2829-4b83-a999-09ceb7240592" providerId="ADAL" clId="{A9BADD60-FCF0-4C82-9A41-E58DD7B7C6A1}" dt="2019-01-24T19:52:34.260" v="29" actId="2696"/>
        <pc:sldMkLst>
          <pc:docMk/>
          <pc:sldMk cId="3213797302" sldId="1765"/>
        </pc:sldMkLst>
      </pc:sldChg>
      <pc:sldChg chg="add del">
        <pc:chgData name="Jenny Chen" userId="3fd3e1b3-2829-4b83-a999-09ceb7240592" providerId="ADAL" clId="{A9BADD60-FCF0-4C82-9A41-E58DD7B7C6A1}" dt="2019-01-24T19:52:34.322" v="30" actId="2696"/>
        <pc:sldMkLst>
          <pc:docMk/>
          <pc:sldMk cId="364413241" sldId="1766"/>
        </pc:sldMkLst>
      </pc:sldChg>
    </pc:docChg>
  </pc:docChgLst>
  <pc:docChgLst>
    <pc:chgData name="Damir Dizdarevic" userId="974b99a72053636c" providerId="LiveId" clId="{A82B104F-7757-4372-A097-0BEEA65EB095}"/>
    <pc:docChg chg="undo custSel addSld delSld modSld modSection">
      <pc:chgData name="Damir Dizdarevic" userId="974b99a72053636c" providerId="LiveId" clId="{A82B104F-7757-4372-A097-0BEEA65EB095}" dt="2018-08-24T09:44:15.848" v="2469" actId="20577"/>
      <pc:docMkLst>
        <pc:docMk/>
      </pc:docMkLst>
      <pc:sldChg chg="addSp modSp">
        <pc:chgData name="Damir Dizdarevic" userId="974b99a72053636c" providerId="LiveId" clId="{A82B104F-7757-4372-A097-0BEEA65EB095}" dt="2018-08-21T14:31:56.189" v="2299" actId="20577"/>
        <pc:sldMkLst>
          <pc:docMk/>
          <pc:sldMk cId="1793706927" sldId="1670"/>
        </pc:sldMkLst>
        <pc:spChg chg="mod">
          <ac:chgData name="Damir Dizdarevic" userId="974b99a72053636c" providerId="LiveId" clId="{A82B104F-7757-4372-A097-0BEEA65EB095}" dt="2018-08-21T14:31:56.189" v="2299" actId="20577"/>
          <ac:spMkLst>
            <pc:docMk/>
            <pc:sldMk cId="1793706927" sldId="1670"/>
            <ac:spMk id="6" creationId="{00000000-0000-0000-0000-000000000000}"/>
          </ac:spMkLst>
        </pc:spChg>
        <pc:spChg chg="mod">
          <ac:chgData name="Damir Dizdarevic" userId="974b99a72053636c" providerId="LiveId" clId="{A82B104F-7757-4372-A097-0BEEA65EB095}" dt="2018-08-21T14:18:27.705" v="2156" actId="20577"/>
          <ac:spMkLst>
            <pc:docMk/>
            <pc:sldMk cId="1793706927" sldId="1670"/>
            <ac:spMk id="17" creationId="{00000000-0000-0000-0000-000000000000}"/>
          </ac:spMkLst>
        </pc:spChg>
        <pc:picChg chg="add mod">
          <ac:chgData name="Damir Dizdarevic" userId="974b99a72053636c" providerId="LiveId" clId="{A82B104F-7757-4372-A097-0BEEA65EB095}" dt="2018-08-21T14:31:46.832" v="2294" actId="1076"/>
          <ac:picMkLst>
            <pc:docMk/>
            <pc:sldMk cId="1793706927" sldId="1670"/>
            <ac:picMk id="4" creationId="{E2883FE4-0761-4516-8BBA-F11FB293D831}"/>
          </ac:picMkLst>
        </pc:picChg>
      </pc:sldChg>
      <pc:sldChg chg="modSp">
        <pc:chgData name="Damir Dizdarevic" userId="974b99a72053636c" providerId="LiveId" clId="{A82B104F-7757-4372-A097-0BEEA65EB095}" dt="2018-08-21T08:43:12.439" v="247" actId="5793"/>
        <pc:sldMkLst>
          <pc:docMk/>
          <pc:sldMk cId="3111323014" sldId="1725"/>
        </pc:sldMkLst>
        <pc:spChg chg="mod">
          <ac:chgData name="Damir Dizdarevic" userId="974b99a72053636c" providerId="LiveId" clId="{A82B104F-7757-4372-A097-0BEEA65EB095}" dt="2018-08-21T08:43:12.439" v="247" actId="5793"/>
          <ac:spMkLst>
            <pc:docMk/>
            <pc:sldMk cId="3111323014" sldId="1725"/>
            <ac:spMk id="6" creationId="{00000000-0000-0000-0000-000000000000}"/>
          </ac:spMkLst>
        </pc:spChg>
        <pc:spChg chg="mod">
          <ac:chgData name="Damir Dizdarevic" userId="974b99a72053636c" providerId="LiveId" clId="{A82B104F-7757-4372-A097-0BEEA65EB095}" dt="2018-08-21T08:41:44.825" v="171" actId="20577"/>
          <ac:spMkLst>
            <pc:docMk/>
            <pc:sldMk cId="3111323014" sldId="1725"/>
            <ac:spMk id="17" creationId="{00000000-0000-0000-0000-000000000000}"/>
          </ac:spMkLst>
        </pc:spChg>
      </pc:sldChg>
      <pc:sldChg chg="addSp delSp modSp">
        <pc:chgData name="Damir Dizdarevic" userId="974b99a72053636c" providerId="LiveId" clId="{A82B104F-7757-4372-A097-0BEEA65EB095}" dt="2018-08-21T08:46:05.104" v="305" actId="20577"/>
        <pc:sldMkLst>
          <pc:docMk/>
          <pc:sldMk cId="2609497765" sldId="1726"/>
        </pc:sldMkLst>
        <pc:spChg chg="mod">
          <ac:chgData name="Damir Dizdarevic" userId="974b99a72053636c" providerId="LiveId" clId="{A82B104F-7757-4372-A097-0BEEA65EB095}" dt="2018-08-21T08:46:05.104" v="305" actId="20577"/>
          <ac:spMkLst>
            <pc:docMk/>
            <pc:sldMk cId="2609497765" sldId="1726"/>
            <ac:spMk id="6" creationId="{00000000-0000-0000-0000-000000000000}"/>
          </ac:spMkLst>
        </pc:spChg>
        <pc:spChg chg="mod">
          <ac:chgData name="Damir Dizdarevic" userId="974b99a72053636c" providerId="LiveId" clId="{A82B104F-7757-4372-A097-0BEEA65EB095}" dt="2018-08-21T08:45:40.040" v="296" actId="20577"/>
          <ac:spMkLst>
            <pc:docMk/>
            <pc:sldMk cId="2609497765" sldId="1726"/>
            <ac:spMk id="17" creationId="{00000000-0000-0000-0000-000000000000}"/>
          </ac:spMkLst>
        </pc:spChg>
        <pc:graphicFrameChg chg="add del">
          <ac:chgData name="Damir Dizdarevic" userId="974b99a72053636c" providerId="LiveId" clId="{A82B104F-7757-4372-A097-0BEEA65EB095}" dt="2018-08-21T08:44:14.010" v="254" actId="20577"/>
          <ac:graphicFrameMkLst>
            <pc:docMk/>
            <pc:sldMk cId="2609497765" sldId="1726"/>
            <ac:graphicFrameMk id="2" creationId="{31679433-671B-4FEC-8D3D-CDB64E255C0D}"/>
          </ac:graphicFrameMkLst>
        </pc:graphicFrameChg>
        <pc:graphicFrameChg chg="add del">
          <ac:chgData name="Damir Dizdarevic" userId="974b99a72053636c" providerId="LiveId" clId="{A82B104F-7757-4372-A097-0BEEA65EB095}" dt="2018-08-21T08:44:28.642" v="258" actId="20577"/>
          <ac:graphicFrameMkLst>
            <pc:docMk/>
            <pc:sldMk cId="2609497765" sldId="1726"/>
            <ac:graphicFrameMk id="3" creationId="{424D8987-BD50-4F35-BDD7-8F48C289031F}"/>
          </ac:graphicFrameMkLst>
        </pc:graphicFrameChg>
      </pc:sldChg>
      <pc:sldChg chg="modSp add del">
        <pc:chgData name="Damir Dizdarevic" userId="974b99a72053636c" providerId="LiveId" clId="{A82B104F-7757-4372-A097-0BEEA65EB095}" dt="2018-08-21T10:29:03.582" v="421" actId="20577"/>
        <pc:sldMkLst>
          <pc:docMk/>
          <pc:sldMk cId="4066190342" sldId="1727"/>
        </pc:sldMkLst>
        <pc:spChg chg="mod">
          <ac:chgData name="Damir Dizdarevic" userId="974b99a72053636c" providerId="LiveId" clId="{A82B104F-7757-4372-A097-0BEEA65EB095}" dt="2018-08-21T10:29:03.582" v="421" actId="20577"/>
          <ac:spMkLst>
            <pc:docMk/>
            <pc:sldMk cId="4066190342" sldId="1727"/>
            <ac:spMk id="6" creationId="{00000000-0000-0000-0000-000000000000}"/>
          </ac:spMkLst>
        </pc:spChg>
        <pc:spChg chg="mod">
          <ac:chgData name="Damir Dizdarevic" userId="974b99a72053636c" providerId="LiveId" clId="{A82B104F-7757-4372-A097-0BEEA65EB095}" dt="2018-08-21T08:47:26.367" v="384" actId="20577"/>
          <ac:spMkLst>
            <pc:docMk/>
            <pc:sldMk cId="4066190342" sldId="1727"/>
            <ac:spMk id="17" creationId="{00000000-0000-0000-0000-000000000000}"/>
          </ac:spMkLst>
        </pc:spChg>
      </pc:sldChg>
      <pc:sldChg chg="modSp">
        <pc:chgData name="Damir Dizdarevic" userId="974b99a72053636c" providerId="LiveId" clId="{A82B104F-7757-4372-A097-0BEEA65EB095}" dt="2018-08-21T13:42:29.776" v="908" actId="15"/>
        <pc:sldMkLst>
          <pc:docMk/>
          <pc:sldMk cId="2753844860" sldId="1728"/>
        </pc:sldMkLst>
        <pc:spChg chg="mod">
          <ac:chgData name="Damir Dizdarevic" userId="974b99a72053636c" providerId="LiveId" clId="{A82B104F-7757-4372-A097-0BEEA65EB095}" dt="2018-08-21T13:42:29.776" v="908" actId="15"/>
          <ac:spMkLst>
            <pc:docMk/>
            <pc:sldMk cId="2753844860" sldId="1728"/>
            <ac:spMk id="6" creationId="{00000000-0000-0000-0000-000000000000}"/>
          </ac:spMkLst>
        </pc:spChg>
        <pc:spChg chg="mod">
          <ac:chgData name="Damir Dizdarevic" userId="974b99a72053636c" providerId="LiveId" clId="{A82B104F-7757-4372-A097-0BEEA65EB095}" dt="2018-08-21T13:41:49.954" v="894" actId="20577"/>
          <ac:spMkLst>
            <pc:docMk/>
            <pc:sldMk cId="2753844860" sldId="1728"/>
            <ac:spMk id="17" creationId="{00000000-0000-0000-0000-000000000000}"/>
          </ac:spMkLst>
        </pc:spChg>
      </pc:sldChg>
      <pc:sldChg chg="modSp">
        <pc:chgData name="Damir Dizdarevic" userId="974b99a72053636c" providerId="LiveId" clId="{A82B104F-7757-4372-A097-0BEEA65EB095}" dt="2018-08-21T13:45:15.958" v="1111" actId="15"/>
        <pc:sldMkLst>
          <pc:docMk/>
          <pc:sldMk cId="4064441819" sldId="1729"/>
        </pc:sldMkLst>
        <pc:spChg chg="mod">
          <ac:chgData name="Damir Dizdarevic" userId="974b99a72053636c" providerId="LiveId" clId="{A82B104F-7757-4372-A097-0BEEA65EB095}" dt="2018-08-21T13:45:15.958" v="1111" actId="15"/>
          <ac:spMkLst>
            <pc:docMk/>
            <pc:sldMk cId="4064441819" sldId="1729"/>
            <ac:spMk id="6" creationId="{00000000-0000-0000-0000-000000000000}"/>
          </ac:spMkLst>
        </pc:spChg>
        <pc:spChg chg="mod">
          <ac:chgData name="Damir Dizdarevic" userId="974b99a72053636c" providerId="LiveId" clId="{A82B104F-7757-4372-A097-0BEEA65EB095}" dt="2018-08-21T13:42:54.090" v="954" actId="20577"/>
          <ac:spMkLst>
            <pc:docMk/>
            <pc:sldMk cId="4064441819" sldId="1729"/>
            <ac:spMk id="17" creationId="{00000000-0000-0000-0000-000000000000}"/>
          </ac:spMkLst>
        </pc:spChg>
      </pc:sldChg>
      <pc:sldChg chg="modSp">
        <pc:chgData name="Damir Dizdarevic" userId="974b99a72053636c" providerId="LiveId" clId="{A82B104F-7757-4372-A097-0BEEA65EB095}" dt="2018-08-21T13:48:31.625" v="1177" actId="20577"/>
        <pc:sldMkLst>
          <pc:docMk/>
          <pc:sldMk cId="617106554" sldId="1730"/>
        </pc:sldMkLst>
        <pc:spChg chg="mod">
          <ac:chgData name="Damir Dizdarevic" userId="974b99a72053636c" providerId="LiveId" clId="{A82B104F-7757-4372-A097-0BEEA65EB095}" dt="2018-08-21T13:48:31.625" v="1177" actId="20577"/>
          <ac:spMkLst>
            <pc:docMk/>
            <pc:sldMk cId="617106554" sldId="1730"/>
            <ac:spMk id="6" creationId="{00000000-0000-0000-0000-000000000000}"/>
          </ac:spMkLst>
        </pc:spChg>
        <pc:spChg chg="mod">
          <ac:chgData name="Damir Dizdarevic" userId="974b99a72053636c" providerId="LiveId" clId="{A82B104F-7757-4372-A097-0BEEA65EB095}" dt="2018-08-21T13:46:59.690" v="1154" actId="20577"/>
          <ac:spMkLst>
            <pc:docMk/>
            <pc:sldMk cId="617106554" sldId="1730"/>
            <ac:spMk id="17" creationId="{00000000-0000-0000-0000-000000000000}"/>
          </ac:spMkLst>
        </pc:spChg>
      </pc:sldChg>
      <pc:sldChg chg="modSp">
        <pc:chgData name="Damir Dizdarevic" userId="974b99a72053636c" providerId="LiveId" clId="{A82B104F-7757-4372-A097-0BEEA65EB095}" dt="2018-08-21T14:01:32.127" v="1875" actId="15"/>
        <pc:sldMkLst>
          <pc:docMk/>
          <pc:sldMk cId="125839227" sldId="1731"/>
        </pc:sldMkLst>
        <pc:spChg chg="mod">
          <ac:chgData name="Damir Dizdarevic" userId="974b99a72053636c" providerId="LiveId" clId="{A82B104F-7757-4372-A097-0BEEA65EB095}" dt="2018-08-21T14:01:32.127" v="1875" actId="15"/>
          <ac:spMkLst>
            <pc:docMk/>
            <pc:sldMk cId="125839227" sldId="1731"/>
            <ac:spMk id="6" creationId="{00000000-0000-0000-0000-000000000000}"/>
          </ac:spMkLst>
        </pc:spChg>
        <pc:spChg chg="mod">
          <ac:chgData name="Damir Dizdarevic" userId="974b99a72053636c" providerId="LiveId" clId="{A82B104F-7757-4372-A097-0BEEA65EB095}" dt="2018-08-21T13:57:12.242" v="1445" actId="20577"/>
          <ac:spMkLst>
            <pc:docMk/>
            <pc:sldMk cId="125839227" sldId="1731"/>
            <ac:spMk id="17" creationId="{00000000-0000-0000-0000-000000000000}"/>
          </ac:spMkLst>
        </pc:spChg>
      </pc:sldChg>
      <pc:sldChg chg="modSp">
        <pc:chgData name="Damir Dizdarevic" userId="974b99a72053636c" providerId="LiveId" clId="{A82B104F-7757-4372-A097-0BEEA65EB095}" dt="2018-08-21T14:05:06.519" v="1923" actId="15"/>
        <pc:sldMkLst>
          <pc:docMk/>
          <pc:sldMk cId="1248012092" sldId="1732"/>
        </pc:sldMkLst>
        <pc:spChg chg="mod">
          <ac:chgData name="Damir Dizdarevic" userId="974b99a72053636c" providerId="LiveId" clId="{A82B104F-7757-4372-A097-0BEEA65EB095}" dt="2018-08-21T14:05:06.519" v="1923" actId="15"/>
          <ac:spMkLst>
            <pc:docMk/>
            <pc:sldMk cId="1248012092" sldId="1732"/>
            <ac:spMk id="6" creationId="{00000000-0000-0000-0000-000000000000}"/>
          </ac:spMkLst>
        </pc:spChg>
        <pc:spChg chg="mod">
          <ac:chgData name="Damir Dizdarevic" userId="974b99a72053636c" providerId="LiveId" clId="{A82B104F-7757-4372-A097-0BEEA65EB095}" dt="2018-08-21T13:57:32.952" v="1505" actId="20577"/>
          <ac:spMkLst>
            <pc:docMk/>
            <pc:sldMk cId="1248012092" sldId="1732"/>
            <ac:spMk id="17" creationId="{00000000-0000-0000-0000-000000000000}"/>
          </ac:spMkLst>
        </pc:spChg>
      </pc:sldChg>
      <pc:sldChg chg="addSp modSp">
        <pc:chgData name="Damir Dizdarevic" userId="974b99a72053636c" providerId="LiveId" clId="{A82B104F-7757-4372-A097-0BEEA65EB095}" dt="2018-08-21T14:06:48.301" v="1935" actId="1076"/>
        <pc:sldMkLst>
          <pc:docMk/>
          <pc:sldMk cId="1249165711" sldId="1733"/>
        </pc:sldMkLst>
        <pc:spChg chg="mod">
          <ac:chgData name="Damir Dizdarevic" userId="974b99a72053636c" providerId="LiveId" clId="{A82B104F-7757-4372-A097-0BEEA65EB095}" dt="2018-08-21T14:06:43.270" v="1934" actId="14100"/>
          <ac:spMkLst>
            <pc:docMk/>
            <pc:sldMk cId="1249165711" sldId="1733"/>
            <ac:spMk id="6" creationId="{00000000-0000-0000-0000-000000000000}"/>
          </ac:spMkLst>
        </pc:spChg>
        <pc:spChg chg="mod">
          <ac:chgData name="Damir Dizdarevic" userId="974b99a72053636c" providerId="LiveId" clId="{A82B104F-7757-4372-A097-0BEEA65EB095}" dt="2018-08-21T13:57:48.191" v="1532" actId="20577"/>
          <ac:spMkLst>
            <pc:docMk/>
            <pc:sldMk cId="1249165711" sldId="1733"/>
            <ac:spMk id="17" creationId="{00000000-0000-0000-0000-000000000000}"/>
          </ac:spMkLst>
        </pc:spChg>
        <pc:picChg chg="add mod">
          <ac:chgData name="Damir Dizdarevic" userId="974b99a72053636c" providerId="LiveId" clId="{A82B104F-7757-4372-A097-0BEEA65EB095}" dt="2018-08-21T14:06:48.301" v="1935" actId="1076"/>
          <ac:picMkLst>
            <pc:docMk/>
            <pc:sldMk cId="1249165711" sldId="1733"/>
            <ac:picMk id="4" creationId="{7F0D9E8D-55A8-410E-8E87-06F955ADE5A4}"/>
          </ac:picMkLst>
        </pc:picChg>
      </pc:sldChg>
      <pc:sldChg chg="modSp">
        <pc:chgData name="Damir Dizdarevic" userId="974b99a72053636c" providerId="LiveId" clId="{A82B104F-7757-4372-A097-0BEEA65EB095}" dt="2018-08-21T14:29:24.756" v="2277" actId="20577"/>
        <pc:sldMkLst>
          <pc:docMk/>
          <pc:sldMk cId="1043299769" sldId="1734"/>
        </pc:sldMkLst>
        <pc:spChg chg="mod">
          <ac:chgData name="Damir Dizdarevic" userId="974b99a72053636c" providerId="LiveId" clId="{A82B104F-7757-4372-A097-0BEEA65EB095}" dt="2018-08-21T14:29:24.756" v="2277" actId="20577"/>
          <ac:spMkLst>
            <pc:docMk/>
            <pc:sldMk cId="1043299769" sldId="1734"/>
            <ac:spMk id="6" creationId="{00000000-0000-0000-0000-000000000000}"/>
          </ac:spMkLst>
        </pc:spChg>
        <pc:spChg chg="mod">
          <ac:chgData name="Damir Dizdarevic" userId="974b99a72053636c" providerId="LiveId" clId="{A82B104F-7757-4372-A097-0BEEA65EB095}" dt="2018-08-21T14:18:06.001" v="2124" actId="20577"/>
          <ac:spMkLst>
            <pc:docMk/>
            <pc:sldMk cId="1043299769" sldId="1734"/>
            <ac:spMk id="17" creationId="{00000000-0000-0000-0000-000000000000}"/>
          </ac:spMkLst>
        </pc:spChg>
      </pc:sldChg>
      <pc:sldChg chg="modSp">
        <pc:chgData name="Damir Dizdarevic" userId="974b99a72053636c" providerId="LiveId" clId="{A82B104F-7757-4372-A097-0BEEA65EB095}" dt="2018-08-21T14:30:10.631" v="2290" actId="15"/>
        <pc:sldMkLst>
          <pc:docMk/>
          <pc:sldMk cId="1138465511" sldId="1735"/>
        </pc:sldMkLst>
        <pc:spChg chg="mod">
          <ac:chgData name="Damir Dizdarevic" userId="974b99a72053636c" providerId="LiveId" clId="{A82B104F-7757-4372-A097-0BEEA65EB095}" dt="2018-08-21T14:30:10.631" v="2290" actId="15"/>
          <ac:spMkLst>
            <pc:docMk/>
            <pc:sldMk cId="1138465511" sldId="1735"/>
            <ac:spMk id="6" creationId="{00000000-0000-0000-0000-000000000000}"/>
          </ac:spMkLst>
        </pc:spChg>
        <pc:spChg chg="mod">
          <ac:chgData name="Damir Dizdarevic" userId="974b99a72053636c" providerId="LiveId" clId="{A82B104F-7757-4372-A097-0BEEA65EB095}" dt="2018-08-21T14:18:16.533" v="2150" actId="20577"/>
          <ac:spMkLst>
            <pc:docMk/>
            <pc:sldMk cId="1138465511" sldId="1735"/>
            <ac:spMk id="17" creationId="{00000000-0000-0000-0000-000000000000}"/>
          </ac:spMkLst>
        </pc:spChg>
      </pc:sldChg>
      <pc:sldChg chg="modSp add">
        <pc:chgData name="Damir Dizdarevic" userId="974b99a72053636c" providerId="LiveId" clId="{A82B104F-7757-4372-A097-0BEEA65EB095}" dt="2018-08-24T09:44:15.848" v="2469" actId="20577"/>
        <pc:sldMkLst>
          <pc:docMk/>
          <pc:sldMk cId="1622630864" sldId="1736"/>
        </pc:sldMkLst>
        <pc:spChg chg="mod">
          <ac:chgData name="Damir Dizdarevic" userId="974b99a72053636c" providerId="LiveId" clId="{A82B104F-7757-4372-A097-0BEEA65EB095}" dt="2018-08-24T09:44:15.848" v="2469" actId="20577"/>
          <ac:spMkLst>
            <pc:docMk/>
            <pc:sldMk cId="1622630864" sldId="1736"/>
            <ac:spMk id="6" creationId="{00000000-0000-0000-0000-000000000000}"/>
          </ac:spMkLst>
        </pc:spChg>
        <pc:spChg chg="mod">
          <ac:chgData name="Damir Dizdarevic" userId="974b99a72053636c" providerId="LiveId" clId="{A82B104F-7757-4372-A097-0BEEA65EB095}" dt="2018-08-21T08:40:50.016" v="21" actId="20577"/>
          <ac:spMkLst>
            <pc:docMk/>
            <pc:sldMk cId="1622630864" sldId="1736"/>
            <ac:spMk id="17" creationId="{00000000-0000-0000-0000-000000000000}"/>
          </ac:spMkLst>
        </pc:spChg>
      </pc:sldChg>
      <pc:sldChg chg="modSp add">
        <pc:chgData name="Damir Dizdarevic" userId="974b99a72053636c" providerId="LiveId" clId="{A82B104F-7757-4372-A097-0BEEA65EB095}" dt="2018-08-21T10:31:48.770" v="493" actId="15"/>
        <pc:sldMkLst>
          <pc:docMk/>
          <pc:sldMk cId="32542237" sldId="1737"/>
        </pc:sldMkLst>
        <pc:spChg chg="mod">
          <ac:chgData name="Damir Dizdarevic" userId="974b99a72053636c" providerId="LiveId" clId="{A82B104F-7757-4372-A097-0BEEA65EB095}" dt="2018-08-21T10:31:48.770" v="493" actId="15"/>
          <ac:spMkLst>
            <pc:docMk/>
            <pc:sldMk cId="32542237" sldId="1737"/>
            <ac:spMk id="6" creationId="{00000000-0000-0000-0000-000000000000}"/>
          </ac:spMkLst>
        </pc:spChg>
        <pc:spChg chg="mod">
          <ac:chgData name="Damir Dizdarevic" userId="974b99a72053636c" providerId="LiveId" clId="{A82B104F-7757-4372-A097-0BEEA65EB095}" dt="2018-08-21T10:29:25.617" v="453" actId="20577"/>
          <ac:spMkLst>
            <pc:docMk/>
            <pc:sldMk cId="32542237" sldId="1737"/>
            <ac:spMk id="17" creationId="{00000000-0000-0000-0000-000000000000}"/>
          </ac:spMkLst>
        </pc:spChg>
      </pc:sldChg>
      <pc:sldChg chg="addSp modSp add">
        <pc:chgData name="Damir Dizdarevic" userId="974b99a72053636c" providerId="LiveId" clId="{A82B104F-7757-4372-A097-0BEEA65EB095}" dt="2018-08-21T10:33:16.871" v="528" actId="15"/>
        <pc:sldMkLst>
          <pc:docMk/>
          <pc:sldMk cId="478117944" sldId="1738"/>
        </pc:sldMkLst>
        <pc:spChg chg="mod">
          <ac:chgData name="Damir Dizdarevic" userId="974b99a72053636c" providerId="LiveId" clId="{A82B104F-7757-4372-A097-0BEEA65EB095}" dt="2018-08-21T10:33:16.871" v="528" actId="15"/>
          <ac:spMkLst>
            <pc:docMk/>
            <pc:sldMk cId="478117944" sldId="1738"/>
            <ac:spMk id="6" creationId="{00000000-0000-0000-0000-000000000000}"/>
          </ac:spMkLst>
        </pc:spChg>
        <pc:spChg chg="mod">
          <ac:chgData name="Damir Dizdarevic" userId="974b99a72053636c" providerId="LiveId" clId="{A82B104F-7757-4372-A097-0BEEA65EB095}" dt="2018-08-21T10:32:19.911" v="520" actId="20577"/>
          <ac:spMkLst>
            <pc:docMk/>
            <pc:sldMk cId="478117944" sldId="1738"/>
            <ac:spMk id="17" creationId="{00000000-0000-0000-0000-000000000000}"/>
          </ac:spMkLst>
        </pc:spChg>
        <pc:picChg chg="add mod">
          <ac:chgData name="Damir Dizdarevic" userId="974b99a72053636c" providerId="LiveId" clId="{A82B104F-7757-4372-A097-0BEEA65EB095}" dt="2018-08-21T10:32:53.380" v="525" actId="1076"/>
          <ac:picMkLst>
            <pc:docMk/>
            <pc:sldMk cId="478117944" sldId="1738"/>
            <ac:picMk id="4" creationId="{F60E955C-2645-48D9-BDCA-0CFBF77CBA5C}"/>
          </ac:picMkLst>
        </pc:picChg>
      </pc:sldChg>
      <pc:sldChg chg="modSp add">
        <pc:chgData name="Damir Dizdarevic" userId="974b99a72053636c" providerId="LiveId" clId="{A82B104F-7757-4372-A097-0BEEA65EB095}" dt="2018-08-21T10:35:07.853" v="609" actId="2696"/>
        <pc:sldMkLst>
          <pc:docMk/>
          <pc:sldMk cId="3204897793" sldId="1739"/>
        </pc:sldMkLst>
        <pc:spChg chg="mod">
          <ac:chgData name="Damir Dizdarevic" userId="974b99a72053636c" providerId="LiveId" clId="{A82B104F-7757-4372-A097-0BEEA65EB095}" dt="2018-08-21T10:35:07.853" v="609" actId="2696"/>
          <ac:spMkLst>
            <pc:docMk/>
            <pc:sldMk cId="3204897793" sldId="1739"/>
            <ac:spMk id="6" creationId="{00000000-0000-0000-0000-000000000000}"/>
          </ac:spMkLst>
        </pc:spChg>
        <pc:spChg chg="mod">
          <ac:chgData name="Damir Dizdarevic" userId="974b99a72053636c" providerId="LiveId" clId="{A82B104F-7757-4372-A097-0BEEA65EB095}" dt="2018-08-21T10:33:44.496" v="557" actId="20577"/>
          <ac:spMkLst>
            <pc:docMk/>
            <pc:sldMk cId="3204897793" sldId="1739"/>
            <ac:spMk id="17" creationId="{00000000-0000-0000-0000-000000000000}"/>
          </ac:spMkLst>
        </pc:spChg>
      </pc:sldChg>
      <pc:sldChg chg="modSp add">
        <pc:chgData name="Damir Dizdarevic" userId="974b99a72053636c" providerId="LiveId" clId="{A82B104F-7757-4372-A097-0BEEA65EB095}" dt="2018-08-21T10:36:18.998" v="668" actId="20577"/>
        <pc:sldMkLst>
          <pc:docMk/>
          <pc:sldMk cId="125563880" sldId="1740"/>
        </pc:sldMkLst>
        <pc:spChg chg="mod">
          <ac:chgData name="Damir Dizdarevic" userId="974b99a72053636c" providerId="LiveId" clId="{A82B104F-7757-4372-A097-0BEEA65EB095}" dt="2018-08-21T10:36:18.998" v="668" actId="20577"/>
          <ac:spMkLst>
            <pc:docMk/>
            <pc:sldMk cId="125563880" sldId="1740"/>
            <ac:spMk id="6" creationId="{00000000-0000-0000-0000-000000000000}"/>
          </ac:spMkLst>
        </pc:spChg>
        <pc:spChg chg="mod">
          <ac:chgData name="Damir Dizdarevic" userId="974b99a72053636c" providerId="LiveId" clId="{A82B104F-7757-4372-A097-0BEEA65EB095}" dt="2018-08-21T10:35:36.318" v="657" actId="20577"/>
          <ac:spMkLst>
            <pc:docMk/>
            <pc:sldMk cId="125563880" sldId="1740"/>
            <ac:spMk id="17" creationId="{00000000-0000-0000-0000-000000000000}"/>
          </ac:spMkLst>
        </pc:spChg>
      </pc:sldChg>
      <pc:sldChg chg="modSp add">
        <pc:chgData name="Damir Dizdarevic" userId="974b99a72053636c" providerId="LiveId" clId="{A82B104F-7757-4372-A097-0BEEA65EB095}" dt="2018-08-21T10:37:57.193" v="786" actId="20577"/>
        <pc:sldMkLst>
          <pc:docMk/>
          <pc:sldMk cId="1245980652" sldId="1741"/>
        </pc:sldMkLst>
        <pc:spChg chg="mod">
          <ac:chgData name="Damir Dizdarevic" userId="974b99a72053636c" providerId="LiveId" clId="{A82B104F-7757-4372-A097-0BEEA65EB095}" dt="2018-08-21T10:37:57.193" v="786" actId="20577"/>
          <ac:spMkLst>
            <pc:docMk/>
            <pc:sldMk cId="1245980652" sldId="1741"/>
            <ac:spMk id="6" creationId="{00000000-0000-0000-0000-000000000000}"/>
          </ac:spMkLst>
        </pc:spChg>
        <pc:spChg chg="mod">
          <ac:chgData name="Damir Dizdarevic" userId="974b99a72053636c" providerId="LiveId" clId="{A82B104F-7757-4372-A097-0BEEA65EB095}" dt="2018-08-21T10:36:52.818" v="736" actId="20577"/>
          <ac:spMkLst>
            <pc:docMk/>
            <pc:sldMk cId="1245980652" sldId="1741"/>
            <ac:spMk id="17" creationId="{00000000-0000-0000-0000-000000000000}"/>
          </ac:spMkLst>
        </pc:spChg>
      </pc:sldChg>
      <pc:sldChg chg="addSp delSp modSp add">
        <pc:chgData name="Damir Dizdarevic" userId="974b99a72053636c" providerId="LiveId" clId="{A82B104F-7757-4372-A097-0BEEA65EB095}" dt="2018-08-21T10:38:56.663" v="853" actId="1076"/>
        <pc:sldMkLst>
          <pc:docMk/>
          <pc:sldMk cId="2534356141" sldId="1742"/>
        </pc:sldMkLst>
        <pc:spChg chg="add del mod">
          <ac:chgData name="Damir Dizdarevic" userId="974b99a72053636c" providerId="LiveId" clId="{A82B104F-7757-4372-A097-0BEEA65EB095}" dt="2018-08-21T10:38:52.576" v="851" actId="478"/>
          <ac:spMkLst>
            <pc:docMk/>
            <pc:sldMk cId="2534356141" sldId="1742"/>
            <ac:spMk id="3" creationId="{B97EE06D-A952-4F23-A5FA-F977B2B7F24C}"/>
          </ac:spMkLst>
        </pc:spChg>
        <pc:spChg chg="del mod">
          <ac:chgData name="Damir Dizdarevic" userId="974b99a72053636c" providerId="LiveId" clId="{A82B104F-7757-4372-A097-0BEEA65EB095}" dt="2018-08-21T10:38:49.896" v="850" actId="478"/>
          <ac:spMkLst>
            <pc:docMk/>
            <pc:sldMk cId="2534356141" sldId="1742"/>
            <ac:spMk id="6" creationId="{00000000-0000-0000-0000-000000000000}"/>
          </ac:spMkLst>
        </pc:spChg>
        <pc:spChg chg="mod">
          <ac:chgData name="Damir Dizdarevic" userId="974b99a72053636c" providerId="LiveId" clId="{A82B104F-7757-4372-A097-0BEEA65EB095}" dt="2018-08-21T10:38:29.155" v="848" actId="20577"/>
          <ac:spMkLst>
            <pc:docMk/>
            <pc:sldMk cId="2534356141" sldId="1742"/>
            <ac:spMk id="17" creationId="{00000000-0000-0000-0000-000000000000}"/>
          </ac:spMkLst>
        </pc:spChg>
        <pc:picChg chg="add mod">
          <ac:chgData name="Damir Dizdarevic" userId="974b99a72053636c" providerId="LiveId" clId="{A82B104F-7757-4372-A097-0BEEA65EB095}" dt="2018-08-21T10:38:56.663" v="853" actId="1076"/>
          <ac:picMkLst>
            <pc:docMk/>
            <pc:sldMk cId="2534356141" sldId="1742"/>
            <ac:picMk id="7" creationId="{DDE32A31-7435-4DEA-8A7E-7A6D0379689E}"/>
          </ac:picMkLst>
        </pc:picChg>
      </pc:sldChg>
      <pc:sldChg chg="addSp delSp modSp add">
        <pc:chgData name="Damir Dizdarevic" userId="974b99a72053636c" providerId="LiveId" clId="{A82B104F-7757-4372-A097-0BEEA65EB095}" dt="2018-08-21T10:39:22.650" v="858" actId="1076"/>
        <pc:sldMkLst>
          <pc:docMk/>
          <pc:sldMk cId="531747958" sldId="1743"/>
        </pc:sldMkLst>
        <pc:spChg chg="add del mod">
          <ac:chgData name="Damir Dizdarevic" userId="974b99a72053636c" providerId="LiveId" clId="{A82B104F-7757-4372-A097-0BEEA65EB095}" dt="2018-08-21T10:39:12.477" v="856" actId="478"/>
          <ac:spMkLst>
            <pc:docMk/>
            <pc:sldMk cId="531747958" sldId="1743"/>
            <ac:spMk id="3" creationId="{20A5C34C-3AE6-4B19-8736-411A9A51DE4A}"/>
          </ac:spMkLst>
        </pc:spChg>
        <pc:spChg chg="del">
          <ac:chgData name="Damir Dizdarevic" userId="974b99a72053636c" providerId="LiveId" clId="{A82B104F-7757-4372-A097-0BEEA65EB095}" dt="2018-08-21T10:39:09.149" v="855" actId="478"/>
          <ac:spMkLst>
            <pc:docMk/>
            <pc:sldMk cId="531747958" sldId="1743"/>
            <ac:spMk id="6" creationId="{00000000-0000-0000-0000-000000000000}"/>
          </ac:spMkLst>
        </pc:spChg>
        <pc:spChg chg="mod">
          <ac:chgData name="Damir Dizdarevic" userId="974b99a72053636c" providerId="LiveId" clId="{A82B104F-7757-4372-A097-0BEEA65EB095}" dt="2018-08-21T10:39:05.589" v="854" actId="1076"/>
          <ac:spMkLst>
            <pc:docMk/>
            <pc:sldMk cId="531747958" sldId="1743"/>
            <ac:spMk id="17" creationId="{00000000-0000-0000-0000-000000000000}"/>
          </ac:spMkLst>
        </pc:spChg>
        <pc:picChg chg="add mod">
          <ac:chgData name="Damir Dizdarevic" userId="974b99a72053636c" providerId="LiveId" clId="{A82B104F-7757-4372-A097-0BEEA65EB095}" dt="2018-08-21T10:39:22.650" v="858" actId="1076"/>
          <ac:picMkLst>
            <pc:docMk/>
            <pc:sldMk cId="531747958" sldId="1743"/>
            <ac:picMk id="7" creationId="{708B4465-3123-4E25-8895-57AF16F9C75B}"/>
          </ac:picMkLst>
        </pc:picChg>
      </pc:sldChg>
      <pc:sldChg chg="addSp delSp modSp add">
        <pc:chgData name="Damir Dizdarevic" userId="974b99a72053636c" providerId="LiveId" clId="{A82B104F-7757-4372-A097-0BEEA65EB095}" dt="2018-08-21T10:39:50.250" v="863" actId="1076"/>
        <pc:sldMkLst>
          <pc:docMk/>
          <pc:sldMk cId="4116619797" sldId="1744"/>
        </pc:sldMkLst>
        <pc:spChg chg="mod">
          <ac:chgData name="Damir Dizdarevic" userId="974b99a72053636c" providerId="LiveId" clId="{A82B104F-7757-4372-A097-0BEEA65EB095}" dt="2018-08-21T10:39:34.622" v="860" actId="1076"/>
          <ac:spMkLst>
            <pc:docMk/>
            <pc:sldMk cId="4116619797" sldId="1744"/>
            <ac:spMk id="2" creationId="{85DB4AAE-34CB-4CA6-8642-B41EC8A2C9DD}"/>
          </ac:spMkLst>
        </pc:spChg>
        <pc:spChg chg="del">
          <ac:chgData name="Damir Dizdarevic" userId="974b99a72053636c" providerId="LiveId" clId="{A82B104F-7757-4372-A097-0BEEA65EB095}" dt="2018-08-21T10:39:38.599" v="861" actId="478"/>
          <ac:spMkLst>
            <pc:docMk/>
            <pc:sldMk cId="4116619797" sldId="1744"/>
            <ac:spMk id="3" creationId="{4EDE2D22-1A82-4366-B2B1-AD001BFC2AB3}"/>
          </ac:spMkLst>
        </pc:spChg>
        <pc:picChg chg="add mod">
          <ac:chgData name="Damir Dizdarevic" userId="974b99a72053636c" providerId="LiveId" clId="{A82B104F-7757-4372-A097-0BEEA65EB095}" dt="2018-08-21T10:39:50.250" v="863" actId="1076"/>
          <ac:picMkLst>
            <pc:docMk/>
            <pc:sldMk cId="4116619797" sldId="1744"/>
            <ac:picMk id="4" creationId="{F75AC3ED-3247-4006-9AB4-41D2886BE5D3}"/>
          </ac:picMkLst>
        </pc:picChg>
      </pc:sldChg>
      <pc:sldChg chg="addSp delSp modSp add">
        <pc:chgData name="Damir Dizdarevic" userId="974b99a72053636c" providerId="LiveId" clId="{A82B104F-7757-4372-A097-0BEEA65EB095}" dt="2018-08-21T10:40:24.105" v="870" actId="14100"/>
        <pc:sldMkLst>
          <pc:docMk/>
          <pc:sldMk cId="134041738" sldId="1745"/>
        </pc:sldMkLst>
        <pc:spChg chg="mod">
          <ac:chgData name="Damir Dizdarevic" userId="974b99a72053636c" providerId="LiveId" clId="{A82B104F-7757-4372-A097-0BEEA65EB095}" dt="2018-08-21T10:40:01.514" v="865" actId="14100"/>
          <ac:spMkLst>
            <pc:docMk/>
            <pc:sldMk cId="134041738" sldId="1745"/>
            <ac:spMk id="2" creationId="{94123BE6-644F-4C2C-B987-4004DB3BC0CB}"/>
          </ac:spMkLst>
        </pc:spChg>
        <pc:spChg chg="del">
          <ac:chgData name="Damir Dizdarevic" userId="974b99a72053636c" providerId="LiveId" clId="{A82B104F-7757-4372-A097-0BEEA65EB095}" dt="2018-08-21T10:40:12.923" v="866" actId="478"/>
          <ac:spMkLst>
            <pc:docMk/>
            <pc:sldMk cId="134041738" sldId="1745"/>
            <ac:spMk id="3" creationId="{F5E6C09D-BE44-46D7-B897-02968BB3020B}"/>
          </ac:spMkLst>
        </pc:spChg>
        <pc:picChg chg="add mod">
          <ac:chgData name="Damir Dizdarevic" userId="974b99a72053636c" providerId="LiveId" clId="{A82B104F-7757-4372-A097-0BEEA65EB095}" dt="2018-08-21T10:40:24.105" v="870" actId="14100"/>
          <ac:picMkLst>
            <pc:docMk/>
            <pc:sldMk cId="134041738" sldId="1745"/>
            <ac:picMk id="4" creationId="{1D105E48-A0EC-4098-B3E4-A70170B182E9}"/>
          </ac:picMkLst>
        </pc:picChg>
      </pc:sldChg>
      <pc:sldChg chg="modSp add">
        <pc:chgData name="Damir Dizdarevic" userId="974b99a72053636c" providerId="LiveId" clId="{A82B104F-7757-4372-A097-0BEEA65EB095}" dt="2018-08-21T13:50:04.085" v="1233" actId="15"/>
        <pc:sldMkLst>
          <pc:docMk/>
          <pc:sldMk cId="2772795821" sldId="1746"/>
        </pc:sldMkLst>
        <pc:spChg chg="mod">
          <ac:chgData name="Damir Dizdarevic" userId="974b99a72053636c" providerId="LiveId" clId="{A82B104F-7757-4372-A097-0BEEA65EB095}" dt="2018-08-21T13:50:04.085" v="1233" actId="15"/>
          <ac:spMkLst>
            <pc:docMk/>
            <pc:sldMk cId="2772795821" sldId="1746"/>
            <ac:spMk id="6" creationId="{00000000-0000-0000-0000-000000000000}"/>
          </ac:spMkLst>
        </pc:spChg>
        <pc:spChg chg="mod">
          <ac:chgData name="Damir Dizdarevic" userId="974b99a72053636c" providerId="LiveId" clId="{A82B104F-7757-4372-A097-0BEEA65EB095}" dt="2018-08-21T13:48:47.428" v="1196" actId="20577"/>
          <ac:spMkLst>
            <pc:docMk/>
            <pc:sldMk cId="2772795821" sldId="1746"/>
            <ac:spMk id="17" creationId="{00000000-0000-0000-0000-000000000000}"/>
          </ac:spMkLst>
        </pc:spChg>
      </pc:sldChg>
      <pc:sldChg chg="modSp add">
        <pc:chgData name="Damir Dizdarevic" userId="974b99a72053636c" providerId="LiveId" clId="{A82B104F-7757-4372-A097-0BEEA65EB095}" dt="2018-08-21T13:53:09.221" v="1372" actId="15"/>
        <pc:sldMkLst>
          <pc:docMk/>
          <pc:sldMk cId="1676587089" sldId="1747"/>
        </pc:sldMkLst>
        <pc:spChg chg="mod">
          <ac:chgData name="Damir Dizdarevic" userId="974b99a72053636c" providerId="LiveId" clId="{A82B104F-7757-4372-A097-0BEEA65EB095}" dt="2018-08-21T13:53:09.221" v="1372" actId="15"/>
          <ac:spMkLst>
            <pc:docMk/>
            <pc:sldMk cId="1676587089" sldId="1747"/>
            <ac:spMk id="6" creationId="{00000000-0000-0000-0000-000000000000}"/>
          </ac:spMkLst>
        </pc:spChg>
        <pc:spChg chg="mod">
          <ac:chgData name="Damir Dizdarevic" userId="974b99a72053636c" providerId="LiveId" clId="{A82B104F-7757-4372-A097-0BEEA65EB095}" dt="2018-08-21T13:52:00.923" v="1342" actId="20577"/>
          <ac:spMkLst>
            <pc:docMk/>
            <pc:sldMk cId="1676587089" sldId="1747"/>
            <ac:spMk id="17" creationId="{00000000-0000-0000-0000-000000000000}"/>
          </ac:spMkLst>
        </pc:spChg>
      </pc:sldChg>
      <pc:sldChg chg="modSp add">
        <pc:chgData name="Damir Dizdarevic" userId="974b99a72053636c" providerId="LiveId" clId="{A82B104F-7757-4372-A097-0BEEA65EB095}" dt="2018-08-21T13:53:55.730" v="1415" actId="15"/>
        <pc:sldMkLst>
          <pc:docMk/>
          <pc:sldMk cId="1417975181" sldId="1748"/>
        </pc:sldMkLst>
        <pc:spChg chg="mod">
          <ac:chgData name="Damir Dizdarevic" userId="974b99a72053636c" providerId="LiveId" clId="{A82B104F-7757-4372-A097-0BEEA65EB095}" dt="2018-08-21T13:53:55.730" v="1415" actId="15"/>
          <ac:spMkLst>
            <pc:docMk/>
            <pc:sldMk cId="1417975181" sldId="1748"/>
            <ac:spMk id="6" creationId="{00000000-0000-0000-0000-000000000000}"/>
          </ac:spMkLst>
        </pc:spChg>
        <pc:spChg chg="mod">
          <ac:chgData name="Damir Dizdarevic" userId="974b99a72053636c" providerId="LiveId" clId="{A82B104F-7757-4372-A097-0BEEA65EB095}" dt="2018-08-21T13:53:31.498" v="1413" actId="20577"/>
          <ac:spMkLst>
            <pc:docMk/>
            <pc:sldMk cId="1417975181" sldId="1748"/>
            <ac:spMk id="17" creationId="{00000000-0000-0000-0000-000000000000}"/>
          </ac:spMkLst>
        </pc:spChg>
      </pc:sldChg>
      <pc:sldChg chg="addSp modSp add">
        <pc:chgData name="Damir Dizdarevic" userId="974b99a72053636c" providerId="LiveId" clId="{A82B104F-7757-4372-A097-0BEEA65EB095}" dt="2018-08-21T14:07:47.888" v="1943" actId="14100"/>
        <pc:sldMkLst>
          <pc:docMk/>
          <pc:sldMk cId="1700121850" sldId="1751"/>
        </pc:sldMkLst>
        <pc:spChg chg="mod">
          <ac:chgData name="Damir Dizdarevic" userId="974b99a72053636c" providerId="LiveId" clId="{A82B104F-7757-4372-A097-0BEEA65EB095}" dt="2018-08-21T14:07:34.148" v="1938" actId="14100"/>
          <ac:spMkLst>
            <pc:docMk/>
            <pc:sldMk cId="1700121850" sldId="1751"/>
            <ac:spMk id="6" creationId="{00000000-0000-0000-0000-000000000000}"/>
          </ac:spMkLst>
        </pc:spChg>
        <pc:spChg chg="mod">
          <ac:chgData name="Damir Dizdarevic" userId="974b99a72053636c" providerId="LiveId" clId="{A82B104F-7757-4372-A097-0BEEA65EB095}" dt="2018-08-21T13:57:57.514" v="1551" actId="20577"/>
          <ac:spMkLst>
            <pc:docMk/>
            <pc:sldMk cId="1700121850" sldId="1751"/>
            <ac:spMk id="17" creationId="{00000000-0000-0000-0000-000000000000}"/>
          </ac:spMkLst>
        </pc:spChg>
        <pc:picChg chg="add mod">
          <ac:chgData name="Damir Dizdarevic" userId="974b99a72053636c" providerId="LiveId" clId="{A82B104F-7757-4372-A097-0BEEA65EB095}" dt="2018-08-21T14:07:47.888" v="1943" actId="14100"/>
          <ac:picMkLst>
            <pc:docMk/>
            <pc:sldMk cId="1700121850" sldId="1751"/>
            <ac:picMk id="4" creationId="{4785DDEA-A553-4EA1-A98B-9F8DD28A7967}"/>
          </ac:picMkLst>
        </pc:picChg>
      </pc:sldChg>
      <pc:sldChg chg="modSp add">
        <pc:chgData name="Damir Dizdarevic" userId="974b99a72053636c" providerId="LiveId" clId="{A82B104F-7757-4372-A097-0BEEA65EB095}" dt="2018-08-21T14:08:45.518" v="1946" actId="20577"/>
        <pc:sldMkLst>
          <pc:docMk/>
          <pc:sldMk cId="3294184719" sldId="1752"/>
        </pc:sldMkLst>
        <pc:spChg chg="mod">
          <ac:chgData name="Damir Dizdarevic" userId="974b99a72053636c" providerId="LiveId" clId="{A82B104F-7757-4372-A097-0BEEA65EB095}" dt="2018-08-21T14:08:45.518" v="1946" actId="20577"/>
          <ac:spMkLst>
            <pc:docMk/>
            <pc:sldMk cId="3294184719" sldId="1752"/>
            <ac:spMk id="6" creationId="{00000000-0000-0000-0000-000000000000}"/>
          </ac:spMkLst>
        </pc:spChg>
        <pc:spChg chg="mod">
          <ac:chgData name="Damir Dizdarevic" userId="974b99a72053636c" providerId="LiveId" clId="{A82B104F-7757-4372-A097-0BEEA65EB095}" dt="2018-08-21T13:58:03.692" v="1563" actId="20577"/>
          <ac:spMkLst>
            <pc:docMk/>
            <pc:sldMk cId="3294184719" sldId="1752"/>
            <ac:spMk id="17" creationId="{00000000-0000-0000-0000-000000000000}"/>
          </ac:spMkLst>
        </pc:spChg>
      </pc:sldChg>
      <pc:sldChg chg="modSp add">
        <pc:chgData name="Damir Dizdarevic" userId="974b99a72053636c" providerId="LiveId" clId="{A82B104F-7757-4372-A097-0BEEA65EB095}" dt="2018-08-21T14:10:54.112" v="1949" actId="2696"/>
        <pc:sldMkLst>
          <pc:docMk/>
          <pc:sldMk cId="2555597721" sldId="1753"/>
        </pc:sldMkLst>
        <pc:spChg chg="mod">
          <ac:chgData name="Damir Dizdarevic" userId="974b99a72053636c" providerId="LiveId" clId="{A82B104F-7757-4372-A097-0BEEA65EB095}" dt="2018-08-21T14:10:54.112" v="1949" actId="2696"/>
          <ac:spMkLst>
            <pc:docMk/>
            <pc:sldMk cId="2555597721" sldId="1753"/>
            <ac:spMk id="6" creationId="{00000000-0000-0000-0000-000000000000}"/>
          </ac:spMkLst>
        </pc:spChg>
        <pc:spChg chg="mod">
          <ac:chgData name="Damir Dizdarevic" userId="974b99a72053636c" providerId="LiveId" clId="{A82B104F-7757-4372-A097-0BEEA65EB095}" dt="2018-08-21T13:58:10.835" v="1581" actId="20577"/>
          <ac:spMkLst>
            <pc:docMk/>
            <pc:sldMk cId="2555597721" sldId="1753"/>
            <ac:spMk id="17" creationId="{00000000-0000-0000-0000-000000000000}"/>
          </ac:spMkLst>
        </pc:spChg>
      </pc:sldChg>
      <pc:sldChg chg="modSp add">
        <pc:chgData name="Damir Dizdarevic" userId="974b99a72053636c" providerId="LiveId" clId="{A82B104F-7757-4372-A097-0BEEA65EB095}" dt="2018-08-21T14:12:47.365" v="1984" actId="2696"/>
        <pc:sldMkLst>
          <pc:docMk/>
          <pc:sldMk cId="3932618498" sldId="1754"/>
        </pc:sldMkLst>
        <pc:spChg chg="mod">
          <ac:chgData name="Damir Dizdarevic" userId="974b99a72053636c" providerId="LiveId" clId="{A82B104F-7757-4372-A097-0BEEA65EB095}" dt="2018-08-21T14:12:47.365" v="1984" actId="2696"/>
          <ac:spMkLst>
            <pc:docMk/>
            <pc:sldMk cId="3932618498" sldId="1754"/>
            <ac:spMk id="6" creationId="{00000000-0000-0000-0000-000000000000}"/>
          </ac:spMkLst>
        </pc:spChg>
        <pc:spChg chg="mod">
          <ac:chgData name="Damir Dizdarevic" userId="974b99a72053636c" providerId="LiveId" clId="{A82B104F-7757-4372-A097-0BEEA65EB095}" dt="2018-08-21T13:58:23.118" v="1620" actId="20577"/>
          <ac:spMkLst>
            <pc:docMk/>
            <pc:sldMk cId="3932618498" sldId="1754"/>
            <ac:spMk id="17" creationId="{00000000-0000-0000-0000-000000000000}"/>
          </ac:spMkLst>
        </pc:spChg>
      </pc:sldChg>
      <pc:sldChg chg="addSp modSp add">
        <pc:chgData name="Damir Dizdarevic" userId="974b99a72053636c" providerId="LiveId" clId="{A82B104F-7757-4372-A097-0BEEA65EB095}" dt="2018-08-21T14:13:46.139" v="1989" actId="1076"/>
        <pc:sldMkLst>
          <pc:docMk/>
          <pc:sldMk cId="4256952828" sldId="1755"/>
        </pc:sldMkLst>
        <pc:spChg chg="mod">
          <ac:chgData name="Damir Dizdarevic" userId="974b99a72053636c" providerId="LiveId" clId="{A82B104F-7757-4372-A097-0BEEA65EB095}" dt="2018-08-21T14:13:38.197" v="1987" actId="14100"/>
          <ac:spMkLst>
            <pc:docMk/>
            <pc:sldMk cId="4256952828" sldId="1755"/>
            <ac:spMk id="6" creationId="{00000000-0000-0000-0000-000000000000}"/>
          </ac:spMkLst>
        </pc:spChg>
        <pc:spChg chg="mod">
          <ac:chgData name="Damir Dizdarevic" userId="974b99a72053636c" providerId="LiveId" clId="{A82B104F-7757-4372-A097-0BEEA65EB095}" dt="2018-08-21T13:59:26.411" v="1729" actId="20577"/>
          <ac:spMkLst>
            <pc:docMk/>
            <pc:sldMk cId="4256952828" sldId="1755"/>
            <ac:spMk id="17" creationId="{00000000-0000-0000-0000-000000000000}"/>
          </ac:spMkLst>
        </pc:spChg>
        <pc:picChg chg="add mod">
          <ac:chgData name="Damir Dizdarevic" userId="974b99a72053636c" providerId="LiveId" clId="{A82B104F-7757-4372-A097-0BEEA65EB095}" dt="2018-08-21T14:13:46.139" v="1989" actId="1076"/>
          <ac:picMkLst>
            <pc:docMk/>
            <pc:sldMk cId="4256952828" sldId="1755"/>
            <ac:picMk id="4" creationId="{2D46D48E-E1CB-41D7-BFDB-0B10FD907047}"/>
          </ac:picMkLst>
        </pc:picChg>
      </pc:sldChg>
      <pc:sldChg chg="modSp add">
        <pc:chgData name="Damir Dizdarevic" userId="974b99a72053636c" providerId="LiveId" clId="{A82B104F-7757-4372-A097-0BEEA65EB095}" dt="2018-08-21T14:14:47.811" v="2006" actId="20577"/>
        <pc:sldMkLst>
          <pc:docMk/>
          <pc:sldMk cId="1632471178" sldId="1756"/>
        </pc:sldMkLst>
        <pc:spChg chg="mod">
          <ac:chgData name="Damir Dizdarevic" userId="974b99a72053636c" providerId="LiveId" clId="{A82B104F-7757-4372-A097-0BEEA65EB095}" dt="2018-08-21T14:14:47.811" v="2006" actId="20577"/>
          <ac:spMkLst>
            <pc:docMk/>
            <pc:sldMk cId="1632471178" sldId="1756"/>
            <ac:spMk id="6" creationId="{00000000-0000-0000-0000-000000000000}"/>
          </ac:spMkLst>
        </pc:spChg>
        <pc:spChg chg="mod">
          <ac:chgData name="Damir Dizdarevic" userId="974b99a72053636c" providerId="LiveId" clId="{A82B104F-7757-4372-A097-0BEEA65EB095}" dt="2018-08-21T13:58:53.173" v="1706" actId="20577"/>
          <ac:spMkLst>
            <pc:docMk/>
            <pc:sldMk cId="1632471178" sldId="1756"/>
            <ac:spMk id="17" creationId="{00000000-0000-0000-0000-000000000000}"/>
          </ac:spMkLst>
        </pc:spChg>
      </pc:sldChg>
      <pc:sldChg chg="modSp add">
        <pc:chgData name="Damir Dizdarevic" userId="974b99a72053636c" providerId="LiveId" clId="{A82B104F-7757-4372-A097-0BEEA65EB095}" dt="2018-08-21T14:16:31.736" v="2073" actId="15"/>
        <pc:sldMkLst>
          <pc:docMk/>
          <pc:sldMk cId="2104712283" sldId="1757"/>
        </pc:sldMkLst>
        <pc:spChg chg="mod">
          <ac:chgData name="Damir Dizdarevic" userId="974b99a72053636c" providerId="LiveId" clId="{A82B104F-7757-4372-A097-0BEEA65EB095}" dt="2018-08-21T14:16:31.736" v="2073" actId="15"/>
          <ac:spMkLst>
            <pc:docMk/>
            <pc:sldMk cId="2104712283" sldId="1757"/>
            <ac:spMk id="6" creationId="{00000000-0000-0000-0000-000000000000}"/>
          </ac:spMkLst>
        </pc:spChg>
        <pc:spChg chg="mod">
          <ac:chgData name="Damir Dizdarevic" userId="974b99a72053636c" providerId="LiveId" clId="{A82B104F-7757-4372-A097-0BEEA65EB095}" dt="2018-08-21T13:59:02.769" v="1728" actId="20577"/>
          <ac:spMkLst>
            <pc:docMk/>
            <pc:sldMk cId="2104712283" sldId="1757"/>
            <ac:spMk id="17" creationId="{00000000-0000-0000-0000-000000000000}"/>
          </ac:spMkLst>
        </pc:spChg>
      </pc:sldChg>
      <pc:sldChg chg="modSp add">
        <pc:chgData name="Damir Dizdarevic" userId="974b99a72053636c" providerId="LiveId" clId="{A82B104F-7757-4372-A097-0BEEA65EB095}" dt="2018-08-21T14:03:05.833" v="1882" actId="20577"/>
        <pc:sldMkLst>
          <pc:docMk/>
          <pc:sldMk cId="1616628661" sldId="1759"/>
        </pc:sldMkLst>
        <pc:spChg chg="mod">
          <ac:chgData name="Damir Dizdarevic" userId="974b99a72053636c" providerId="LiveId" clId="{A82B104F-7757-4372-A097-0BEEA65EB095}" dt="2018-08-21T14:03:05.833" v="1882" actId="20577"/>
          <ac:spMkLst>
            <pc:docMk/>
            <pc:sldMk cId="1616628661" sldId="1759"/>
            <ac:spMk id="6" creationId="{00000000-0000-0000-0000-000000000000}"/>
          </ac:spMkLst>
        </pc:spChg>
        <pc:spChg chg="mod">
          <ac:chgData name="Damir Dizdarevic" userId="974b99a72053636c" providerId="LiveId" clId="{A82B104F-7757-4372-A097-0BEEA65EB095}" dt="2018-08-21T13:57:20.167" v="1467" actId="20577"/>
          <ac:spMkLst>
            <pc:docMk/>
            <pc:sldMk cId="1616628661" sldId="1759"/>
            <ac:spMk id="17" creationId="{00000000-0000-0000-0000-000000000000}"/>
          </ac:spMkLst>
        </pc:spChg>
      </pc:sldChg>
      <pc:sldChg chg="modSp add">
        <pc:chgData name="Damir Dizdarevic" userId="974b99a72053636c" providerId="LiveId" clId="{A82B104F-7757-4372-A097-0BEEA65EB095}" dt="2018-08-21T14:33:22.408" v="2317" actId="20577"/>
        <pc:sldMkLst>
          <pc:docMk/>
          <pc:sldMk cId="1215515458" sldId="1764"/>
        </pc:sldMkLst>
        <pc:spChg chg="mod">
          <ac:chgData name="Damir Dizdarevic" userId="974b99a72053636c" providerId="LiveId" clId="{A82B104F-7757-4372-A097-0BEEA65EB095}" dt="2018-08-21T14:33:22.408" v="2317" actId="20577"/>
          <ac:spMkLst>
            <pc:docMk/>
            <pc:sldMk cId="1215515458" sldId="1764"/>
            <ac:spMk id="6" creationId="{00000000-0000-0000-0000-000000000000}"/>
          </ac:spMkLst>
        </pc:spChg>
        <pc:spChg chg="mod">
          <ac:chgData name="Damir Dizdarevic" userId="974b99a72053636c" providerId="LiveId" clId="{A82B104F-7757-4372-A097-0BEEA65EB095}" dt="2018-08-21T14:18:40.515" v="2186" actId="20577"/>
          <ac:spMkLst>
            <pc:docMk/>
            <pc:sldMk cId="1215515458" sldId="1764"/>
            <ac:spMk id="17" creationId="{00000000-0000-0000-0000-000000000000}"/>
          </ac:spMkLst>
        </pc:spChg>
      </pc:sldChg>
      <pc:sldChg chg="modSp add">
        <pc:chgData name="Damir Dizdarevic" userId="974b99a72053636c" providerId="LiveId" clId="{A82B104F-7757-4372-A097-0BEEA65EB095}" dt="2018-08-21T14:34:51.272" v="2341" actId="20577"/>
        <pc:sldMkLst>
          <pc:docMk/>
          <pc:sldMk cId="287923079" sldId="1765"/>
        </pc:sldMkLst>
        <pc:spChg chg="mod">
          <ac:chgData name="Damir Dizdarevic" userId="974b99a72053636c" providerId="LiveId" clId="{A82B104F-7757-4372-A097-0BEEA65EB095}" dt="2018-08-21T14:34:51.272" v="2341" actId="20577"/>
          <ac:spMkLst>
            <pc:docMk/>
            <pc:sldMk cId="287923079" sldId="1765"/>
            <ac:spMk id="6" creationId="{00000000-0000-0000-0000-000000000000}"/>
          </ac:spMkLst>
        </pc:spChg>
        <pc:spChg chg="mod">
          <ac:chgData name="Damir Dizdarevic" userId="974b99a72053636c" providerId="LiveId" clId="{A82B104F-7757-4372-A097-0BEEA65EB095}" dt="2018-08-21T14:18:49.889" v="2198" actId="20577"/>
          <ac:spMkLst>
            <pc:docMk/>
            <pc:sldMk cId="287923079" sldId="1765"/>
            <ac:spMk id="17" creationId="{00000000-0000-0000-0000-000000000000}"/>
          </ac:spMkLst>
        </pc:spChg>
      </pc:sldChg>
      <pc:sldChg chg="modSp add">
        <pc:chgData name="Damir Dizdarevic" userId="974b99a72053636c" providerId="LiveId" clId="{A82B104F-7757-4372-A097-0BEEA65EB095}" dt="2018-08-21T14:36:20.193" v="2390" actId="20577"/>
        <pc:sldMkLst>
          <pc:docMk/>
          <pc:sldMk cId="3844274221" sldId="1766"/>
        </pc:sldMkLst>
        <pc:spChg chg="mod">
          <ac:chgData name="Damir Dizdarevic" userId="974b99a72053636c" providerId="LiveId" clId="{A82B104F-7757-4372-A097-0BEEA65EB095}" dt="2018-08-21T14:36:20.193" v="2390" actId="20577"/>
          <ac:spMkLst>
            <pc:docMk/>
            <pc:sldMk cId="3844274221" sldId="1766"/>
            <ac:spMk id="6" creationId="{00000000-0000-0000-0000-000000000000}"/>
          </ac:spMkLst>
        </pc:spChg>
        <pc:spChg chg="mod">
          <ac:chgData name="Damir Dizdarevic" userId="974b99a72053636c" providerId="LiveId" clId="{A82B104F-7757-4372-A097-0BEEA65EB095}" dt="2018-08-21T14:19:00.258" v="2207" actId="20577"/>
          <ac:spMkLst>
            <pc:docMk/>
            <pc:sldMk cId="3844274221" sldId="1766"/>
            <ac:spMk id="17" creationId="{00000000-0000-0000-0000-000000000000}"/>
          </ac:spMkLst>
        </pc:spChg>
      </pc:sldChg>
    </pc:docChg>
  </pc:docChgLst>
  <pc:docChgLst>
    <pc:chgData name="Jenny Chen" userId="3fd3e1b3-2829-4b83-a999-09ceb7240592" providerId="ADAL" clId="{1D9EE75A-3B10-4000-B82F-3BEE5682F26E}"/>
    <pc:docChg chg="undo redo custSel addSld delSld modSld delSection modSection">
      <pc:chgData name="Jenny Chen" userId="3fd3e1b3-2829-4b83-a999-09ceb7240592" providerId="ADAL" clId="{1D9EE75A-3B10-4000-B82F-3BEE5682F26E}" dt="2019-01-24T08:13:43.825" v="354" actId="5793"/>
      <pc:docMkLst>
        <pc:docMk/>
      </pc:docMkLst>
      <pc:sldChg chg="modSp">
        <pc:chgData name="Jenny Chen" userId="3fd3e1b3-2829-4b83-a999-09ceb7240592" providerId="ADAL" clId="{1D9EE75A-3B10-4000-B82F-3BEE5682F26E}" dt="2019-01-24T06:58:03.556" v="2" actId="14100"/>
        <pc:sldMkLst>
          <pc:docMk/>
          <pc:sldMk cId="546707467" sldId="1720"/>
        </pc:sldMkLst>
        <pc:spChg chg="mod">
          <ac:chgData name="Jenny Chen" userId="3fd3e1b3-2829-4b83-a999-09ceb7240592" providerId="ADAL" clId="{1D9EE75A-3B10-4000-B82F-3BEE5682F26E}" dt="2019-01-24T06:58:03.556" v="2" actId="14100"/>
          <ac:spMkLst>
            <pc:docMk/>
            <pc:sldMk cId="546707467" sldId="1720"/>
            <ac:spMk id="2" creationId="{00000000-0000-0000-0000-000000000000}"/>
          </ac:spMkLst>
        </pc:spChg>
      </pc:sldChg>
      <pc:sldChg chg="modSp">
        <pc:chgData name="Jenny Chen" userId="3fd3e1b3-2829-4b83-a999-09ceb7240592" providerId="ADAL" clId="{1D9EE75A-3B10-4000-B82F-3BEE5682F26E}" dt="2019-01-24T06:59:27.524" v="20" actId="20577"/>
        <pc:sldMkLst>
          <pc:docMk/>
          <pc:sldMk cId="2698537591" sldId="1721"/>
        </pc:sldMkLst>
        <pc:spChg chg="mod">
          <ac:chgData name="Jenny Chen" userId="3fd3e1b3-2829-4b83-a999-09ceb7240592" providerId="ADAL" clId="{1D9EE75A-3B10-4000-B82F-3BEE5682F26E}" dt="2019-01-24T06:59:27.524" v="20" actId="20577"/>
          <ac:spMkLst>
            <pc:docMk/>
            <pc:sldMk cId="2698537591" sldId="1721"/>
            <ac:spMk id="2" creationId="{00000000-0000-0000-0000-000000000000}"/>
          </ac:spMkLst>
        </pc:spChg>
      </pc:sldChg>
      <pc:sldChg chg="modSp">
        <pc:chgData name="Jenny Chen" userId="3fd3e1b3-2829-4b83-a999-09ceb7240592" providerId="ADAL" clId="{1D9EE75A-3B10-4000-B82F-3BEE5682F26E}" dt="2019-01-24T06:59:29.621" v="24" actId="14100"/>
        <pc:sldMkLst>
          <pc:docMk/>
          <pc:sldMk cId="1711597888" sldId="1722"/>
        </pc:sldMkLst>
        <pc:spChg chg="mod">
          <ac:chgData name="Jenny Chen" userId="3fd3e1b3-2829-4b83-a999-09ceb7240592" providerId="ADAL" clId="{1D9EE75A-3B10-4000-B82F-3BEE5682F26E}" dt="2019-01-24T06:59:29.621" v="24" actId="14100"/>
          <ac:spMkLst>
            <pc:docMk/>
            <pc:sldMk cId="1711597888" sldId="1722"/>
            <ac:spMk id="2" creationId="{00000000-0000-0000-0000-000000000000}"/>
          </ac:spMkLst>
        </pc:spChg>
      </pc:sldChg>
      <pc:sldChg chg="del">
        <pc:chgData name="Jenny Chen" userId="3fd3e1b3-2829-4b83-a999-09ceb7240592" providerId="ADAL" clId="{1D9EE75A-3B10-4000-B82F-3BEE5682F26E}" dt="2019-01-24T06:59:50.042" v="33" actId="2696"/>
        <pc:sldMkLst>
          <pc:docMk/>
          <pc:sldMk cId="3742052386" sldId="1723"/>
        </pc:sldMkLst>
      </pc:sldChg>
      <pc:sldChg chg="modSp">
        <pc:chgData name="Jenny Chen" userId="3fd3e1b3-2829-4b83-a999-09ceb7240592" providerId="ADAL" clId="{1D9EE75A-3B10-4000-B82F-3BEE5682F26E}" dt="2019-01-24T07:00:31.838" v="35"/>
        <pc:sldMkLst>
          <pc:docMk/>
          <pc:sldMk cId="2906060374" sldId="1731"/>
        </pc:sldMkLst>
        <pc:spChg chg="mod">
          <ac:chgData name="Jenny Chen" userId="3fd3e1b3-2829-4b83-a999-09ceb7240592" providerId="ADAL" clId="{1D9EE75A-3B10-4000-B82F-3BEE5682F26E}" dt="2019-01-24T07:00:31.838" v="35"/>
          <ac:spMkLst>
            <pc:docMk/>
            <pc:sldMk cId="2906060374" sldId="1731"/>
            <ac:spMk id="6" creationId="{00000000-0000-0000-0000-000000000000}"/>
          </ac:spMkLst>
        </pc:spChg>
      </pc:sldChg>
      <pc:sldChg chg="modSp">
        <pc:chgData name="Jenny Chen" userId="3fd3e1b3-2829-4b83-a999-09ceb7240592" providerId="ADAL" clId="{1D9EE75A-3B10-4000-B82F-3BEE5682F26E}" dt="2019-01-24T07:02:56.241" v="42"/>
        <pc:sldMkLst>
          <pc:docMk/>
          <pc:sldMk cId="2936289883" sldId="1732"/>
        </pc:sldMkLst>
        <pc:spChg chg="mod">
          <ac:chgData name="Jenny Chen" userId="3fd3e1b3-2829-4b83-a999-09ceb7240592" providerId="ADAL" clId="{1D9EE75A-3B10-4000-B82F-3BEE5682F26E}" dt="2019-01-24T07:02:56.241" v="42"/>
          <ac:spMkLst>
            <pc:docMk/>
            <pc:sldMk cId="2936289883" sldId="1732"/>
            <ac:spMk id="6" creationId="{00000000-0000-0000-0000-000000000000}"/>
          </ac:spMkLst>
        </pc:spChg>
      </pc:sldChg>
      <pc:sldChg chg="del">
        <pc:chgData name="Jenny Chen" userId="3fd3e1b3-2829-4b83-a999-09ceb7240592" providerId="ADAL" clId="{1D9EE75A-3B10-4000-B82F-3BEE5682F26E}" dt="2019-01-24T06:59:49.935" v="32" actId="2696"/>
        <pc:sldMkLst>
          <pc:docMk/>
          <pc:sldMk cId="3360045161" sldId="1733"/>
        </pc:sldMkLst>
      </pc:sldChg>
      <pc:sldChg chg="modSp">
        <pc:chgData name="Jenny Chen" userId="3fd3e1b3-2829-4b83-a999-09ceb7240592" providerId="ADAL" clId="{1D9EE75A-3B10-4000-B82F-3BEE5682F26E}" dt="2019-01-24T06:58:34.602" v="5"/>
        <pc:sldMkLst>
          <pc:docMk/>
          <pc:sldMk cId="1622630864" sldId="1736"/>
        </pc:sldMkLst>
        <pc:spChg chg="mod">
          <ac:chgData name="Jenny Chen" userId="3fd3e1b3-2829-4b83-a999-09ceb7240592" providerId="ADAL" clId="{1D9EE75A-3B10-4000-B82F-3BEE5682F26E}" dt="2019-01-24T06:58:34.602" v="5"/>
          <ac:spMkLst>
            <pc:docMk/>
            <pc:sldMk cId="1622630864" sldId="1736"/>
            <ac:spMk id="6" creationId="{00000000-0000-0000-0000-000000000000}"/>
          </ac:spMkLst>
        </pc:spChg>
      </pc:sldChg>
      <pc:sldChg chg="del">
        <pc:chgData name="Jenny Chen" userId="3fd3e1b3-2829-4b83-a999-09ceb7240592" providerId="ADAL" clId="{1D9EE75A-3B10-4000-B82F-3BEE5682F26E}" dt="2019-01-24T07:00:38.727" v="36" actId="2696"/>
        <pc:sldMkLst>
          <pc:docMk/>
          <pc:sldMk cId="998700530" sldId="1738"/>
        </pc:sldMkLst>
      </pc:sldChg>
      <pc:sldChg chg="del">
        <pc:chgData name="Jenny Chen" userId="3fd3e1b3-2829-4b83-a999-09ceb7240592" providerId="ADAL" clId="{1D9EE75A-3B10-4000-B82F-3BEE5682F26E}" dt="2019-01-24T07:07:15.962" v="45" actId="2696"/>
        <pc:sldMkLst>
          <pc:docMk/>
          <pc:sldMk cId="173664819" sldId="1739"/>
        </pc:sldMkLst>
      </pc:sldChg>
      <pc:sldChg chg="del">
        <pc:chgData name="Jenny Chen" userId="3fd3e1b3-2829-4b83-a999-09ceb7240592" providerId="ADAL" clId="{1D9EE75A-3B10-4000-B82F-3BEE5682F26E}" dt="2019-01-24T07:00:44.443" v="37" actId="2696"/>
        <pc:sldMkLst>
          <pc:docMk/>
          <pc:sldMk cId="3632462147" sldId="1740"/>
        </pc:sldMkLst>
      </pc:sldChg>
      <pc:sldChg chg="del">
        <pc:chgData name="Jenny Chen" userId="3fd3e1b3-2829-4b83-a999-09ceb7240592" providerId="ADAL" clId="{1D9EE75A-3B10-4000-B82F-3BEE5682F26E}" dt="2019-01-24T07:00:44.505" v="38" actId="2696"/>
        <pc:sldMkLst>
          <pc:docMk/>
          <pc:sldMk cId="3697464687" sldId="1741"/>
        </pc:sldMkLst>
      </pc:sldChg>
      <pc:sldChg chg="del">
        <pc:chgData name="Jenny Chen" userId="3fd3e1b3-2829-4b83-a999-09ceb7240592" providerId="ADAL" clId="{1D9EE75A-3B10-4000-B82F-3BEE5682F26E}" dt="2019-01-24T07:00:44.543" v="39" actId="2696"/>
        <pc:sldMkLst>
          <pc:docMk/>
          <pc:sldMk cId="2828074232" sldId="1742"/>
        </pc:sldMkLst>
      </pc:sldChg>
      <pc:sldChg chg="del">
        <pc:chgData name="Jenny Chen" userId="3fd3e1b3-2829-4b83-a999-09ceb7240592" providerId="ADAL" clId="{1D9EE75A-3B10-4000-B82F-3BEE5682F26E}" dt="2019-01-24T07:00:44.590" v="40" actId="2696"/>
        <pc:sldMkLst>
          <pc:docMk/>
          <pc:sldMk cId="2478639797" sldId="1743"/>
        </pc:sldMkLst>
      </pc:sldChg>
      <pc:sldChg chg="del">
        <pc:chgData name="Jenny Chen" userId="3fd3e1b3-2829-4b83-a999-09ceb7240592" providerId="ADAL" clId="{1D9EE75A-3B10-4000-B82F-3BEE5682F26E}" dt="2019-01-24T07:00:44.606" v="41" actId="2696"/>
        <pc:sldMkLst>
          <pc:docMk/>
          <pc:sldMk cId="1273203582" sldId="1744"/>
        </pc:sldMkLst>
      </pc:sldChg>
      <pc:sldChg chg="del">
        <pc:chgData name="Jenny Chen" userId="3fd3e1b3-2829-4b83-a999-09ceb7240592" providerId="ADAL" clId="{1D9EE75A-3B10-4000-B82F-3BEE5682F26E}" dt="2019-01-24T07:03:07.527" v="43" actId="2696"/>
        <pc:sldMkLst>
          <pc:docMk/>
          <pc:sldMk cId="3436566777" sldId="1745"/>
        </pc:sldMkLst>
      </pc:sldChg>
      <pc:sldChg chg="del">
        <pc:chgData name="Jenny Chen" userId="3fd3e1b3-2829-4b83-a999-09ceb7240592" providerId="ADAL" clId="{1D9EE75A-3B10-4000-B82F-3BEE5682F26E}" dt="2019-01-24T08:02:33.799" v="323" actId="2696"/>
        <pc:sldMkLst>
          <pc:docMk/>
          <pc:sldMk cId="1274447828" sldId="1746"/>
        </pc:sldMkLst>
      </pc:sldChg>
      <pc:sldChg chg="modSp add">
        <pc:chgData name="Jenny Chen" userId="3fd3e1b3-2829-4b83-a999-09ceb7240592" providerId="ADAL" clId="{1D9EE75A-3B10-4000-B82F-3BEE5682F26E}" dt="2019-01-24T07:11:24.248" v="120" actId="1076"/>
        <pc:sldMkLst>
          <pc:docMk/>
          <pc:sldMk cId="15661966" sldId="1747"/>
        </pc:sldMkLst>
        <pc:spChg chg="mod">
          <ac:chgData name="Jenny Chen" userId="3fd3e1b3-2829-4b83-a999-09ceb7240592" providerId="ADAL" clId="{1D9EE75A-3B10-4000-B82F-3BEE5682F26E}" dt="2019-01-24T07:11:24.248" v="120" actId="1076"/>
          <ac:spMkLst>
            <pc:docMk/>
            <pc:sldMk cId="15661966" sldId="1747"/>
            <ac:spMk id="6" creationId="{00000000-0000-0000-0000-000000000000}"/>
          </ac:spMkLst>
        </pc:spChg>
        <pc:spChg chg="mod">
          <ac:chgData name="Jenny Chen" userId="3fd3e1b3-2829-4b83-a999-09ceb7240592" providerId="ADAL" clId="{1D9EE75A-3B10-4000-B82F-3BEE5682F26E}" dt="2019-01-24T07:07:29.681" v="53"/>
          <ac:spMkLst>
            <pc:docMk/>
            <pc:sldMk cId="15661966" sldId="1747"/>
            <ac:spMk id="17" creationId="{00000000-0000-0000-0000-000000000000}"/>
          </ac:spMkLst>
        </pc:spChg>
      </pc:sldChg>
      <pc:sldChg chg="del">
        <pc:chgData name="Jenny Chen" userId="3fd3e1b3-2829-4b83-a999-09ceb7240592" providerId="ADAL" clId="{1D9EE75A-3B10-4000-B82F-3BEE5682F26E}" dt="2019-01-24T07:03:10.422" v="44" actId="2696"/>
        <pc:sldMkLst>
          <pc:docMk/>
          <pc:sldMk cId="2845274242" sldId="1747"/>
        </pc:sldMkLst>
      </pc:sldChg>
      <pc:sldChg chg="del">
        <pc:chgData name="Jenny Chen" userId="3fd3e1b3-2829-4b83-a999-09ceb7240592" providerId="ADAL" clId="{1D9EE75A-3B10-4000-B82F-3BEE5682F26E}" dt="2019-01-24T06:59:49.922" v="31" actId="2696"/>
        <pc:sldMkLst>
          <pc:docMk/>
          <pc:sldMk cId="1412727598" sldId="1748"/>
        </pc:sldMkLst>
      </pc:sldChg>
      <pc:sldChg chg="modSp add">
        <pc:chgData name="Jenny Chen" userId="3fd3e1b3-2829-4b83-a999-09ceb7240592" providerId="ADAL" clId="{1D9EE75A-3B10-4000-B82F-3BEE5682F26E}" dt="2019-01-24T07:16:27.646" v="174" actId="1076"/>
        <pc:sldMkLst>
          <pc:docMk/>
          <pc:sldMk cId="3765508992" sldId="1748"/>
        </pc:sldMkLst>
        <pc:spChg chg="mod">
          <ac:chgData name="Jenny Chen" userId="3fd3e1b3-2829-4b83-a999-09ceb7240592" providerId="ADAL" clId="{1D9EE75A-3B10-4000-B82F-3BEE5682F26E}" dt="2019-01-24T07:16:27.646" v="174" actId="1076"/>
          <ac:spMkLst>
            <pc:docMk/>
            <pc:sldMk cId="3765508992" sldId="1748"/>
            <ac:spMk id="6" creationId="{00000000-0000-0000-0000-000000000000}"/>
          </ac:spMkLst>
        </pc:spChg>
        <pc:spChg chg="mod">
          <ac:chgData name="Jenny Chen" userId="3fd3e1b3-2829-4b83-a999-09ceb7240592" providerId="ADAL" clId="{1D9EE75A-3B10-4000-B82F-3BEE5682F26E}" dt="2019-01-24T07:07:38.621" v="56"/>
          <ac:spMkLst>
            <pc:docMk/>
            <pc:sldMk cId="3765508992" sldId="1748"/>
            <ac:spMk id="17" creationId="{00000000-0000-0000-0000-000000000000}"/>
          </ac:spMkLst>
        </pc:spChg>
      </pc:sldChg>
      <pc:sldChg chg="addSp delSp modSp add">
        <pc:chgData name="Jenny Chen" userId="3fd3e1b3-2829-4b83-a999-09ceb7240592" providerId="ADAL" clId="{1D9EE75A-3B10-4000-B82F-3BEE5682F26E}" dt="2019-01-24T07:19:37.745" v="191" actId="962"/>
        <pc:sldMkLst>
          <pc:docMk/>
          <pc:sldMk cId="2486530719" sldId="1749"/>
        </pc:sldMkLst>
        <pc:spChg chg="mod">
          <ac:chgData name="Jenny Chen" userId="3fd3e1b3-2829-4b83-a999-09ceb7240592" providerId="ADAL" clId="{1D9EE75A-3B10-4000-B82F-3BEE5682F26E}" dt="2019-01-24T07:18:57.381" v="184" actId="6549"/>
          <ac:spMkLst>
            <pc:docMk/>
            <pc:sldMk cId="2486530719" sldId="1749"/>
            <ac:spMk id="6" creationId="{00000000-0000-0000-0000-000000000000}"/>
          </ac:spMkLst>
        </pc:spChg>
        <pc:spChg chg="mod">
          <ac:chgData name="Jenny Chen" userId="3fd3e1b3-2829-4b83-a999-09ceb7240592" providerId="ADAL" clId="{1D9EE75A-3B10-4000-B82F-3BEE5682F26E}" dt="2019-01-24T07:07:43.788" v="58"/>
          <ac:spMkLst>
            <pc:docMk/>
            <pc:sldMk cId="2486530719" sldId="1749"/>
            <ac:spMk id="17" creationId="{00000000-0000-0000-0000-000000000000}"/>
          </ac:spMkLst>
        </pc:spChg>
        <pc:picChg chg="add del mod">
          <ac:chgData name="Jenny Chen" userId="3fd3e1b3-2829-4b83-a999-09ceb7240592" providerId="ADAL" clId="{1D9EE75A-3B10-4000-B82F-3BEE5682F26E}" dt="2019-01-24T07:19:20.619" v="187" actId="478"/>
          <ac:picMkLst>
            <pc:docMk/>
            <pc:sldMk cId="2486530719" sldId="1749"/>
            <ac:picMk id="2" creationId="{949169E3-12A4-4717-85BA-B462B28591BF}"/>
          </ac:picMkLst>
        </pc:picChg>
        <pc:picChg chg="add mod">
          <ac:chgData name="Jenny Chen" userId="3fd3e1b3-2829-4b83-a999-09ceb7240592" providerId="ADAL" clId="{1D9EE75A-3B10-4000-B82F-3BEE5682F26E}" dt="2019-01-24T07:19:37.745" v="191" actId="962"/>
          <ac:picMkLst>
            <pc:docMk/>
            <pc:sldMk cId="2486530719" sldId="1749"/>
            <ac:picMk id="3" creationId="{EF5878F7-9789-4CEC-A73D-B8845AB974BA}"/>
          </ac:picMkLst>
        </pc:picChg>
      </pc:sldChg>
      <pc:sldChg chg="del">
        <pc:chgData name="Jenny Chen" userId="3fd3e1b3-2829-4b83-a999-09ceb7240592" providerId="ADAL" clId="{1D9EE75A-3B10-4000-B82F-3BEE5682F26E}" dt="2019-01-24T06:59:49.912" v="30" actId="2696"/>
        <pc:sldMkLst>
          <pc:docMk/>
          <pc:sldMk cId="3531399277" sldId="1749"/>
        </pc:sldMkLst>
      </pc:sldChg>
      <pc:sldChg chg="del">
        <pc:chgData name="Jenny Chen" userId="3fd3e1b3-2829-4b83-a999-09ceb7240592" providerId="ADAL" clId="{1D9EE75A-3B10-4000-B82F-3BEE5682F26E}" dt="2019-01-24T06:59:49.902" v="29" actId="2696"/>
        <pc:sldMkLst>
          <pc:docMk/>
          <pc:sldMk cId="2125708819" sldId="1750"/>
        </pc:sldMkLst>
      </pc:sldChg>
      <pc:sldChg chg="addSp delSp modSp add">
        <pc:chgData name="Jenny Chen" userId="3fd3e1b3-2829-4b83-a999-09ceb7240592" providerId="ADAL" clId="{1D9EE75A-3B10-4000-B82F-3BEE5682F26E}" dt="2019-01-24T07:21:54.210" v="199" actId="12"/>
        <pc:sldMkLst>
          <pc:docMk/>
          <pc:sldMk cId="2477501176" sldId="1750"/>
        </pc:sldMkLst>
        <pc:spChg chg="add del mod">
          <ac:chgData name="Jenny Chen" userId="3fd3e1b3-2829-4b83-a999-09ceb7240592" providerId="ADAL" clId="{1D9EE75A-3B10-4000-B82F-3BEE5682F26E}" dt="2019-01-24T07:20:52.156" v="193"/>
          <ac:spMkLst>
            <pc:docMk/>
            <pc:sldMk cId="2477501176" sldId="1750"/>
            <ac:spMk id="3" creationId="{5402F710-C571-4694-B5CF-D10C30365087}"/>
          </ac:spMkLst>
        </pc:spChg>
        <pc:spChg chg="del mod">
          <ac:chgData name="Jenny Chen" userId="3fd3e1b3-2829-4b83-a999-09ceb7240592" providerId="ADAL" clId="{1D9EE75A-3B10-4000-B82F-3BEE5682F26E}" dt="2019-01-24T07:20:49.708" v="192" actId="478"/>
          <ac:spMkLst>
            <pc:docMk/>
            <pc:sldMk cId="2477501176" sldId="1750"/>
            <ac:spMk id="6" creationId="{00000000-0000-0000-0000-000000000000}"/>
          </ac:spMkLst>
        </pc:spChg>
        <pc:spChg chg="add mod">
          <ac:chgData name="Jenny Chen" userId="3fd3e1b3-2829-4b83-a999-09ceb7240592" providerId="ADAL" clId="{1D9EE75A-3B10-4000-B82F-3BEE5682F26E}" dt="2019-01-24T07:21:54.210" v="199" actId="12"/>
          <ac:spMkLst>
            <pc:docMk/>
            <pc:sldMk cId="2477501176" sldId="1750"/>
            <ac:spMk id="7" creationId="{3B058618-220D-4E5F-A659-3D29DAA1CB1E}"/>
          </ac:spMkLst>
        </pc:spChg>
        <pc:spChg chg="mod">
          <ac:chgData name="Jenny Chen" userId="3fd3e1b3-2829-4b83-a999-09ceb7240592" providerId="ADAL" clId="{1D9EE75A-3B10-4000-B82F-3BEE5682F26E}" dt="2019-01-24T07:07:48.052" v="60"/>
          <ac:spMkLst>
            <pc:docMk/>
            <pc:sldMk cId="2477501176" sldId="1750"/>
            <ac:spMk id="17" creationId="{00000000-0000-0000-0000-000000000000}"/>
          </ac:spMkLst>
        </pc:spChg>
      </pc:sldChg>
      <pc:sldChg chg="del">
        <pc:chgData name="Jenny Chen" userId="3fd3e1b3-2829-4b83-a999-09ceb7240592" providerId="ADAL" clId="{1D9EE75A-3B10-4000-B82F-3BEE5682F26E}" dt="2019-01-24T06:59:49.892" v="28" actId="2696"/>
        <pc:sldMkLst>
          <pc:docMk/>
          <pc:sldMk cId="777652408" sldId="1751"/>
        </pc:sldMkLst>
      </pc:sldChg>
      <pc:sldChg chg="modSp add">
        <pc:chgData name="Jenny Chen" userId="3fd3e1b3-2829-4b83-a999-09ceb7240592" providerId="ADAL" clId="{1D9EE75A-3B10-4000-B82F-3BEE5682F26E}" dt="2019-01-24T07:24:25.219" v="226" actId="113"/>
        <pc:sldMkLst>
          <pc:docMk/>
          <pc:sldMk cId="2406898289" sldId="1751"/>
        </pc:sldMkLst>
        <pc:spChg chg="mod">
          <ac:chgData name="Jenny Chen" userId="3fd3e1b3-2829-4b83-a999-09ceb7240592" providerId="ADAL" clId="{1D9EE75A-3B10-4000-B82F-3BEE5682F26E}" dt="2019-01-24T07:24:25.219" v="226" actId="113"/>
          <ac:spMkLst>
            <pc:docMk/>
            <pc:sldMk cId="2406898289" sldId="1751"/>
            <ac:spMk id="6" creationId="{00000000-0000-0000-0000-000000000000}"/>
          </ac:spMkLst>
        </pc:spChg>
        <pc:spChg chg="mod">
          <ac:chgData name="Jenny Chen" userId="3fd3e1b3-2829-4b83-a999-09ceb7240592" providerId="ADAL" clId="{1D9EE75A-3B10-4000-B82F-3BEE5682F26E}" dt="2019-01-24T07:07:53.082" v="62"/>
          <ac:spMkLst>
            <pc:docMk/>
            <pc:sldMk cId="2406898289" sldId="1751"/>
            <ac:spMk id="17" creationId="{00000000-0000-0000-0000-000000000000}"/>
          </ac:spMkLst>
        </pc:spChg>
      </pc:sldChg>
      <pc:sldChg chg="modSp add">
        <pc:chgData name="Jenny Chen" userId="3fd3e1b3-2829-4b83-a999-09ceb7240592" providerId="ADAL" clId="{1D9EE75A-3B10-4000-B82F-3BEE5682F26E}" dt="2019-01-24T07:38:40.828" v="246" actId="115"/>
        <pc:sldMkLst>
          <pc:docMk/>
          <pc:sldMk cId="3338637248" sldId="1752"/>
        </pc:sldMkLst>
        <pc:spChg chg="mod">
          <ac:chgData name="Jenny Chen" userId="3fd3e1b3-2829-4b83-a999-09ceb7240592" providerId="ADAL" clId="{1D9EE75A-3B10-4000-B82F-3BEE5682F26E}" dt="2019-01-24T07:38:40.828" v="246" actId="115"/>
          <ac:spMkLst>
            <pc:docMk/>
            <pc:sldMk cId="3338637248" sldId="1752"/>
            <ac:spMk id="6" creationId="{00000000-0000-0000-0000-000000000000}"/>
          </ac:spMkLst>
        </pc:spChg>
        <pc:spChg chg="mod">
          <ac:chgData name="Jenny Chen" userId="3fd3e1b3-2829-4b83-a999-09ceb7240592" providerId="ADAL" clId="{1D9EE75A-3B10-4000-B82F-3BEE5682F26E}" dt="2019-01-24T07:07:56.751" v="64"/>
          <ac:spMkLst>
            <pc:docMk/>
            <pc:sldMk cId="3338637248" sldId="1752"/>
            <ac:spMk id="17" creationId="{00000000-0000-0000-0000-000000000000}"/>
          </ac:spMkLst>
        </pc:spChg>
      </pc:sldChg>
      <pc:sldChg chg="del">
        <pc:chgData name="Jenny Chen" userId="3fd3e1b3-2829-4b83-a999-09ceb7240592" providerId="ADAL" clId="{1D9EE75A-3B10-4000-B82F-3BEE5682F26E}" dt="2019-01-24T06:59:49.882" v="27" actId="2696"/>
        <pc:sldMkLst>
          <pc:docMk/>
          <pc:sldMk cId="3865725595" sldId="1752"/>
        </pc:sldMkLst>
      </pc:sldChg>
      <pc:sldChg chg="modSp add">
        <pc:chgData name="Jenny Chen" userId="3fd3e1b3-2829-4b83-a999-09ceb7240592" providerId="ADAL" clId="{1D9EE75A-3B10-4000-B82F-3BEE5682F26E}" dt="2019-01-24T07:52:25.276" v="299"/>
        <pc:sldMkLst>
          <pc:docMk/>
          <pc:sldMk cId="3085124794" sldId="1753"/>
        </pc:sldMkLst>
        <pc:spChg chg="mod">
          <ac:chgData name="Jenny Chen" userId="3fd3e1b3-2829-4b83-a999-09ceb7240592" providerId="ADAL" clId="{1D9EE75A-3B10-4000-B82F-3BEE5682F26E}" dt="2019-01-24T07:52:25.276" v="299"/>
          <ac:spMkLst>
            <pc:docMk/>
            <pc:sldMk cId="3085124794" sldId="1753"/>
            <ac:spMk id="6" creationId="{00000000-0000-0000-0000-000000000000}"/>
          </ac:spMkLst>
        </pc:spChg>
        <pc:spChg chg="mod">
          <ac:chgData name="Jenny Chen" userId="3fd3e1b3-2829-4b83-a999-09ceb7240592" providerId="ADAL" clId="{1D9EE75A-3B10-4000-B82F-3BEE5682F26E}" dt="2019-01-24T07:39:32.027" v="253"/>
          <ac:spMkLst>
            <pc:docMk/>
            <pc:sldMk cId="3085124794" sldId="1753"/>
            <ac:spMk id="17" creationId="{00000000-0000-0000-0000-000000000000}"/>
          </ac:spMkLst>
        </pc:spChg>
      </pc:sldChg>
      <pc:sldChg chg="del">
        <pc:chgData name="Jenny Chen" userId="3fd3e1b3-2829-4b83-a999-09ceb7240592" providerId="ADAL" clId="{1D9EE75A-3B10-4000-B82F-3BEE5682F26E}" dt="2019-01-24T06:59:49.872" v="26" actId="2696"/>
        <pc:sldMkLst>
          <pc:docMk/>
          <pc:sldMk cId="3176228341" sldId="1753"/>
        </pc:sldMkLst>
      </pc:sldChg>
      <pc:sldChg chg="addSp delSp modSp add">
        <pc:chgData name="Jenny Chen" userId="3fd3e1b3-2829-4b83-a999-09ceb7240592" providerId="ADAL" clId="{1D9EE75A-3B10-4000-B82F-3BEE5682F26E}" dt="2019-01-24T07:51:55.777" v="294" actId="20577"/>
        <pc:sldMkLst>
          <pc:docMk/>
          <pc:sldMk cId="2338033121" sldId="1754"/>
        </pc:sldMkLst>
        <pc:spChg chg="add del mod">
          <ac:chgData name="Jenny Chen" userId="3fd3e1b3-2829-4b83-a999-09ceb7240592" providerId="ADAL" clId="{1D9EE75A-3B10-4000-B82F-3BEE5682F26E}" dt="2019-01-24T07:50:17.550" v="270"/>
          <ac:spMkLst>
            <pc:docMk/>
            <pc:sldMk cId="2338033121" sldId="1754"/>
            <ac:spMk id="3" creationId="{8AD0BC39-EDC8-41FD-88D4-07A8731B4B61}"/>
          </ac:spMkLst>
        </pc:spChg>
        <pc:spChg chg="add del">
          <ac:chgData name="Jenny Chen" userId="3fd3e1b3-2829-4b83-a999-09ceb7240592" providerId="ADAL" clId="{1D9EE75A-3B10-4000-B82F-3BEE5682F26E}" dt="2019-01-24T07:50:12.781" v="268"/>
          <ac:spMkLst>
            <pc:docMk/>
            <pc:sldMk cId="2338033121" sldId="1754"/>
            <ac:spMk id="4" creationId="{DF5866AB-FA78-4257-B1D3-EDF63DA020A8}"/>
          </ac:spMkLst>
        </pc:spChg>
        <pc:spChg chg="del mod">
          <ac:chgData name="Jenny Chen" userId="3fd3e1b3-2829-4b83-a999-09ceb7240592" providerId="ADAL" clId="{1D9EE75A-3B10-4000-B82F-3BEE5682F26E}" dt="2019-01-24T07:50:15.901" v="269" actId="478"/>
          <ac:spMkLst>
            <pc:docMk/>
            <pc:sldMk cId="2338033121" sldId="1754"/>
            <ac:spMk id="6" creationId="{00000000-0000-0000-0000-000000000000}"/>
          </ac:spMkLst>
        </pc:spChg>
        <pc:spChg chg="add mod">
          <ac:chgData name="Jenny Chen" userId="3fd3e1b3-2829-4b83-a999-09ceb7240592" providerId="ADAL" clId="{1D9EE75A-3B10-4000-B82F-3BEE5682F26E}" dt="2019-01-24T07:51:55.777" v="294" actId="20577"/>
          <ac:spMkLst>
            <pc:docMk/>
            <pc:sldMk cId="2338033121" sldId="1754"/>
            <ac:spMk id="7" creationId="{E77F93C8-2405-4793-86D2-76A9776DA901}"/>
          </ac:spMkLst>
        </pc:spChg>
        <pc:spChg chg="mod">
          <ac:chgData name="Jenny Chen" userId="3fd3e1b3-2829-4b83-a999-09ceb7240592" providerId="ADAL" clId="{1D9EE75A-3B10-4000-B82F-3BEE5682F26E}" dt="2019-01-24T07:39:39.754" v="256"/>
          <ac:spMkLst>
            <pc:docMk/>
            <pc:sldMk cId="2338033121" sldId="1754"/>
            <ac:spMk id="17" creationId="{00000000-0000-0000-0000-000000000000}"/>
          </ac:spMkLst>
        </pc:spChg>
      </pc:sldChg>
      <pc:sldChg chg="del">
        <pc:chgData name="Jenny Chen" userId="3fd3e1b3-2829-4b83-a999-09ceb7240592" providerId="ADAL" clId="{1D9EE75A-3B10-4000-B82F-3BEE5682F26E}" dt="2019-01-24T06:59:49.867" v="25" actId="2696"/>
        <pc:sldMkLst>
          <pc:docMk/>
          <pc:sldMk cId="3117721416" sldId="1754"/>
        </pc:sldMkLst>
      </pc:sldChg>
      <pc:sldChg chg="addSp delSp modSp add">
        <pc:chgData name="Jenny Chen" userId="3fd3e1b3-2829-4b83-a999-09ceb7240592" providerId="ADAL" clId="{1D9EE75A-3B10-4000-B82F-3BEE5682F26E}" dt="2019-01-24T07:56:24.197" v="310" actId="948"/>
        <pc:sldMkLst>
          <pc:docMk/>
          <pc:sldMk cId="247884645" sldId="1755"/>
        </pc:sldMkLst>
        <pc:spChg chg="add mod">
          <ac:chgData name="Jenny Chen" userId="3fd3e1b3-2829-4b83-a999-09ceb7240592" providerId="ADAL" clId="{1D9EE75A-3B10-4000-B82F-3BEE5682F26E}" dt="2019-01-24T07:56:24.197" v="310" actId="948"/>
          <ac:spMkLst>
            <pc:docMk/>
            <pc:sldMk cId="247884645" sldId="1755"/>
            <ac:spMk id="3" creationId="{79833BD2-9638-434E-87BC-BA3A44B5E9A2}"/>
          </ac:spMkLst>
        </pc:spChg>
        <pc:spChg chg="del mod">
          <ac:chgData name="Jenny Chen" userId="3fd3e1b3-2829-4b83-a999-09ceb7240592" providerId="ADAL" clId="{1D9EE75A-3B10-4000-B82F-3BEE5682F26E}" dt="2019-01-24T07:53:04.476" v="300" actId="478"/>
          <ac:spMkLst>
            <pc:docMk/>
            <pc:sldMk cId="247884645" sldId="1755"/>
            <ac:spMk id="6" creationId="{00000000-0000-0000-0000-000000000000}"/>
          </ac:spMkLst>
        </pc:spChg>
        <pc:spChg chg="mod">
          <ac:chgData name="Jenny Chen" userId="3fd3e1b3-2829-4b83-a999-09ceb7240592" providerId="ADAL" clId="{1D9EE75A-3B10-4000-B82F-3BEE5682F26E}" dt="2019-01-24T07:39:50.896" v="259"/>
          <ac:spMkLst>
            <pc:docMk/>
            <pc:sldMk cId="247884645" sldId="1755"/>
            <ac:spMk id="17" creationId="{00000000-0000-0000-0000-000000000000}"/>
          </ac:spMkLst>
        </pc:spChg>
      </pc:sldChg>
      <pc:sldChg chg="modSp add">
        <pc:chgData name="Jenny Chen" userId="3fd3e1b3-2829-4b83-a999-09ceb7240592" providerId="ADAL" clId="{1D9EE75A-3B10-4000-B82F-3BEE5682F26E}" dt="2019-01-24T08:12:53.207" v="343" actId="20577"/>
        <pc:sldMkLst>
          <pc:docMk/>
          <pc:sldMk cId="3991507501" sldId="1756"/>
        </pc:sldMkLst>
        <pc:spChg chg="mod">
          <ac:chgData name="Jenny Chen" userId="3fd3e1b3-2829-4b83-a999-09ceb7240592" providerId="ADAL" clId="{1D9EE75A-3B10-4000-B82F-3BEE5682F26E}" dt="2019-01-24T08:12:53.207" v="343" actId="20577"/>
          <ac:spMkLst>
            <pc:docMk/>
            <pc:sldMk cId="3991507501" sldId="1756"/>
            <ac:spMk id="6" creationId="{00000000-0000-0000-0000-000000000000}"/>
          </ac:spMkLst>
        </pc:spChg>
        <pc:spChg chg="mod">
          <ac:chgData name="Jenny Chen" userId="3fd3e1b3-2829-4b83-a999-09ceb7240592" providerId="ADAL" clId="{1D9EE75A-3B10-4000-B82F-3BEE5682F26E}" dt="2019-01-24T07:40:01.609" v="262"/>
          <ac:spMkLst>
            <pc:docMk/>
            <pc:sldMk cId="3991507501" sldId="1756"/>
            <ac:spMk id="17" creationId="{00000000-0000-0000-0000-000000000000}"/>
          </ac:spMkLst>
        </pc:spChg>
      </pc:sldChg>
      <pc:sldChg chg="modSp add">
        <pc:chgData name="Jenny Chen" userId="3fd3e1b3-2829-4b83-a999-09ceb7240592" providerId="ADAL" clId="{1D9EE75A-3B10-4000-B82F-3BEE5682F26E}" dt="2019-01-24T08:13:43.825" v="354" actId="5793"/>
        <pc:sldMkLst>
          <pc:docMk/>
          <pc:sldMk cId="4215065659" sldId="1757"/>
        </pc:sldMkLst>
        <pc:spChg chg="mod">
          <ac:chgData name="Jenny Chen" userId="3fd3e1b3-2829-4b83-a999-09ceb7240592" providerId="ADAL" clId="{1D9EE75A-3B10-4000-B82F-3BEE5682F26E}" dt="2019-01-24T08:13:43.825" v="354" actId="5793"/>
          <ac:spMkLst>
            <pc:docMk/>
            <pc:sldMk cId="4215065659" sldId="1757"/>
            <ac:spMk id="6" creationId="{00000000-0000-0000-0000-000000000000}"/>
          </ac:spMkLst>
        </pc:spChg>
        <pc:spChg chg="mod">
          <ac:chgData name="Jenny Chen" userId="3fd3e1b3-2829-4b83-a999-09ceb7240592" providerId="ADAL" clId="{1D9EE75A-3B10-4000-B82F-3BEE5682F26E}" dt="2019-01-24T08:13:32.841" v="350" actId="20577"/>
          <ac:spMkLst>
            <pc:docMk/>
            <pc:sldMk cId="4215065659" sldId="1757"/>
            <ac:spMk id="17" creationId="{00000000-0000-0000-0000-000000000000}"/>
          </ac:spMkLst>
        </pc:spChg>
      </pc:sldChg>
      <pc:sldChg chg="modSp add">
        <pc:chgData name="Jenny Chen" userId="3fd3e1b3-2829-4b83-a999-09ceb7240592" providerId="ADAL" clId="{1D9EE75A-3B10-4000-B82F-3BEE5682F26E}" dt="2019-01-24T07:58:55.951" v="322" actId="14100"/>
        <pc:sldMkLst>
          <pc:docMk/>
          <pc:sldMk cId="84649887" sldId="1758"/>
        </pc:sldMkLst>
        <pc:spChg chg="mod">
          <ac:chgData name="Jenny Chen" userId="3fd3e1b3-2829-4b83-a999-09ceb7240592" providerId="ADAL" clId="{1D9EE75A-3B10-4000-B82F-3BEE5682F26E}" dt="2019-01-24T07:58:45.530" v="320" actId="404"/>
          <ac:spMkLst>
            <pc:docMk/>
            <pc:sldMk cId="84649887" sldId="1758"/>
            <ac:spMk id="6" creationId="{00000000-0000-0000-0000-000000000000}"/>
          </ac:spMkLst>
        </pc:spChg>
        <pc:spChg chg="mod">
          <ac:chgData name="Jenny Chen" userId="3fd3e1b3-2829-4b83-a999-09ceb7240592" providerId="ADAL" clId="{1D9EE75A-3B10-4000-B82F-3BEE5682F26E}" dt="2019-01-24T07:58:55.951" v="322" actId="14100"/>
          <ac:spMkLst>
            <pc:docMk/>
            <pc:sldMk cId="84649887" sldId="1758"/>
            <ac:spMk id="17" creationId="{00000000-0000-0000-0000-000000000000}"/>
          </ac:spMkLst>
        </pc:spChg>
      </pc:sldChg>
    </pc:docChg>
  </pc:docChgLst>
  <pc:docChgLst>
    <pc:chgData name="Jenny Chen" userId="3fd3e1b3-2829-4b83-a999-09ceb7240592" providerId="ADAL" clId="{8AC8A0A8-88D3-41EA-83BA-6DC4D7A342B4}"/>
    <pc:docChg chg="addSld modSld">
      <pc:chgData name="Jenny Chen" userId="3fd3e1b3-2829-4b83-a999-09ceb7240592" providerId="ADAL" clId="{8AC8A0A8-88D3-41EA-83BA-6DC4D7A342B4}" dt="2019-01-29T21:37:53.044" v="7" actId="6549"/>
      <pc:docMkLst>
        <pc:docMk/>
      </pc:docMkLst>
      <pc:sldChg chg="modSp add">
        <pc:chgData name="Jenny Chen" userId="3fd3e1b3-2829-4b83-a999-09ceb7240592" providerId="ADAL" clId="{8AC8A0A8-88D3-41EA-83BA-6DC4D7A342B4}" dt="2019-01-29T21:37:53.044" v="7" actId="6549"/>
        <pc:sldMkLst>
          <pc:docMk/>
          <pc:sldMk cId="3244468067" sldId="1760"/>
        </pc:sldMkLst>
        <pc:spChg chg="mod">
          <ac:chgData name="Jenny Chen" userId="3fd3e1b3-2829-4b83-a999-09ceb7240592" providerId="ADAL" clId="{8AC8A0A8-88D3-41EA-83BA-6DC4D7A342B4}" dt="2019-01-29T21:37:53.044" v="7" actId="6549"/>
          <ac:spMkLst>
            <pc:docMk/>
            <pc:sldMk cId="3244468067" sldId="1760"/>
            <ac:spMk id="6" creationId="{00000000-0000-0000-0000-000000000000}"/>
          </ac:spMkLst>
        </pc:spChg>
      </pc:sldChg>
      <pc:sldChg chg="modSp add">
        <pc:chgData name="Jenny Chen" userId="3fd3e1b3-2829-4b83-a999-09ceb7240592" providerId="ADAL" clId="{8AC8A0A8-88D3-41EA-83BA-6DC4D7A342B4}" dt="2019-01-29T21:37:11.618" v="1"/>
        <pc:sldMkLst>
          <pc:docMk/>
          <pc:sldMk cId="2867353121" sldId="1761"/>
        </pc:sldMkLst>
        <pc:spChg chg="mod">
          <ac:chgData name="Jenny Chen" userId="3fd3e1b3-2829-4b83-a999-09ceb7240592" providerId="ADAL" clId="{8AC8A0A8-88D3-41EA-83BA-6DC4D7A342B4}" dt="2019-01-29T21:37:11.618" v="1"/>
          <ac:spMkLst>
            <pc:docMk/>
            <pc:sldMk cId="2867353121" sldId="1761"/>
            <ac:spMk id="2" creationId="{00000000-0000-0000-0000-000000000000}"/>
          </ac:spMkLst>
        </pc:spChg>
      </pc:sldChg>
    </pc:docChg>
  </pc:docChgLst>
  <pc:docChgLst>
    <pc:chgData name="Jenny Chen" userId="3fd3e1b3-2829-4b83-a999-09ceb7240592" providerId="ADAL" clId="{1D07F5B9-31F0-4F7B-9EEF-E84CFB8676E0}"/>
    <pc:docChg chg="undo custSel addSld modSld modSection">
      <pc:chgData name="Jenny Chen" userId="3fd3e1b3-2829-4b83-a999-09ceb7240592" providerId="ADAL" clId="{1D07F5B9-31F0-4F7B-9EEF-E84CFB8676E0}" dt="2020-07-29T05:19:48.018" v="424" actId="20577"/>
      <pc:docMkLst>
        <pc:docMk/>
      </pc:docMkLst>
      <pc:sldChg chg="modSp mod">
        <pc:chgData name="Jenny Chen" userId="3fd3e1b3-2829-4b83-a999-09ceb7240592" providerId="ADAL" clId="{1D07F5B9-31F0-4F7B-9EEF-E84CFB8676E0}" dt="2020-07-29T00:53:23.721" v="199" actId="6549"/>
        <pc:sldMkLst>
          <pc:docMk/>
          <pc:sldMk cId="1711597888" sldId="1722"/>
        </pc:sldMkLst>
        <pc:spChg chg="mod">
          <ac:chgData name="Jenny Chen" userId="3fd3e1b3-2829-4b83-a999-09ceb7240592" providerId="ADAL" clId="{1D07F5B9-31F0-4F7B-9EEF-E84CFB8676E0}" dt="2020-07-29T00:53:23.721" v="199" actId="6549"/>
          <ac:spMkLst>
            <pc:docMk/>
            <pc:sldMk cId="1711597888" sldId="1722"/>
            <ac:spMk id="2" creationId="{00000000-0000-0000-0000-000000000000}"/>
          </ac:spMkLst>
        </pc:spChg>
      </pc:sldChg>
      <pc:sldChg chg="addSp delSp modSp">
        <pc:chgData name="Jenny Chen" userId="3fd3e1b3-2829-4b83-a999-09ceb7240592" providerId="ADAL" clId="{1D07F5B9-31F0-4F7B-9EEF-E84CFB8676E0}" dt="2020-07-29T00:36:48.578" v="7"/>
        <pc:sldMkLst>
          <pc:docMk/>
          <pc:sldMk cId="2906060374" sldId="1731"/>
        </pc:sldMkLst>
        <pc:spChg chg="mod">
          <ac:chgData name="Jenny Chen" userId="3fd3e1b3-2829-4b83-a999-09ceb7240592" providerId="ADAL" clId="{1D07F5B9-31F0-4F7B-9EEF-E84CFB8676E0}" dt="2020-07-29T00:36:48.578" v="7"/>
          <ac:spMkLst>
            <pc:docMk/>
            <pc:sldMk cId="2906060374" sldId="1731"/>
            <ac:spMk id="6" creationId="{00000000-0000-0000-0000-000000000000}"/>
          </ac:spMkLst>
        </pc:spChg>
        <pc:spChg chg="mod">
          <ac:chgData name="Jenny Chen" userId="3fd3e1b3-2829-4b83-a999-09ceb7240592" providerId="ADAL" clId="{1D07F5B9-31F0-4F7B-9EEF-E84CFB8676E0}" dt="2020-07-28T19:59:22.251" v="3"/>
          <ac:spMkLst>
            <pc:docMk/>
            <pc:sldMk cId="2906060374" sldId="1731"/>
            <ac:spMk id="100" creationId="{738F8011-2F9C-4F20-87F1-83A5DB82E39F}"/>
          </ac:spMkLst>
        </pc:spChg>
        <pc:spChg chg="mod">
          <ac:chgData name="Jenny Chen" userId="3fd3e1b3-2829-4b83-a999-09ceb7240592" providerId="ADAL" clId="{1D07F5B9-31F0-4F7B-9EEF-E84CFB8676E0}" dt="2020-07-28T19:59:22.251" v="3"/>
          <ac:spMkLst>
            <pc:docMk/>
            <pc:sldMk cId="2906060374" sldId="1731"/>
            <ac:spMk id="101" creationId="{2029F77A-5062-4660-87C0-6642DD45E8E3}"/>
          </ac:spMkLst>
        </pc:spChg>
        <pc:spChg chg="mod">
          <ac:chgData name="Jenny Chen" userId="3fd3e1b3-2829-4b83-a999-09ceb7240592" providerId="ADAL" clId="{1D07F5B9-31F0-4F7B-9EEF-E84CFB8676E0}" dt="2020-07-28T19:59:22.251" v="3"/>
          <ac:spMkLst>
            <pc:docMk/>
            <pc:sldMk cId="2906060374" sldId="1731"/>
            <ac:spMk id="102" creationId="{1D6D2817-61D0-4240-9C9F-00959CC38660}"/>
          </ac:spMkLst>
        </pc:spChg>
        <pc:spChg chg="mod">
          <ac:chgData name="Jenny Chen" userId="3fd3e1b3-2829-4b83-a999-09ceb7240592" providerId="ADAL" clId="{1D07F5B9-31F0-4F7B-9EEF-E84CFB8676E0}" dt="2020-07-28T19:59:22.251" v="3"/>
          <ac:spMkLst>
            <pc:docMk/>
            <pc:sldMk cId="2906060374" sldId="1731"/>
            <ac:spMk id="103" creationId="{9B5FE3AF-E8B3-44C7-B0C7-AEFE0CF50246}"/>
          </ac:spMkLst>
        </pc:spChg>
        <pc:spChg chg="mod">
          <ac:chgData name="Jenny Chen" userId="3fd3e1b3-2829-4b83-a999-09ceb7240592" providerId="ADAL" clId="{1D07F5B9-31F0-4F7B-9EEF-E84CFB8676E0}" dt="2020-07-28T19:59:22.251" v="3"/>
          <ac:spMkLst>
            <pc:docMk/>
            <pc:sldMk cId="2906060374" sldId="1731"/>
            <ac:spMk id="104" creationId="{744B8A14-6EC0-429F-BA99-36D50D52FD91}"/>
          </ac:spMkLst>
        </pc:spChg>
        <pc:spChg chg="mod">
          <ac:chgData name="Jenny Chen" userId="3fd3e1b3-2829-4b83-a999-09ceb7240592" providerId="ADAL" clId="{1D07F5B9-31F0-4F7B-9EEF-E84CFB8676E0}" dt="2020-07-28T19:59:22.251" v="3"/>
          <ac:spMkLst>
            <pc:docMk/>
            <pc:sldMk cId="2906060374" sldId="1731"/>
            <ac:spMk id="105" creationId="{9690F1FE-89B2-4788-80F0-0A7B20D0B540}"/>
          </ac:spMkLst>
        </pc:spChg>
        <pc:spChg chg="mod">
          <ac:chgData name="Jenny Chen" userId="3fd3e1b3-2829-4b83-a999-09ceb7240592" providerId="ADAL" clId="{1D07F5B9-31F0-4F7B-9EEF-E84CFB8676E0}" dt="2020-07-28T19:59:22.251" v="3"/>
          <ac:spMkLst>
            <pc:docMk/>
            <pc:sldMk cId="2906060374" sldId="1731"/>
            <ac:spMk id="106" creationId="{78B6846C-1C3A-4E1B-9567-78D54CD54B03}"/>
          </ac:spMkLst>
        </pc:spChg>
        <pc:spChg chg="mod">
          <ac:chgData name="Jenny Chen" userId="3fd3e1b3-2829-4b83-a999-09ceb7240592" providerId="ADAL" clId="{1D07F5B9-31F0-4F7B-9EEF-E84CFB8676E0}" dt="2020-07-28T19:59:22.251" v="3"/>
          <ac:spMkLst>
            <pc:docMk/>
            <pc:sldMk cId="2906060374" sldId="1731"/>
            <ac:spMk id="107" creationId="{5A751A99-E338-4887-A79C-33C6F08166AB}"/>
          </ac:spMkLst>
        </pc:spChg>
        <pc:spChg chg="mod">
          <ac:chgData name="Jenny Chen" userId="3fd3e1b3-2829-4b83-a999-09ceb7240592" providerId="ADAL" clId="{1D07F5B9-31F0-4F7B-9EEF-E84CFB8676E0}" dt="2020-07-28T19:59:22.251" v="3"/>
          <ac:spMkLst>
            <pc:docMk/>
            <pc:sldMk cId="2906060374" sldId="1731"/>
            <ac:spMk id="108" creationId="{E1296FCD-AE7F-4370-AF11-58F2BB0AD948}"/>
          </ac:spMkLst>
        </pc:spChg>
        <pc:spChg chg="mod">
          <ac:chgData name="Jenny Chen" userId="3fd3e1b3-2829-4b83-a999-09ceb7240592" providerId="ADAL" clId="{1D07F5B9-31F0-4F7B-9EEF-E84CFB8676E0}" dt="2020-07-28T19:59:22.251" v="3"/>
          <ac:spMkLst>
            <pc:docMk/>
            <pc:sldMk cId="2906060374" sldId="1731"/>
            <ac:spMk id="109" creationId="{49A6A76C-3C2C-43DF-9259-B8316D537105}"/>
          </ac:spMkLst>
        </pc:spChg>
        <pc:spChg chg="mod">
          <ac:chgData name="Jenny Chen" userId="3fd3e1b3-2829-4b83-a999-09ceb7240592" providerId="ADAL" clId="{1D07F5B9-31F0-4F7B-9EEF-E84CFB8676E0}" dt="2020-07-28T19:59:22.251" v="3"/>
          <ac:spMkLst>
            <pc:docMk/>
            <pc:sldMk cId="2906060374" sldId="1731"/>
            <ac:spMk id="110" creationId="{1E3BA293-93D5-4C8D-B270-7D43E237A51D}"/>
          </ac:spMkLst>
        </pc:spChg>
        <pc:spChg chg="mod">
          <ac:chgData name="Jenny Chen" userId="3fd3e1b3-2829-4b83-a999-09ceb7240592" providerId="ADAL" clId="{1D07F5B9-31F0-4F7B-9EEF-E84CFB8676E0}" dt="2020-07-28T19:59:22.251" v="3"/>
          <ac:spMkLst>
            <pc:docMk/>
            <pc:sldMk cId="2906060374" sldId="1731"/>
            <ac:spMk id="111" creationId="{5943D344-55DE-4DBE-A051-33B1F36BF4A6}"/>
          </ac:spMkLst>
        </pc:spChg>
        <pc:spChg chg="mod">
          <ac:chgData name="Jenny Chen" userId="3fd3e1b3-2829-4b83-a999-09ceb7240592" providerId="ADAL" clId="{1D07F5B9-31F0-4F7B-9EEF-E84CFB8676E0}" dt="2020-07-28T19:59:22.251" v="3"/>
          <ac:spMkLst>
            <pc:docMk/>
            <pc:sldMk cId="2906060374" sldId="1731"/>
            <ac:spMk id="112" creationId="{D0D74CC0-32BD-4306-A59E-D2ECFA16E232}"/>
          </ac:spMkLst>
        </pc:spChg>
        <pc:spChg chg="mod">
          <ac:chgData name="Jenny Chen" userId="3fd3e1b3-2829-4b83-a999-09ceb7240592" providerId="ADAL" clId="{1D07F5B9-31F0-4F7B-9EEF-E84CFB8676E0}" dt="2020-07-28T19:59:22.251" v="3"/>
          <ac:spMkLst>
            <pc:docMk/>
            <pc:sldMk cId="2906060374" sldId="1731"/>
            <ac:spMk id="113" creationId="{894025F2-8B96-4E71-A24F-5626EEAF05C0}"/>
          </ac:spMkLst>
        </pc:spChg>
        <pc:spChg chg="mod">
          <ac:chgData name="Jenny Chen" userId="3fd3e1b3-2829-4b83-a999-09ceb7240592" providerId="ADAL" clId="{1D07F5B9-31F0-4F7B-9EEF-E84CFB8676E0}" dt="2020-07-28T19:59:22.251" v="3"/>
          <ac:spMkLst>
            <pc:docMk/>
            <pc:sldMk cId="2906060374" sldId="1731"/>
            <ac:spMk id="114" creationId="{EA2AC8E4-BB32-48DC-8CF3-0025A60320BB}"/>
          </ac:spMkLst>
        </pc:spChg>
        <pc:spChg chg="mod">
          <ac:chgData name="Jenny Chen" userId="3fd3e1b3-2829-4b83-a999-09ceb7240592" providerId="ADAL" clId="{1D07F5B9-31F0-4F7B-9EEF-E84CFB8676E0}" dt="2020-07-28T19:59:22.251" v="3"/>
          <ac:spMkLst>
            <pc:docMk/>
            <pc:sldMk cId="2906060374" sldId="1731"/>
            <ac:spMk id="115" creationId="{1686D1BA-6EB7-4E9F-9314-EFF1F7325EBD}"/>
          </ac:spMkLst>
        </pc:spChg>
        <pc:spChg chg="mod">
          <ac:chgData name="Jenny Chen" userId="3fd3e1b3-2829-4b83-a999-09ceb7240592" providerId="ADAL" clId="{1D07F5B9-31F0-4F7B-9EEF-E84CFB8676E0}" dt="2020-07-28T19:59:22.251" v="3"/>
          <ac:spMkLst>
            <pc:docMk/>
            <pc:sldMk cId="2906060374" sldId="1731"/>
            <ac:spMk id="116" creationId="{1374B432-E57C-4014-846F-4B39ACFCAD82}"/>
          </ac:spMkLst>
        </pc:spChg>
        <pc:spChg chg="mod">
          <ac:chgData name="Jenny Chen" userId="3fd3e1b3-2829-4b83-a999-09ceb7240592" providerId="ADAL" clId="{1D07F5B9-31F0-4F7B-9EEF-E84CFB8676E0}" dt="2020-07-28T19:59:22.251" v="3"/>
          <ac:spMkLst>
            <pc:docMk/>
            <pc:sldMk cId="2906060374" sldId="1731"/>
            <ac:spMk id="117" creationId="{BC2B1CFA-0874-4053-9515-1B5B80E32230}"/>
          </ac:spMkLst>
        </pc:spChg>
        <pc:spChg chg="mod">
          <ac:chgData name="Jenny Chen" userId="3fd3e1b3-2829-4b83-a999-09ceb7240592" providerId="ADAL" clId="{1D07F5B9-31F0-4F7B-9EEF-E84CFB8676E0}" dt="2020-07-28T19:59:22.251" v="3"/>
          <ac:spMkLst>
            <pc:docMk/>
            <pc:sldMk cId="2906060374" sldId="1731"/>
            <ac:spMk id="118" creationId="{B63536B0-6017-4946-90C6-72A71E0F4BB6}"/>
          </ac:spMkLst>
        </pc:spChg>
        <pc:spChg chg="mod">
          <ac:chgData name="Jenny Chen" userId="3fd3e1b3-2829-4b83-a999-09ceb7240592" providerId="ADAL" clId="{1D07F5B9-31F0-4F7B-9EEF-E84CFB8676E0}" dt="2020-07-28T19:59:22.251" v="3"/>
          <ac:spMkLst>
            <pc:docMk/>
            <pc:sldMk cId="2906060374" sldId="1731"/>
            <ac:spMk id="119" creationId="{EFAC84AE-4237-4522-A740-2051086FD1B0}"/>
          </ac:spMkLst>
        </pc:spChg>
        <pc:spChg chg="mod">
          <ac:chgData name="Jenny Chen" userId="3fd3e1b3-2829-4b83-a999-09ceb7240592" providerId="ADAL" clId="{1D07F5B9-31F0-4F7B-9EEF-E84CFB8676E0}" dt="2020-07-28T19:59:22.251" v="3"/>
          <ac:spMkLst>
            <pc:docMk/>
            <pc:sldMk cId="2906060374" sldId="1731"/>
            <ac:spMk id="120" creationId="{C0BCA6A7-A794-4484-BA1F-C60D6973FF03}"/>
          </ac:spMkLst>
        </pc:spChg>
        <pc:spChg chg="mod">
          <ac:chgData name="Jenny Chen" userId="3fd3e1b3-2829-4b83-a999-09ceb7240592" providerId="ADAL" clId="{1D07F5B9-31F0-4F7B-9EEF-E84CFB8676E0}" dt="2020-07-28T19:59:22.251" v="3"/>
          <ac:spMkLst>
            <pc:docMk/>
            <pc:sldMk cId="2906060374" sldId="1731"/>
            <ac:spMk id="121" creationId="{55BB289A-657B-417D-8B60-C3B09C55C8F1}"/>
          </ac:spMkLst>
        </pc:spChg>
        <pc:spChg chg="mod">
          <ac:chgData name="Jenny Chen" userId="3fd3e1b3-2829-4b83-a999-09ceb7240592" providerId="ADAL" clId="{1D07F5B9-31F0-4F7B-9EEF-E84CFB8676E0}" dt="2020-07-28T19:59:22.251" v="3"/>
          <ac:spMkLst>
            <pc:docMk/>
            <pc:sldMk cId="2906060374" sldId="1731"/>
            <ac:spMk id="122" creationId="{80B3E72E-D23B-4B75-B8F0-0C5540CCD7E9}"/>
          </ac:spMkLst>
        </pc:spChg>
        <pc:spChg chg="mod">
          <ac:chgData name="Jenny Chen" userId="3fd3e1b3-2829-4b83-a999-09ceb7240592" providerId="ADAL" clId="{1D07F5B9-31F0-4F7B-9EEF-E84CFB8676E0}" dt="2020-07-28T19:59:22.251" v="3"/>
          <ac:spMkLst>
            <pc:docMk/>
            <pc:sldMk cId="2906060374" sldId="1731"/>
            <ac:spMk id="123" creationId="{2668707A-E0B8-4025-91D9-1737781A653C}"/>
          </ac:spMkLst>
        </pc:spChg>
        <pc:spChg chg="mod">
          <ac:chgData name="Jenny Chen" userId="3fd3e1b3-2829-4b83-a999-09ceb7240592" providerId="ADAL" clId="{1D07F5B9-31F0-4F7B-9EEF-E84CFB8676E0}" dt="2020-07-28T19:59:22.251" v="3"/>
          <ac:spMkLst>
            <pc:docMk/>
            <pc:sldMk cId="2906060374" sldId="1731"/>
            <ac:spMk id="124" creationId="{73F410E7-9618-412E-AC60-252B81C451F9}"/>
          </ac:spMkLst>
        </pc:spChg>
        <pc:spChg chg="mod">
          <ac:chgData name="Jenny Chen" userId="3fd3e1b3-2829-4b83-a999-09ceb7240592" providerId="ADAL" clId="{1D07F5B9-31F0-4F7B-9EEF-E84CFB8676E0}" dt="2020-07-28T19:59:22.251" v="3"/>
          <ac:spMkLst>
            <pc:docMk/>
            <pc:sldMk cId="2906060374" sldId="1731"/>
            <ac:spMk id="125" creationId="{41150917-EED1-481F-AB64-D453F1C432CA}"/>
          </ac:spMkLst>
        </pc:spChg>
        <pc:spChg chg="mod">
          <ac:chgData name="Jenny Chen" userId="3fd3e1b3-2829-4b83-a999-09ceb7240592" providerId="ADAL" clId="{1D07F5B9-31F0-4F7B-9EEF-E84CFB8676E0}" dt="2020-07-28T19:59:22.251" v="3"/>
          <ac:spMkLst>
            <pc:docMk/>
            <pc:sldMk cId="2906060374" sldId="1731"/>
            <ac:spMk id="126" creationId="{DA748641-ABDC-4BF8-B25A-F58066456BE5}"/>
          </ac:spMkLst>
        </pc:spChg>
        <pc:spChg chg="mod">
          <ac:chgData name="Jenny Chen" userId="3fd3e1b3-2829-4b83-a999-09ceb7240592" providerId="ADAL" clId="{1D07F5B9-31F0-4F7B-9EEF-E84CFB8676E0}" dt="2020-07-28T19:59:22.251" v="3"/>
          <ac:spMkLst>
            <pc:docMk/>
            <pc:sldMk cId="2906060374" sldId="1731"/>
            <ac:spMk id="127" creationId="{CBD7186A-1662-4225-B270-21BACA2DC8DC}"/>
          </ac:spMkLst>
        </pc:spChg>
        <pc:spChg chg="mod">
          <ac:chgData name="Jenny Chen" userId="3fd3e1b3-2829-4b83-a999-09ceb7240592" providerId="ADAL" clId="{1D07F5B9-31F0-4F7B-9EEF-E84CFB8676E0}" dt="2020-07-28T19:59:22.251" v="3"/>
          <ac:spMkLst>
            <pc:docMk/>
            <pc:sldMk cId="2906060374" sldId="1731"/>
            <ac:spMk id="128" creationId="{AB792AF4-57D5-469B-8B3F-A87FA12F7061}"/>
          </ac:spMkLst>
        </pc:spChg>
        <pc:spChg chg="mod">
          <ac:chgData name="Jenny Chen" userId="3fd3e1b3-2829-4b83-a999-09ceb7240592" providerId="ADAL" clId="{1D07F5B9-31F0-4F7B-9EEF-E84CFB8676E0}" dt="2020-07-28T19:59:22.251" v="3"/>
          <ac:spMkLst>
            <pc:docMk/>
            <pc:sldMk cId="2906060374" sldId="1731"/>
            <ac:spMk id="129" creationId="{C5765BA6-BAA8-473C-BD64-289C1104E55B}"/>
          </ac:spMkLst>
        </pc:spChg>
        <pc:spChg chg="mod">
          <ac:chgData name="Jenny Chen" userId="3fd3e1b3-2829-4b83-a999-09ceb7240592" providerId="ADAL" clId="{1D07F5B9-31F0-4F7B-9EEF-E84CFB8676E0}" dt="2020-07-28T19:59:22.251" v="3"/>
          <ac:spMkLst>
            <pc:docMk/>
            <pc:sldMk cId="2906060374" sldId="1731"/>
            <ac:spMk id="130" creationId="{F0D74E8E-0A7E-4DC9-81D9-C050C2808E35}"/>
          </ac:spMkLst>
        </pc:spChg>
        <pc:spChg chg="mod">
          <ac:chgData name="Jenny Chen" userId="3fd3e1b3-2829-4b83-a999-09ceb7240592" providerId="ADAL" clId="{1D07F5B9-31F0-4F7B-9EEF-E84CFB8676E0}" dt="2020-07-28T19:59:22.251" v="3"/>
          <ac:spMkLst>
            <pc:docMk/>
            <pc:sldMk cId="2906060374" sldId="1731"/>
            <ac:spMk id="131" creationId="{D3A79066-79CC-4CF0-B64C-962CDA8FEEC0}"/>
          </ac:spMkLst>
        </pc:spChg>
        <pc:spChg chg="mod">
          <ac:chgData name="Jenny Chen" userId="3fd3e1b3-2829-4b83-a999-09ceb7240592" providerId="ADAL" clId="{1D07F5B9-31F0-4F7B-9EEF-E84CFB8676E0}" dt="2020-07-28T19:59:22.251" v="3"/>
          <ac:spMkLst>
            <pc:docMk/>
            <pc:sldMk cId="2906060374" sldId="1731"/>
            <ac:spMk id="132" creationId="{49BDF00A-29E8-4743-9C05-1ECE62A5CC9E}"/>
          </ac:spMkLst>
        </pc:spChg>
        <pc:spChg chg="mod">
          <ac:chgData name="Jenny Chen" userId="3fd3e1b3-2829-4b83-a999-09ceb7240592" providerId="ADAL" clId="{1D07F5B9-31F0-4F7B-9EEF-E84CFB8676E0}" dt="2020-07-28T19:59:22.251" v="3"/>
          <ac:spMkLst>
            <pc:docMk/>
            <pc:sldMk cId="2906060374" sldId="1731"/>
            <ac:spMk id="133" creationId="{C525BB4E-DB3D-4CC5-ACDA-0D8906C0EE31}"/>
          </ac:spMkLst>
        </pc:spChg>
        <pc:spChg chg="mod">
          <ac:chgData name="Jenny Chen" userId="3fd3e1b3-2829-4b83-a999-09ceb7240592" providerId="ADAL" clId="{1D07F5B9-31F0-4F7B-9EEF-E84CFB8676E0}" dt="2020-07-28T19:59:22.251" v="3"/>
          <ac:spMkLst>
            <pc:docMk/>
            <pc:sldMk cId="2906060374" sldId="1731"/>
            <ac:spMk id="134" creationId="{4D9920F5-4462-459F-AA1B-3CBF396926AC}"/>
          </ac:spMkLst>
        </pc:spChg>
        <pc:spChg chg="mod">
          <ac:chgData name="Jenny Chen" userId="3fd3e1b3-2829-4b83-a999-09ceb7240592" providerId="ADAL" clId="{1D07F5B9-31F0-4F7B-9EEF-E84CFB8676E0}" dt="2020-07-28T19:59:22.251" v="3"/>
          <ac:spMkLst>
            <pc:docMk/>
            <pc:sldMk cId="2906060374" sldId="1731"/>
            <ac:spMk id="135" creationId="{CCF059F6-5FE3-459D-93CE-31F5E53D1258}"/>
          </ac:spMkLst>
        </pc:spChg>
        <pc:spChg chg="mod">
          <ac:chgData name="Jenny Chen" userId="3fd3e1b3-2829-4b83-a999-09ceb7240592" providerId="ADAL" clId="{1D07F5B9-31F0-4F7B-9EEF-E84CFB8676E0}" dt="2020-07-28T19:59:22.251" v="3"/>
          <ac:spMkLst>
            <pc:docMk/>
            <pc:sldMk cId="2906060374" sldId="1731"/>
            <ac:spMk id="136" creationId="{A64A6DF1-86D0-4D52-A486-2797617044D9}"/>
          </ac:spMkLst>
        </pc:spChg>
        <pc:spChg chg="mod">
          <ac:chgData name="Jenny Chen" userId="3fd3e1b3-2829-4b83-a999-09ceb7240592" providerId="ADAL" clId="{1D07F5B9-31F0-4F7B-9EEF-E84CFB8676E0}" dt="2020-07-28T19:59:22.251" v="3"/>
          <ac:spMkLst>
            <pc:docMk/>
            <pc:sldMk cId="2906060374" sldId="1731"/>
            <ac:spMk id="137" creationId="{06694EC6-0001-48FD-929D-7605E3C34AC7}"/>
          </ac:spMkLst>
        </pc:spChg>
        <pc:spChg chg="mod">
          <ac:chgData name="Jenny Chen" userId="3fd3e1b3-2829-4b83-a999-09ceb7240592" providerId="ADAL" clId="{1D07F5B9-31F0-4F7B-9EEF-E84CFB8676E0}" dt="2020-07-28T19:59:22.251" v="3"/>
          <ac:spMkLst>
            <pc:docMk/>
            <pc:sldMk cId="2906060374" sldId="1731"/>
            <ac:spMk id="138" creationId="{C9733016-7108-40AA-A1E6-9498FFABBC85}"/>
          </ac:spMkLst>
        </pc:spChg>
        <pc:spChg chg="mod">
          <ac:chgData name="Jenny Chen" userId="3fd3e1b3-2829-4b83-a999-09ceb7240592" providerId="ADAL" clId="{1D07F5B9-31F0-4F7B-9EEF-E84CFB8676E0}" dt="2020-07-28T19:59:22.251" v="3"/>
          <ac:spMkLst>
            <pc:docMk/>
            <pc:sldMk cId="2906060374" sldId="1731"/>
            <ac:spMk id="139" creationId="{7223D06D-EFD8-4795-8B19-2FB277F0CA83}"/>
          </ac:spMkLst>
        </pc:spChg>
        <pc:spChg chg="mod">
          <ac:chgData name="Jenny Chen" userId="3fd3e1b3-2829-4b83-a999-09ceb7240592" providerId="ADAL" clId="{1D07F5B9-31F0-4F7B-9EEF-E84CFB8676E0}" dt="2020-07-28T19:59:22.251" v="3"/>
          <ac:spMkLst>
            <pc:docMk/>
            <pc:sldMk cId="2906060374" sldId="1731"/>
            <ac:spMk id="140" creationId="{6B7F560F-8C9D-4887-A098-3A977DC8122B}"/>
          </ac:spMkLst>
        </pc:spChg>
        <pc:spChg chg="mod">
          <ac:chgData name="Jenny Chen" userId="3fd3e1b3-2829-4b83-a999-09ceb7240592" providerId="ADAL" clId="{1D07F5B9-31F0-4F7B-9EEF-E84CFB8676E0}" dt="2020-07-28T19:59:22.251" v="3"/>
          <ac:spMkLst>
            <pc:docMk/>
            <pc:sldMk cId="2906060374" sldId="1731"/>
            <ac:spMk id="141" creationId="{390F28A4-0BAE-4A9E-855F-DC1A914A9F6C}"/>
          </ac:spMkLst>
        </pc:spChg>
        <pc:spChg chg="mod">
          <ac:chgData name="Jenny Chen" userId="3fd3e1b3-2829-4b83-a999-09ceb7240592" providerId="ADAL" clId="{1D07F5B9-31F0-4F7B-9EEF-E84CFB8676E0}" dt="2020-07-28T19:59:22.251" v="3"/>
          <ac:spMkLst>
            <pc:docMk/>
            <pc:sldMk cId="2906060374" sldId="1731"/>
            <ac:spMk id="142" creationId="{12A44B39-7DD2-4C2E-85EB-2FDDEB6D3B68}"/>
          </ac:spMkLst>
        </pc:spChg>
        <pc:spChg chg="mod">
          <ac:chgData name="Jenny Chen" userId="3fd3e1b3-2829-4b83-a999-09ceb7240592" providerId="ADAL" clId="{1D07F5B9-31F0-4F7B-9EEF-E84CFB8676E0}" dt="2020-07-28T19:59:22.251" v="3"/>
          <ac:spMkLst>
            <pc:docMk/>
            <pc:sldMk cId="2906060374" sldId="1731"/>
            <ac:spMk id="143" creationId="{8F4411E7-1ABA-461E-BB6E-E4EEFB53B6B0}"/>
          </ac:spMkLst>
        </pc:spChg>
        <pc:spChg chg="mod">
          <ac:chgData name="Jenny Chen" userId="3fd3e1b3-2829-4b83-a999-09ceb7240592" providerId="ADAL" clId="{1D07F5B9-31F0-4F7B-9EEF-E84CFB8676E0}" dt="2020-07-28T19:59:22.251" v="3"/>
          <ac:spMkLst>
            <pc:docMk/>
            <pc:sldMk cId="2906060374" sldId="1731"/>
            <ac:spMk id="144" creationId="{177B7BE4-50E7-46E7-B9EB-87C8263BA00B}"/>
          </ac:spMkLst>
        </pc:spChg>
        <pc:spChg chg="mod">
          <ac:chgData name="Jenny Chen" userId="3fd3e1b3-2829-4b83-a999-09ceb7240592" providerId="ADAL" clId="{1D07F5B9-31F0-4F7B-9EEF-E84CFB8676E0}" dt="2020-07-28T19:59:22.251" v="3"/>
          <ac:spMkLst>
            <pc:docMk/>
            <pc:sldMk cId="2906060374" sldId="1731"/>
            <ac:spMk id="145" creationId="{0B04093A-F6D7-4EFA-832F-C2672445DB97}"/>
          </ac:spMkLst>
        </pc:spChg>
        <pc:spChg chg="mod">
          <ac:chgData name="Jenny Chen" userId="3fd3e1b3-2829-4b83-a999-09ceb7240592" providerId="ADAL" clId="{1D07F5B9-31F0-4F7B-9EEF-E84CFB8676E0}" dt="2020-07-28T19:59:22.251" v="3"/>
          <ac:spMkLst>
            <pc:docMk/>
            <pc:sldMk cId="2906060374" sldId="1731"/>
            <ac:spMk id="146" creationId="{3371C550-2451-47E2-BC9F-7F2CF40B1FDF}"/>
          </ac:spMkLst>
        </pc:spChg>
        <pc:spChg chg="mod">
          <ac:chgData name="Jenny Chen" userId="3fd3e1b3-2829-4b83-a999-09ceb7240592" providerId="ADAL" clId="{1D07F5B9-31F0-4F7B-9EEF-E84CFB8676E0}" dt="2020-07-28T19:59:22.251" v="3"/>
          <ac:spMkLst>
            <pc:docMk/>
            <pc:sldMk cId="2906060374" sldId="1731"/>
            <ac:spMk id="147" creationId="{04E88F83-7BB8-493A-9AF2-6DB4D87660AA}"/>
          </ac:spMkLst>
        </pc:spChg>
        <pc:spChg chg="mod">
          <ac:chgData name="Jenny Chen" userId="3fd3e1b3-2829-4b83-a999-09ceb7240592" providerId="ADAL" clId="{1D07F5B9-31F0-4F7B-9EEF-E84CFB8676E0}" dt="2020-07-28T19:59:22.251" v="3"/>
          <ac:spMkLst>
            <pc:docMk/>
            <pc:sldMk cId="2906060374" sldId="1731"/>
            <ac:spMk id="148" creationId="{C41D89F0-A396-4788-BCB9-1A9E916BA937}"/>
          </ac:spMkLst>
        </pc:spChg>
        <pc:spChg chg="mod">
          <ac:chgData name="Jenny Chen" userId="3fd3e1b3-2829-4b83-a999-09ceb7240592" providerId="ADAL" clId="{1D07F5B9-31F0-4F7B-9EEF-E84CFB8676E0}" dt="2020-07-28T19:59:22.251" v="3"/>
          <ac:spMkLst>
            <pc:docMk/>
            <pc:sldMk cId="2906060374" sldId="1731"/>
            <ac:spMk id="149" creationId="{30513E1C-6930-4EF9-8C35-34B385B5C378}"/>
          </ac:spMkLst>
        </pc:spChg>
        <pc:spChg chg="mod">
          <ac:chgData name="Jenny Chen" userId="3fd3e1b3-2829-4b83-a999-09ceb7240592" providerId="ADAL" clId="{1D07F5B9-31F0-4F7B-9EEF-E84CFB8676E0}" dt="2020-07-28T19:59:22.251" v="3"/>
          <ac:spMkLst>
            <pc:docMk/>
            <pc:sldMk cId="2906060374" sldId="1731"/>
            <ac:spMk id="150" creationId="{EA1CA420-AA15-484B-A3D7-D8692758F90F}"/>
          </ac:spMkLst>
        </pc:spChg>
        <pc:spChg chg="mod">
          <ac:chgData name="Jenny Chen" userId="3fd3e1b3-2829-4b83-a999-09ceb7240592" providerId="ADAL" clId="{1D07F5B9-31F0-4F7B-9EEF-E84CFB8676E0}" dt="2020-07-28T19:59:22.251" v="3"/>
          <ac:spMkLst>
            <pc:docMk/>
            <pc:sldMk cId="2906060374" sldId="1731"/>
            <ac:spMk id="151" creationId="{470E537B-8163-42CA-A614-C766DC14F0E8}"/>
          </ac:spMkLst>
        </pc:spChg>
        <pc:spChg chg="mod">
          <ac:chgData name="Jenny Chen" userId="3fd3e1b3-2829-4b83-a999-09ceb7240592" providerId="ADAL" clId="{1D07F5B9-31F0-4F7B-9EEF-E84CFB8676E0}" dt="2020-07-28T19:59:22.251" v="3"/>
          <ac:spMkLst>
            <pc:docMk/>
            <pc:sldMk cId="2906060374" sldId="1731"/>
            <ac:spMk id="152" creationId="{01CF5D47-53CE-4DA7-99D5-D87F12F854FD}"/>
          </ac:spMkLst>
        </pc:spChg>
        <pc:spChg chg="mod">
          <ac:chgData name="Jenny Chen" userId="3fd3e1b3-2829-4b83-a999-09ceb7240592" providerId="ADAL" clId="{1D07F5B9-31F0-4F7B-9EEF-E84CFB8676E0}" dt="2020-07-28T19:59:22.251" v="3"/>
          <ac:spMkLst>
            <pc:docMk/>
            <pc:sldMk cId="2906060374" sldId="1731"/>
            <ac:spMk id="153" creationId="{E6ED9752-2A3E-4D30-BBE0-FCC19F8DEA1D}"/>
          </ac:spMkLst>
        </pc:spChg>
        <pc:spChg chg="mod">
          <ac:chgData name="Jenny Chen" userId="3fd3e1b3-2829-4b83-a999-09ceb7240592" providerId="ADAL" clId="{1D07F5B9-31F0-4F7B-9EEF-E84CFB8676E0}" dt="2020-07-28T19:59:22.251" v="3"/>
          <ac:spMkLst>
            <pc:docMk/>
            <pc:sldMk cId="2906060374" sldId="1731"/>
            <ac:spMk id="154" creationId="{A23AD241-E811-4A94-B59D-02124098A823}"/>
          </ac:spMkLst>
        </pc:spChg>
        <pc:spChg chg="mod">
          <ac:chgData name="Jenny Chen" userId="3fd3e1b3-2829-4b83-a999-09ceb7240592" providerId="ADAL" clId="{1D07F5B9-31F0-4F7B-9EEF-E84CFB8676E0}" dt="2020-07-28T19:59:22.251" v="3"/>
          <ac:spMkLst>
            <pc:docMk/>
            <pc:sldMk cId="2906060374" sldId="1731"/>
            <ac:spMk id="155" creationId="{CB621350-4A69-4B3C-AE14-51844B5C4D22}"/>
          </ac:spMkLst>
        </pc:spChg>
        <pc:spChg chg="mod">
          <ac:chgData name="Jenny Chen" userId="3fd3e1b3-2829-4b83-a999-09ceb7240592" providerId="ADAL" clId="{1D07F5B9-31F0-4F7B-9EEF-E84CFB8676E0}" dt="2020-07-28T19:59:22.251" v="3"/>
          <ac:spMkLst>
            <pc:docMk/>
            <pc:sldMk cId="2906060374" sldId="1731"/>
            <ac:spMk id="156" creationId="{57578F5A-B6F4-43D2-908A-D6C0F05E5546}"/>
          </ac:spMkLst>
        </pc:spChg>
        <pc:spChg chg="mod">
          <ac:chgData name="Jenny Chen" userId="3fd3e1b3-2829-4b83-a999-09ceb7240592" providerId="ADAL" clId="{1D07F5B9-31F0-4F7B-9EEF-E84CFB8676E0}" dt="2020-07-28T19:59:22.251" v="3"/>
          <ac:spMkLst>
            <pc:docMk/>
            <pc:sldMk cId="2906060374" sldId="1731"/>
            <ac:spMk id="157" creationId="{74F3208C-65CE-4726-A9D8-8AAFC0AB800C}"/>
          </ac:spMkLst>
        </pc:spChg>
        <pc:spChg chg="mod">
          <ac:chgData name="Jenny Chen" userId="3fd3e1b3-2829-4b83-a999-09ceb7240592" providerId="ADAL" clId="{1D07F5B9-31F0-4F7B-9EEF-E84CFB8676E0}" dt="2020-07-28T19:59:22.251" v="3"/>
          <ac:spMkLst>
            <pc:docMk/>
            <pc:sldMk cId="2906060374" sldId="1731"/>
            <ac:spMk id="158" creationId="{C7D3E744-EAAC-43EA-B1D2-C9A308B7A2F5}"/>
          </ac:spMkLst>
        </pc:spChg>
        <pc:spChg chg="mod">
          <ac:chgData name="Jenny Chen" userId="3fd3e1b3-2829-4b83-a999-09ceb7240592" providerId="ADAL" clId="{1D07F5B9-31F0-4F7B-9EEF-E84CFB8676E0}" dt="2020-07-28T19:59:22.251" v="3"/>
          <ac:spMkLst>
            <pc:docMk/>
            <pc:sldMk cId="2906060374" sldId="1731"/>
            <ac:spMk id="159" creationId="{A4950D20-08FA-48FB-97B9-4A627FB314AE}"/>
          </ac:spMkLst>
        </pc:spChg>
        <pc:spChg chg="mod">
          <ac:chgData name="Jenny Chen" userId="3fd3e1b3-2829-4b83-a999-09ceb7240592" providerId="ADAL" clId="{1D07F5B9-31F0-4F7B-9EEF-E84CFB8676E0}" dt="2020-07-28T19:59:22.251" v="3"/>
          <ac:spMkLst>
            <pc:docMk/>
            <pc:sldMk cId="2906060374" sldId="1731"/>
            <ac:spMk id="160" creationId="{D4026EEB-6A19-48E7-AF20-F1F38168DBF7}"/>
          </ac:spMkLst>
        </pc:spChg>
        <pc:spChg chg="mod">
          <ac:chgData name="Jenny Chen" userId="3fd3e1b3-2829-4b83-a999-09ceb7240592" providerId="ADAL" clId="{1D07F5B9-31F0-4F7B-9EEF-E84CFB8676E0}" dt="2020-07-28T19:59:22.251" v="3"/>
          <ac:spMkLst>
            <pc:docMk/>
            <pc:sldMk cId="2906060374" sldId="1731"/>
            <ac:spMk id="161" creationId="{2555A119-000E-41C8-8B5D-E50CF0F8F21A}"/>
          </ac:spMkLst>
        </pc:spChg>
        <pc:spChg chg="mod">
          <ac:chgData name="Jenny Chen" userId="3fd3e1b3-2829-4b83-a999-09ceb7240592" providerId="ADAL" clId="{1D07F5B9-31F0-4F7B-9EEF-E84CFB8676E0}" dt="2020-07-28T19:59:22.251" v="3"/>
          <ac:spMkLst>
            <pc:docMk/>
            <pc:sldMk cId="2906060374" sldId="1731"/>
            <ac:spMk id="162" creationId="{AD692EB8-E03D-4CE9-A508-DCAC0EF36DC3}"/>
          </ac:spMkLst>
        </pc:spChg>
        <pc:spChg chg="mod">
          <ac:chgData name="Jenny Chen" userId="3fd3e1b3-2829-4b83-a999-09ceb7240592" providerId="ADAL" clId="{1D07F5B9-31F0-4F7B-9EEF-E84CFB8676E0}" dt="2020-07-28T19:59:22.251" v="3"/>
          <ac:spMkLst>
            <pc:docMk/>
            <pc:sldMk cId="2906060374" sldId="1731"/>
            <ac:spMk id="163" creationId="{A66B7AFD-762E-481C-9F26-9E8A1B61CD98}"/>
          </ac:spMkLst>
        </pc:spChg>
        <pc:spChg chg="mod">
          <ac:chgData name="Jenny Chen" userId="3fd3e1b3-2829-4b83-a999-09ceb7240592" providerId="ADAL" clId="{1D07F5B9-31F0-4F7B-9EEF-E84CFB8676E0}" dt="2020-07-28T19:59:22.251" v="3"/>
          <ac:spMkLst>
            <pc:docMk/>
            <pc:sldMk cId="2906060374" sldId="1731"/>
            <ac:spMk id="164" creationId="{2C5A6D86-6A75-4BDF-9778-15FD0B1C1694}"/>
          </ac:spMkLst>
        </pc:spChg>
        <pc:spChg chg="mod">
          <ac:chgData name="Jenny Chen" userId="3fd3e1b3-2829-4b83-a999-09ceb7240592" providerId="ADAL" clId="{1D07F5B9-31F0-4F7B-9EEF-E84CFB8676E0}" dt="2020-07-28T19:59:22.251" v="3"/>
          <ac:spMkLst>
            <pc:docMk/>
            <pc:sldMk cId="2906060374" sldId="1731"/>
            <ac:spMk id="165" creationId="{74F09101-00A4-4609-89F9-050505998069}"/>
          </ac:spMkLst>
        </pc:spChg>
        <pc:spChg chg="mod">
          <ac:chgData name="Jenny Chen" userId="3fd3e1b3-2829-4b83-a999-09ceb7240592" providerId="ADAL" clId="{1D07F5B9-31F0-4F7B-9EEF-E84CFB8676E0}" dt="2020-07-28T19:59:22.251" v="3"/>
          <ac:spMkLst>
            <pc:docMk/>
            <pc:sldMk cId="2906060374" sldId="1731"/>
            <ac:spMk id="166" creationId="{9E2C3DAE-39DD-42C3-9A99-CCF50B3311F7}"/>
          </ac:spMkLst>
        </pc:spChg>
        <pc:spChg chg="mod">
          <ac:chgData name="Jenny Chen" userId="3fd3e1b3-2829-4b83-a999-09ceb7240592" providerId="ADAL" clId="{1D07F5B9-31F0-4F7B-9EEF-E84CFB8676E0}" dt="2020-07-28T19:59:22.251" v="3"/>
          <ac:spMkLst>
            <pc:docMk/>
            <pc:sldMk cId="2906060374" sldId="1731"/>
            <ac:spMk id="167" creationId="{C8C932D4-EBFA-4800-990D-2AEF8FD32531}"/>
          </ac:spMkLst>
        </pc:spChg>
        <pc:spChg chg="mod">
          <ac:chgData name="Jenny Chen" userId="3fd3e1b3-2829-4b83-a999-09ceb7240592" providerId="ADAL" clId="{1D07F5B9-31F0-4F7B-9EEF-E84CFB8676E0}" dt="2020-07-28T19:59:22.251" v="3"/>
          <ac:spMkLst>
            <pc:docMk/>
            <pc:sldMk cId="2906060374" sldId="1731"/>
            <ac:spMk id="168" creationId="{9A2792DA-8D07-41AB-86B1-44EE44134771}"/>
          </ac:spMkLst>
        </pc:spChg>
        <pc:spChg chg="mod">
          <ac:chgData name="Jenny Chen" userId="3fd3e1b3-2829-4b83-a999-09ceb7240592" providerId="ADAL" clId="{1D07F5B9-31F0-4F7B-9EEF-E84CFB8676E0}" dt="2020-07-28T19:59:22.251" v="3"/>
          <ac:spMkLst>
            <pc:docMk/>
            <pc:sldMk cId="2906060374" sldId="1731"/>
            <ac:spMk id="169" creationId="{EF5845B0-1E2F-4696-9F4E-55D2A5AF1DE7}"/>
          </ac:spMkLst>
        </pc:spChg>
        <pc:spChg chg="mod">
          <ac:chgData name="Jenny Chen" userId="3fd3e1b3-2829-4b83-a999-09ceb7240592" providerId="ADAL" clId="{1D07F5B9-31F0-4F7B-9EEF-E84CFB8676E0}" dt="2020-07-28T19:59:22.251" v="3"/>
          <ac:spMkLst>
            <pc:docMk/>
            <pc:sldMk cId="2906060374" sldId="1731"/>
            <ac:spMk id="170" creationId="{720AD04B-0E5B-46E1-8B62-86E4C5625BA0}"/>
          </ac:spMkLst>
        </pc:spChg>
        <pc:spChg chg="mod">
          <ac:chgData name="Jenny Chen" userId="3fd3e1b3-2829-4b83-a999-09ceb7240592" providerId="ADAL" clId="{1D07F5B9-31F0-4F7B-9EEF-E84CFB8676E0}" dt="2020-07-28T19:59:22.251" v="3"/>
          <ac:spMkLst>
            <pc:docMk/>
            <pc:sldMk cId="2906060374" sldId="1731"/>
            <ac:spMk id="171" creationId="{14BEEDA2-1CD8-4D5B-9165-071A90F371A7}"/>
          </ac:spMkLst>
        </pc:spChg>
        <pc:spChg chg="mod">
          <ac:chgData name="Jenny Chen" userId="3fd3e1b3-2829-4b83-a999-09ceb7240592" providerId="ADAL" clId="{1D07F5B9-31F0-4F7B-9EEF-E84CFB8676E0}" dt="2020-07-28T19:59:22.251" v="3"/>
          <ac:spMkLst>
            <pc:docMk/>
            <pc:sldMk cId="2906060374" sldId="1731"/>
            <ac:spMk id="172" creationId="{FF47FAB1-5808-4E64-9125-5CD214347B6E}"/>
          </ac:spMkLst>
        </pc:spChg>
        <pc:spChg chg="mod">
          <ac:chgData name="Jenny Chen" userId="3fd3e1b3-2829-4b83-a999-09ceb7240592" providerId="ADAL" clId="{1D07F5B9-31F0-4F7B-9EEF-E84CFB8676E0}" dt="2020-07-28T19:59:22.251" v="3"/>
          <ac:spMkLst>
            <pc:docMk/>
            <pc:sldMk cId="2906060374" sldId="1731"/>
            <ac:spMk id="173" creationId="{AC2BDA5A-B117-4EFA-B504-DCC67A398FD1}"/>
          </ac:spMkLst>
        </pc:spChg>
        <pc:spChg chg="mod">
          <ac:chgData name="Jenny Chen" userId="3fd3e1b3-2829-4b83-a999-09ceb7240592" providerId="ADAL" clId="{1D07F5B9-31F0-4F7B-9EEF-E84CFB8676E0}" dt="2020-07-28T19:59:22.251" v="3"/>
          <ac:spMkLst>
            <pc:docMk/>
            <pc:sldMk cId="2906060374" sldId="1731"/>
            <ac:spMk id="174" creationId="{F559C623-5AB1-4322-9246-BA770413B95F}"/>
          </ac:spMkLst>
        </pc:spChg>
        <pc:spChg chg="mod">
          <ac:chgData name="Jenny Chen" userId="3fd3e1b3-2829-4b83-a999-09ceb7240592" providerId="ADAL" clId="{1D07F5B9-31F0-4F7B-9EEF-E84CFB8676E0}" dt="2020-07-28T19:59:22.251" v="3"/>
          <ac:spMkLst>
            <pc:docMk/>
            <pc:sldMk cId="2906060374" sldId="1731"/>
            <ac:spMk id="175" creationId="{853E2480-BB04-44A4-A2A9-30C928EF6221}"/>
          </ac:spMkLst>
        </pc:spChg>
        <pc:spChg chg="mod">
          <ac:chgData name="Jenny Chen" userId="3fd3e1b3-2829-4b83-a999-09ceb7240592" providerId="ADAL" clId="{1D07F5B9-31F0-4F7B-9EEF-E84CFB8676E0}" dt="2020-07-28T19:59:22.251" v="3"/>
          <ac:spMkLst>
            <pc:docMk/>
            <pc:sldMk cId="2906060374" sldId="1731"/>
            <ac:spMk id="176" creationId="{1CC8E517-3902-4DB0-8369-A83AA1309947}"/>
          </ac:spMkLst>
        </pc:spChg>
        <pc:spChg chg="mod">
          <ac:chgData name="Jenny Chen" userId="3fd3e1b3-2829-4b83-a999-09ceb7240592" providerId="ADAL" clId="{1D07F5B9-31F0-4F7B-9EEF-E84CFB8676E0}" dt="2020-07-28T19:59:22.251" v="3"/>
          <ac:spMkLst>
            <pc:docMk/>
            <pc:sldMk cId="2906060374" sldId="1731"/>
            <ac:spMk id="177" creationId="{14A90B41-62BC-4230-8FCD-7BC25F415AC6}"/>
          </ac:spMkLst>
        </pc:spChg>
        <pc:spChg chg="mod">
          <ac:chgData name="Jenny Chen" userId="3fd3e1b3-2829-4b83-a999-09ceb7240592" providerId="ADAL" clId="{1D07F5B9-31F0-4F7B-9EEF-E84CFB8676E0}" dt="2020-07-28T19:59:22.251" v="3"/>
          <ac:spMkLst>
            <pc:docMk/>
            <pc:sldMk cId="2906060374" sldId="1731"/>
            <ac:spMk id="178" creationId="{7167548F-B8D3-4D66-A756-9025468F09D2}"/>
          </ac:spMkLst>
        </pc:spChg>
        <pc:spChg chg="mod">
          <ac:chgData name="Jenny Chen" userId="3fd3e1b3-2829-4b83-a999-09ceb7240592" providerId="ADAL" clId="{1D07F5B9-31F0-4F7B-9EEF-E84CFB8676E0}" dt="2020-07-28T19:59:22.251" v="3"/>
          <ac:spMkLst>
            <pc:docMk/>
            <pc:sldMk cId="2906060374" sldId="1731"/>
            <ac:spMk id="179" creationId="{D41883B2-A68B-498C-AD7B-F495A75D857F}"/>
          </ac:spMkLst>
        </pc:spChg>
        <pc:spChg chg="mod">
          <ac:chgData name="Jenny Chen" userId="3fd3e1b3-2829-4b83-a999-09ceb7240592" providerId="ADAL" clId="{1D07F5B9-31F0-4F7B-9EEF-E84CFB8676E0}" dt="2020-07-28T19:59:22.251" v="3"/>
          <ac:spMkLst>
            <pc:docMk/>
            <pc:sldMk cId="2906060374" sldId="1731"/>
            <ac:spMk id="180" creationId="{4A17A210-4BA8-41EC-B3AB-E94BDB2156A2}"/>
          </ac:spMkLst>
        </pc:spChg>
        <pc:spChg chg="mod">
          <ac:chgData name="Jenny Chen" userId="3fd3e1b3-2829-4b83-a999-09ceb7240592" providerId="ADAL" clId="{1D07F5B9-31F0-4F7B-9EEF-E84CFB8676E0}" dt="2020-07-28T19:59:22.251" v="3"/>
          <ac:spMkLst>
            <pc:docMk/>
            <pc:sldMk cId="2906060374" sldId="1731"/>
            <ac:spMk id="181" creationId="{21DFBF1B-D7C4-43DC-94CC-9F360B3F7D88}"/>
          </ac:spMkLst>
        </pc:spChg>
        <pc:spChg chg="mod">
          <ac:chgData name="Jenny Chen" userId="3fd3e1b3-2829-4b83-a999-09ceb7240592" providerId="ADAL" clId="{1D07F5B9-31F0-4F7B-9EEF-E84CFB8676E0}" dt="2020-07-28T19:59:22.251" v="3"/>
          <ac:spMkLst>
            <pc:docMk/>
            <pc:sldMk cId="2906060374" sldId="1731"/>
            <ac:spMk id="182" creationId="{CF8A9AC3-EEBE-4149-9DF2-E78AEF174E22}"/>
          </ac:spMkLst>
        </pc:spChg>
        <pc:spChg chg="mod">
          <ac:chgData name="Jenny Chen" userId="3fd3e1b3-2829-4b83-a999-09ceb7240592" providerId="ADAL" clId="{1D07F5B9-31F0-4F7B-9EEF-E84CFB8676E0}" dt="2020-07-28T19:59:22.251" v="3"/>
          <ac:spMkLst>
            <pc:docMk/>
            <pc:sldMk cId="2906060374" sldId="1731"/>
            <ac:spMk id="183" creationId="{286FFFCD-B0A9-4915-A65E-B192615AED70}"/>
          </ac:spMkLst>
        </pc:spChg>
        <pc:spChg chg="mod">
          <ac:chgData name="Jenny Chen" userId="3fd3e1b3-2829-4b83-a999-09ceb7240592" providerId="ADAL" clId="{1D07F5B9-31F0-4F7B-9EEF-E84CFB8676E0}" dt="2020-07-28T19:59:22.251" v="3"/>
          <ac:spMkLst>
            <pc:docMk/>
            <pc:sldMk cId="2906060374" sldId="1731"/>
            <ac:spMk id="184" creationId="{B0BF6D8D-F88F-4D38-AD5F-F68E81EB8D05}"/>
          </ac:spMkLst>
        </pc:spChg>
        <pc:spChg chg="mod">
          <ac:chgData name="Jenny Chen" userId="3fd3e1b3-2829-4b83-a999-09ceb7240592" providerId="ADAL" clId="{1D07F5B9-31F0-4F7B-9EEF-E84CFB8676E0}" dt="2020-07-28T19:59:22.251" v="3"/>
          <ac:spMkLst>
            <pc:docMk/>
            <pc:sldMk cId="2906060374" sldId="1731"/>
            <ac:spMk id="185" creationId="{146852AD-770F-4ABA-BE12-FF7572A44320}"/>
          </ac:spMkLst>
        </pc:spChg>
        <pc:spChg chg="mod">
          <ac:chgData name="Jenny Chen" userId="3fd3e1b3-2829-4b83-a999-09ceb7240592" providerId="ADAL" clId="{1D07F5B9-31F0-4F7B-9EEF-E84CFB8676E0}" dt="2020-07-28T19:59:22.251" v="3"/>
          <ac:spMkLst>
            <pc:docMk/>
            <pc:sldMk cId="2906060374" sldId="1731"/>
            <ac:spMk id="186" creationId="{D6B6FC4F-0933-47A7-9926-79EC4A806F77}"/>
          </ac:spMkLst>
        </pc:spChg>
        <pc:spChg chg="mod">
          <ac:chgData name="Jenny Chen" userId="3fd3e1b3-2829-4b83-a999-09ceb7240592" providerId="ADAL" clId="{1D07F5B9-31F0-4F7B-9EEF-E84CFB8676E0}" dt="2020-07-28T19:59:22.251" v="3"/>
          <ac:spMkLst>
            <pc:docMk/>
            <pc:sldMk cId="2906060374" sldId="1731"/>
            <ac:spMk id="187" creationId="{7DEF43DE-FBB9-4861-8397-44AC99933CFB}"/>
          </ac:spMkLst>
        </pc:spChg>
        <pc:spChg chg="mod">
          <ac:chgData name="Jenny Chen" userId="3fd3e1b3-2829-4b83-a999-09ceb7240592" providerId="ADAL" clId="{1D07F5B9-31F0-4F7B-9EEF-E84CFB8676E0}" dt="2020-07-28T19:59:22.251" v="3"/>
          <ac:spMkLst>
            <pc:docMk/>
            <pc:sldMk cId="2906060374" sldId="1731"/>
            <ac:spMk id="188" creationId="{700CB7BB-A039-4E35-ABCF-5773C817DD95}"/>
          </ac:spMkLst>
        </pc:spChg>
        <pc:spChg chg="mod">
          <ac:chgData name="Jenny Chen" userId="3fd3e1b3-2829-4b83-a999-09ceb7240592" providerId="ADAL" clId="{1D07F5B9-31F0-4F7B-9EEF-E84CFB8676E0}" dt="2020-07-28T19:59:22.251" v="3"/>
          <ac:spMkLst>
            <pc:docMk/>
            <pc:sldMk cId="2906060374" sldId="1731"/>
            <ac:spMk id="189" creationId="{A12C11B2-7CAA-42BB-A014-583DDBCD5D4F}"/>
          </ac:spMkLst>
        </pc:spChg>
        <pc:spChg chg="mod">
          <ac:chgData name="Jenny Chen" userId="3fd3e1b3-2829-4b83-a999-09ceb7240592" providerId="ADAL" clId="{1D07F5B9-31F0-4F7B-9EEF-E84CFB8676E0}" dt="2020-07-28T19:59:22.251" v="3"/>
          <ac:spMkLst>
            <pc:docMk/>
            <pc:sldMk cId="2906060374" sldId="1731"/>
            <ac:spMk id="190" creationId="{AC5098AC-05B8-48F5-A3AD-D723B0F5C1FF}"/>
          </ac:spMkLst>
        </pc:spChg>
        <pc:spChg chg="mod">
          <ac:chgData name="Jenny Chen" userId="3fd3e1b3-2829-4b83-a999-09ceb7240592" providerId="ADAL" clId="{1D07F5B9-31F0-4F7B-9EEF-E84CFB8676E0}" dt="2020-07-28T19:59:22.251" v="3"/>
          <ac:spMkLst>
            <pc:docMk/>
            <pc:sldMk cId="2906060374" sldId="1731"/>
            <ac:spMk id="191" creationId="{36FE2C1E-E901-45C4-8539-5FAAD666A73F}"/>
          </ac:spMkLst>
        </pc:spChg>
        <pc:grpChg chg="del">
          <ac:chgData name="Jenny Chen" userId="3fd3e1b3-2829-4b83-a999-09ceb7240592" providerId="ADAL" clId="{1D07F5B9-31F0-4F7B-9EEF-E84CFB8676E0}" dt="2020-07-28T19:59:21.341" v="2" actId="478"/>
          <ac:grpSpMkLst>
            <pc:docMk/>
            <pc:sldMk cId="2906060374" sldId="1731"/>
            <ac:grpSpMk id="2" creationId="{A241293A-E94E-4D79-8B9D-D66521AABB72}"/>
          </ac:grpSpMkLst>
        </pc:grpChg>
        <pc:grpChg chg="add mod">
          <ac:chgData name="Jenny Chen" userId="3fd3e1b3-2829-4b83-a999-09ceb7240592" providerId="ADAL" clId="{1D07F5B9-31F0-4F7B-9EEF-E84CFB8676E0}" dt="2020-07-28T19:59:22.251" v="3"/>
          <ac:grpSpMkLst>
            <pc:docMk/>
            <pc:sldMk cId="2906060374" sldId="1731"/>
            <ac:grpSpMk id="99" creationId="{84CFBA47-010F-4994-B458-6235A34128E3}"/>
          </ac:grpSpMkLst>
        </pc:grpChg>
      </pc:sldChg>
      <pc:sldChg chg="addSp delSp modSp">
        <pc:chgData name="Jenny Chen" userId="3fd3e1b3-2829-4b83-a999-09ceb7240592" providerId="ADAL" clId="{1D07F5B9-31F0-4F7B-9EEF-E84CFB8676E0}" dt="2020-07-29T00:53:44.989" v="200"/>
        <pc:sldMkLst>
          <pc:docMk/>
          <pc:sldMk cId="2936289883" sldId="1732"/>
        </pc:sldMkLst>
        <pc:spChg chg="mod">
          <ac:chgData name="Jenny Chen" userId="3fd3e1b3-2829-4b83-a999-09ceb7240592" providerId="ADAL" clId="{1D07F5B9-31F0-4F7B-9EEF-E84CFB8676E0}" dt="2020-07-29T00:53:44.989" v="200"/>
          <ac:spMkLst>
            <pc:docMk/>
            <pc:sldMk cId="2936289883" sldId="1732"/>
            <ac:spMk id="6" creationId="{00000000-0000-0000-0000-000000000000}"/>
          </ac:spMkLst>
        </pc:spChg>
        <pc:spChg chg="mod">
          <ac:chgData name="Jenny Chen" userId="3fd3e1b3-2829-4b83-a999-09ceb7240592" providerId="ADAL" clId="{1D07F5B9-31F0-4F7B-9EEF-E84CFB8676E0}" dt="2020-07-28T19:59:30.188" v="5"/>
          <ac:spMkLst>
            <pc:docMk/>
            <pc:sldMk cId="2936289883" sldId="1732"/>
            <ac:spMk id="100" creationId="{099DBA25-0241-4C41-B060-6881AF88EEE1}"/>
          </ac:spMkLst>
        </pc:spChg>
        <pc:spChg chg="mod">
          <ac:chgData name="Jenny Chen" userId="3fd3e1b3-2829-4b83-a999-09ceb7240592" providerId="ADAL" clId="{1D07F5B9-31F0-4F7B-9EEF-E84CFB8676E0}" dt="2020-07-28T19:59:30.188" v="5"/>
          <ac:spMkLst>
            <pc:docMk/>
            <pc:sldMk cId="2936289883" sldId="1732"/>
            <ac:spMk id="101" creationId="{FD2E7ECE-2D03-4B58-9FF8-302E592A0AD3}"/>
          </ac:spMkLst>
        </pc:spChg>
        <pc:spChg chg="mod">
          <ac:chgData name="Jenny Chen" userId="3fd3e1b3-2829-4b83-a999-09ceb7240592" providerId="ADAL" clId="{1D07F5B9-31F0-4F7B-9EEF-E84CFB8676E0}" dt="2020-07-28T19:59:30.188" v="5"/>
          <ac:spMkLst>
            <pc:docMk/>
            <pc:sldMk cId="2936289883" sldId="1732"/>
            <ac:spMk id="102" creationId="{1D6D86F5-0556-4784-835F-A4C869A344E2}"/>
          </ac:spMkLst>
        </pc:spChg>
        <pc:spChg chg="mod">
          <ac:chgData name="Jenny Chen" userId="3fd3e1b3-2829-4b83-a999-09ceb7240592" providerId="ADAL" clId="{1D07F5B9-31F0-4F7B-9EEF-E84CFB8676E0}" dt="2020-07-28T19:59:30.188" v="5"/>
          <ac:spMkLst>
            <pc:docMk/>
            <pc:sldMk cId="2936289883" sldId="1732"/>
            <ac:spMk id="103" creationId="{449212A4-8E56-417D-8039-A5D93337E577}"/>
          </ac:spMkLst>
        </pc:spChg>
        <pc:spChg chg="mod">
          <ac:chgData name="Jenny Chen" userId="3fd3e1b3-2829-4b83-a999-09ceb7240592" providerId="ADAL" clId="{1D07F5B9-31F0-4F7B-9EEF-E84CFB8676E0}" dt="2020-07-28T19:59:30.188" v="5"/>
          <ac:spMkLst>
            <pc:docMk/>
            <pc:sldMk cId="2936289883" sldId="1732"/>
            <ac:spMk id="104" creationId="{99A333E0-6F07-43B4-8B6B-8C7BA0457183}"/>
          </ac:spMkLst>
        </pc:spChg>
        <pc:spChg chg="mod">
          <ac:chgData name="Jenny Chen" userId="3fd3e1b3-2829-4b83-a999-09ceb7240592" providerId="ADAL" clId="{1D07F5B9-31F0-4F7B-9EEF-E84CFB8676E0}" dt="2020-07-28T19:59:30.188" v="5"/>
          <ac:spMkLst>
            <pc:docMk/>
            <pc:sldMk cId="2936289883" sldId="1732"/>
            <ac:spMk id="105" creationId="{02B0E972-B4E9-40D4-8923-466127E0C26F}"/>
          </ac:spMkLst>
        </pc:spChg>
        <pc:spChg chg="mod">
          <ac:chgData name="Jenny Chen" userId="3fd3e1b3-2829-4b83-a999-09ceb7240592" providerId="ADAL" clId="{1D07F5B9-31F0-4F7B-9EEF-E84CFB8676E0}" dt="2020-07-28T19:59:30.188" v="5"/>
          <ac:spMkLst>
            <pc:docMk/>
            <pc:sldMk cId="2936289883" sldId="1732"/>
            <ac:spMk id="106" creationId="{AFC7ADC3-9A84-4436-8DC8-D310AB020638}"/>
          </ac:spMkLst>
        </pc:spChg>
        <pc:spChg chg="mod">
          <ac:chgData name="Jenny Chen" userId="3fd3e1b3-2829-4b83-a999-09ceb7240592" providerId="ADAL" clId="{1D07F5B9-31F0-4F7B-9EEF-E84CFB8676E0}" dt="2020-07-28T19:59:30.188" v="5"/>
          <ac:spMkLst>
            <pc:docMk/>
            <pc:sldMk cId="2936289883" sldId="1732"/>
            <ac:spMk id="107" creationId="{A3DDD60B-F52F-45F5-97A5-D428E4AFEFD7}"/>
          </ac:spMkLst>
        </pc:spChg>
        <pc:spChg chg="mod">
          <ac:chgData name="Jenny Chen" userId="3fd3e1b3-2829-4b83-a999-09ceb7240592" providerId="ADAL" clId="{1D07F5B9-31F0-4F7B-9EEF-E84CFB8676E0}" dt="2020-07-28T19:59:30.188" v="5"/>
          <ac:spMkLst>
            <pc:docMk/>
            <pc:sldMk cId="2936289883" sldId="1732"/>
            <ac:spMk id="108" creationId="{A42C7D56-82FB-44FF-81F4-233F5948FD00}"/>
          </ac:spMkLst>
        </pc:spChg>
        <pc:spChg chg="mod">
          <ac:chgData name="Jenny Chen" userId="3fd3e1b3-2829-4b83-a999-09ceb7240592" providerId="ADAL" clId="{1D07F5B9-31F0-4F7B-9EEF-E84CFB8676E0}" dt="2020-07-28T19:59:30.188" v="5"/>
          <ac:spMkLst>
            <pc:docMk/>
            <pc:sldMk cId="2936289883" sldId="1732"/>
            <ac:spMk id="109" creationId="{94D322BA-9B5F-4857-AE8F-FFD5108E5033}"/>
          </ac:spMkLst>
        </pc:spChg>
        <pc:spChg chg="mod">
          <ac:chgData name="Jenny Chen" userId="3fd3e1b3-2829-4b83-a999-09ceb7240592" providerId="ADAL" clId="{1D07F5B9-31F0-4F7B-9EEF-E84CFB8676E0}" dt="2020-07-28T19:59:30.188" v="5"/>
          <ac:spMkLst>
            <pc:docMk/>
            <pc:sldMk cId="2936289883" sldId="1732"/>
            <ac:spMk id="110" creationId="{FE2FCE94-4A30-4F9C-9A6E-3BA8D63323A4}"/>
          </ac:spMkLst>
        </pc:spChg>
        <pc:spChg chg="mod">
          <ac:chgData name="Jenny Chen" userId="3fd3e1b3-2829-4b83-a999-09ceb7240592" providerId="ADAL" clId="{1D07F5B9-31F0-4F7B-9EEF-E84CFB8676E0}" dt="2020-07-28T19:59:30.188" v="5"/>
          <ac:spMkLst>
            <pc:docMk/>
            <pc:sldMk cId="2936289883" sldId="1732"/>
            <ac:spMk id="111" creationId="{545EAAF1-FB13-4964-99F2-E74FB6D73F4E}"/>
          </ac:spMkLst>
        </pc:spChg>
        <pc:spChg chg="mod">
          <ac:chgData name="Jenny Chen" userId="3fd3e1b3-2829-4b83-a999-09ceb7240592" providerId="ADAL" clId="{1D07F5B9-31F0-4F7B-9EEF-E84CFB8676E0}" dt="2020-07-28T19:59:30.188" v="5"/>
          <ac:spMkLst>
            <pc:docMk/>
            <pc:sldMk cId="2936289883" sldId="1732"/>
            <ac:spMk id="112" creationId="{650B351D-139C-44D3-90DC-CBF76A0CDE7C}"/>
          </ac:spMkLst>
        </pc:spChg>
        <pc:spChg chg="mod">
          <ac:chgData name="Jenny Chen" userId="3fd3e1b3-2829-4b83-a999-09ceb7240592" providerId="ADAL" clId="{1D07F5B9-31F0-4F7B-9EEF-E84CFB8676E0}" dt="2020-07-28T19:59:30.188" v="5"/>
          <ac:spMkLst>
            <pc:docMk/>
            <pc:sldMk cId="2936289883" sldId="1732"/>
            <ac:spMk id="113" creationId="{D7D500A8-5DE7-4477-9DF8-222282190E8C}"/>
          </ac:spMkLst>
        </pc:spChg>
        <pc:spChg chg="mod">
          <ac:chgData name="Jenny Chen" userId="3fd3e1b3-2829-4b83-a999-09ceb7240592" providerId="ADAL" clId="{1D07F5B9-31F0-4F7B-9EEF-E84CFB8676E0}" dt="2020-07-28T19:59:30.188" v="5"/>
          <ac:spMkLst>
            <pc:docMk/>
            <pc:sldMk cId="2936289883" sldId="1732"/>
            <ac:spMk id="114" creationId="{1A754305-DBB4-47BA-B1E9-CBAFB843E0D4}"/>
          </ac:spMkLst>
        </pc:spChg>
        <pc:spChg chg="mod">
          <ac:chgData name="Jenny Chen" userId="3fd3e1b3-2829-4b83-a999-09ceb7240592" providerId="ADAL" clId="{1D07F5B9-31F0-4F7B-9EEF-E84CFB8676E0}" dt="2020-07-28T19:59:30.188" v="5"/>
          <ac:spMkLst>
            <pc:docMk/>
            <pc:sldMk cId="2936289883" sldId="1732"/>
            <ac:spMk id="115" creationId="{09F529DE-55A4-422D-9D01-FB6E64A2E39F}"/>
          </ac:spMkLst>
        </pc:spChg>
        <pc:spChg chg="mod">
          <ac:chgData name="Jenny Chen" userId="3fd3e1b3-2829-4b83-a999-09ceb7240592" providerId="ADAL" clId="{1D07F5B9-31F0-4F7B-9EEF-E84CFB8676E0}" dt="2020-07-28T19:59:30.188" v="5"/>
          <ac:spMkLst>
            <pc:docMk/>
            <pc:sldMk cId="2936289883" sldId="1732"/>
            <ac:spMk id="116" creationId="{FAABE871-90F4-4224-94F3-ADAB37085E50}"/>
          </ac:spMkLst>
        </pc:spChg>
        <pc:spChg chg="mod">
          <ac:chgData name="Jenny Chen" userId="3fd3e1b3-2829-4b83-a999-09ceb7240592" providerId="ADAL" clId="{1D07F5B9-31F0-4F7B-9EEF-E84CFB8676E0}" dt="2020-07-28T19:59:30.188" v="5"/>
          <ac:spMkLst>
            <pc:docMk/>
            <pc:sldMk cId="2936289883" sldId="1732"/>
            <ac:spMk id="117" creationId="{428D9B0A-8907-4AED-8306-8C8767951AEA}"/>
          </ac:spMkLst>
        </pc:spChg>
        <pc:spChg chg="mod">
          <ac:chgData name="Jenny Chen" userId="3fd3e1b3-2829-4b83-a999-09ceb7240592" providerId="ADAL" clId="{1D07F5B9-31F0-4F7B-9EEF-E84CFB8676E0}" dt="2020-07-28T19:59:30.188" v="5"/>
          <ac:spMkLst>
            <pc:docMk/>
            <pc:sldMk cId="2936289883" sldId="1732"/>
            <ac:spMk id="118" creationId="{936D24E8-AEEB-4B6F-A123-158F66B5AC25}"/>
          </ac:spMkLst>
        </pc:spChg>
        <pc:spChg chg="mod">
          <ac:chgData name="Jenny Chen" userId="3fd3e1b3-2829-4b83-a999-09ceb7240592" providerId="ADAL" clId="{1D07F5B9-31F0-4F7B-9EEF-E84CFB8676E0}" dt="2020-07-28T19:59:30.188" v="5"/>
          <ac:spMkLst>
            <pc:docMk/>
            <pc:sldMk cId="2936289883" sldId="1732"/>
            <ac:spMk id="119" creationId="{9A6718E3-D3B8-41B8-8318-9787F69918EE}"/>
          </ac:spMkLst>
        </pc:spChg>
        <pc:spChg chg="mod">
          <ac:chgData name="Jenny Chen" userId="3fd3e1b3-2829-4b83-a999-09ceb7240592" providerId="ADAL" clId="{1D07F5B9-31F0-4F7B-9EEF-E84CFB8676E0}" dt="2020-07-28T19:59:30.188" v="5"/>
          <ac:spMkLst>
            <pc:docMk/>
            <pc:sldMk cId="2936289883" sldId="1732"/>
            <ac:spMk id="120" creationId="{DC3629A9-C794-4194-847A-882DE8F5D96E}"/>
          </ac:spMkLst>
        </pc:spChg>
        <pc:spChg chg="mod">
          <ac:chgData name="Jenny Chen" userId="3fd3e1b3-2829-4b83-a999-09ceb7240592" providerId="ADAL" clId="{1D07F5B9-31F0-4F7B-9EEF-E84CFB8676E0}" dt="2020-07-28T19:59:30.188" v="5"/>
          <ac:spMkLst>
            <pc:docMk/>
            <pc:sldMk cId="2936289883" sldId="1732"/>
            <ac:spMk id="121" creationId="{4788C0A9-DF0C-478B-9E4E-860BDD26E386}"/>
          </ac:spMkLst>
        </pc:spChg>
        <pc:spChg chg="mod">
          <ac:chgData name="Jenny Chen" userId="3fd3e1b3-2829-4b83-a999-09ceb7240592" providerId="ADAL" clId="{1D07F5B9-31F0-4F7B-9EEF-E84CFB8676E0}" dt="2020-07-28T19:59:30.188" v="5"/>
          <ac:spMkLst>
            <pc:docMk/>
            <pc:sldMk cId="2936289883" sldId="1732"/>
            <ac:spMk id="122" creationId="{5F39A140-C7FB-4DE7-9070-8FAF0507168D}"/>
          </ac:spMkLst>
        </pc:spChg>
        <pc:spChg chg="mod">
          <ac:chgData name="Jenny Chen" userId="3fd3e1b3-2829-4b83-a999-09ceb7240592" providerId="ADAL" clId="{1D07F5B9-31F0-4F7B-9EEF-E84CFB8676E0}" dt="2020-07-28T19:59:30.188" v="5"/>
          <ac:spMkLst>
            <pc:docMk/>
            <pc:sldMk cId="2936289883" sldId="1732"/>
            <ac:spMk id="123" creationId="{F5313F0C-1373-460E-AF19-D2D7A0CE1B6D}"/>
          </ac:spMkLst>
        </pc:spChg>
        <pc:spChg chg="mod">
          <ac:chgData name="Jenny Chen" userId="3fd3e1b3-2829-4b83-a999-09ceb7240592" providerId="ADAL" clId="{1D07F5B9-31F0-4F7B-9EEF-E84CFB8676E0}" dt="2020-07-28T19:59:30.188" v="5"/>
          <ac:spMkLst>
            <pc:docMk/>
            <pc:sldMk cId="2936289883" sldId="1732"/>
            <ac:spMk id="124" creationId="{FD402629-C7DE-45EC-A396-C83D20D81C61}"/>
          </ac:spMkLst>
        </pc:spChg>
        <pc:spChg chg="mod">
          <ac:chgData name="Jenny Chen" userId="3fd3e1b3-2829-4b83-a999-09ceb7240592" providerId="ADAL" clId="{1D07F5B9-31F0-4F7B-9EEF-E84CFB8676E0}" dt="2020-07-28T19:59:30.188" v="5"/>
          <ac:spMkLst>
            <pc:docMk/>
            <pc:sldMk cId="2936289883" sldId="1732"/>
            <ac:spMk id="125" creationId="{5130B3E6-3EDC-4EAA-BA8B-1F0521D3E1A6}"/>
          </ac:spMkLst>
        </pc:spChg>
        <pc:spChg chg="mod">
          <ac:chgData name="Jenny Chen" userId="3fd3e1b3-2829-4b83-a999-09ceb7240592" providerId="ADAL" clId="{1D07F5B9-31F0-4F7B-9EEF-E84CFB8676E0}" dt="2020-07-28T19:59:30.188" v="5"/>
          <ac:spMkLst>
            <pc:docMk/>
            <pc:sldMk cId="2936289883" sldId="1732"/>
            <ac:spMk id="126" creationId="{0A44CD6D-D339-4CB9-B18C-E9B0156A9805}"/>
          </ac:spMkLst>
        </pc:spChg>
        <pc:spChg chg="mod">
          <ac:chgData name="Jenny Chen" userId="3fd3e1b3-2829-4b83-a999-09ceb7240592" providerId="ADAL" clId="{1D07F5B9-31F0-4F7B-9EEF-E84CFB8676E0}" dt="2020-07-28T19:59:30.188" v="5"/>
          <ac:spMkLst>
            <pc:docMk/>
            <pc:sldMk cId="2936289883" sldId="1732"/>
            <ac:spMk id="127" creationId="{7DAAE0C5-0441-4535-AA10-EF57B848D481}"/>
          </ac:spMkLst>
        </pc:spChg>
        <pc:spChg chg="mod">
          <ac:chgData name="Jenny Chen" userId="3fd3e1b3-2829-4b83-a999-09ceb7240592" providerId="ADAL" clId="{1D07F5B9-31F0-4F7B-9EEF-E84CFB8676E0}" dt="2020-07-28T19:59:30.188" v="5"/>
          <ac:spMkLst>
            <pc:docMk/>
            <pc:sldMk cId="2936289883" sldId="1732"/>
            <ac:spMk id="128" creationId="{BC733436-52C4-47BE-945D-618AC873B5D9}"/>
          </ac:spMkLst>
        </pc:spChg>
        <pc:spChg chg="mod">
          <ac:chgData name="Jenny Chen" userId="3fd3e1b3-2829-4b83-a999-09ceb7240592" providerId="ADAL" clId="{1D07F5B9-31F0-4F7B-9EEF-E84CFB8676E0}" dt="2020-07-28T19:59:30.188" v="5"/>
          <ac:spMkLst>
            <pc:docMk/>
            <pc:sldMk cId="2936289883" sldId="1732"/>
            <ac:spMk id="129" creationId="{8D9AD2E0-D5D5-4550-9C3A-97C6EBC3B9AD}"/>
          </ac:spMkLst>
        </pc:spChg>
        <pc:spChg chg="mod">
          <ac:chgData name="Jenny Chen" userId="3fd3e1b3-2829-4b83-a999-09ceb7240592" providerId="ADAL" clId="{1D07F5B9-31F0-4F7B-9EEF-E84CFB8676E0}" dt="2020-07-28T19:59:30.188" v="5"/>
          <ac:spMkLst>
            <pc:docMk/>
            <pc:sldMk cId="2936289883" sldId="1732"/>
            <ac:spMk id="130" creationId="{D568DBC5-F77F-48D7-9B1A-247891DBDF19}"/>
          </ac:spMkLst>
        </pc:spChg>
        <pc:spChg chg="mod">
          <ac:chgData name="Jenny Chen" userId="3fd3e1b3-2829-4b83-a999-09ceb7240592" providerId="ADAL" clId="{1D07F5B9-31F0-4F7B-9EEF-E84CFB8676E0}" dt="2020-07-28T19:59:30.188" v="5"/>
          <ac:spMkLst>
            <pc:docMk/>
            <pc:sldMk cId="2936289883" sldId="1732"/>
            <ac:spMk id="131" creationId="{741F149F-BE76-41A1-9DA7-43B5C65F87FC}"/>
          </ac:spMkLst>
        </pc:spChg>
        <pc:spChg chg="mod">
          <ac:chgData name="Jenny Chen" userId="3fd3e1b3-2829-4b83-a999-09ceb7240592" providerId="ADAL" clId="{1D07F5B9-31F0-4F7B-9EEF-E84CFB8676E0}" dt="2020-07-28T19:59:30.188" v="5"/>
          <ac:spMkLst>
            <pc:docMk/>
            <pc:sldMk cId="2936289883" sldId="1732"/>
            <ac:spMk id="132" creationId="{E69F0CEB-3004-4E5D-A2E9-205FC30201CD}"/>
          </ac:spMkLst>
        </pc:spChg>
        <pc:spChg chg="mod">
          <ac:chgData name="Jenny Chen" userId="3fd3e1b3-2829-4b83-a999-09ceb7240592" providerId="ADAL" clId="{1D07F5B9-31F0-4F7B-9EEF-E84CFB8676E0}" dt="2020-07-28T19:59:30.188" v="5"/>
          <ac:spMkLst>
            <pc:docMk/>
            <pc:sldMk cId="2936289883" sldId="1732"/>
            <ac:spMk id="133" creationId="{B5302259-AD38-4F93-9B0F-C5B2CBFAE520}"/>
          </ac:spMkLst>
        </pc:spChg>
        <pc:spChg chg="mod">
          <ac:chgData name="Jenny Chen" userId="3fd3e1b3-2829-4b83-a999-09ceb7240592" providerId="ADAL" clId="{1D07F5B9-31F0-4F7B-9EEF-E84CFB8676E0}" dt="2020-07-28T19:59:30.188" v="5"/>
          <ac:spMkLst>
            <pc:docMk/>
            <pc:sldMk cId="2936289883" sldId="1732"/>
            <ac:spMk id="134" creationId="{B2598FF7-4CB2-487E-BA4E-5CF73F0F80BF}"/>
          </ac:spMkLst>
        </pc:spChg>
        <pc:spChg chg="mod">
          <ac:chgData name="Jenny Chen" userId="3fd3e1b3-2829-4b83-a999-09ceb7240592" providerId="ADAL" clId="{1D07F5B9-31F0-4F7B-9EEF-E84CFB8676E0}" dt="2020-07-28T19:59:30.188" v="5"/>
          <ac:spMkLst>
            <pc:docMk/>
            <pc:sldMk cId="2936289883" sldId="1732"/>
            <ac:spMk id="135" creationId="{3A2986F5-648F-44E8-B7C0-040B6DE971AC}"/>
          </ac:spMkLst>
        </pc:spChg>
        <pc:spChg chg="mod">
          <ac:chgData name="Jenny Chen" userId="3fd3e1b3-2829-4b83-a999-09ceb7240592" providerId="ADAL" clId="{1D07F5B9-31F0-4F7B-9EEF-E84CFB8676E0}" dt="2020-07-28T19:59:30.188" v="5"/>
          <ac:spMkLst>
            <pc:docMk/>
            <pc:sldMk cId="2936289883" sldId="1732"/>
            <ac:spMk id="136" creationId="{5070FCB2-8A33-43B0-A45C-B476EF5E0654}"/>
          </ac:spMkLst>
        </pc:spChg>
        <pc:spChg chg="mod">
          <ac:chgData name="Jenny Chen" userId="3fd3e1b3-2829-4b83-a999-09ceb7240592" providerId="ADAL" clId="{1D07F5B9-31F0-4F7B-9EEF-E84CFB8676E0}" dt="2020-07-28T19:59:30.188" v="5"/>
          <ac:spMkLst>
            <pc:docMk/>
            <pc:sldMk cId="2936289883" sldId="1732"/>
            <ac:spMk id="137" creationId="{1CC50FAB-B776-4F3A-A35C-825685709472}"/>
          </ac:spMkLst>
        </pc:spChg>
        <pc:spChg chg="mod">
          <ac:chgData name="Jenny Chen" userId="3fd3e1b3-2829-4b83-a999-09ceb7240592" providerId="ADAL" clId="{1D07F5B9-31F0-4F7B-9EEF-E84CFB8676E0}" dt="2020-07-28T19:59:30.188" v="5"/>
          <ac:spMkLst>
            <pc:docMk/>
            <pc:sldMk cId="2936289883" sldId="1732"/>
            <ac:spMk id="138" creationId="{7A6EA17D-CA14-4E79-9AC5-29FEAA2DD33B}"/>
          </ac:spMkLst>
        </pc:spChg>
        <pc:spChg chg="mod">
          <ac:chgData name="Jenny Chen" userId="3fd3e1b3-2829-4b83-a999-09ceb7240592" providerId="ADAL" clId="{1D07F5B9-31F0-4F7B-9EEF-E84CFB8676E0}" dt="2020-07-28T19:59:30.188" v="5"/>
          <ac:spMkLst>
            <pc:docMk/>
            <pc:sldMk cId="2936289883" sldId="1732"/>
            <ac:spMk id="139" creationId="{42B52082-46DA-4938-B544-07FED2DC2FCE}"/>
          </ac:spMkLst>
        </pc:spChg>
        <pc:spChg chg="mod">
          <ac:chgData name="Jenny Chen" userId="3fd3e1b3-2829-4b83-a999-09ceb7240592" providerId="ADAL" clId="{1D07F5B9-31F0-4F7B-9EEF-E84CFB8676E0}" dt="2020-07-28T19:59:30.188" v="5"/>
          <ac:spMkLst>
            <pc:docMk/>
            <pc:sldMk cId="2936289883" sldId="1732"/>
            <ac:spMk id="140" creationId="{F3583E59-FA82-4A2E-8F44-4F978C49AE20}"/>
          </ac:spMkLst>
        </pc:spChg>
        <pc:spChg chg="mod">
          <ac:chgData name="Jenny Chen" userId="3fd3e1b3-2829-4b83-a999-09ceb7240592" providerId="ADAL" clId="{1D07F5B9-31F0-4F7B-9EEF-E84CFB8676E0}" dt="2020-07-28T19:59:30.188" v="5"/>
          <ac:spMkLst>
            <pc:docMk/>
            <pc:sldMk cId="2936289883" sldId="1732"/>
            <ac:spMk id="141" creationId="{53B456BB-0CED-4406-82D2-E6A36AD7581D}"/>
          </ac:spMkLst>
        </pc:spChg>
        <pc:spChg chg="mod">
          <ac:chgData name="Jenny Chen" userId="3fd3e1b3-2829-4b83-a999-09ceb7240592" providerId="ADAL" clId="{1D07F5B9-31F0-4F7B-9EEF-E84CFB8676E0}" dt="2020-07-28T19:59:30.188" v="5"/>
          <ac:spMkLst>
            <pc:docMk/>
            <pc:sldMk cId="2936289883" sldId="1732"/>
            <ac:spMk id="142" creationId="{274063F0-2BA4-4355-A5B7-2AE841AB7EE9}"/>
          </ac:spMkLst>
        </pc:spChg>
        <pc:spChg chg="mod">
          <ac:chgData name="Jenny Chen" userId="3fd3e1b3-2829-4b83-a999-09ceb7240592" providerId="ADAL" clId="{1D07F5B9-31F0-4F7B-9EEF-E84CFB8676E0}" dt="2020-07-28T19:59:30.188" v="5"/>
          <ac:spMkLst>
            <pc:docMk/>
            <pc:sldMk cId="2936289883" sldId="1732"/>
            <ac:spMk id="143" creationId="{E3C57B85-BCAF-484C-A223-9AEBD3FD20D1}"/>
          </ac:spMkLst>
        </pc:spChg>
        <pc:spChg chg="mod">
          <ac:chgData name="Jenny Chen" userId="3fd3e1b3-2829-4b83-a999-09ceb7240592" providerId="ADAL" clId="{1D07F5B9-31F0-4F7B-9EEF-E84CFB8676E0}" dt="2020-07-28T19:59:30.188" v="5"/>
          <ac:spMkLst>
            <pc:docMk/>
            <pc:sldMk cId="2936289883" sldId="1732"/>
            <ac:spMk id="144" creationId="{1454EC24-2F5B-4717-9638-5362D6F9841E}"/>
          </ac:spMkLst>
        </pc:spChg>
        <pc:spChg chg="mod">
          <ac:chgData name="Jenny Chen" userId="3fd3e1b3-2829-4b83-a999-09ceb7240592" providerId="ADAL" clId="{1D07F5B9-31F0-4F7B-9EEF-E84CFB8676E0}" dt="2020-07-28T19:59:30.188" v="5"/>
          <ac:spMkLst>
            <pc:docMk/>
            <pc:sldMk cId="2936289883" sldId="1732"/>
            <ac:spMk id="145" creationId="{EBD88FFF-60A6-4AEB-9CE8-F8AF7BBFD73A}"/>
          </ac:spMkLst>
        </pc:spChg>
        <pc:spChg chg="mod">
          <ac:chgData name="Jenny Chen" userId="3fd3e1b3-2829-4b83-a999-09ceb7240592" providerId="ADAL" clId="{1D07F5B9-31F0-4F7B-9EEF-E84CFB8676E0}" dt="2020-07-28T19:59:30.188" v="5"/>
          <ac:spMkLst>
            <pc:docMk/>
            <pc:sldMk cId="2936289883" sldId="1732"/>
            <ac:spMk id="146" creationId="{7A53FE2E-A8E1-4182-B2B5-211408556CD3}"/>
          </ac:spMkLst>
        </pc:spChg>
        <pc:spChg chg="mod">
          <ac:chgData name="Jenny Chen" userId="3fd3e1b3-2829-4b83-a999-09ceb7240592" providerId="ADAL" clId="{1D07F5B9-31F0-4F7B-9EEF-E84CFB8676E0}" dt="2020-07-28T19:59:30.188" v="5"/>
          <ac:spMkLst>
            <pc:docMk/>
            <pc:sldMk cId="2936289883" sldId="1732"/>
            <ac:spMk id="147" creationId="{95D1009D-7AD0-4990-9823-A4FEA89DFC60}"/>
          </ac:spMkLst>
        </pc:spChg>
        <pc:spChg chg="mod">
          <ac:chgData name="Jenny Chen" userId="3fd3e1b3-2829-4b83-a999-09ceb7240592" providerId="ADAL" clId="{1D07F5B9-31F0-4F7B-9EEF-E84CFB8676E0}" dt="2020-07-28T19:59:30.188" v="5"/>
          <ac:spMkLst>
            <pc:docMk/>
            <pc:sldMk cId="2936289883" sldId="1732"/>
            <ac:spMk id="148" creationId="{36EA7E51-2F39-47B6-9A33-5074C2D014C5}"/>
          </ac:spMkLst>
        </pc:spChg>
        <pc:spChg chg="mod">
          <ac:chgData name="Jenny Chen" userId="3fd3e1b3-2829-4b83-a999-09ceb7240592" providerId="ADAL" clId="{1D07F5B9-31F0-4F7B-9EEF-E84CFB8676E0}" dt="2020-07-28T19:59:30.188" v="5"/>
          <ac:spMkLst>
            <pc:docMk/>
            <pc:sldMk cId="2936289883" sldId="1732"/>
            <ac:spMk id="149" creationId="{6F0EDEBB-C510-4138-8236-B9A60AF27880}"/>
          </ac:spMkLst>
        </pc:spChg>
        <pc:spChg chg="mod">
          <ac:chgData name="Jenny Chen" userId="3fd3e1b3-2829-4b83-a999-09ceb7240592" providerId="ADAL" clId="{1D07F5B9-31F0-4F7B-9EEF-E84CFB8676E0}" dt="2020-07-28T19:59:30.188" v="5"/>
          <ac:spMkLst>
            <pc:docMk/>
            <pc:sldMk cId="2936289883" sldId="1732"/>
            <ac:spMk id="150" creationId="{A13AF010-B6F7-4695-A2DD-1AA45B826BB2}"/>
          </ac:spMkLst>
        </pc:spChg>
        <pc:spChg chg="mod">
          <ac:chgData name="Jenny Chen" userId="3fd3e1b3-2829-4b83-a999-09ceb7240592" providerId="ADAL" clId="{1D07F5B9-31F0-4F7B-9EEF-E84CFB8676E0}" dt="2020-07-28T19:59:30.188" v="5"/>
          <ac:spMkLst>
            <pc:docMk/>
            <pc:sldMk cId="2936289883" sldId="1732"/>
            <ac:spMk id="151" creationId="{1B88DEF0-6499-4CDA-A59A-A7CFA54814C9}"/>
          </ac:spMkLst>
        </pc:spChg>
        <pc:spChg chg="mod">
          <ac:chgData name="Jenny Chen" userId="3fd3e1b3-2829-4b83-a999-09ceb7240592" providerId="ADAL" clId="{1D07F5B9-31F0-4F7B-9EEF-E84CFB8676E0}" dt="2020-07-28T19:59:30.188" v="5"/>
          <ac:spMkLst>
            <pc:docMk/>
            <pc:sldMk cId="2936289883" sldId="1732"/>
            <ac:spMk id="152" creationId="{234CC5AA-F31F-44D4-80B7-920217E6F03B}"/>
          </ac:spMkLst>
        </pc:spChg>
        <pc:spChg chg="mod">
          <ac:chgData name="Jenny Chen" userId="3fd3e1b3-2829-4b83-a999-09ceb7240592" providerId="ADAL" clId="{1D07F5B9-31F0-4F7B-9EEF-E84CFB8676E0}" dt="2020-07-28T19:59:30.188" v="5"/>
          <ac:spMkLst>
            <pc:docMk/>
            <pc:sldMk cId="2936289883" sldId="1732"/>
            <ac:spMk id="153" creationId="{9C8A6387-5F50-4AB2-91C7-3A683BB82911}"/>
          </ac:spMkLst>
        </pc:spChg>
        <pc:spChg chg="mod">
          <ac:chgData name="Jenny Chen" userId="3fd3e1b3-2829-4b83-a999-09ceb7240592" providerId="ADAL" clId="{1D07F5B9-31F0-4F7B-9EEF-E84CFB8676E0}" dt="2020-07-28T19:59:30.188" v="5"/>
          <ac:spMkLst>
            <pc:docMk/>
            <pc:sldMk cId="2936289883" sldId="1732"/>
            <ac:spMk id="154" creationId="{6A90E77D-4A74-45AA-8507-45133B056C86}"/>
          </ac:spMkLst>
        </pc:spChg>
        <pc:spChg chg="mod">
          <ac:chgData name="Jenny Chen" userId="3fd3e1b3-2829-4b83-a999-09ceb7240592" providerId="ADAL" clId="{1D07F5B9-31F0-4F7B-9EEF-E84CFB8676E0}" dt="2020-07-28T19:59:30.188" v="5"/>
          <ac:spMkLst>
            <pc:docMk/>
            <pc:sldMk cId="2936289883" sldId="1732"/>
            <ac:spMk id="155" creationId="{10565E0F-3242-491B-9344-0A347BCBE2FB}"/>
          </ac:spMkLst>
        </pc:spChg>
        <pc:spChg chg="mod">
          <ac:chgData name="Jenny Chen" userId="3fd3e1b3-2829-4b83-a999-09ceb7240592" providerId="ADAL" clId="{1D07F5B9-31F0-4F7B-9EEF-E84CFB8676E0}" dt="2020-07-28T19:59:30.188" v="5"/>
          <ac:spMkLst>
            <pc:docMk/>
            <pc:sldMk cId="2936289883" sldId="1732"/>
            <ac:spMk id="156" creationId="{48B9C288-D332-419D-884A-A8C2C194F46A}"/>
          </ac:spMkLst>
        </pc:spChg>
        <pc:spChg chg="mod">
          <ac:chgData name="Jenny Chen" userId="3fd3e1b3-2829-4b83-a999-09ceb7240592" providerId="ADAL" clId="{1D07F5B9-31F0-4F7B-9EEF-E84CFB8676E0}" dt="2020-07-28T19:59:30.188" v="5"/>
          <ac:spMkLst>
            <pc:docMk/>
            <pc:sldMk cId="2936289883" sldId="1732"/>
            <ac:spMk id="157" creationId="{9A2228EC-B552-41BD-B6E0-036ECF9D7E83}"/>
          </ac:spMkLst>
        </pc:spChg>
        <pc:spChg chg="mod">
          <ac:chgData name="Jenny Chen" userId="3fd3e1b3-2829-4b83-a999-09ceb7240592" providerId="ADAL" clId="{1D07F5B9-31F0-4F7B-9EEF-E84CFB8676E0}" dt="2020-07-28T19:59:30.188" v="5"/>
          <ac:spMkLst>
            <pc:docMk/>
            <pc:sldMk cId="2936289883" sldId="1732"/>
            <ac:spMk id="158" creationId="{6C3D647D-03CD-4D45-AB3B-5C9B68BEA66D}"/>
          </ac:spMkLst>
        </pc:spChg>
        <pc:spChg chg="mod">
          <ac:chgData name="Jenny Chen" userId="3fd3e1b3-2829-4b83-a999-09ceb7240592" providerId="ADAL" clId="{1D07F5B9-31F0-4F7B-9EEF-E84CFB8676E0}" dt="2020-07-28T19:59:30.188" v="5"/>
          <ac:spMkLst>
            <pc:docMk/>
            <pc:sldMk cId="2936289883" sldId="1732"/>
            <ac:spMk id="159" creationId="{76A281AC-D7C2-4C67-83F1-B1CE0B7BA494}"/>
          </ac:spMkLst>
        </pc:spChg>
        <pc:spChg chg="mod">
          <ac:chgData name="Jenny Chen" userId="3fd3e1b3-2829-4b83-a999-09ceb7240592" providerId="ADAL" clId="{1D07F5B9-31F0-4F7B-9EEF-E84CFB8676E0}" dt="2020-07-28T19:59:30.188" v="5"/>
          <ac:spMkLst>
            <pc:docMk/>
            <pc:sldMk cId="2936289883" sldId="1732"/>
            <ac:spMk id="160" creationId="{695EEEA8-9146-4D51-B985-359D241B379B}"/>
          </ac:spMkLst>
        </pc:spChg>
        <pc:spChg chg="mod">
          <ac:chgData name="Jenny Chen" userId="3fd3e1b3-2829-4b83-a999-09ceb7240592" providerId="ADAL" clId="{1D07F5B9-31F0-4F7B-9EEF-E84CFB8676E0}" dt="2020-07-28T19:59:30.188" v="5"/>
          <ac:spMkLst>
            <pc:docMk/>
            <pc:sldMk cId="2936289883" sldId="1732"/>
            <ac:spMk id="161" creationId="{9CE0F1C7-5B27-42D8-A8D5-9ECE5C781E2D}"/>
          </ac:spMkLst>
        </pc:spChg>
        <pc:spChg chg="mod">
          <ac:chgData name="Jenny Chen" userId="3fd3e1b3-2829-4b83-a999-09ceb7240592" providerId="ADAL" clId="{1D07F5B9-31F0-4F7B-9EEF-E84CFB8676E0}" dt="2020-07-28T19:59:30.188" v="5"/>
          <ac:spMkLst>
            <pc:docMk/>
            <pc:sldMk cId="2936289883" sldId="1732"/>
            <ac:spMk id="162" creationId="{3C3C9F1D-7134-4BFD-9EA2-2C02379629E3}"/>
          </ac:spMkLst>
        </pc:spChg>
        <pc:spChg chg="mod">
          <ac:chgData name="Jenny Chen" userId="3fd3e1b3-2829-4b83-a999-09ceb7240592" providerId="ADAL" clId="{1D07F5B9-31F0-4F7B-9EEF-E84CFB8676E0}" dt="2020-07-28T19:59:30.188" v="5"/>
          <ac:spMkLst>
            <pc:docMk/>
            <pc:sldMk cId="2936289883" sldId="1732"/>
            <ac:spMk id="163" creationId="{E570B7AC-C393-4AA4-8D76-102AF14BA921}"/>
          </ac:spMkLst>
        </pc:spChg>
        <pc:spChg chg="mod">
          <ac:chgData name="Jenny Chen" userId="3fd3e1b3-2829-4b83-a999-09ceb7240592" providerId="ADAL" clId="{1D07F5B9-31F0-4F7B-9EEF-E84CFB8676E0}" dt="2020-07-28T19:59:30.188" v="5"/>
          <ac:spMkLst>
            <pc:docMk/>
            <pc:sldMk cId="2936289883" sldId="1732"/>
            <ac:spMk id="164" creationId="{534FC7AC-4CD6-496F-BF6E-16B9B3BE22A3}"/>
          </ac:spMkLst>
        </pc:spChg>
        <pc:spChg chg="mod">
          <ac:chgData name="Jenny Chen" userId="3fd3e1b3-2829-4b83-a999-09ceb7240592" providerId="ADAL" clId="{1D07F5B9-31F0-4F7B-9EEF-E84CFB8676E0}" dt="2020-07-28T19:59:30.188" v="5"/>
          <ac:spMkLst>
            <pc:docMk/>
            <pc:sldMk cId="2936289883" sldId="1732"/>
            <ac:spMk id="165" creationId="{E6BD632B-9868-4904-B1BC-2E55A9683BC5}"/>
          </ac:spMkLst>
        </pc:spChg>
        <pc:spChg chg="mod">
          <ac:chgData name="Jenny Chen" userId="3fd3e1b3-2829-4b83-a999-09ceb7240592" providerId="ADAL" clId="{1D07F5B9-31F0-4F7B-9EEF-E84CFB8676E0}" dt="2020-07-28T19:59:30.188" v="5"/>
          <ac:spMkLst>
            <pc:docMk/>
            <pc:sldMk cId="2936289883" sldId="1732"/>
            <ac:spMk id="166" creationId="{D7277365-C4F5-48CB-8C17-800346738F2D}"/>
          </ac:spMkLst>
        </pc:spChg>
        <pc:spChg chg="mod">
          <ac:chgData name="Jenny Chen" userId="3fd3e1b3-2829-4b83-a999-09ceb7240592" providerId="ADAL" clId="{1D07F5B9-31F0-4F7B-9EEF-E84CFB8676E0}" dt="2020-07-28T19:59:30.188" v="5"/>
          <ac:spMkLst>
            <pc:docMk/>
            <pc:sldMk cId="2936289883" sldId="1732"/>
            <ac:spMk id="167" creationId="{D6CC6F5B-B4D8-4DB9-B85C-1A382A4798A3}"/>
          </ac:spMkLst>
        </pc:spChg>
        <pc:spChg chg="mod">
          <ac:chgData name="Jenny Chen" userId="3fd3e1b3-2829-4b83-a999-09ceb7240592" providerId="ADAL" clId="{1D07F5B9-31F0-4F7B-9EEF-E84CFB8676E0}" dt="2020-07-28T19:59:30.188" v="5"/>
          <ac:spMkLst>
            <pc:docMk/>
            <pc:sldMk cId="2936289883" sldId="1732"/>
            <ac:spMk id="168" creationId="{443FCFB2-7898-47F6-B11F-CEE1582AAFA5}"/>
          </ac:spMkLst>
        </pc:spChg>
        <pc:spChg chg="mod">
          <ac:chgData name="Jenny Chen" userId="3fd3e1b3-2829-4b83-a999-09ceb7240592" providerId="ADAL" clId="{1D07F5B9-31F0-4F7B-9EEF-E84CFB8676E0}" dt="2020-07-28T19:59:30.188" v="5"/>
          <ac:spMkLst>
            <pc:docMk/>
            <pc:sldMk cId="2936289883" sldId="1732"/>
            <ac:spMk id="169" creationId="{D0B59252-2361-491D-A360-983E2C44FFB6}"/>
          </ac:spMkLst>
        </pc:spChg>
        <pc:spChg chg="mod">
          <ac:chgData name="Jenny Chen" userId="3fd3e1b3-2829-4b83-a999-09ceb7240592" providerId="ADAL" clId="{1D07F5B9-31F0-4F7B-9EEF-E84CFB8676E0}" dt="2020-07-28T19:59:30.188" v="5"/>
          <ac:spMkLst>
            <pc:docMk/>
            <pc:sldMk cId="2936289883" sldId="1732"/>
            <ac:spMk id="170" creationId="{0B5890E6-DE59-46F3-AC53-8EE5C523E277}"/>
          </ac:spMkLst>
        </pc:spChg>
        <pc:spChg chg="mod">
          <ac:chgData name="Jenny Chen" userId="3fd3e1b3-2829-4b83-a999-09ceb7240592" providerId="ADAL" clId="{1D07F5B9-31F0-4F7B-9EEF-E84CFB8676E0}" dt="2020-07-28T19:59:30.188" v="5"/>
          <ac:spMkLst>
            <pc:docMk/>
            <pc:sldMk cId="2936289883" sldId="1732"/>
            <ac:spMk id="171" creationId="{12874A4B-20D7-4F89-9663-A3A5A988F33E}"/>
          </ac:spMkLst>
        </pc:spChg>
        <pc:spChg chg="mod">
          <ac:chgData name="Jenny Chen" userId="3fd3e1b3-2829-4b83-a999-09ceb7240592" providerId="ADAL" clId="{1D07F5B9-31F0-4F7B-9EEF-E84CFB8676E0}" dt="2020-07-28T19:59:30.188" v="5"/>
          <ac:spMkLst>
            <pc:docMk/>
            <pc:sldMk cId="2936289883" sldId="1732"/>
            <ac:spMk id="172" creationId="{41135ECE-D5D5-48EF-B995-BEEB14E466A0}"/>
          </ac:spMkLst>
        </pc:spChg>
        <pc:spChg chg="mod">
          <ac:chgData name="Jenny Chen" userId="3fd3e1b3-2829-4b83-a999-09ceb7240592" providerId="ADAL" clId="{1D07F5B9-31F0-4F7B-9EEF-E84CFB8676E0}" dt="2020-07-28T19:59:30.188" v="5"/>
          <ac:spMkLst>
            <pc:docMk/>
            <pc:sldMk cId="2936289883" sldId="1732"/>
            <ac:spMk id="173" creationId="{493F5FDE-C340-43F3-A9A1-282CDD0F0934}"/>
          </ac:spMkLst>
        </pc:spChg>
        <pc:spChg chg="mod">
          <ac:chgData name="Jenny Chen" userId="3fd3e1b3-2829-4b83-a999-09ceb7240592" providerId="ADAL" clId="{1D07F5B9-31F0-4F7B-9EEF-E84CFB8676E0}" dt="2020-07-28T19:59:30.188" v="5"/>
          <ac:spMkLst>
            <pc:docMk/>
            <pc:sldMk cId="2936289883" sldId="1732"/>
            <ac:spMk id="174" creationId="{D646FCD8-398B-4774-882B-9DBA6B07C88B}"/>
          </ac:spMkLst>
        </pc:spChg>
        <pc:spChg chg="mod">
          <ac:chgData name="Jenny Chen" userId="3fd3e1b3-2829-4b83-a999-09ceb7240592" providerId="ADAL" clId="{1D07F5B9-31F0-4F7B-9EEF-E84CFB8676E0}" dt="2020-07-28T19:59:30.188" v="5"/>
          <ac:spMkLst>
            <pc:docMk/>
            <pc:sldMk cId="2936289883" sldId="1732"/>
            <ac:spMk id="175" creationId="{0D9FD48E-ACFB-43DD-BD11-8EB0CC2A4814}"/>
          </ac:spMkLst>
        </pc:spChg>
        <pc:spChg chg="mod">
          <ac:chgData name="Jenny Chen" userId="3fd3e1b3-2829-4b83-a999-09ceb7240592" providerId="ADAL" clId="{1D07F5B9-31F0-4F7B-9EEF-E84CFB8676E0}" dt="2020-07-28T19:59:30.188" v="5"/>
          <ac:spMkLst>
            <pc:docMk/>
            <pc:sldMk cId="2936289883" sldId="1732"/>
            <ac:spMk id="176" creationId="{9B1FCC6D-9FC5-4943-AD39-1B818AAC442F}"/>
          </ac:spMkLst>
        </pc:spChg>
        <pc:spChg chg="mod">
          <ac:chgData name="Jenny Chen" userId="3fd3e1b3-2829-4b83-a999-09ceb7240592" providerId="ADAL" clId="{1D07F5B9-31F0-4F7B-9EEF-E84CFB8676E0}" dt="2020-07-28T19:59:30.188" v="5"/>
          <ac:spMkLst>
            <pc:docMk/>
            <pc:sldMk cId="2936289883" sldId="1732"/>
            <ac:spMk id="177" creationId="{2512099F-2FAA-4A1B-9AE9-A9307EEFE1BF}"/>
          </ac:spMkLst>
        </pc:spChg>
        <pc:spChg chg="mod">
          <ac:chgData name="Jenny Chen" userId="3fd3e1b3-2829-4b83-a999-09ceb7240592" providerId="ADAL" clId="{1D07F5B9-31F0-4F7B-9EEF-E84CFB8676E0}" dt="2020-07-28T19:59:30.188" v="5"/>
          <ac:spMkLst>
            <pc:docMk/>
            <pc:sldMk cId="2936289883" sldId="1732"/>
            <ac:spMk id="178" creationId="{8CE6DD77-D3E2-4F67-B965-60F67528DB5C}"/>
          </ac:spMkLst>
        </pc:spChg>
        <pc:spChg chg="mod">
          <ac:chgData name="Jenny Chen" userId="3fd3e1b3-2829-4b83-a999-09ceb7240592" providerId="ADAL" clId="{1D07F5B9-31F0-4F7B-9EEF-E84CFB8676E0}" dt="2020-07-28T19:59:30.188" v="5"/>
          <ac:spMkLst>
            <pc:docMk/>
            <pc:sldMk cId="2936289883" sldId="1732"/>
            <ac:spMk id="179" creationId="{1C74ECF2-4781-4FA3-9ED8-14750C7F6EB6}"/>
          </ac:spMkLst>
        </pc:spChg>
        <pc:spChg chg="mod">
          <ac:chgData name="Jenny Chen" userId="3fd3e1b3-2829-4b83-a999-09ceb7240592" providerId="ADAL" clId="{1D07F5B9-31F0-4F7B-9EEF-E84CFB8676E0}" dt="2020-07-28T19:59:30.188" v="5"/>
          <ac:spMkLst>
            <pc:docMk/>
            <pc:sldMk cId="2936289883" sldId="1732"/>
            <ac:spMk id="180" creationId="{FB8BB7C8-80B0-4D05-920E-B60EEFEF34E1}"/>
          </ac:spMkLst>
        </pc:spChg>
        <pc:spChg chg="mod">
          <ac:chgData name="Jenny Chen" userId="3fd3e1b3-2829-4b83-a999-09ceb7240592" providerId="ADAL" clId="{1D07F5B9-31F0-4F7B-9EEF-E84CFB8676E0}" dt="2020-07-28T19:59:30.188" v="5"/>
          <ac:spMkLst>
            <pc:docMk/>
            <pc:sldMk cId="2936289883" sldId="1732"/>
            <ac:spMk id="181" creationId="{2F2DA8A9-50E6-491F-8577-7384EB26463C}"/>
          </ac:spMkLst>
        </pc:spChg>
        <pc:spChg chg="mod">
          <ac:chgData name="Jenny Chen" userId="3fd3e1b3-2829-4b83-a999-09ceb7240592" providerId="ADAL" clId="{1D07F5B9-31F0-4F7B-9EEF-E84CFB8676E0}" dt="2020-07-28T19:59:30.188" v="5"/>
          <ac:spMkLst>
            <pc:docMk/>
            <pc:sldMk cId="2936289883" sldId="1732"/>
            <ac:spMk id="182" creationId="{848A5BBC-59F9-49EB-8167-69347E583B7C}"/>
          </ac:spMkLst>
        </pc:spChg>
        <pc:spChg chg="mod">
          <ac:chgData name="Jenny Chen" userId="3fd3e1b3-2829-4b83-a999-09ceb7240592" providerId="ADAL" clId="{1D07F5B9-31F0-4F7B-9EEF-E84CFB8676E0}" dt="2020-07-28T19:59:30.188" v="5"/>
          <ac:spMkLst>
            <pc:docMk/>
            <pc:sldMk cId="2936289883" sldId="1732"/>
            <ac:spMk id="183" creationId="{6A56DB44-2DB3-40F5-B0E6-2A5381162594}"/>
          </ac:spMkLst>
        </pc:spChg>
        <pc:spChg chg="mod">
          <ac:chgData name="Jenny Chen" userId="3fd3e1b3-2829-4b83-a999-09ceb7240592" providerId="ADAL" clId="{1D07F5B9-31F0-4F7B-9EEF-E84CFB8676E0}" dt="2020-07-28T19:59:30.188" v="5"/>
          <ac:spMkLst>
            <pc:docMk/>
            <pc:sldMk cId="2936289883" sldId="1732"/>
            <ac:spMk id="184" creationId="{AC1DDEAE-DF30-4433-8548-9D04BA95C08B}"/>
          </ac:spMkLst>
        </pc:spChg>
        <pc:spChg chg="mod">
          <ac:chgData name="Jenny Chen" userId="3fd3e1b3-2829-4b83-a999-09ceb7240592" providerId="ADAL" clId="{1D07F5B9-31F0-4F7B-9EEF-E84CFB8676E0}" dt="2020-07-28T19:59:30.188" v="5"/>
          <ac:spMkLst>
            <pc:docMk/>
            <pc:sldMk cId="2936289883" sldId="1732"/>
            <ac:spMk id="185" creationId="{8B629A70-74E5-4321-99A7-F2127AA485B6}"/>
          </ac:spMkLst>
        </pc:spChg>
        <pc:spChg chg="mod">
          <ac:chgData name="Jenny Chen" userId="3fd3e1b3-2829-4b83-a999-09ceb7240592" providerId="ADAL" clId="{1D07F5B9-31F0-4F7B-9EEF-E84CFB8676E0}" dt="2020-07-28T19:59:30.188" v="5"/>
          <ac:spMkLst>
            <pc:docMk/>
            <pc:sldMk cId="2936289883" sldId="1732"/>
            <ac:spMk id="186" creationId="{5DFA93AD-B1F1-4BDD-9DFB-08A072BF3A54}"/>
          </ac:spMkLst>
        </pc:spChg>
        <pc:spChg chg="mod">
          <ac:chgData name="Jenny Chen" userId="3fd3e1b3-2829-4b83-a999-09ceb7240592" providerId="ADAL" clId="{1D07F5B9-31F0-4F7B-9EEF-E84CFB8676E0}" dt="2020-07-28T19:59:30.188" v="5"/>
          <ac:spMkLst>
            <pc:docMk/>
            <pc:sldMk cId="2936289883" sldId="1732"/>
            <ac:spMk id="187" creationId="{906FDD26-D1E0-4BC6-83D1-E32F3DE1CBC4}"/>
          </ac:spMkLst>
        </pc:spChg>
        <pc:spChg chg="mod">
          <ac:chgData name="Jenny Chen" userId="3fd3e1b3-2829-4b83-a999-09ceb7240592" providerId="ADAL" clId="{1D07F5B9-31F0-4F7B-9EEF-E84CFB8676E0}" dt="2020-07-28T19:59:30.188" v="5"/>
          <ac:spMkLst>
            <pc:docMk/>
            <pc:sldMk cId="2936289883" sldId="1732"/>
            <ac:spMk id="188" creationId="{E7D612DE-BD15-44A8-8DF2-CC0218ECABF8}"/>
          </ac:spMkLst>
        </pc:spChg>
        <pc:spChg chg="mod">
          <ac:chgData name="Jenny Chen" userId="3fd3e1b3-2829-4b83-a999-09ceb7240592" providerId="ADAL" clId="{1D07F5B9-31F0-4F7B-9EEF-E84CFB8676E0}" dt="2020-07-28T19:59:30.188" v="5"/>
          <ac:spMkLst>
            <pc:docMk/>
            <pc:sldMk cId="2936289883" sldId="1732"/>
            <ac:spMk id="189" creationId="{E49F848D-18AA-4444-A192-754B2406179D}"/>
          </ac:spMkLst>
        </pc:spChg>
        <pc:spChg chg="mod">
          <ac:chgData name="Jenny Chen" userId="3fd3e1b3-2829-4b83-a999-09ceb7240592" providerId="ADAL" clId="{1D07F5B9-31F0-4F7B-9EEF-E84CFB8676E0}" dt="2020-07-28T19:59:30.188" v="5"/>
          <ac:spMkLst>
            <pc:docMk/>
            <pc:sldMk cId="2936289883" sldId="1732"/>
            <ac:spMk id="190" creationId="{3B9098E2-AF45-406D-97A9-C2B7F8F2F29A}"/>
          </ac:spMkLst>
        </pc:spChg>
        <pc:spChg chg="mod">
          <ac:chgData name="Jenny Chen" userId="3fd3e1b3-2829-4b83-a999-09ceb7240592" providerId="ADAL" clId="{1D07F5B9-31F0-4F7B-9EEF-E84CFB8676E0}" dt="2020-07-28T19:59:30.188" v="5"/>
          <ac:spMkLst>
            <pc:docMk/>
            <pc:sldMk cId="2936289883" sldId="1732"/>
            <ac:spMk id="191" creationId="{4FA915DB-3233-4484-84B1-FC826E594230}"/>
          </ac:spMkLst>
        </pc:spChg>
        <pc:grpChg chg="del">
          <ac:chgData name="Jenny Chen" userId="3fd3e1b3-2829-4b83-a999-09ceb7240592" providerId="ADAL" clId="{1D07F5B9-31F0-4F7B-9EEF-E84CFB8676E0}" dt="2020-07-28T19:59:29.817" v="4" actId="478"/>
          <ac:grpSpMkLst>
            <pc:docMk/>
            <pc:sldMk cId="2936289883" sldId="1732"/>
            <ac:grpSpMk id="2" creationId="{F3AC3473-A618-4A93-B12E-A92B82CA17EE}"/>
          </ac:grpSpMkLst>
        </pc:grpChg>
        <pc:grpChg chg="add mod">
          <ac:chgData name="Jenny Chen" userId="3fd3e1b3-2829-4b83-a999-09ceb7240592" providerId="ADAL" clId="{1D07F5B9-31F0-4F7B-9EEF-E84CFB8676E0}" dt="2020-07-28T19:59:30.188" v="5"/>
          <ac:grpSpMkLst>
            <pc:docMk/>
            <pc:sldMk cId="2936289883" sldId="1732"/>
            <ac:grpSpMk id="99" creationId="{C7B18462-0D4F-44DF-AA1A-D9C1C6856D23}"/>
          </ac:grpSpMkLst>
        </pc:grpChg>
      </pc:sldChg>
      <pc:sldChg chg="addSp delSp modSp mod">
        <pc:chgData name="Jenny Chen" userId="3fd3e1b3-2829-4b83-a999-09ceb7240592" providerId="ADAL" clId="{1D07F5B9-31F0-4F7B-9EEF-E84CFB8676E0}" dt="2020-07-29T00:24:15.285" v="6" actId="14100"/>
        <pc:sldMkLst>
          <pc:docMk/>
          <pc:sldMk cId="1622630864" sldId="1736"/>
        </pc:sldMkLst>
        <pc:spChg chg="mod">
          <ac:chgData name="Jenny Chen" userId="3fd3e1b3-2829-4b83-a999-09ceb7240592" providerId="ADAL" clId="{1D07F5B9-31F0-4F7B-9EEF-E84CFB8676E0}" dt="2020-07-29T00:24:15.285" v="6" actId="14100"/>
          <ac:spMkLst>
            <pc:docMk/>
            <pc:sldMk cId="1622630864" sldId="1736"/>
            <ac:spMk id="6" creationId="{00000000-0000-0000-0000-000000000000}"/>
          </ac:spMkLst>
        </pc:spChg>
        <pc:spChg chg="mod">
          <ac:chgData name="Jenny Chen" userId="3fd3e1b3-2829-4b83-a999-09ceb7240592" providerId="ADAL" clId="{1D07F5B9-31F0-4F7B-9EEF-E84CFB8676E0}" dt="2020-07-28T19:50:49.621" v="1"/>
          <ac:spMkLst>
            <pc:docMk/>
            <pc:sldMk cId="1622630864" sldId="1736"/>
            <ac:spMk id="51" creationId="{E122C144-9689-41D8-81DA-8E37E99C0A70}"/>
          </ac:spMkLst>
        </pc:spChg>
        <pc:spChg chg="mod">
          <ac:chgData name="Jenny Chen" userId="3fd3e1b3-2829-4b83-a999-09ceb7240592" providerId="ADAL" clId="{1D07F5B9-31F0-4F7B-9EEF-E84CFB8676E0}" dt="2020-07-28T19:50:49.621" v="1"/>
          <ac:spMkLst>
            <pc:docMk/>
            <pc:sldMk cId="1622630864" sldId="1736"/>
            <ac:spMk id="52" creationId="{7F6E8570-8501-4725-AE41-DFC5719E5F20}"/>
          </ac:spMkLst>
        </pc:spChg>
        <pc:spChg chg="mod">
          <ac:chgData name="Jenny Chen" userId="3fd3e1b3-2829-4b83-a999-09ceb7240592" providerId="ADAL" clId="{1D07F5B9-31F0-4F7B-9EEF-E84CFB8676E0}" dt="2020-07-28T19:50:49.621" v="1"/>
          <ac:spMkLst>
            <pc:docMk/>
            <pc:sldMk cId="1622630864" sldId="1736"/>
            <ac:spMk id="53" creationId="{A7AD5BE8-F709-4BA6-A758-5DD1A6A4E35F}"/>
          </ac:spMkLst>
        </pc:spChg>
        <pc:spChg chg="mod">
          <ac:chgData name="Jenny Chen" userId="3fd3e1b3-2829-4b83-a999-09ceb7240592" providerId="ADAL" clId="{1D07F5B9-31F0-4F7B-9EEF-E84CFB8676E0}" dt="2020-07-28T19:50:49.621" v="1"/>
          <ac:spMkLst>
            <pc:docMk/>
            <pc:sldMk cId="1622630864" sldId="1736"/>
            <ac:spMk id="54" creationId="{66ECD8CE-E900-4D24-A9D1-1BB030898801}"/>
          </ac:spMkLst>
        </pc:spChg>
        <pc:spChg chg="mod">
          <ac:chgData name="Jenny Chen" userId="3fd3e1b3-2829-4b83-a999-09ceb7240592" providerId="ADAL" clId="{1D07F5B9-31F0-4F7B-9EEF-E84CFB8676E0}" dt="2020-07-28T19:50:49.621" v="1"/>
          <ac:spMkLst>
            <pc:docMk/>
            <pc:sldMk cId="1622630864" sldId="1736"/>
            <ac:spMk id="55" creationId="{3E3F47C0-5F9F-461B-8360-5C588B398AF8}"/>
          </ac:spMkLst>
        </pc:spChg>
        <pc:spChg chg="mod">
          <ac:chgData name="Jenny Chen" userId="3fd3e1b3-2829-4b83-a999-09ceb7240592" providerId="ADAL" clId="{1D07F5B9-31F0-4F7B-9EEF-E84CFB8676E0}" dt="2020-07-28T19:50:49.621" v="1"/>
          <ac:spMkLst>
            <pc:docMk/>
            <pc:sldMk cId="1622630864" sldId="1736"/>
            <ac:spMk id="56" creationId="{30B5A976-7AA1-41D8-82C6-EBE6883B4C0F}"/>
          </ac:spMkLst>
        </pc:spChg>
        <pc:spChg chg="mod">
          <ac:chgData name="Jenny Chen" userId="3fd3e1b3-2829-4b83-a999-09ceb7240592" providerId="ADAL" clId="{1D07F5B9-31F0-4F7B-9EEF-E84CFB8676E0}" dt="2020-07-28T19:50:49.621" v="1"/>
          <ac:spMkLst>
            <pc:docMk/>
            <pc:sldMk cId="1622630864" sldId="1736"/>
            <ac:spMk id="57" creationId="{0C9C85C2-B49B-484E-BF70-4F52C2A8C199}"/>
          </ac:spMkLst>
        </pc:spChg>
        <pc:spChg chg="mod">
          <ac:chgData name="Jenny Chen" userId="3fd3e1b3-2829-4b83-a999-09ceb7240592" providerId="ADAL" clId="{1D07F5B9-31F0-4F7B-9EEF-E84CFB8676E0}" dt="2020-07-28T19:50:49.621" v="1"/>
          <ac:spMkLst>
            <pc:docMk/>
            <pc:sldMk cId="1622630864" sldId="1736"/>
            <ac:spMk id="58" creationId="{729325B1-39F5-4828-A430-5D23D75BF9F6}"/>
          </ac:spMkLst>
        </pc:spChg>
        <pc:spChg chg="mod">
          <ac:chgData name="Jenny Chen" userId="3fd3e1b3-2829-4b83-a999-09ceb7240592" providerId="ADAL" clId="{1D07F5B9-31F0-4F7B-9EEF-E84CFB8676E0}" dt="2020-07-28T19:50:49.621" v="1"/>
          <ac:spMkLst>
            <pc:docMk/>
            <pc:sldMk cId="1622630864" sldId="1736"/>
            <ac:spMk id="59" creationId="{16E5DDB9-8DB8-46D5-8FB1-B5DB84F8519B}"/>
          </ac:spMkLst>
        </pc:spChg>
        <pc:spChg chg="mod">
          <ac:chgData name="Jenny Chen" userId="3fd3e1b3-2829-4b83-a999-09ceb7240592" providerId="ADAL" clId="{1D07F5B9-31F0-4F7B-9EEF-E84CFB8676E0}" dt="2020-07-28T19:50:49.621" v="1"/>
          <ac:spMkLst>
            <pc:docMk/>
            <pc:sldMk cId="1622630864" sldId="1736"/>
            <ac:spMk id="60" creationId="{DAA6228A-6A15-4A95-AE78-4EEBC14BD3A1}"/>
          </ac:spMkLst>
        </pc:spChg>
        <pc:spChg chg="mod">
          <ac:chgData name="Jenny Chen" userId="3fd3e1b3-2829-4b83-a999-09ceb7240592" providerId="ADAL" clId="{1D07F5B9-31F0-4F7B-9EEF-E84CFB8676E0}" dt="2020-07-28T19:50:49.621" v="1"/>
          <ac:spMkLst>
            <pc:docMk/>
            <pc:sldMk cId="1622630864" sldId="1736"/>
            <ac:spMk id="61" creationId="{0679F536-B302-45D0-8A71-927FA9846EB1}"/>
          </ac:spMkLst>
        </pc:spChg>
        <pc:spChg chg="mod">
          <ac:chgData name="Jenny Chen" userId="3fd3e1b3-2829-4b83-a999-09ceb7240592" providerId="ADAL" clId="{1D07F5B9-31F0-4F7B-9EEF-E84CFB8676E0}" dt="2020-07-28T19:50:49.621" v="1"/>
          <ac:spMkLst>
            <pc:docMk/>
            <pc:sldMk cId="1622630864" sldId="1736"/>
            <ac:spMk id="62" creationId="{7DBC3A2E-54B1-4990-80A5-096F1656AC84}"/>
          </ac:spMkLst>
        </pc:spChg>
        <pc:spChg chg="mod">
          <ac:chgData name="Jenny Chen" userId="3fd3e1b3-2829-4b83-a999-09ceb7240592" providerId="ADAL" clId="{1D07F5B9-31F0-4F7B-9EEF-E84CFB8676E0}" dt="2020-07-28T19:50:49.621" v="1"/>
          <ac:spMkLst>
            <pc:docMk/>
            <pc:sldMk cId="1622630864" sldId="1736"/>
            <ac:spMk id="63" creationId="{D587D229-C146-4DB3-810D-9E621ED60BB2}"/>
          </ac:spMkLst>
        </pc:spChg>
        <pc:spChg chg="mod">
          <ac:chgData name="Jenny Chen" userId="3fd3e1b3-2829-4b83-a999-09ceb7240592" providerId="ADAL" clId="{1D07F5B9-31F0-4F7B-9EEF-E84CFB8676E0}" dt="2020-07-28T19:50:49.621" v="1"/>
          <ac:spMkLst>
            <pc:docMk/>
            <pc:sldMk cId="1622630864" sldId="1736"/>
            <ac:spMk id="64" creationId="{F03CCC8E-4382-4707-95C5-52FF3F857527}"/>
          </ac:spMkLst>
        </pc:spChg>
        <pc:spChg chg="mod">
          <ac:chgData name="Jenny Chen" userId="3fd3e1b3-2829-4b83-a999-09ceb7240592" providerId="ADAL" clId="{1D07F5B9-31F0-4F7B-9EEF-E84CFB8676E0}" dt="2020-07-28T19:50:49.621" v="1"/>
          <ac:spMkLst>
            <pc:docMk/>
            <pc:sldMk cId="1622630864" sldId="1736"/>
            <ac:spMk id="65" creationId="{C22775F5-B06D-4BB1-A301-565F1EC1A193}"/>
          </ac:spMkLst>
        </pc:spChg>
        <pc:spChg chg="mod">
          <ac:chgData name="Jenny Chen" userId="3fd3e1b3-2829-4b83-a999-09ceb7240592" providerId="ADAL" clId="{1D07F5B9-31F0-4F7B-9EEF-E84CFB8676E0}" dt="2020-07-28T19:50:49.621" v="1"/>
          <ac:spMkLst>
            <pc:docMk/>
            <pc:sldMk cId="1622630864" sldId="1736"/>
            <ac:spMk id="66" creationId="{88185A4D-E82F-412F-B85E-C66CAF074EE6}"/>
          </ac:spMkLst>
        </pc:spChg>
        <pc:spChg chg="mod">
          <ac:chgData name="Jenny Chen" userId="3fd3e1b3-2829-4b83-a999-09ceb7240592" providerId="ADAL" clId="{1D07F5B9-31F0-4F7B-9EEF-E84CFB8676E0}" dt="2020-07-28T19:50:49.621" v="1"/>
          <ac:spMkLst>
            <pc:docMk/>
            <pc:sldMk cId="1622630864" sldId="1736"/>
            <ac:spMk id="67" creationId="{ECFB3949-2508-4512-B6B3-9E137DC9A2A3}"/>
          </ac:spMkLst>
        </pc:spChg>
        <pc:spChg chg="mod">
          <ac:chgData name="Jenny Chen" userId="3fd3e1b3-2829-4b83-a999-09ceb7240592" providerId="ADAL" clId="{1D07F5B9-31F0-4F7B-9EEF-E84CFB8676E0}" dt="2020-07-28T19:50:49.621" v="1"/>
          <ac:spMkLst>
            <pc:docMk/>
            <pc:sldMk cId="1622630864" sldId="1736"/>
            <ac:spMk id="68" creationId="{2BDF074A-92DC-46D1-BE3E-5FB4981DF09E}"/>
          </ac:spMkLst>
        </pc:spChg>
        <pc:spChg chg="mod">
          <ac:chgData name="Jenny Chen" userId="3fd3e1b3-2829-4b83-a999-09ceb7240592" providerId="ADAL" clId="{1D07F5B9-31F0-4F7B-9EEF-E84CFB8676E0}" dt="2020-07-28T19:50:49.621" v="1"/>
          <ac:spMkLst>
            <pc:docMk/>
            <pc:sldMk cId="1622630864" sldId="1736"/>
            <ac:spMk id="69" creationId="{181AA7CB-941D-4C10-92F1-72F80BA1E03B}"/>
          </ac:spMkLst>
        </pc:spChg>
        <pc:spChg chg="mod">
          <ac:chgData name="Jenny Chen" userId="3fd3e1b3-2829-4b83-a999-09ceb7240592" providerId="ADAL" clId="{1D07F5B9-31F0-4F7B-9EEF-E84CFB8676E0}" dt="2020-07-28T19:50:49.621" v="1"/>
          <ac:spMkLst>
            <pc:docMk/>
            <pc:sldMk cId="1622630864" sldId="1736"/>
            <ac:spMk id="70" creationId="{AE0B5E2D-ED28-47A8-948C-062FE9C228D9}"/>
          </ac:spMkLst>
        </pc:spChg>
        <pc:spChg chg="mod">
          <ac:chgData name="Jenny Chen" userId="3fd3e1b3-2829-4b83-a999-09ceb7240592" providerId="ADAL" clId="{1D07F5B9-31F0-4F7B-9EEF-E84CFB8676E0}" dt="2020-07-28T19:50:49.621" v="1"/>
          <ac:spMkLst>
            <pc:docMk/>
            <pc:sldMk cId="1622630864" sldId="1736"/>
            <ac:spMk id="71" creationId="{29CA7DC0-90BB-4969-A429-EF5372814F24}"/>
          </ac:spMkLst>
        </pc:spChg>
        <pc:spChg chg="mod">
          <ac:chgData name="Jenny Chen" userId="3fd3e1b3-2829-4b83-a999-09ceb7240592" providerId="ADAL" clId="{1D07F5B9-31F0-4F7B-9EEF-E84CFB8676E0}" dt="2020-07-28T19:50:49.621" v="1"/>
          <ac:spMkLst>
            <pc:docMk/>
            <pc:sldMk cId="1622630864" sldId="1736"/>
            <ac:spMk id="72" creationId="{7D6FB93A-C6EE-432B-82EE-7420B0EA9CF2}"/>
          </ac:spMkLst>
        </pc:spChg>
        <pc:spChg chg="mod">
          <ac:chgData name="Jenny Chen" userId="3fd3e1b3-2829-4b83-a999-09ceb7240592" providerId="ADAL" clId="{1D07F5B9-31F0-4F7B-9EEF-E84CFB8676E0}" dt="2020-07-28T19:50:49.621" v="1"/>
          <ac:spMkLst>
            <pc:docMk/>
            <pc:sldMk cId="1622630864" sldId="1736"/>
            <ac:spMk id="73" creationId="{9ACB9813-0077-4F83-AC74-CC81FA4A8314}"/>
          </ac:spMkLst>
        </pc:spChg>
        <pc:spChg chg="mod">
          <ac:chgData name="Jenny Chen" userId="3fd3e1b3-2829-4b83-a999-09ceb7240592" providerId="ADAL" clId="{1D07F5B9-31F0-4F7B-9EEF-E84CFB8676E0}" dt="2020-07-28T19:50:49.621" v="1"/>
          <ac:spMkLst>
            <pc:docMk/>
            <pc:sldMk cId="1622630864" sldId="1736"/>
            <ac:spMk id="74" creationId="{2D8EB71E-881B-4D1B-8AD2-90C34FB971DB}"/>
          </ac:spMkLst>
        </pc:spChg>
        <pc:spChg chg="mod">
          <ac:chgData name="Jenny Chen" userId="3fd3e1b3-2829-4b83-a999-09ceb7240592" providerId="ADAL" clId="{1D07F5B9-31F0-4F7B-9EEF-E84CFB8676E0}" dt="2020-07-28T19:50:49.621" v="1"/>
          <ac:spMkLst>
            <pc:docMk/>
            <pc:sldMk cId="1622630864" sldId="1736"/>
            <ac:spMk id="75" creationId="{94BF0724-4561-462F-8567-F0EE4C31D46F}"/>
          </ac:spMkLst>
        </pc:spChg>
        <pc:spChg chg="mod">
          <ac:chgData name="Jenny Chen" userId="3fd3e1b3-2829-4b83-a999-09ceb7240592" providerId="ADAL" clId="{1D07F5B9-31F0-4F7B-9EEF-E84CFB8676E0}" dt="2020-07-28T19:50:49.621" v="1"/>
          <ac:spMkLst>
            <pc:docMk/>
            <pc:sldMk cId="1622630864" sldId="1736"/>
            <ac:spMk id="76" creationId="{DB07D192-749D-48D0-9A70-876C7AD9CE3A}"/>
          </ac:spMkLst>
        </pc:spChg>
        <pc:spChg chg="mod">
          <ac:chgData name="Jenny Chen" userId="3fd3e1b3-2829-4b83-a999-09ceb7240592" providerId="ADAL" clId="{1D07F5B9-31F0-4F7B-9EEF-E84CFB8676E0}" dt="2020-07-28T19:50:49.621" v="1"/>
          <ac:spMkLst>
            <pc:docMk/>
            <pc:sldMk cId="1622630864" sldId="1736"/>
            <ac:spMk id="77" creationId="{7CF4DB33-1748-432D-9A2F-9128948E0CC4}"/>
          </ac:spMkLst>
        </pc:spChg>
        <pc:spChg chg="mod">
          <ac:chgData name="Jenny Chen" userId="3fd3e1b3-2829-4b83-a999-09ceb7240592" providerId="ADAL" clId="{1D07F5B9-31F0-4F7B-9EEF-E84CFB8676E0}" dt="2020-07-28T19:50:49.621" v="1"/>
          <ac:spMkLst>
            <pc:docMk/>
            <pc:sldMk cId="1622630864" sldId="1736"/>
            <ac:spMk id="78" creationId="{EE404063-24EC-4EE3-9AC5-0D42D8C50565}"/>
          </ac:spMkLst>
        </pc:spChg>
        <pc:spChg chg="mod">
          <ac:chgData name="Jenny Chen" userId="3fd3e1b3-2829-4b83-a999-09ceb7240592" providerId="ADAL" clId="{1D07F5B9-31F0-4F7B-9EEF-E84CFB8676E0}" dt="2020-07-28T19:50:49.621" v="1"/>
          <ac:spMkLst>
            <pc:docMk/>
            <pc:sldMk cId="1622630864" sldId="1736"/>
            <ac:spMk id="79" creationId="{14A979DD-5231-4487-B5CA-75CF32C68194}"/>
          </ac:spMkLst>
        </pc:spChg>
        <pc:spChg chg="mod">
          <ac:chgData name="Jenny Chen" userId="3fd3e1b3-2829-4b83-a999-09ceb7240592" providerId="ADAL" clId="{1D07F5B9-31F0-4F7B-9EEF-E84CFB8676E0}" dt="2020-07-28T19:50:49.621" v="1"/>
          <ac:spMkLst>
            <pc:docMk/>
            <pc:sldMk cId="1622630864" sldId="1736"/>
            <ac:spMk id="80" creationId="{1AE633BC-467B-4D8B-9998-404322AE70AF}"/>
          </ac:spMkLst>
        </pc:spChg>
        <pc:spChg chg="mod">
          <ac:chgData name="Jenny Chen" userId="3fd3e1b3-2829-4b83-a999-09ceb7240592" providerId="ADAL" clId="{1D07F5B9-31F0-4F7B-9EEF-E84CFB8676E0}" dt="2020-07-28T19:50:49.621" v="1"/>
          <ac:spMkLst>
            <pc:docMk/>
            <pc:sldMk cId="1622630864" sldId="1736"/>
            <ac:spMk id="81" creationId="{704E5841-E2E9-4D53-BE0B-BA6C06F4D1F6}"/>
          </ac:spMkLst>
        </pc:spChg>
        <pc:spChg chg="mod">
          <ac:chgData name="Jenny Chen" userId="3fd3e1b3-2829-4b83-a999-09ceb7240592" providerId="ADAL" clId="{1D07F5B9-31F0-4F7B-9EEF-E84CFB8676E0}" dt="2020-07-28T19:50:49.621" v="1"/>
          <ac:spMkLst>
            <pc:docMk/>
            <pc:sldMk cId="1622630864" sldId="1736"/>
            <ac:spMk id="82" creationId="{644D3C45-9BF2-414E-9995-8971E19A2E65}"/>
          </ac:spMkLst>
        </pc:spChg>
        <pc:spChg chg="mod">
          <ac:chgData name="Jenny Chen" userId="3fd3e1b3-2829-4b83-a999-09ceb7240592" providerId="ADAL" clId="{1D07F5B9-31F0-4F7B-9EEF-E84CFB8676E0}" dt="2020-07-28T19:50:49.621" v="1"/>
          <ac:spMkLst>
            <pc:docMk/>
            <pc:sldMk cId="1622630864" sldId="1736"/>
            <ac:spMk id="83" creationId="{A157D36F-4DAA-4FDC-A2DE-98DD2409BC31}"/>
          </ac:spMkLst>
        </pc:spChg>
        <pc:spChg chg="mod">
          <ac:chgData name="Jenny Chen" userId="3fd3e1b3-2829-4b83-a999-09ceb7240592" providerId="ADAL" clId="{1D07F5B9-31F0-4F7B-9EEF-E84CFB8676E0}" dt="2020-07-28T19:50:49.621" v="1"/>
          <ac:spMkLst>
            <pc:docMk/>
            <pc:sldMk cId="1622630864" sldId="1736"/>
            <ac:spMk id="84" creationId="{6E4F871C-21B1-4ECC-B197-456CAD223131}"/>
          </ac:spMkLst>
        </pc:spChg>
        <pc:spChg chg="mod">
          <ac:chgData name="Jenny Chen" userId="3fd3e1b3-2829-4b83-a999-09ceb7240592" providerId="ADAL" clId="{1D07F5B9-31F0-4F7B-9EEF-E84CFB8676E0}" dt="2020-07-28T19:50:49.621" v="1"/>
          <ac:spMkLst>
            <pc:docMk/>
            <pc:sldMk cId="1622630864" sldId="1736"/>
            <ac:spMk id="85" creationId="{753060E4-0EB9-4FE8-9382-6A31E7091B97}"/>
          </ac:spMkLst>
        </pc:spChg>
        <pc:spChg chg="mod">
          <ac:chgData name="Jenny Chen" userId="3fd3e1b3-2829-4b83-a999-09ceb7240592" providerId="ADAL" clId="{1D07F5B9-31F0-4F7B-9EEF-E84CFB8676E0}" dt="2020-07-28T19:50:49.621" v="1"/>
          <ac:spMkLst>
            <pc:docMk/>
            <pc:sldMk cId="1622630864" sldId="1736"/>
            <ac:spMk id="86" creationId="{761BA328-3580-4650-ADCB-4386B4D4DEEC}"/>
          </ac:spMkLst>
        </pc:spChg>
        <pc:spChg chg="mod">
          <ac:chgData name="Jenny Chen" userId="3fd3e1b3-2829-4b83-a999-09ceb7240592" providerId="ADAL" clId="{1D07F5B9-31F0-4F7B-9EEF-E84CFB8676E0}" dt="2020-07-28T19:50:49.621" v="1"/>
          <ac:spMkLst>
            <pc:docMk/>
            <pc:sldMk cId="1622630864" sldId="1736"/>
            <ac:spMk id="87" creationId="{BA213EC8-3E83-4E03-8099-6E030A3C0CF6}"/>
          </ac:spMkLst>
        </pc:spChg>
        <pc:spChg chg="mod">
          <ac:chgData name="Jenny Chen" userId="3fd3e1b3-2829-4b83-a999-09ceb7240592" providerId="ADAL" clId="{1D07F5B9-31F0-4F7B-9EEF-E84CFB8676E0}" dt="2020-07-28T19:50:49.621" v="1"/>
          <ac:spMkLst>
            <pc:docMk/>
            <pc:sldMk cId="1622630864" sldId="1736"/>
            <ac:spMk id="88" creationId="{04B80858-2708-42F0-BC5B-1B81B289332B}"/>
          </ac:spMkLst>
        </pc:spChg>
        <pc:spChg chg="mod">
          <ac:chgData name="Jenny Chen" userId="3fd3e1b3-2829-4b83-a999-09ceb7240592" providerId="ADAL" clId="{1D07F5B9-31F0-4F7B-9EEF-E84CFB8676E0}" dt="2020-07-28T19:50:49.621" v="1"/>
          <ac:spMkLst>
            <pc:docMk/>
            <pc:sldMk cId="1622630864" sldId="1736"/>
            <ac:spMk id="89" creationId="{06EA8050-7D6B-4B35-873B-88B9E8EAA708}"/>
          </ac:spMkLst>
        </pc:spChg>
        <pc:spChg chg="mod">
          <ac:chgData name="Jenny Chen" userId="3fd3e1b3-2829-4b83-a999-09ceb7240592" providerId="ADAL" clId="{1D07F5B9-31F0-4F7B-9EEF-E84CFB8676E0}" dt="2020-07-28T19:50:49.621" v="1"/>
          <ac:spMkLst>
            <pc:docMk/>
            <pc:sldMk cId="1622630864" sldId="1736"/>
            <ac:spMk id="90" creationId="{E5F25EF9-13B2-4428-8B15-391BEA59CF6B}"/>
          </ac:spMkLst>
        </pc:spChg>
        <pc:spChg chg="mod">
          <ac:chgData name="Jenny Chen" userId="3fd3e1b3-2829-4b83-a999-09ceb7240592" providerId="ADAL" clId="{1D07F5B9-31F0-4F7B-9EEF-E84CFB8676E0}" dt="2020-07-28T19:50:49.621" v="1"/>
          <ac:spMkLst>
            <pc:docMk/>
            <pc:sldMk cId="1622630864" sldId="1736"/>
            <ac:spMk id="91" creationId="{4B0EFCBF-A052-4A4A-8878-966AAAA8101B}"/>
          </ac:spMkLst>
        </pc:spChg>
        <pc:spChg chg="mod">
          <ac:chgData name="Jenny Chen" userId="3fd3e1b3-2829-4b83-a999-09ceb7240592" providerId="ADAL" clId="{1D07F5B9-31F0-4F7B-9EEF-E84CFB8676E0}" dt="2020-07-28T19:50:49.621" v="1"/>
          <ac:spMkLst>
            <pc:docMk/>
            <pc:sldMk cId="1622630864" sldId="1736"/>
            <ac:spMk id="92" creationId="{C2122E3A-C9C4-48C8-B031-4192D753579D}"/>
          </ac:spMkLst>
        </pc:spChg>
        <pc:spChg chg="mod">
          <ac:chgData name="Jenny Chen" userId="3fd3e1b3-2829-4b83-a999-09ceb7240592" providerId="ADAL" clId="{1D07F5B9-31F0-4F7B-9EEF-E84CFB8676E0}" dt="2020-07-28T19:50:49.621" v="1"/>
          <ac:spMkLst>
            <pc:docMk/>
            <pc:sldMk cId="1622630864" sldId="1736"/>
            <ac:spMk id="93" creationId="{9A296F23-5FA7-4CB5-BC1B-EB210B5EEB9B}"/>
          </ac:spMkLst>
        </pc:spChg>
        <pc:grpChg chg="del">
          <ac:chgData name="Jenny Chen" userId="3fd3e1b3-2829-4b83-a999-09ceb7240592" providerId="ADAL" clId="{1D07F5B9-31F0-4F7B-9EEF-E84CFB8676E0}" dt="2020-07-28T19:50:49.327" v="0" actId="478"/>
          <ac:grpSpMkLst>
            <pc:docMk/>
            <pc:sldMk cId="1622630864" sldId="1736"/>
            <ac:grpSpMk id="2" creationId="{C84DD6C3-0E50-4A66-A589-665D8CF5C711}"/>
          </ac:grpSpMkLst>
        </pc:grpChg>
        <pc:grpChg chg="add mod">
          <ac:chgData name="Jenny Chen" userId="3fd3e1b3-2829-4b83-a999-09ceb7240592" providerId="ADAL" clId="{1D07F5B9-31F0-4F7B-9EEF-E84CFB8676E0}" dt="2020-07-28T19:50:49.621" v="1"/>
          <ac:grpSpMkLst>
            <pc:docMk/>
            <pc:sldMk cId="1622630864" sldId="1736"/>
            <ac:grpSpMk id="50" creationId="{C972FDBB-E5A0-461B-B820-CF2F3468C1FE}"/>
          </ac:grpSpMkLst>
        </pc:grpChg>
      </pc:sldChg>
      <pc:sldChg chg="addSp delSp modSp mod">
        <pc:chgData name="Jenny Chen" userId="3fd3e1b3-2829-4b83-a999-09ceb7240592" providerId="ADAL" clId="{1D07F5B9-31F0-4F7B-9EEF-E84CFB8676E0}" dt="2020-07-29T00:51:31.824" v="182" actId="962"/>
        <pc:sldMkLst>
          <pc:docMk/>
          <pc:sldMk cId="3138724242" sldId="1737"/>
        </pc:sldMkLst>
        <pc:spChg chg="mod">
          <ac:chgData name="Jenny Chen" userId="3fd3e1b3-2829-4b83-a999-09ceb7240592" providerId="ADAL" clId="{1D07F5B9-31F0-4F7B-9EEF-E84CFB8676E0}" dt="2020-07-29T00:40:45.063" v="66" actId="948"/>
          <ac:spMkLst>
            <pc:docMk/>
            <pc:sldMk cId="3138724242" sldId="1737"/>
            <ac:spMk id="6" creationId="{00000000-0000-0000-0000-000000000000}"/>
          </ac:spMkLst>
        </pc:spChg>
        <pc:spChg chg="mod">
          <ac:chgData name="Jenny Chen" userId="3fd3e1b3-2829-4b83-a999-09ceb7240592" providerId="ADAL" clId="{1D07F5B9-31F0-4F7B-9EEF-E84CFB8676E0}" dt="2020-07-29T00:51:27.019" v="181" actId="1076"/>
          <ac:spMkLst>
            <pc:docMk/>
            <pc:sldMk cId="3138724242" sldId="1737"/>
            <ac:spMk id="9" creationId="{8A6F962E-22DD-48A5-8D59-B523ADF86C95}"/>
          </ac:spMkLst>
        </pc:spChg>
        <pc:spChg chg="mod">
          <ac:chgData name="Jenny Chen" userId="3fd3e1b3-2829-4b83-a999-09ceb7240592" providerId="ADAL" clId="{1D07F5B9-31F0-4F7B-9EEF-E84CFB8676E0}" dt="2020-07-29T00:51:27.019" v="181" actId="1076"/>
          <ac:spMkLst>
            <pc:docMk/>
            <pc:sldMk cId="3138724242" sldId="1737"/>
            <ac:spMk id="10" creationId="{9408A4A6-26CB-4F28-853C-856E740C35AB}"/>
          </ac:spMkLst>
        </pc:spChg>
        <pc:spChg chg="mod">
          <ac:chgData name="Jenny Chen" userId="3fd3e1b3-2829-4b83-a999-09ceb7240592" providerId="ADAL" clId="{1D07F5B9-31F0-4F7B-9EEF-E84CFB8676E0}" dt="2020-07-29T00:51:27.019" v="181" actId="1076"/>
          <ac:spMkLst>
            <pc:docMk/>
            <pc:sldMk cId="3138724242" sldId="1737"/>
            <ac:spMk id="11" creationId="{F3077A83-B04B-40C0-A7D7-78ACD401A9CC}"/>
          </ac:spMkLst>
        </pc:spChg>
        <pc:spChg chg="mod">
          <ac:chgData name="Jenny Chen" userId="3fd3e1b3-2829-4b83-a999-09ceb7240592" providerId="ADAL" clId="{1D07F5B9-31F0-4F7B-9EEF-E84CFB8676E0}" dt="2020-07-29T00:51:27.019" v="181" actId="1076"/>
          <ac:spMkLst>
            <pc:docMk/>
            <pc:sldMk cId="3138724242" sldId="1737"/>
            <ac:spMk id="12" creationId="{B36AB607-4C6D-410C-A48C-5747A826BCDC}"/>
          </ac:spMkLst>
        </pc:spChg>
        <pc:spChg chg="mod">
          <ac:chgData name="Jenny Chen" userId="3fd3e1b3-2829-4b83-a999-09ceb7240592" providerId="ADAL" clId="{1D07F5B9-31F0-4F7B-9EEF-E84CFB8676E0}" dt="2020-07-29T00:51:31.824" v="182" actId="962"/>
          <ac:spMkLst>
            <pc:docMk/>
            <pc:sldMk cId="3138724242" sldId="1737"/>
            <ac:spMk id="13" creationId="{6620E6CE-60AE-4691-BF8A-F94738B60717}"/>
          </ac:spMkLst>
        </pc:spChg>
        <pc:spChg chg="mod">
          <ac:chgData name="Jenny Chen" userId="3fd3e1b3-2829-4b83-a999-09ceb7240592" providerId="ADAL" clId="{1D07F5B9-31F0-4F7B-9EEF-E84CFB8676E0}" dt="2020-07-29T00:51:27.019" v="181" actId="1076"/>
          <ac:spMkLst>
            <pc:docMk/>
            <pc:sldMk cId="3138724242" sldId="1737"/>
            <ac:spMk id="14" creationId="{2904AA60-B4A4-4BA5-9648-0C4925C35284}"/>
          </ac:spMkLst>
        </pc:spChg>
        <pc:spChg chg="mod">
          <ac:chgData name="Jenny Chen" userId="3fd3e1b3-2829-4b83-a999-09ceb7240592" providerId="ADAL" clId="{1D07F5B9-31F0-4F7B-9EEF-E84CFB8676E0}" dt="2020-07-29T00:51:27.019" v="181" actId="1076"/>
          <ac:spMkLst>
            <pc:docMk/>
            <pc:sldMk cId="3138724242" sldId="1737"/>
            <ac:spMk id="15" creationId="{3CAA4E9C-A130-4B22-AC82-7F1741D3F7BC}"/>
          </ac:spMkLst>
        </pc:spChg>
        <pc:spChg chg="mod">
          <ac:chgData name="Jenny Chen" userId="3fd3e1b3-2829-4b83-a999-09ceb7240592" providerId="ADAL" clId="{1D07F5B9-31F0-4F7B-9EEF-E84CFB8676E0}" dt="2020-07-29T00:51:27.019" v="181" actId="1076"/>
          <ac:spMkLst>
            <pc:docMk/>
            <pc:sldMk cId="3138724242" sldId="1737"/>
            <ac:spMk id="16" creationId="{3BBB26D8-D7D2-4E5C-9C89-BF1EDFF334C5}"/>
          </ac:spMkLst>
        </pc:spChg>
        <pc:spChg chg="mod">
          <ac:chgData name="Jenny Chen" userId="3fd3e1b3-2829-4b83-a999-09ceb7240592" providerId="ADAL" clId="{1D07F5B9-31F0-4F7B-9EEF-E84CFB8676E0}" dt="2020-07-29T00:51:27.019" v="181" actId="1076"/>
          <ac:spMkLst>
            <pc:docMk/>
            <pc:sldMk cId="3138724242" sldId="1737"/>
            <ac:spMk id="18" creationId="{102EB044-8063-42A8-B06C-8732E7880357}"/>
          </ac:spMkLst>
        </pc:spChg>
        <pc:spChg chg="mod">
          <ac:chgData name="Jenny Chen" userId="3fd3e1b3-2829-4b83-a999-09ceb7240592" providerId="ADAL" clId="{1D07F5B9-31F0-4F7B-9EEF-E84CFB8676E0}" dt="2020-07-29T00:51:27.019" v="181" actId="1076"/>
          <ac:spMkLst>
            <pc:docMk/>
            <pc:sldMk cId="3138724242" sldId="1737"/>
            <ac:spMk id="19" creationId="{C8E5E5FF-B6D3-4BA4-BA08-DD6DD42A522A}"/>
          </ac:spMkLst>
        </pc:spChg>
        <pc:spChg chg="mod">
          <ac:chgData name="Jenny Chen" userId="3fd3e1b3-2829-4b83-a999-09ceb7240592" providerId="ADAL" clId="{1D07F5B9-31F0-4F7B-9EEF-E84CFB8676E0}" dt="2020-07-29T00:51:27.019" v="181" actId="1076"/>
          <ac:spMkLst>
            <pc:docMk/>
            <pc:sldMk cId="3138724242" sldId="1737"/>
            <ac:spMk id="20" creationId="{A908C444-1029-445C-9905-25575F046BA5}"/>
          </ac:spMkLst>
        </pc:spChg>
        <pc:spChg chg="mod">
          <ac:chgData name="Jenny Chen" userId="3fd3e1b3-2829-4b83-a999-09ceb7240592" providerId="ADAL" clId="{1D07F5B9-31F0-4F7B-9EEF-E84CFB8676E0}" dt="2020-07-29T00:51:27.019" v="181" actId="1076"/>
          <ac:spMkLst>
            <pc:docMk/>
            <pc:sldMk cId="3138724242" sldId="1737"/>
            <ac:spMk id="21" creationId="{14C352FB-F6D8-43C8-AC98-DAE1B7E7ADFE}"/>
          </ac:spMkLst>
        </pc:spChg>
        <pc:spChg chg="mod">
          <ac:chgData name="Jenny Chen" userId="3fd3e1b3-2829-4b83-a999-09ceb7240592" providerId="ADAL" clId="{1D07F5B9-31F0-4F7B-9EEF-E84CFB8676E0}" dt="2020-07-29T00:51:27.019" v="181" actId="1076"/>
          <ac:spMkLst>
            <pc:docMk/>
            <pc:sldMk cId="3138724242" sldId="1737"/>
            <ac:spMk id="22" creationId="{92AE3494-DF9C-4BBA-8FA1-CD2832884244}"/>
          </ac:spMkLst>
        </pc:spChg>
        <pc:spChg chg="mod">
          <ac:chgData name="Jenny Chen" userId="3fd3e1b3-2829-4b83-a999-09ceb7240592" providerId="ADAL" clId="{1D07F5B9-31F0-4F7B-9EEF-E84CFB8676E0}" dt="2020-07-29T00:51:27.019" v="181" actId="1076"/>
          <ac:spMkLst>
            <pc:docMk/>
            <pc:sldMk cId="3138724242" sldId="1737"/>
            <ac:spMk id="23" creationId="{F801D599-2D19-4EC3-8F32-2EDC6B02ADC8}"/>
          </ac:spMkLst>
        </pc:spChg>
        <pc:spChg chg="mod">
          <ac:chgData name="Jenny Chen" userId="3fd3e1b3-2829-4b83-a999-09ceb7240592" providerId="ADAL" clId="{1D07F5B9-31F0-4F7B-9EEF-E84CFB8676E0}" dt="2020-07-29T00:51:27.019" v="181" actId="1076"/>
          <ac:spMkLst>
            <pc:docMk/>
            <pc:sldMk cId="3138724242" sldId="1737"/>
            <ac:spMk id="24" creationId="{2AB51ED2-D648-4E67-A5C1-7DAA228B5449}"/>
          </ac:spMkLst>
        </pc:spChg>
        <pc:spChg chg="mod">
          <ac:chgData name="Jenny Chen" userId="3fd3e1b3-2829-4b83-a999-09ceb7240592" providerId="ADAL" clId="{1D07F5B9-31F0-4F7B-9EEF-E84CFB8676E0}" dt="2020-07-29T00:51:27.019" v="181" actId="1076"/>
          <ac:spMkLst>
            <pc:docMk/>
            <pc:sldMk cId="3138724242" sldId="1737"/>
            <ac:spMk id="25" creationId="{6DA74A71-4D93-4E61-87E5-C721EF76A6D0}"/>
          </ac:spMkLst>
        </pc:spChg>
        <pc:spChg chg="mod">
          <ac:chgData name="Jenny Chen" userId="3fd3e1b3-2829-4b83-a999-09ceb7240592" providerId="ADAL" clId="{1D07F5B9-31F0-4F7B-9EEF-E84CFB8676E0}" dt="2020-07-29T00:51:27.019" v="181" actId="1076"/>
          <ac:spMkLst>
            <pc:docMk/>
            <pc:sldMk cId="3138724242" sldId="1737"/>
            <ac:spMk id="26" creationId="{CBB8C895-E3EA-476E-ACC6-2BA6147F1CDC}"/>
          </ac:spMkLst>
        </pc:spChg>
        <pc:grpChg chg="add mod">
          <ac:chgData name="Jenny Chen" userId="3fd3e1b3-2829-4b83-a999-09ceb7240592" providerId="ADAL" clId="{1D07F5B9-31F0-4F7B-9EEF-E84CFB8676E0}" dt="2020-07-29T00:51:27.019" v="181" actId="1076"/>
          <ac:grpSpMkLst>
            <pc:docMk/>
            <pc:sldMk cId="3138724242" sldId="1737"/>
            <ac:grpSpMk id="8" creationId="{7886EF96-4D6E-421E-BF33-52FCF93D6F0F}"/>
          </ac:grpSpMkLst>
        </pc:grpChg>
        <pc:picChg chg="add del">
          <ac:chgData name="Jenny Chen" userId="3fd3e1b3-2829-4b83-a999-09ceb7240592" providerId="ADAL" clId="{1D07F5B9-31F0-4F7B-9EEF-E84CFB8676E0}" dt="2020-07-29T00:51:22.270" v="178" actId="478"/>
          <ac:picMkLst>
            <pc:docMk/>
            <pc:sldMk cId="3138724242" sldId="1737"/>
            <ac:picMk id="2" creationId="{3AACF0E7-EC45-4783-9599-543BF9953BAD}"/>
          </ac:picMkLst>
        </pc:picChg>
        <pc:picChg chg="del mod">
          <ac:chgData name="Jenny Chen" userId="3fd3e1b3-2829-4b83-a999-09ceb7240592" providerId="ADAL" clId="{1D07F5B9-31F0-4F7B-9EEF-E84CFB8676E0}" dt="2020-07-29T00:43:41.808" v="98" actId="21"/>
          <ac:picMkLst>
            <pc:docMk/>
            <pc:sldMk cId="3138724242" sldId="1737"/>
            <ac:picMk id="5" creationId="{49D63B62-D90B-48E3-B855-4426016531ED}"/>
          </ac:picMkLst>
        </pc:picChg>
      </pc:sldChg>
      <pc:sldChg chg="modSp mod">
        <pc:chgData name="Jenny Chen" userId="3fd3e1b3-2829-4b83-a999-09ceb7240592" providerId="ADAL" clId="{1D07F5B9-31F0-4F7B-9EEF-E84CFB8676E0}" dt="2020-07-29T00:42:17.503" v="88"/>
        <pc:sldMkLst>
          <pc:docMk/>
          <pc:sldMk cId="3111235324" sldId="1738"/>
        </pc:sldMkLst>
        <pc:spChg chg="mod">
          <ac:chgData name="Jenny Chen" userId="3fd3e1b3-2829-4b83-a999-09ceb7240592" providerId="ADAL" clId="{1D07F5B9-31F0-4F7B-9EEF-E84CFB8676E0}" dt="2020-07-29T00:40:53.100" v="67"/>
          <ac:spMkLst>
            <pc:docMk/>
            <pc:sldMk cId="3111235324" sldId="1738"/>
            <ac:spMk id="17" creationId="{00000000-0000-0000-0000-000000000000}"/>
          </ac:spMkLst>
        </pc:spChg>
        <pc:graphicFrameChg chg="mod modGraphic">
          <ac:chgData name="Jenny Chen" userId="3fd3e1b3-2829-4b83-a999-09ceb7240592" providerId="ADAL" clId="{1D07F5B9-31F0-4F7B-9EEF-E84CFB8676E0}" dt="2020-07-29T00:42:17.503" v="88"/>
          <ac:graphicFrameMkLst>
            <pc:docMk/>
            <pc:sldMk cId="3111235324" sldId="1738"/>
            <ac:graphicFrameMk id="2" creationId="{4DDD3C4E-748D-4F2A-9E23-39FC65FD7A5C}"/>
          </ac:graphicFrameMkLst>
        </pc:graphicFrameChg>
      </pc:sldChg>
      <pc:sldChg chg="addSp delSp modSp mod">
        <pc:chgData name="Jenny Chen" userId="3fd3e1b3-2829-4b83-a999-09ceb7240592" providerId="ADAL" clId="{1D07F5B9-31F0-4F7B-9EEF-E84CFB8676E0}" dt="2020-07-29T00:44:58.349" v="119" actId="113"/>
        <pc:sldMkLst>
          <pc:docMk/>
          <pc:sldMk cId="2861590562" sldId="1739"/>
        </pc:sldMkLst>
        <pc:spChg chg="mod">
          <ac:chgData name="Jenny Chen" userId="3fd3e1b3-2829-4b83-a999-09ceb7240592" providerId="ADAL" clId="{1D07F5B9-31F0-4F7B-9EEF-E84CFB8676E0}" dt="2020-07-29T00:44:58.349" v="119" actId="113"/>
          <ac:spMkLst>
            <pc:docMk/>
            <pc:sldMk cId="2861590562" sldId="1739"/>
            <ac:spMk id="6" creationId="{00000000-0000-0000-0000-000000000000}"/>
          </ac:spMkLst>
        </pc:spChg>
        <pc:spChg chg="mod">
          <ac:chgData name="Jenny Chen" userId="3fd3e1b3-2829-4b83-a999-09ceb7240592" providerId="ADAL" clId="{1D07F5B9-31F0-4F7B-9EEF-E84CFB8676E0}" dt="2020-07-29T00:42:33.310" v="89"/>
          <ac:spMkLst>
            <pc:docMk/>
            <pc:sldMk cId="2861590562" sldId="1739"/>
            <ac:spMk id="17" creationId="{00000000-0000-0000-0000-000000000000}"/>
          </ac:spMkLst>
        </pc:spChg>
        <pc:grpChg chg="del">
          <ac:chgData name="Jenny Chen" userId="3fd3e1b3-2829-4b83-a999-09ceb7240592" providerId="ADAL" clId="{1D07F5B9-31F0-4F7B-9EEF-E84CFB8676E0}" dt="2020-07-29T00:43:37.151" v="97" actId="478"/>
          <ac:grpSpMkLst>
            <pc:docMk/>
            <pc:sldMk cId="2861590562" sldId="1739"/>
            <ac:grpSpMk id="44" creationId="{0D8D22A1-692F-40A7-9371-1195ED0480B9}"/>
          </ac:grpSpMkLst>
        </pc:grpChg>
        <pc:picChg chg="add del mod">
          <ac:chgData name="Jenny Chen" userId="3fd3e1b3-2829-4b83-a999-09ceb7240592" providerId="ADAL" clId="{1D07F5B9-31F0-4F7B-9EEF-E84CFB8676E0}" dt="2020-07-29T00:44:10.016" v="107" actId="21"/>
          <ac:picMkLst>
            <pc:docMk/>
            <pc:sldMk cId="2861590562" sldId="1739"/>
            <ac:picMk id="2" creationId="{19803AE3-4026-40C3-992E-AFB93EB86C94}"/>
          </ac:picMkLst>
        </pc:picChg>
        <pc:picChg chg="add mod">
          <ac:chgData name="Jenny Chen" userId="3fd3e1b3-2829-4b83-a999-09ceb7240592" providerId="ADAL" clId="{1D07F5B9-31F0-4F7B-9EEF-E84CFB8676E0}" dt="2020-07-29T00:44:36.702" v="115" actId="1076"/>
          <ac:picMkLst>
            <pc:docMk/>
            <pc:sldMk cId="2861590562" sldId="1739"/>
            <ac:picMk id="5" creationId="{DE77421C-C02A-4A12-9DCE-A89AB727D2E0}"/>
          </ac:picMkLst>
        </pc:picChg>
      </pc:sldChg>
      <pc:sldChg chg="addSp delSp modSp mod">
        <pc:chgData name="Jenny Chen" userId="3fd3e1b3-2829-4b83-a999-09ceb7240592" providerId="ADAL" clId="{1D07F5B9-31F0-4F7B-9EEF-E84CFB8676E0}" dt="2020-07-29T01:00:11.648" v="276" actId="113"/>
        <pc:sldMkLst>
          <pc:docMk/>
          <pc:sldMk cId="699512251" sldId="1740"/>
        </pc:sldMkLst>
        <pc:spChg chg="add del mod">
          <ac:chgData name="Jenny Chen" userId="3fd3e1b3-2829-4b83-a999-09ceb7240592" providerId="ADAL" clId="{1D07F5B9-31F0-4F7B-9EEF-E84CFB8676E0}" dt="2020-07-29T00:55:00.801" v="203" actId="478"/>
          <ac:spMkLst>
            <pc:docMk/>
            <pc:sldMk cId="699512251" sldId="1740"/>
            <ac:spMk id="3" creationId="{478CDBD1-4BC4-4F8B-9E28-013E2D934F49}"/>
          </ac:spMkLst>
        </pc:spChg>
        <pc:spChg chg="del">
          <ac:chgData name="Jenny Chen" userId="3fd3e1b3-2829-4b83-a999-09ceb7240592" providerId="ADAL" clId="{1D07F5B9-31F0-4F7B-9EEF-E84CFB8676E0}" dt="2020-07-29T00:54:57.914" v="202" actId="478"/>
          <ac:spMkLst>
            <pc:docMk/>
            <pc:sldMk cId="699512251" sldId="1740"/>
            <ac:spMk id="6" creationId="{00000000-0000-0000-0000-000000000000}"/>
          </ac:spMkLst>
        </pc:spChg>
        <pc:spChg chg="add mod">
          <ac:chgData name="Jenny Chen" userId="3fd3e1b3-2829-4b83-a999-09ceb7240592" providerId="ADAL" clId="{1D07F5B9-31F0-4F7B-9EEF-E84CFB8676E0}" dt="2020-07-29T01:00:11.648" v="276" actId="113"/>
          <ac:spMkLst>
            <pc:docMk/>
            <pc:sldMk cId="699512251" sldId="1740"/>
            <ac:spMk id="13" creationId="{56F6902E-8B46-4068-8C1F-90BE1DBAEAE1}"/>
          </ac:spMkLst>
        </pc:spChg>
        <pc:spChg chg="mod">
          <ac:chgData name="Jenny Chen" userId="3fd3e1b3-2829-4b83-a999-09ceb7240592" providerId="ADAL" clId="{1D07F5B9-31F0-4F7B-9EEF-E84CFB8676E0}" dt="2020-07-29T00:54:27.125" v="201"/>
          <ac:spMkLst>
            <pc:docMk/>
            <pc:sldMk cId="699512251" sldId="1740"/>
            <ac:spMk id="17" creationId="{00000000-0000-0000-0000-000000000000}"/>
          </ac:spMkLst>
        </pc:spChg>
        <pc:grpChg chg="del mod">
          <ac:chgData name="Jenny Chen" userId="3fd3e1b3-2829-4b83-a999-09ceb7240592" providerId="ADAL" clId="{1D07F5B9-31F0-4F7B-9EEF-E84CFB8676E0}" dt="2020-07-29T00:56:42.480" v="240" actId="21"/>
          <ac:grpSpMkLst>
            <pc:docMk/>
            <pc:sldMk cId="699512251" sldId="1740"/>
            <ac:grpSpMk id="4" creationId="{E0D1D281-512B-4EBD-BB71-5A16DEEC57BD}"/>
          </ac:grpSpMkLst>
        </pc:grpChg>
        <pc:picChg chg="add mod">
          <ac:chgData name="Jenny Chen" userId="3fd3e1b3-2829-4b83-a999-09ceb7240592" providerId="ADAL" clId="{1D07F5B9-31F0-4F7B-9EEF-E84CFB8676E0}" dt="2020-07-29T01:00:02.783" v="274" actId="1076"/>
          <ac:picMkLst>
            <pc:docMk/>
            <pc:sldMk cId="699512251" sldId="1740"/>
            <ac:picMk id="14" creationId="{B8F69C40-A131-4229-91A3-1EADA51C0DB1}"/>
          </ac:picMkLst>
        </pc:picChg>
      </pc:sldChg>
      <pc:sldChg chg="modSp mod">
        <pc:chgData name="Jenny Chen" userId="3fd3e1b3-2829-4b83-a999-09ceb7240592" providerId="ADAL" clId="{1D07F5B9-31F0-4F7B-9EEF-E84CFB8676E0}" dt="2020-07-29T01:02:41.514" v="298" actId="14100"/>
        <pc:sldMkLst>
          <pc:docMk/>
          <pc:sldMk cId="2883515076" sldId="1741"/>
        </pc:sldMkLst>
        <pc:spChg chg="mod">
          <ac:chgData name="Jenny Chen" userId="3fd3e1b3-2829-4b83-a999-09ceb7240592" providerId="ADAL" clId="{1D07F5B9-31F0-4F7B-9EEF-E84CFB8676E0}" dt="2020-07-29T01:02:41.514" v="298" actId="14100"/>
          <ac:spMkLst>
            <pc:docMk/>
            <pc:sldMk cId="2883515076" sldId="1741"/>
            <ac:spMk id="6" creationId="{00000000-0000-0000-0000-000000000000}"/>
          </ac:spMkLst>
        </pc:spChg>
        <pc:spChg chg="mod">
          <ac:chgData name="Jenny Chen" userId="3fd3e1b3-2829-4b83-a999-09ceb7240592" providerId="ADAL" clId="{1D07F5B9-31F0-4F7B-9EEF-E84CFB8676E0}" dt="2020-07-29T01:00:19.653" v="277"/>
          <ac:spMkLst>
            <pc:docMk/>
            <pc:sldMk cId="2883515076" sldId="1741"/>
            <ac:spMk id="17" creationId="{00000000-0000-0000-0000-000000000000}"/>
          </ac:spMkLst>
        </pc:spChg>
        <pc:picChg chg="mod">
          <ac:chgData name="Jenny Chen" userId="3fd3e1b3-2829-4b83-a999-09ceb7240592" providerId="ADAL" clId="{1D07F5B9-31F0-4F7B-9EEF-E84CFB8676E0}" dt="2020-07-29T01:02:24.569" v="294" actId="1076"/>
          <ac:picMkLst>
            <pc:docMk/>
            <pc:sldMk cId="2883515076" sldId="1741"/>
            <ac:picMk id="3" creationId="{2C876D42-211B-4647-B3F5-8B03E424F813}"/>
          </ac:picMkLst>
        </pc:picChg>
      </pc:sldChg>
      <pc:sldChg chg="modSp mod">
        <pc:chgData name="Jenny Chen" userId="3fd3e1b3-2829-4b83-a999-09ceb7240592" providerId="ADAL" clId="{1D07F5B9-31F0-4F7B-9EEF-E84CFB8676E0}" dt="2020-07-29T01:04:27.446" v="310"/>
        <pc:sldMkLst>
          <pc:docMk/>
          <pc:sldMk cId="1243592723" sldId="1742"/>
        </pc:sldMkLst>
        <pc:spChg chg="mod">
          <ac:chgData name="Jenny Chen" userId="3fd3e1b3-2829-4b83-a999-09ceb7240592" providerId="ADAL" clId="{1D07F5B9-31F0-4F7B-9EEF-E84CFB8676E0}" dt="2020-07-29T01:04:27.446" v="310"/>
          <ac:spMkLst>
            <pc:docMk/>
            <pc:sldMk cId="1243592723" sldId="1742"/>
            <ac:spMk id="6" creationId="{00000000-0000-0000-0000-000000000000}"/>
          </ac:spMkLst>
        </pc:spChg>
        <pc:spChg chg="mod">
          <ac:chgData name="Jenny Chen" userId="3fd3e1b3-2829-4b83-a999-09ceb7240592" providerId="ADAL" clId="{1D07F5B9-31F0-4F7B-9EEF-E84CFB8676E0}" dt="2020-07-29T01:00:25.196" v="278"/>
          <ac:spMkLst>
            <pc:docMk/>
            <pc:sldMk cId="1243592723" sldId="1742"/>
            <ac:spMk id="17" creationId="{00000000-0000-0000-0000-000000000000}"/>
          </ac:spMkLst>
        </pc:spChg>
      </pc:sldChg>
      <pc:sldChg chg="modSp mod">
        <pc:chgData name="Jenny Chen" userId="3fd3e1b3-2829-4b83-a999-09ceb7240592" providerId="ADAL" clId="{1D07F5B9-31F0-4F7B-9EEF-E84CFB8676E0}" dt="2020-07-29T01:06:38.327" v="329" actId="20577"/>
        <pc:sldMkLst>
          <pc:docMk/>
          <pc:sldMk cId="3677776842" sldId="1743"/>
        </pc:sldMkLst>
        <pc:spChg chg="mod">
          <ac:chgData name="Jenny Chen" userId="3fd3e1b3-2829-4b83-a999-09ceb7240592" providerId="ADAL" clId="{1D07F5B9-31F0-4F7B-9EEF-E84CFB8676E0}" dt="2020-07-29T01:06:38.327" v="329" actId="20577"/>
          <ac:spMkLst>
            <pc:docMk/>
            <pc:sldMk cId="3677776842" sldId="1743"/>
            <ac:spMk id="6" creationId="{00000000-0000-0000-0000-000000000000}"/>
          </ac:spMkLst>
        </pc:spChg>
        <pc:spChg chg="mod">
          <ac:chgData name="Jenny Chen" userId="3fd3e1b3-2829-4b83-a999-09ceb7240592" providerId="ADAL" clId="{1D07F5B9-31F0-4F7B-9EEF-E84CFB8676E0}" dt="2020-07-29T01:00:32.870" v="279"/>
          <ac:spMkLst>
            <pc:docMk/>
            <pc:sldMk cId="3677776842" sldId="1743"/>
            <ac:spMk id="17" creationId="{00000000-0000-0000-0000-000000000000}"/>
          </ac:spMkLst>
        </pc:spChg>
      </pc:sldChg>
      <pc:sldChg chg="addSp delSp modSp mod">
        <pc:chgData name="Jenny Chen" userId="3fd3e1b3-2829-4b83-a999-09ceb7240592" providerId="ADAL" clId="{1D07F5B9-31F0-4F7B-9EEF-E84CFB8676E0}" dt="2020-07-29T01:09:38.975" v="371" actId="1076"/>
        <pc:sldMkLst>
          <pc:docMk/>
          <pc:sldMk cId="2656287576" sldId="1744"/>
        </pc:sldMkLst>
        <pc:spChg chg="add del mod">
          <ac:chgData name="Jenny Chen" userId="3fd3e1b3-2829-4b83-a999-09ceb7240592" providerId="ADAL" clId="{1D07F5B9-31F0-4F7B-9EEF-E84CFB8676E0}" dt="2020-07-29T01:07:38.672" v="331" actId="478"/>
          <ac:spMkLst>
            <pc:docMk/>
            <pc:sldMk cId="2656287576" sldId="1744"/>
            <ac:spMk id="3" creationId="{7DB5CF31-BB5B-4FAA-B90A-7B255D11E0AF}"/>
          </ac:spMkLst>
        </pc:spChg>
        <pc:spChg chg="del">
          <ac:chgData name="Jenny Chen" userId="3fd3e1b3-2829-4b83-a999-09ceb7240592" providerId="ADAL" clId="{1D07F5B9-31F0-4F7B-9EEF-E84CFB8676E0}" dt="2020-07-29T01:07:32.230" v="330" actId="478"/>
          <ac:spMkLst>
            <pc:docMk/>
            <pc:sldMk cId="2656287576" sldId="1744"/>
            <ac:spMk id="6" creationId="{00000000-0000-0000-0000-000000000000}"/>
          </ac:spMkLst>
        </pc:spChg>
        <pc:spChg chg="mod">
          <ac:chgData name="Jenny Chen" userId="3fd3e1b3-2829-4b83-a999-09ceb7240592" providerId="ADAL" clId="{1D07F5B9-31F0-4F7B-9EEF-E84CFB8676E0}" dt="2020-07-29T01:00:41.413" v="280"/>
          <ac:spMkLst>
            <pc:docMk/>
            <pc:sldMk cId="2656287576" sldId="1744"/>
            <ac:spMk id="17" creationId="{00000000-0000-0000-0000-000000000000}"/>
          </ac:spMkLst>
        </pc:spChg>
        <pc:graphicFrameChg chg="add mod modGraphic">
          <ac:chgData name="Jenny Chen" userId="3fd3e1b3-2829-4b83-a999-09ceb7240592" providerId="ADAL" clId="{1D07F5B9-31F0-4F7B-9EEF-E84CFB8676E0}" dt="2020-07-29T01:09:38.975" v="371" actId="1076"/>
          <ac:graphicFrameMkLst>
            <pc:docMk/>
            <pc:sldMk cId="2656287576" sldId="1744"/>
            <ac:graphicFrameMk id="4" creationId="{2F214A87-0F46-4884-B2A2-68CAA06F7416}"/>
          </ac:graphicFrameMkLst>
        </pc:graphicFrameChg>
      </pc:sldChg>
      <pc:sldChg chg="modSp mod">
        <pc:chgData name="Jenny Chen" userId="3fd3e1b3-2829-4b83-a999-09ceb7240592" providerId="ADAL" clId="{1D07F5B9-31F0-4F7B-9EEF-E84CFB8676E0}" dt="2020-07-29T05:19:48.018" v="424" actId="20577"/>
        <pc:sldMkLst>
          <pc:docMk/>
          <pc:sldMk cId="3244468067" sldId="1760"/>
        </pc:sldMkLst>
        <pc:spChg chg="mod">
          <ac:chgData name="Jenny Chen" userId="3fd3e1b3-2829-4b83-a999-09ceb7240592" providerId="ADAL" clId="{1D07F5B9-31F0-4F7B-9EEF-E84CFB8676E0}" dt="2020-07-29T05:19:48.018" v="424" actId="20577"/>
          <ac:spMkLst>
            <pc:docMk/>
            <pc:sldMk cId="3244468067" sldId="1760"/>
            <ac:spMk id="6" creationId="{00000000-0000-0000-0000-000000000000}"/>
          </ac:spMkLst>
        </pc:spChg>
      </pc:sldChg>
      <pc:sldChg chg="modSp">
        <pc:chgData name="Jenny Chen" userId="3fd3e1b3-2829-4b83-a999-09ceb7240592" providerId="ADAL" clId="{1D07F5B9-31F0-4F7B-9EEF-E84CFB8676E0}" dt="2020-07-29T05:18:47.783" v="396"/>
        <pc:sldMkLst>
          <pc:docMk/>
          <pc:sldMk cId="2867353121" sldId="1761"/>
        </pc:sldMkLst>
        <pc:spChg chg="mod">
          <ac:chgData name="Jenny Chen" userId="3fd3e1b3-2829-4b83-a999-09ceb7240592" providerId="ADAL" clId="{1D07F5B9-31F0-4F7B-9EEF-E84CFB8676E0}" dt="2020-07-29T05:18:47.783" v="396"/>
          <ac:spMkLst>
            <pc:docMk/>
            <pc:sldMk cId="2867353121" sldId="1761"/>
            <ac:spMk id="2" creationId="{00000000-0000-0000-0000-000000000000}"/>
          </ac:spMkLst>
        </pc:spChg>
      </pc:sldChg>
      <pc:sldChg chg="addSp delSp modSp add mod">
        <pc:chgData name="Jenny Chen" userId="3fd3e1b3-2829-4b83-a999-09ceb7240592" providerId="ADAL" clId="{1D07F5B9-31F0-4F7B-9EEF-E84CFB8676E0}" dt="2020-07-29T00:53:01.363" v="198" actId="1076"/>
        <pc:sldMkLst>
          <pc:docMk/>
          <pc:sldMk cId="2587621633" sldId="1762"/>
        </pc:sldMkLst>
        <pc:spChg chg="add del mod">
          <ac:chgData name="Jenny Chen" userId="3fd3e1b3-2829-4b83-a999-09ceb7240592" providerId="ADAL" clId="{1D07F5B9-31F0-4F7B-9EEF-E84CFB8676E0}" dt="2020-07-29T00:49:31.067" v="158" actId="478"/>
          <ac:spMkLst>
            <pc:docMk/>
            <pc:sldMk cId="2587621633" sldId="1762"/>
            <ac:spMk id="4" creationId="{CA90B60C-4A88-4CEF-9302-AA13430D083D}"/>
          </ac:spMkLst>
        </pc:spChg>
        <pc:spChg chg="del">
          <ac:chgData name="Jenny Chen" userId="3fd3e1b3-2829-4b83-a999-09ceb7240592" providerId="ADAL" clId="{1D07F5B9-31F0-4F7B-9EEF-E84CFB8676E0}" dt="2020-07-29T00:49:27.872" v="157" actId="478"/>
          <ac:spMkLst>
            <pc:docMk/>
            <pc:sldMk cId="2587621633" sldId="1762"/>
            <ac:spMk id="6" creationId="{00000000-0000-0000-0000-000000000000}"/>
          </ac:spMkLst>
        </pc:spChg>
        <pc:spChg chg="add del mod">
          <ac:chgData name="Jenny Chen" userId="3fd3e1b3-2829-4b83-a999-09ceb7240592" providerId="ADAL" clId="{1D07F5B9-31F0-4F7B-9EEF-E84CFB8676E0}" dt="2020-07-29T00:50:12.427" v="168"/>
          <ac:spMkLst>
            <pc:docMk/>
            <pc:sldMk cId="2587621633" sldId="1762"/>
            <ac:spMk id="7" creationId="{936BDD6C-DF77-4FA5-B7E8-7C9D55B78F57}"/>
          </ac:spMkLst>
        </pc:spChg>
        <pc:spChg chg="mod">
          <ac:chgData name="Jenny Chen" userId="3fd3e1b3-2829-4b83-a999-09ceb7240592" providerId="ADAL" clId="{1D07F5B9-31F0-4F7B-9EEF-E84CFB8676E0}" dt="2020-07-29T00:42:50.954" v="93"/>
          <ac:spMkLst>
            <pc:docMk/>
            <pc:sldMk cId="2587621633" sldId="1762"/>
            <ac:spMk id="17" creationId="{00000000-0000-0000-0000-000000000000}"/>
          </ac:spMkLst>
        </pc:spChg>
        <pc:spChg chg="add mod">
          <ac:chgData name="Jenny Chen" userId="3fd3e1b3-2829-4b83-a999-09ceb7240592" providerId="ADAL" clId="{1D07F5B9-31F0-4F7B-9EEF-E84CFB8676E0}" dt="2020-07-29T00:53:01.363" v="198" actId="1076"/>
          <ac:spMkLst>
            <pc:docMk/>
            <pc:sldMk cId="2587621633" sldId="1762"/>
            <ac:spMk id="24" creationId="{846C7AC5-BE5E-4405-B8EB-1EAB2DF785B1}"/>
          </ac:spMkLst>
        </pc:spChg>
        <pc:grpChg chg="del">
          <ac:chgData name="Jenny Chen" userId="3fd3e1b3-2829-4b83-a999-09ceb7240592" providerId="ADAL" clId="{1D07F5B9-31F0-4F7B-9EEF-E84CFB8676E0}" dt="2020-07-29T00:51:03.153" v="175" actId="21"/>
          <ac:grpSpMkLst>
            <pc:docMk/>
            <pc:sldMk cId="2587621633" sldId="1762"/>
            <ac:grpSpMk id="44" creationId="{0D8D22A1-692F-40A7-9371-1195ED0480B9}"/>
          </ac:grpSpMkLst>
        </pc:grpChg>
        <pc:graphicFrameChg chg="add del mod">
          <ac:chgData name="Jenny Chen" userId="3fd3e1b3-2829-4b83-a999-09ceb7240592" providerId="ADAL" clId="{1D07F5B9-31F0-4F7B-9EEF-E84CFB8676E0}" dt="2020-07-29T00:50:12.427" v="168"/>
          <ac:graphicFrameMkLst>
            <pc:docMk/>
            <pc:sldMk cId="2587621633" sldId="1762"/>
            <ac:graphicFrameMk id="5" creationId="{6C4EE4B3-8D09-441D-A67F-518F83630035}"/>
          </ac:graphicFrameMkLst>
        </pc:graphicFrameChg>
        <pc:picChg chg="add mod">
          <ac:chgData name="Jenny Chen" userId="3fd3e1b3-2829-4b83-a999-09ceb7240592" providerId="ADAL" clId="{1D07F5B9-31F0-4F7B-9EEF-E84CFB8676E0}" dt="2020-07-29T00:52:58.141" v="197" actId="1076"/>
          <ac:picMkLst>
            <pc:docMk/>
            <pc:sldMk cId="2587621633" sldId="1762"/>
            <ac:picMk id="9" creationId="{5975FC5A-E0B6-45F7-A21D-C0DE14C2D6CF}"/>
          </ac:picMkLst>
        </pc:picChg>
      </pc:sldChg>
      <pc:sldChg chg="addSp delSp modSp add mod">
        <pc:chgData name="Jenny Chen" userId="3fd3e1b3-2829-4b83-a999-09ceb7240592" providerId="ADAL" clId="{1D07F5B9-31F0-4F7B-9EEF-E84CFB8676E0}" dt="2020-07-29T00:48:49.977" v="156" actId="14100"/>
        <pc:sldMkLst>
          <pc:docMk/>
          <pc:sldMk cId="534955768" sldId="1763"/>
        </pc:sldMkLst>
        <pc:spChg chg="mod">
          <ac:chgData name="Jenny Chen" userId="3fd3e1b3-2829-4b83-a999-09ceb7240592" providerId="ADAL" clId="{1D07F5B9-31F0-4F7B-9EEF-E84CFB8676E0}" dt="2020-07-29T00:48:49.977" v="156" actId="14100"/>
          <ac:spMkLst>
            <pc:docMk/>
            <pc:sldMk cId="534955768" sldId="1763"/>
            <ac:spMk id="6" creationId="{00000000-0000-0000-0000-000000000000}"/>
          </ac:spMkLst>
        </pc:spChg>
        <pc:spChg chg="mod">
          <ac:chgData name="Jenny Chen" userId="3fd3e1b3-2829-4b83-a999-09ceb7240592" providerId="ADAL" clId="{1D07F5B9-31F0-4F7B-9EEF-E84CFB8676E0}" dt="2020-07-29T00:42:44.725" v="92"/>
          <ac:spMkLst>
            <pc:docMk/>
            <pc:sldMk cId="534955768" sldId="1763"/>
            <ac:spMk id="17" creationId="{00000000-0000-0000-0000-000000000000}"/>
          </ac:spMkLst>
        </pc:spChg>
        <pc:grpChg chg="del">
          <ac:chgData name="Jenny Chen" userId="3fd3e1b3-2829-4b83-a999-09ceb7240592" providerId="ADAL" clId="{1D07F5B9-31F0-4F7B-9EEF-E84CFB8676E0}" dt="2020-07-29T00:48:24.919" v="150" actId="478"/>
          <ac:grpSpMkLst>
            <pc:docMk/>
            <pc:sldMk cId="534955768" sldId="1763"/>
            <ac:grpSpMk id="44" creationId="{0D8D22A1-692F-40A7-9371-1195ED0480B9}"/>
          </ac:grpSpMkLst>
        </pc:grpChg>
        <pc:picChg chg="add mod">
          <ac:chgData name="Jenny Chen" userId="3fd3e1b3-2829-4b83-a999-09ceb7240592" providerId="ADAL" clId="{1D07F5B9-31F0-4F7B-9EEF-E84CFB8676E0}" dt="2020-07-29T00:48:39.084" v="154" actId="1076"/>
          <ac:picMkLst>
            <pc:docMk/>
            <pc:sldMk cId="534955768" sldId="1763"/>
            <ac:picMk id="4" creationId="{96D8DC19-EA03-4144-B3C6-AE7B09B095C7}"/>
          </ac:picMkLst>
        </pc:picChg>
      </pc:sldChg>
    </pc:docChg>
  </pc:docChgLst>
  <pc:docChgLst>
    <pc:chgData name="Jenny Chen" userId="3fd3e1b3-2829-4b83-a999-09ceb7240592" providerId="ADAL" clId="{1C40588B-B493-413C-B998-DA5D573F9C68}"/>
    <pc:docChg chg="addSld delSld modSld modSection">
      <pc:chgData name="Jenny Chen" userId="3fd3e1b3-2829-4b83-a999-09ceb7240592" providerId="ADAL" clId="{1C40588B-B493-413C-B998-DA5D573F9C68}" dt="2019-01-24T06:54:23.445" v="276" actId="12385"/>
      <pc:docMkLst>
        <pc:docMk/>
      </pc:docMkLst>
      <pc:sldChg chg="del">
        <pc:chgData name="Jenny Chen" userId="3fd3e1b3-2829-4b83-a999-09ceb7240592" providerId="ADAL" clId="{1C40588B-B493-413C-B998-DA5D573F9C68}" dt="2019-01-23T19:15:07.300" v="14" actId="2696"/>
        <pc:sldMkLst>
          <pc:docMk/>
          <pc:sldMk cId="2402828649" sldId="1532"/>
        </pc:sldMkLst>
      </pc:sldChg>
      <pc:sldChg chg="modSp">
        <pc:chgData name="Jenny Chen" userId="3fd3e1b3-2829-4b83-a999-09ceb7240592" providerId="ADAL" clId="{1C40588B-B493-413C-B998-DA5D573F9C68}" dt="2019-01-23T19:12:53.357" v="0"/>
        <pc:sldMkLst>
          <pc:docMk/>
          <pc:sldMk cId="546707467" sldId="1720"/>
        </pc:sldMkLst>
        <pc:spChg chg="mod">
          <ac:chgData name="Jenny Chen" userId="3fd3e1b3-2829-4b83-a999-09ceb7240592" providerId="ADAL" clId="{1C40588B-B493-413C-B998-DA5D573F9C68}" dt="2019-01-23T19:12:53.357" v="0"/>
          <ac:spMkLst>
            <pc:docMk/>
            <pc:sldMk cId="546707467" sldId="1720"/>
            <ac:spMk id="2" creationId="{00000000-0000-0000-0000-000000000000}"/>
          </ac:spMkLst>
        </pc:spChg>
      </pc:sldChg>
      <pc:sldChg chg="modSp">
        <pc:chgData name="Jenny Chen" userId="3fd3e1b3-2829-4b83-a999-09ceb7240592" providerId="ADAL" clId="{1C40588B-B493-413C-B998-DA5D573F9C68}" dt="2019-01-23T19:14:30.235" v="10" actId="20577"/>
        <pc:sldMkLst>
          <pc:docMk/>
          <pc:sldMk cId="2698537591" sldId="1721"/>
        </pc:sldMkLst>
        <pc:spChg chg="mod">
          <ac:chgData name="Jenny Chen" userId="3fd3e1b3-2829-4b83-a999-09ceb7240592" providerId="ADAL" clId="{1C40588B-B493-413C-B998-DA5D573F9C68}" dt="2019-01-23T19:14:30.235" v="10" actId="20577"/>
          <ac:spMkLst>
            <pc:docMk/>
            <pc:sldMk cId="2698537591" sldId="1721"/>
            <ac:spMk id="2" creationId="{00000000-0000-0000-0000-000000000000}"/>
          </ac:spMkLst>
        </pc:spChg>
      </pc:sldChg>
      <pc:sldChg chg="modSp">
        <pc:chgData name="Jenny Chen" userId="3fd3e1b3-2829-4b83-a999-09ceb7240592" providerId="ADAL" clId="{1C40588B-B493-413C-B998-DA5D573F9C68}" dt="2019-01-23T19:14:50.433" v="12" actId="20577"/>
        <pc:sldMkLst>
          <pc:docMk/>
          <pc:sldMk cId="1711597888" sldId="1722"/>
        </pc:sldMkLst>
        <pc:spChg chg="mod">
          <ac:chgData name="Jenny Chen" userId="3fd3e1b3-2829-4b83-a999-09ceb7240592" providerId="ADAL" clId="{1C40588B-B493-413C-B998-DA5D573F9C68}" dt="2019-01-23T19:14:50.433" v="12" actId="20577"/>
          <ac:spMkLst>
            <pc:docMk/>
            <pc:sldMk cId="1711597888" sldId="1722"/>
            <ac:spMk id="2" creationId="{00000000-0000-0000-0000-000000000000}"/>
          </ac:spMkLst>
        </pc:spChg>
      </pc:sldChg>
      <pc:sldChg chg="modSp">
        <pc:chgData name="Jenny Chen" userId="3fd3e1b3-2829-4b83-a999-09ceb7240592" providerId="ADAL" clId="{1C40588B-B493-413C-B998-DA5D573F9C68}" dt="2019-01-23T19:15:00.584" v="13"/>
        <pc:sldMkLst>
          <pc:docMk/>
          <pc:sldMk cId="3742052386" sldId="1723"/>
        </pc:sldMkLst>
        <pc:spChg chg="mod">
          <ac:chgData name="Jenny Chen" userId="3fd3e1b3-2829-4b83-a999-09ceb7240592" providerId="ADAL" clId="{1C40588B-B493-413C-B998-DA5D573F9C68}" dt="2019-01-23T19:15:00.584" v="13"/>
          <ac:spMkLst>
            <pc:docMk/>
            <pc:sldMk cId="3742052386" sldId="1723"/>
            <ac:spMk id="2" creationId="{00000000-0000-0000-0000-000000000000}"/>
          </ac:spMkLst>
        </pc:spChg>
      </pc:sldChg>
      <pc:sldChg chg="del">
        <pc:chgData name="Jenny Chen" userId="3fd3e1b3-2829-4b83-a999-09ceb7240592" providerId="ADAL" clId="{1C40588B-B493-413C-B998-DA5D573F9C68}" dt="2019-01-23T19:15:44.348" v="24" actId="2696"/>
        <pc:sldMkLst>
          <pc:docMk/>
          <pc:sldMk cId="1748985861" sldId="1724"/>
        </pc:sldMkLst>
      </pc:sldChg>
      <pc:sldChg chg="addSp delSp modSp">
        <pc:chgData name="Jenny Chen" userId="3fd3e1b3-2829-4b83-a999-09ceb7240592" providerId="ADAL" clId="{1C40588B-B493-413C-B998-DA5D573F9C68}" dt="2019-01-24T03:26:31.473" v="37"/>
        <pc:sldMkLst>
          <pc:docMk/>
          <pc:sldMk cId="2906060374" sldId="1731"/>
        </pc:sldMkLst>
        <pc:spChg chg="mod">
          <ac:chgData name="Jenny Chen" userId="3fd3e1b3-2829-4b83-a999-09ceb7240592" providerId="ADAL" clId="{1C40588B-B493-413C-B998-DA5D573F9C68}" dt="2019-01-24T03:26:31.473" v="37"/>
          <ac:spMkLst>
            <pc:docMk/>
            <pc:sldMk cId="2906060374" sldId="1731"/>
            <ac:spMk id="6" creationId="{00000000-0000-0000-0000-000000000000}"/>
          </ac:spMkLst>
        </pc:spChg>
        <pc:graphicFrameChg chg="add del">
          <ac:chgData name="Jenny Chen" userId="3fd3e1b3-2829-4b83-a999-09ceb7240592" providerId="ADAL" clId="{1C40588B-B493-413C-B998-DA5D573F9C68}" dt="2019-01-24T03:26:31.388" v="36"/>
          <ac:graphicFrameMkLst>
            <pc:docMk/>
            <pc:sldMk cId="2906060374" sldId="1731"/>
            <ac:graphicFrameMk id="2" creationId="{C8B79322-3D03-4BA0-968B-9251BDBFA08E}"/>
          </ac:graphicFrameMkLst>
        </pc:graphicFrameChg>
      </pc:sldChg>
      <pc:sldChg chg="modSp">
        <pc:chgData name="Jenny Chen" userId="3fd3e1b3-2829-4b83-a999-09ceb7240592" providerId="ADAL" clId="{1C40588B-B493-413C-B998-DA5D573F9C68}" dt="2019-01-24T05:27:16.268" v="162"/>
        <pc:sldMkLst>
          <pc:docMk/>
          <pc:sldMk cId="2936289883" sldId="1732"/>
        </pc:sldMkLst>
        <pc:spChg chg="mod">
          <ac:chgData name="Jenny Chen" userId="3fd3e1b3-2829-4b83-a999-09ceb7240592" providerId="ADAL" clId="{1C40588B-B493-413C-B998-DA5D573F9C68}" dt="2019-01-24T05:27:16.268" v="162"/>
          <ac:spMkLst>
            <pc:docMk/>
            <pc:sldMk cId="2936289883" sldId="1732"/>
            <ac:spMk id="6" creationId="{00000000-0000-0000-0000-000000000000}"/>
          </ac:spMkLst>
        </pc:spChg>
      </pc:sldChg>
      <pc:sldChg chg="modSp">
        <pc:chgData name="Jenny Chen" userId="3fd3e1b3-2829-4b83-a999-09ceb7240592" providerId="ADAL" clId="{1C40588B-B493-413C-B998-DA5D573F9C68}" dt="2019-01-24T05:51:33.344" v="194"/>
        <pc:sldMkLst>
          <pc:docMk/>
          <pc:sldMk cId="3360045161" sldId="1733"/>
        </pc:sldMkLst>
        <pc:spChg chg="mod">
          <ac:chgData name="Jenny Chen" userId="3fd3e1b3-2829-4b83-a999-09ceb7240592" providerId="ADAL" clId="{1C40588B-B493-413C-B998-DA5D573F9C68}" dt="2019-01-24T05:51:33.344" v="194"/>
          <ac:spMkLst>
            <pc:docMk/>
            <pc:sldMk cId="3360045161" sldId="1733"/>
            <ac:spMk id="6" creationId="{00000000-0000-0000-0000-000000000000}"/>
          </ac:spMkLst>
        </pc:spChg>
      </pc:sldChg>
      <pc:sldChg chg="modSp">
        <pc:chgData name="Jenny Chen" userId="3fd3e1b3-2829-4b83-a999-09ceb7240592" providerId="ADAL" clId="{1C40588B-B493-413C-B998-DA5D573F9C68}" dt="2019-01-23T19:14:12.260" v="8"/>
        <pc:sldMkLst>
          <pc:docMk/>
          <pc:sldMk cId="1622630864" sldId="1736"/>
        </pc:sldMkLst>
        <pc:spChg chg="mod">
          <ac:chgData name="Jenny Chen" userId="3fd3e1b3-2829-4b83-a999-09ceb7240592" providerId="ADAL" clId="{1C40588B-B493-413C-B998-DA5D573F9C68}" dt="2019-01-23T19:14:12.260" v="8"/>
          <ac:spMkLst>
            <pc:docMk/>
            <pc:sldMk cId="1622630864" sldId="1736"/>
            <ac:spMk id="6" creationId="{00000000-0000-0000-0000-000000000000}"/>
          </ac:spMkLst>
        </pc:spChg>
      </pc:sldChg>
      <pc:sldChg chg="addSp modSp add">
        <pc:chgData name="Jenny Chen" userId="3fd3e1b3-2829-4b83-a999-09ceb7240592" providerId="ADAL" clId="{1C40588B-B493-413C-B998-DA5D573F9C68}" dt="2019-01-24T03:31:48.440" v="47"/>
        <pc:sldMkLst>
          <pc:docMk/>
          <pc:sldMk cId="998700530" sldId="1738"/>
        </pc:sldMkLst>
        <pc:spChg chg="mod">
          <ac:chgData name="Jenny Chen" userId="3fd3e1b3-2829-4b83-a999-09ceb7240592" providerId="ADAL" clId="{1C40588B-B493-413C-B998-DA5D573F9C68}" dt="2019-01-24T03:31:48.440" v="47"/>
          <ac:spMkLst>
            <pc:docMk/>
            <pc:sldMk cId="998700530" sldId="1738"/>
            <ac:spMk id="6" creationId="{00000000-0000-0000-0000-000000000000}"/>
          </ac:spMkLst>
        </pc:spChg>
        <pc:spChg chg="mod">
          <ac:chgData name="Jenny Chen" userId="3fd3e1b3-2829-4b83-a999-09ceb7240592" providerId="ADAL" clId="{1C40588B-B493-413C-B998-DA5D573F9C68}" dt="2019-01-24T03:28:48.977" v="39"/>
          <ac:spMkLst>
            <pc:docMk/>
            <pc:sldMk cId="998700530" sldId="1738"/>
            <ac:spMk id="17" creationId="{00000000-0000-0000-0000-000000000000}"/>
          </ac:spMkLst>
        </pc:spChg>
        <pc:picChg chg="add mod">
          <ac:chgData name="Jenny Chen" userId="3fd3e1b3-2829-4b83-a999-09ceb7240592" providerId="ADAL" clId="{1C40588B-B493-413C-B998-DA5D573F9C68}" dt="2019-01-24T03:30:45.905" v="40"/>
          <ac:picMkLst>
            <pc:docMk/>
            <pc:sldMk cId="998700530" sldId="1738"/>
            <ac:picMk id="3" creationId="{68AE3E23-4B6A-4EA1-9A94-7B1185B594C5}"/>
          </ac:picMkLst>
        </pc:picChg>
      </pc:sldChg>
      <pc:sldChg chg="del">
        <pc:chgData name="Jenny Chen" userId="3fd3e1b3-2829-4b83-a999-09ceb7240592" providerId="ADAL" clId="{1C40588B-B493-413C-B998-DA5D573F9C68}" dt="2019-01-23T19:15:38.052" v="23" actId="2696"/>
        <pc:sldMkLst>
          <pc:docMk/>
          <pc:sldMk cId="2037318414" sldId="1738"/>
        </pc:sldMkLst>
      </pc:sldChg>
      <pc:sldChg chg="modSp add">
        <pc:chgData name="Jenny Chen" userId="3fd3e1b3-2829-4b83-a999-09ceb7240592" providerId="ADAL" clId="{1C40588B-B493-413C-B998-DA5D573F9C68}" dt="2019-01-24T03:37:28.747" v="58"/>
        <pc:sldMkLst>
          <pc:docMk/>
          <pc:sldMk cId="173664819" sldId="1739"/>
        </pc:sldMkLst>
        <pc:spChg chg="mod">
          <ac:chgData name="Jenny Chen" userId="3fd3e1b3-2829-4b83-a999-09ceb7240592" providerId="ADAL" clId="{1C40588B-B493-413C-B998-DA5D573F9C68}" dt="2019-01-24T03:37:28.747" v="58"/>
          <ac:spMkLst>
            <pc:docMk/>
            <pc:sldMk cId="173664819" sldId="1739"/>
            <ac:spMk id="6" creationId="{00000000-0000-0000-0000-000000000000}"/>
          </ac:spMkLst>
        </pc:spChg>
        <pc:spChg chg="mod">
          <ac:chgData name="Jenny Chen" userId="3fd3e1b3-2829-4b83-a999-09ceb7240592" providerId="ADAL" clId="{1C40588B-B493-413C-B998-DA5D573F9C68}" dt="2019-01-24T03:32:15.408" v="49"/>
          <ac:spMkLst>
            <pc:docMk/>
            <pc:sldMk cId="173664819" sldId="1739"/>
            <ac:spMk id="17" creationId="{00000000-0000-0000-0000-000000000000}"/>
          </ac:spMkLst>
        </pc:spChg>
      </pc:sldChg>
      <pc:sldChg chg="del">
        <pc:chgData name="Jenny Chen" userId="3fd3e1b3-2829-4b83-a999-09ceb7240592" providerId="ADAL" clId="{1C40588B-B493-413C-B998-DA5D573F9C68}" dt="2019-01-23T19:15:38.052" v="22" actId="2696"/>
        <pc:sldMkLst>
          <pc:docMk/>
          <pc:sldMk cId="1127734430" sldId="1739"/>
        </pc:sldMkLst>
      </pc:sldChg>
      <pc:sldChg chg="del">
        <pc:chgData name="Jenny Chen" userId="3fd3e1b3-2829-4b83-a999-09ceb7240592" providerId="ADAL" clId="{1C40588B-B493-413C-B998-DA5D573F9C68}" dt="2019-01-23T19:15:38.046" v="21" actId="2696"/>
        <pc:sldMkLst>
          <pc:docMk/>
          <pc:sldMk cId="1388278983" sldId="1740"/>
        </pc:sldMkLst>
      </pc:sldChg>
      <pc:sldChg chg="addSp modSp add">
        <pc:chgData name="Jenny Chen" userId="3fd3e1b3-2829-4b83-a999-09ceb7240592" providerId="ADAL" clId="{1C40588B-B493-413C-B998-DA5D573F9C68}" dt="2019-01-24T03:57:37.158" v="73"/>
        <pc:sldMkLst>
          <pc:docMk/>
          <pc:sldMk cId="3632462147" sldId="1740"/>
        </pc:sldMkLst>
        <pc:spChg chg="mod">
          <ac:chgData name="Jenny Chen" userId="3fd3e1b3-2829-4b83-a999-09ceb7240592" providerId="ADAL" clId="{1C40588B-B493-413C-B998-DA5D573F9C68}" dt="2019-01-24T03:57:37.158" v="73"/>
          <ac:spMkLst>
            <pc:docMk/>
            <pc:sldMk cId="3632462147" sldId="1740"/>
            <ac:spMk id="6" creationId="{00000000-0000-0000-0000-000000000000}"/>
          </ac:spMkLst>
        </pc:spChg>
        <pc:spChg chg="mod">
          <ac:chgData name="Jenny Chen" userId="3fd3e1b3-2829-4b83-a999-09ceb7240592" providerId="ADAL" clId="{1C40588B-B493-413C-B998-DA5D573F9C68}" dt="2019-01-24T03:47:53.612" v="61"/>
          <ac:spMkLst>
            <pc:docMk/>
            <pc:sldMk cId="3632462147" sldId="1740"/>
            <ac:spMk id="17" creationId="{00000000-0000-0000-0000-000000000000}"/>
          </ac:spMkLst>
        </pc:spChg>
        <pc:picChg chg="add mod">
          <ac:chgData name="Jenny Chen" userId="3fd3e1b3-2829-4b83-a999-09ceb7240592" providerId="ADAL" clId="{1C40588B-B493-413C-B998-DA5D573F9C68}" dt="2019-01-24T03:54:44.630" v="72"/>
          <ac:picMkLst>
            <pc:docMk/>
            <pc:sldMk cId="3632462147" sldId="1740"/>
            <ac:picMk id="4" creationId="{17119B67-DFE6-4178-B021-BB10894398AA}"/>
          </ac:picMkLst>
        </pc:picChg>
      </pc:sldChg>
      <pc:sldChg chg="del">
        <pc:chgData name="Jenny Chen" userId="3fd3e1b3-2829-4b83-a999-09ceb7240592" providerId="ADAL" clId="{1C40588B-B493-413C-B998-DA5D573F9C68}" dt="2019-01-23T19:15:38.046" v="20" actId="2696"/>
        <pc:sldMkLst>
          <pc:docMk/>
          <pc:sldMk cId="3244619878" sldId="1741"/>
        </pc:sldMkLst>
      </pc:sldChg>
      <pc:sldChg chg="addSp modSp add">
        <pc:chgData name="Jenny Chen" userId="3fd3e1b3-2829-4b83-a999-09ceb7240592" providerId="ADAL" clId="{1C40588B-B493-413C-B998-DA5D573F9C68}" dt="2019-01-24T05:10:18.378" v="120" actId="12385"/>
        <pc:sldMkLst>
          <pc:docMk/>
          <pc:sldMk cId="3697464687" sldId="1741"/>
        </pc:sldMkLst>
        <pc:spChg chg="mod">
          <ac:chgData name="Jenny Chen" userId="3fd3e1b3-2829-4b83-a999-09ceb7240592" providerId="ADAL" clId="{1C40588B-B493-413C-B998-DA5D573F9C68}" dt="2019-01-24T05:02:18.516" v="96"/>
          <ac:spMkLst>
            <pc:docMk/>
            <pc:sldMk cId="3697464687" sldId="1741"/>
            <ac:spMk id="6" creationId="{00000000-0000-0000-0000-000000000000}"/>
          </ac:spMkLst>
        </pc:spChg>
        <pc:spChg chg="mod">
          <ac:chgData name="Jenny Chen" userId="3fd3e1b3-2829-4b83-a999-09ceb7240592" providerId="ADAL" clId="{1C40588B-B493-413C-B998-DA5D573F9C68}" dt="2019-01-24T03:48:12.700" v="62"/>
          <ac:spMkLst>
            <pc:docMk/>
            <pc:sldMk cId="3697464687" sldId="1741"/>
            <ac:spMk id="17" creationId="{00000000-0000-0000-0000-000000000000}"/>
          </ac:spMkLst>
        </pc:spChg>
        <pc:graphicFrameChg chg="add mod">
          <ac:chgData name="Jenny Chen" userId="3fd3e1b3-2829-4b83-a999-09ceb7240592" providerId="ADAL" clId="{1C40588B-B493-413C-B998-DA5D573F9C68}" dt="2019-01-24T05:10:18.378" v="120" actId="12385"/>
          <ac:graphicFrameMkLst>
            <pc:docMk/>
            <pc:sldMk cId="3697464687" sldId="1741"/>
            <ac:graphicFrameMk id="2" creationId="{85B99B34-37B3-486A-AC07-7E28F0E97C4B}"/>
          </ac:graphicFrameMkLst>
        </pc:graphicFrameChg>
      </pc:sldChg>
      <pc:sldChg chg="add del">
        <pc:chgData name="Jenny Chen" userId="3fd3e1b3-2829-4b83-a999-09ceb7240592" providerId="ADAL" clId="{1C40588B-B493-413C-B998-DA5D573F9C68}" dt="2019-01-24T03:48:27.632" v="66"/>
        <pc:sldMkLst>
          <pc:docMk/>
          <pc:sldMk cId="1251775466" sldId="1742"/>
        </pc:sldMkLst>
      </pc:sldChg>
      <pc:sldChg chg="addSp modSp add">
        <pc:chgData name="Jenny Chen" userId="3fd3e1b3-2829-4b83-a999-09ceb7240592" providerId="ADAL" clId="{1C40588B-B493-413C-B998-DA5D573F9C68}" dt="2019-01-24T05:11:35.855" v="130"/>
        <pc:sldMkLst>
          <pc:docMk/>
          <pc:sldMk cId="2828074232" sldId="1742"/>
        </pc:sldMkLst>
        <pc:spChg chg="mod">
          <ac:chgData name="Jenny Chen" userId="3fd3e1b3-2829-4b83-a999-09ceb7240592" providerId="ADAL" clId="{1C40588B-B493-413C-B998-DA5D573F9C68}" dt="2019-01-24T05:08:47.919" v="112"/>
          <ac:spMkLst>
            <pc:docMk/>
            <pc:sldMk cId="2828074232" sldId="1742"/>
            <ac:spMk id="6" creationId="{00000000-0000-0000-0000-000000000000}"/>
          </ac:spMkLst>
        </pc:spChg>
        <pc:spChg chg="mod">
          <ac:chgData name="Jenny Chen" userId="3fd3e1b3-2829-4b83-a999-09ceb7240592" providerId="ADAL" clId="{1C40588B-B493-413C-B998-DA5D573F9C68}" dt="2019-01-24T03:48:47.499" v="68"/>
          <ac:spMkLst>
            <pc:docMk/>
            <pc:sldMk cId="2828074232" sldId="1742"/>
            <ac:spMk id="17" creationId="{00000000-0000-0000-0000-000000000000}"/>
          </ac:spMkLst>
        </pc:spChg>
        <pc:graphicFrameChg chg="add mod">
          <ac:chgData name="Jenny Chen" userId="3fd3e1b3-2829-4b83-a999-09ceb7240592" providerId="ADAL" clId="{1C40588B-B493-413C-B998-DA5D573F9C68}" dt="2019-01-24T05:09:28.697" v="115"/>
          <ac:graphicFrameMkLst>
            <pc:docMk/>
            <pc:sldMk cId="2828074232" sldId="1742"/>
            <ac:graphicFrameMk id="2" creationId="{2837FAE5-7583-4B5E-BDDD-31C653CFC4A7}"/>
          </ac:graphicFrameMkLst>
        </pc:graphicFrameChg>
        <pc:graphicFrameChg chg="add mod">
          <ac:chgData name="Jenny Chen" userId="3fd3e1b3-2829-4b83-a999-09ceb7240592" providerId="ADAL" clId="{1C40588B-B493-413C-B998-DA5D573F9C68}" dt="2019-01-24T05:11:35.855" v="130"/>
          <ac:graphicFrameMkLst>
            <pc:docMk/>
            <pc:sldMk cId="2828074232" sldId="1742"/>
            <ac:graphicFrameMk id="3" creationId="{D7FDFDE0-EED2-4324-B211-1D3C2A49F16F}"/>
          </ac:graphicFrameMkLst>
        </pc:graphicFrameChg>
      </pc:sldChg>
      <pc:sldChg chg="add del">
        <pc:chgData name="Jenny Chen" userId="3fd3e1b3-2829-4b83-a999-09ceb7240592" providerId="ADAL" clId="{1C40588B-B493-413C-B998-DA5D573F9C68}" dt="2019-01-24T03:48:23.563" v="64"/>
        <pc:sldMkLst>
          <pc:docMk/>
          <pc:sldMk cId="3399470251" sldId="1742"/>
        </pc:sldMkLst>
      </pc:sldChg>
      <pc:sldChg chg="del">
        <pc:chgData name="Jenny Chen" userId="3fd3e1b3-2829-4b83-a999-09ceb7240592" providerId="ADAL" clId="{1C40588B-B493-413C-B998-DA5D573F9C68}" dt="2019-01-23T19:15:38.030" v="19" actId="2696"/>
        <pc:sldMkLst>
          <pc:docMk/>
          <pc:sldMk cId="4153479230" sldId="1742"/>
        </pc:sldMkLst>
      </pc:sldChg>
      <pc:sldChg chg="del">
        <pc:chgData name="Jenny Chen" userId="3fd3e1b3-2829-4b83-a999-09ceb7240592" providerId="ADAL" clId="{1C40588B-B493-413C-B998-DA5D573F9C68}" dt="2019-01-23T19:15:38.030" v="18" actId="2696"/>
        <pc:sldMkLst>
          <pc:docMk/>
          <pc:sldMk cId="486694723" sldId="1743"/>
        </pc:sldMkLst>
      </pc:sldChg>
      <pc:sldChg chg="add del">
        <pc:chgData name="Jenny Chen" userId="3fd3e1b3-2829-4b83-a999-09ceb7240592" providerId="ADAL" clId="{1C40588B-B493-413C-B998-DA5D573F9C68}" dt="2019-01-24T03:48:27.632" v="66"/>
        <pc:sldMkLst>
          <pc:docMk/>
          <pc:sldMk cId="1453488733" sldId="1743"/>
        </pc:sldMkLst>
      </pc:sldChg>
      <pc:sldChg chg="addSp delSp modSp add">
        <pc:chgData name="Jenny Chen" userId="3fd3e1b3-2829-4b83-a999-09ceb7240592" providerId="ADAL" clId="{1C40588B-B493-413C-B998-DA5D573F9C68}" dt="2019-01-24T05:17:18.916" v="150"/>
        <pc:sldMkLst>
          <pc:docMk/>
          <pc:sldMk cId="2478639797" sldId="1743"/>
        </pc:sldMkLst>
        <pc:spChg chg="add mod">
          <ac:chgData name="Jenny Chen" userId="3fd3e1b3-2829-4b83-a999-09ceb7240592" providerId="ADAL" clId="{1C40588B-B493-413C-B998-DA5D573F9C68}" dt="2019-01-24T05:16:39.436" v="147"/>
          <ac:spMkLst>
            <pc:docMk/>
            <pc:sldMk cId="2478639797" sldId="1743"/>
            <ac:spMk id="10" creationId="{5EB5842E-89A0-471A-A187-9EB949A98885}"/>
          </ac:spMkLst>
        </pc:spChg>
        <pc:spChg chg="add">
          <ac:chgData name="Jenny Chen" userId="3fd3e1b3-2829-4b83-a999-09ceb7240592" providerId="ADAL" clId="{1C40588B-B493-413C-B998-DA5D573F9C68}" dt="2019-01-24T05:16:49.904" v="148"/>
          <ac:spMkLst>
            <pc:docMk/>
            <pc:sldMk cId="2478639797" sldId="1743"/>
            <ac:spMk id="11" creationId="{DBD12ABD-499A-4399-A116-BF0238BF6BDC}"/>
          </ac:spMkLst>
        </pc:spChg>
        <pc:spChg chg="add">
          <ac:chgData name="Jenny Chen" userId="3fd3e1b3-2829-4b83-a999-09ceb7240592" providerId="ADAL" clId="{1C40588B-B493-413C-B998-DA5D573F9C68}" dt="2019-01-24T05:16:53.295" v="149"/>
          <ac:spMkLst>
            <pc:docMk/>
            <pc:sldMk cId="2478639797" sldId="1743"/>
            <ac:spMk id="13" creationId="{03DD3D4A-9CC5-4BDA-AD78-4DB2EE3557C4}"/>
          </ac:spMkLst>
        </pc:spChg>
        <pc:spChg chg="mod">
          <ac:chgData name="Jenny Chen" userId="3fd3e1b3-2829-4b83-a999-09ceb7240592" providerId="ADAL" clId="{1C40588B-B493-413C-B998-DA5D573F9C68}" dt="2019-01-24T03:48:56.107" v="69"/>
          <ac:spMkLst>
            <pc:docMk/>
            <pc:sldMk cId="2478639797" sldId="1743"/>
            <ac:spMk id="17" creationId="{00000000-0000-0000-0000-000000000000}"/>
          </ac:spMkLst>
        </pc:spChg>
        <pc:graphicFrameChg chg="add mod">
          <ac:chgData name="Jenny Chen" userId="3fd3e1b3-2829-4b83-a999-09ceb7240592" providerId="ADAL" clId="{1C40588B-B493-413C-B998-DA5D573F9C68}" dt="2019-01-24T05:16:00.362" v="145"/>
          <ac:graphicFrameMkLst>
            <pc:docMk/>
            <pc:sldMk cId="2478639797" sldId="1743"/>
            <ac:graphicFrameMk id="4" creationId="{36C8DFD8-3C5E-41B1-8B12-736C38191EF3}"/>
          </ac:graphicFrameMkLst>
        </pc:graphicFrameChg>
        <pc:picChg chg="add del mod">
          <ac:chgData name="Jenny Chen" userId="3fd3e1b3-2829-4b83-a999-09ceb7240592" providerId="ADAL" clId="{1C40588B-B493-413C-B998-DA5D573F9C68}" dt="2019-01-24T05:14:55.744" v="137"/>
          <ac:picMkLst>
            <pc:docMk/>
            <pc:sldMk cId="2478639797" sldId="1743"/>
            <ac:picMk id="7" creationId="{04A1B98D-A1AE-43A1-82FE-FB70CA6E7626}"/>
          </ac:picMkLst>
        </pc:picChg>
        <pc:picChg chg="add">
          <ac:chgData name="Jenny Chen" userId="3fd3e1b3-2829-4b83-a999-09ceb7240592" providerId="ADAL" clId="{1C40588B-B493-413C-B998-DA5D573F9C68}" dt="2019-01-24T05:14:59.033" v="140"/>
          <ac:picMkLst>
            <pc:docMk/>
            <pc:sldMk cId="2478639797" sldId="1743"/>
            <ac:picMk id="8" creationId="{BD8D5196-28A5-4D6F-9E12-BF4C8896ED6B}"/>
          </ac:picMkLst>
        </pc:picChg>
        <pc:picChg chg="add del">
          <ac:chgData name="Jenny Chen" userId="3fd3e1b3-2829-4b83-a999-09ceb7240592" providerId="ADAL" clId="{1C40588B-B493-413C-B998-DA5D573F9C68}" dt="2019-01-24T05:14:58.996" v="139"/>
          <ac:picMkLst>
            <pc:docMk/>
            <pc:sldMk cId="2478639797" sldId="1743"/>
            <ac:picMk id="9" creationId="{452B8954-8911-4767-9622-B3BBA30527F9}"/>
          </ac:picMkLst>
        </pc:picChg>
        <pc:picChg chg="add mod">
          <ac:chgData name="Jenny Chen" userId="3fd3e1b3-2829-4b83-a999-09ceb7240592" providerId="ADAL" clId="{1C40588B-B493-413C-B998-DA5D573F9C68}" dt="2019-01-24T05:17:18.916" v="150"/>
          <ac:picMkLst>
            <pc:docMk/>
            <pc:sldMk cId="2478639797" sldId="1743"/>
            <ac:picMk id="14" creationId="{77C3E001-31C1-4B7C-8CCD-44626E9EFFFB}"/>
          </ac:picMkLst>
        </pc:picChg>
        <pc:picChg chg="add mod">
          <ac:chgData name="Jenny Chen" userId="3fd3e1b3-2829-4b83-a999-09ceb7240592" providerId="ADAL" clId="{1C40588B-B493-413C-B998-DA5D573F9C68}" dt="2019-01-24T05:17:18.916" v="150"/>
          <ac:picMkLst>
            <pc:docMk/>
            <pc:sldMk cId="2478639797" sldId="1743"/>
            <ac:picMk id="16" creationId="{00F49C76-C3FC-48B6-8672-AD69EC0A2B43}"/>
          </ac:picMkLst>
        </pc:picChg>
      </pc:sldChg>
      <pc:sldChg chg="add del">
        <pc:chgData name="Jenny Chen" userId="3fd3e1b3-2829-4b83-a999-09ceb7240592" providerId="ADAL" clId="{1C40588B-B493-413C-B998-DA5D573F9C68}" dt="2019-01-24T03:48:23.563" v="64"/>
        <pc:sldMkLst>
          <pc:docMk/>
          <pc:sldMk cId="3558243960" sldId="1743"/>
        </pc:sldMkLst>
      </pc:sldChg>
      <pc:sldChg chg="addSp delSp modSp add">
        <pc:chgData name="Jenny Chen" userId="3fd3e1b3-2829-4b83-a999-09ceb7240592" providerId="ADAL" clId="{1C40588B-B493-413C-B998-DA5D573F9C68}" dt="2019-01-24T05:26:26.734" v="161"/>
        <pc:sldMkLst>
          <pc:docMk/>
          <pc:sldMk cId="1273203582" sldId="1744"/>
        </pc:sldMkLst>
        <pc:spChg chg="add del">
          <ac:chgData name="Jenny Chen" userId="3fd3e1b3-2829-4b83-a999-09ceb7240592" providerId="ADAL" clId="{1C40588B-B493-413C-B998-DA5D573F9C68}" dt="2019-01-24T05:26:26.734" v="161"/>
          <ac:spMkLst>
            <pc:docMk/>
            <pc:sldMk cId="1273203582" sldId="1744"/>
            <ac:spMk id="3" creationId="{69E9E619-1878-4D83-A9A7-C515F434CC35}"/>
          </ac:spMkLst>
        </pc:spChg>
        <pc:spChg chg="mod">
          <ac:chgData name="Jenny Chen" userId="3fd3e1b3-2829-4b83-a999-09ceb7240592" providerId="ADAL" clId="{1C40588B-B493-413C-B998-DA5D573F9C68}" dt="2019-01-24T05:25:27.438" v="158"/>
          <ac:spMkLst>
            <pc:docMk/>
            <pc:sldMk cId="1273203582" sldId="1744"/>
            <ac:spMk id="6" creationId="{00000000-0000-0000-0000-000000000000}"/>
          </ac:spMkLst>
        </pc:spChg>
        <pc:spChg chg="mod">
          <ac:chgData name="Jenny Chen" userId="3fd3e1b3-2829-4b83-a999-09ceb7240592" providerId="ADAL" clId="{1C40588B-B493-413C-B998-DA5D573F9C68}" dt="2019-01-24T03:49:08.589" v="71"/>
          <ac:spMkLst>
            <pc:docMk/>
            <pc:sldMk cId="1273203582" sldId="1744"/>
            <ac:spMk id="17" creationId="{00000000-0000-0000-0000-000000000000}"/>
          </ac:spMkLst>
        </pc:spChg>
        <pc:picChg chg="add">
          <ac:chgData name="Jenny Chen" userId="3fd3e1b3-2829-4b83-a999-09ceb7240592" providerId="ADAL" clId="{1C40588B-B493-413C-B998-DA5D573F9C68}" dt="2019-01-24T05:25:48.381" v="159"/>
          <ac:picMkLst>
            <pc:docMk/>
            <pc:sldMk cId="1273203582" sldId="1744"/>
            <ac:picMk id="2" creationId="{F0703D4D-2E11-4F58-B4C4-A03C40BF2259}"/>
          </ac:picMkLst>
        </pc:picChg>
      </pc:sldChg>
      <pc:sldChg chg="del">
        <pc:chgData name="Jenny Chen" userId="3fd3e1b3-2829-4b83-a999-09ceb7240592" providerId="ADAL" clId="{1C40588B-B493-413C-B998-DA5D573F9C68}" dt="2019-01-23T19:15:38.015" v="16" actId="2696"/>
        <pc:sldMkLst>
          <pc:docMk/>
          <pc:sldMk cId="2029243397" sldId="1744"/>
        </pc:sldMkLst>
      </pc:sldChg>
      <pc:sldChg chg="del">
        <pc:chgData name="Jenny Chen" userId="3fd3e1b3-2829-4b83-a999-09ceb7240592" providerId="ADAL" clId="{1C40588B-B493-413C-B998-DA5D573F9C68}" dt="2019-01-23T19:15:38.015" v="17" actId="2696"/>
        <pc:sldMkLst>
          <pc:docMk/>
          <pc:sldMk cId="2831703516" sldId="1745"/>
        </pc:sldMkLst>
      </pc:sldChg>
      <pc:sldChg chg="addSp modSp add">
        <pc:chgData name="Jenny Chen" userId="3fd3e1b3-2829-4b83-a999-09ceb7240592" providerId="ADAL" clId="{1C40588B-B493-413C-B998-DA5D573F9C68}" dt="2019-01-24T05:38:10.233" v="172"/>
        <pc:sldMkLst>
          <pc:docMk/>
          <pc:sldMk cId="3436566777" sldId="1745"/>
        </pc:sldMkLst>
        <pc:spChg chg="add mod">
          <ac:chgData name="Jenny Chen" userId="3fd3e1b3-2829-4b83-a999-09ceb7240592" providerId="ADAL" clId="{1C40588B-B493-413C-B998-DA5D573F9C68}" dt="2019-01-24T05:38:10.233" v="172"/>
          <ac:spMkLst>
            <pc:docMk/>
            <pc:sldMk cId="3436566777" sldId="1745"/>
            <ac:spMk id="5" creationId="{21686CA5-DDC1-468C-9046-CF7FE6174265}"/>
          </ac:spMkLst>
        </pc:spChg>
        <pc:spChg chg="mod">
          <ac:chgData name="Jenny Chen" userId="3fd3e1b3-2829-4b83-a999-09ceb7240592" providerId="ADAL" clId="{1C40588B-B493-413C-B998-DA5D573F9C68}" dt="2019-01-24T05:31:30.075" v="164"/>
          <ac:spMkLst>
            <pc:docMk/>
            <pc:sldMk cId="3436566777" sldId="1745"/>
            <ac:spMk id="17" creationId="{00000000-0000-0000-0000-000000000000}"/>
          </ac:spMkLst>
        </pc:spChg>
        <pc:graphicFrameChg chg="add">
          <ac:chgData name="Jenny Chen" userId="3fd3e1b3-2829-4b83-a999-09ceb7240592" providerId="ADAL" clId="{1C40588B-B493-413C-B998-DA5D573F9C68}" dt="2019-01-24T05:32:14.657" v="169"/>
          <ac:graphicFrameMkLst>
            <pc:docMk/>
            <pc:sldMk cId="3436566777" sldId="1745"/>
            <ac:graphicFrameMk id="4" creationId="{77617826-A3D0-4BF6-AD8F-C796606EE309}"/>
          </ac:graphicFrameMkLst>
        </pc:graphicFrameChg>
      </pc:sldChg>
      <pc:sldChg chg="del">
        <pc:chgData name="Jenny Chen" userId="3fd3e1b3-2829-4b83-a999-09ceb7240592" providerId="ADAL" clId="{1C40588B-B493-413C-B998-DA5D573F9C68}" dt="2019-01-23T19:15:37.999" v="15" actId="2696"/>
        <pc:sldMkLst>
          <pc:docMk/>
          <pc:sldMk cId="539067732" sldId="1746"/>
        </pc:sldMkLst>
      </pc:sldChg>
      <pc:sldChg chg="addSp modSp add">
        <pc:chgData name="Jenny Chen" userId="3fd3e1b3-2829-4b83-a999-09ceb7240592" providerId="ADAL" clId="{1C40588B-B493-413C-B998-DA5D573F9C68}" dt="2019-01-24T05:40:11.908" v="181"/>
        <pc:sldMkLst>
          <pc:docMk/>
          <pc:sldMk cId="1274447828" sldId="1746"/>
        </pc:sldMkLst>
        <pc:spChg chg="add mod">
          <ac:chgData name="Jenny Chen" userId="3fd3e1b3-2829-4b83-a999-09ceb7240592" providerId="ADAL" clId="{1C40588B-B493-413C-B998-DA5D573F9C68}" dt="2019-01-24T05:40:11.908" v="181"/>
          <ac:spMkLst>
            <pc:docMk/>
            <pc:sldMk cId="1274447828" sldId="1746"/>
            <ac:spMk id="2" creationId="{DEF4A7D1-6456-4BBC-A7D9-1A7E2ACB334E}"/>
          </ac:spMkLst>
        </pc:spChg>
        <pc:spChg chg="mod">
          <ac:chgData name="Jenny Chen" userId="3fd3e1b3-2829-4b83-a999-09ceb7240592" providerId="ADAL" clId="{1C40588B-B493-413C-B998-DA5D573F9C68}" dt="2019-01-24T05:39:54.392" v="179"/>
          <ac:spMkLst>
            <pc:docMk/>
            <pc:sldMk cId="1274447828" sldId="1746"/>
            <ac:spMk id="6" creationId="{00000000-0000-0000-0000-000000000000}"/>
          </ac:spMkLst>
        </pc:spChg>
        <pc:spChg chg="mod">
          <ac:chgData name="Jenny Chen" userId="3fd3e1b3-2829-4b83-a999-09ceb7240592" providerId="ADAL" clId="{1C40588B-B493-413C-B998-DA5D573F9C68}" dt="2019-01-24T05:31:37.342" v="166"/>
          <ac:spMkLst>
            <pc:docMk/>
            <pc:sldMk cId="1274447828" sldId="1746"/>
            <ac:spMk id="17" creationId="{00000000-0000-0000-0000-000000000000}"/>
          </ac:spMkLst>
        </pc:spChg>
      </pc:sldChg>
      <pc:sldChg chg="addSp modSp add">
        <pc:chgData name="Jenny Chen" userId="3fd3e1b3-2829-4b83-a999-09ceb7240592" providerId="ADAL" clId="{1C40588B-B493-413C-B998-DA5D573F9C68}" dt="2019-01-24T05:47:48.893" v="193" actId="207"/>
        <pc:sldMkLst>
          <pc:docMk/>
          <pc:sldMk cId="2845274242" sldId="1747"/>
        </pc:sldMkLst>
        <pc:spChg chg="add mod">
          <ac:chgData name="Jenny Chen" userId="3fd3e1b3-2829-4b83-a999-09ceb7240592" providerId="ADAL" clId="{1C40588B-B493-413C-B998-DA5D573F9C68}" dt="2019-01-24T05:46:23.788" v="190"/>
          <ac:spMkLst>
            <pc:docMk/>
            <pc:sldMk cId="2845274242" sldId="1747"/>
            <ac:spMk id="7" creationId="{68FEBECC-E10D-423A-B628-5524404C65EA}"/>
          </ac:spMkLst>
        </pc:spChg>
        <pc:spChg chg="add mod">
          <ac:chgData name="Jenny Chen" userId="3fd3e1b3-2829-4b83-a999-09ceb7240592" providerId="ADAL" clId="{1C40588B-B493-413C-B998-DA5D573F9C68}" dt="2019-01-24T05:47:48.893" v="193" actId="207"/>
          <ac:spMkLst>
            <pc:docMk/>
            <pc:sldMk cId="2845274242" sldId="1747"/>
            <ac:spMk id="8" creationId="{35AF8E04-73E8-4965-BFCD-6CA7123913EE}"/>
          </ac:spMkLst>
        </pc:spChg>
        <pc:spChg chg="mod">
          <ac:chgData name="Jenny Chen" userId="3fd3e1b3-2829-4b83-a999-09ceb7240592" providerId="ADAL" clId="{1C40588B-B493-413C-B998-DA5D573F9C68}" dt="2019-01-24T05:31:42.935" v="168"/>
          <ac:spMkLst>
            <pc:docMk/>
            <pc:sldMk cId="2845274242" sldId="1747"/>
            <ac:spMk id="17" creationId="{00000000-0000-0000-0000-000000000000}"/>
          </ac:spMkLst>
        </pc:spChg>
      </pc:sldChg>
      <pc:sldChg chg="del">
        <pc:chgData name="Jenny Chen" userId="3fd3e1b3-2829-4b83-a999-09ceb7240592" providerId="ADAL" clId="{1C40588B-B493-413C-B998-DA5D573F9C68}" dt="2019-01-23T19:15:44.417" v="25" actId="2696"/>
        <pc:sldMkLst>
          <pc:docMk/>
          <pc:sldMk cId="3663292820" sldId="1747"/>
        </pc:sldMkLst>
      </pc:sldChg>
      <pc:sldChg chg="del">
        <pc:chgData name="Jenny Chen" userId="3fd3e1b3-2829-4b83-a999-09ceb7240592" providerId="ADAL" clId="{1C40588B-B493-413C-B998-DA5D573F9C68}" dt="2019-01-23T19:15:44.433" v="26" actId="2696"/>
        <pc:sldMkLst>
          <pc:docMk/>
          <pc:sldMk cId="1263067585" sldId="1748"/>
        </pc:sldMkLst>
      </pc:sldChg>
      <pc:sldChg chg="addSp delSp modSp add">
        <pc:chgData name="Jenny Chen" userId="3fd3e1b3-2829-4b83-a999-09ceb7240592" providerId="ADAL" clId="{1C40588B-B493-413C-B998-DA5D573F9C68}" dt="2019-01-24T06:02:36.396" v="224"/>
        <pc:sldMkLst>
          <pc:docMk/>
          <pc:sldMk cId="1412727598" sldId="1748"/>
        </pc:sldMkLst>
        <pc:spChg chg="add del mod">
          <ac:chgData name="Jenny Chen" userId="3fd3e1b3-2829-4b83-a999-09ceb7240592" providerId="ADAL" clId="{1C40588B-B493-413C-B998-DA5D573F9C68}" dt="2019-01-24T06:02:36.396" v="224"/>
          <ac:spMkLst>
            <pc:docMk/>
            <pc:sldMk cId="1412727598" sldId="1748"/>
            <ac:spMk id="2" creationId="{0422D27B-4877-4795-B15D-C63130130AAB}"/>
          </ac:spMkLst>
        </pc:spChg>
        <pc:spChg chg="mod">
          <ac:chgData name="Jenny Chen" userId="3fd3e1b3-2829-4b83-a999-09ceb7240592" providerId="ADAL" clId="{1C40588B-B493-413C-B998-DA5D573F9C68}" dt="2019-01-24T06:02:30.882" v="223"/>
          <ac:spMkLst>
            <pc:docMk/>
            <pc:sldMk cId="1412727598" sldId="1748"/>
            <ac:spMk id="6" creationId="{00000000-0000-0000-0000-000000000000}"/>
          </ac:spMkLst>
        </pc:spChg>
        <pc:spChg chg="mod">
          <ac:chgData name="Jenny Chen" userId="3fd3e1b3-2829-4b83-a999-09ceb7240592" providerId="ADAL" clId="{1C40588B-B493-413C-B998-DA5D573F9C68}" dt="2019-01-24T05:58:14.982" v="203"/>
          <ac:spMkLst>
            <pc:docMk/>
            <pc:sldMk cId="1412727598" sldId="1748"/>
            <ac:spMk id="17" creationId="{00000000-0000-0000-0000-000000000000}"/>
          </ac:spMkLst>
        </pc:spChg>
      </pc:sldChg>
      <pc:sldChg chg="addSp modSp add">
        <pc:chgData name="Jenny Chen" userId="3fd3e1b3-2829-4b83-a999-09ceb7240592" providerId="ADAL" clId="{1C40588B-B493-413C-B998-DA5D573F9C68}" dt="2019-01-24T06:08:40.406" v="234"/>
        <pc:sldMkLst>
          <pc:docMk/>
          <pc:sldMk cId="3531399277" sldId="1749"/>
        </pc:sldMkLst>
        <pc:spChg chg="add mod">
          <ac:chgData name="Jenny Chen" userId="3fd3e1b3-2829-4b83-a999-09ceb7240592" providerId="ADAL" clId="{1C40588B-B493-413C-B998-DA5D573F9C68}" dt="2019-01-24T06:08:40.406" v="234"/>
          <ac:spMkLst>
            <pc:docMk/>
            <pc:sldMk cId="3531399277" sldId="1749"/>
            <ac:spMk id="2" creationId="{13C782A9-F149-448B-815D-3CDB8076EE40}"/>
          </ac:spMkLst>
        </pc:spChg>
        <pc:spChg chg="mod">
          <ac:chgData name="Jenny Chen" userId="3fd3e1b3-2829-4b83-a999-09ceb7240592" providerId="ADAL" clId="{1C40588B-B493-413C-B998-DA5D573F9C68}" dt="2019-01-24T06:04:42.696" v="227"/>
          <ac:spMkLst>
            <pc:docMk/>
            <pc:sldMk cId="3531399277" sldId="1749"/>
            <ac:spMk id="6" creationId="{00000000-0000-0000-0000-000000000000}"/>
          </ac:spMkLst>
        </pc:spChg>
        <pc:spChg chg="mod">
          <ac:chgData name="Jenny Chen" userId="3fd3e1b3-2829-4b83-a999-09ceb7240592" providerId="ADAL" clId="{1C40588B-B493-413C-B998-DA5D573F9C68}" dt="2019-01-24T05:58:20.471" v="205"/>
          <ac:spMkLst>
            <pc:docMk/>
            <pc:sldMk cId="3531399277" sldId="1749"/>
            <ac:spMk id="17" creationId="{00000000-0000-0000-0000-000000000000}"/>
          </ac:spMkLst>
        </pc:spChg>
      </pc:sldChg>
      <pc:sldChg chg="del">
        <pc:chgData name="Jenny Chen" userId="3fd3e1b3-2829-4b83-a999-09ceb7240592" providerId="ADAL" clId="{1C40588B-B493-413C-B998-DA5D573F9C68}" dt="2019-01-23T19:15:51.334" v="27" actId="2696"/>
        <pc:sldMkLst>
          <pc:docMk/>
          <pc:sldMk cId="4143095687" sldId="1749"/>
        </pc:sldMkLst>
      </pc:sldChg>
      <pc:sldChg chg="modSp add">
        <pc:chgData name="Jenny Chen" userId="3fd3e1b3-2829-4b83-a999-09ceb7240592" providerId="ADAL" clId="{1C40588B-B493-413C-B998-DA5D573F9C68}" dt="2019-01-24T06:12:04.506" v="239"/>
        <pc:sldMkLst>
          <pc:docMk/>
          <pc:sldMk cId="2125708819" sldId="1750"/>
        </pc:sldMkLst>
        <pc:spChg chg="mod">
          <ac:chgData name="Jenny Chen" userId="3fd3e1b3-2829-4b83-a999-09ceb7240592" providerId="ADAL" clId="{1C40588B-B493-413C-B998-DA5D573F9C68}" dt="2019-01-24T06:12:04.506" v="239"/>
          <ac:spMkLst>
            <pc:docMk/>
            <pc:sldMk cId="2125708819" sldId="1750"/>
            <ac:spMk id="6" creationId="{00000000-0000-0000-0000-000000000000}"/>
          </ac:spMkLst>
        </pc:spChg>
        <pc:spChg chg="mod">
          <ac:chgData name="Jenny Chen" userId="3fd3e1b3-2829-4b83-a999-09ceb7240592" providerId="ADAL" clId="{1C40588B-B493-413C-B998-DA5D573F9C68}" dt="2019-01-24T05:58:25.693" v="207"/>
          <ac:spMkLst>
            <pc:docMk/>
            <pc:sldMk cId="2125708819" sldId="1750"/>
            <ac:spMk id="17" creationId="{00000000-0000-0000-0000-000000000000}"/>
          </ac:spMkLst>
        </pc:spChg>
      </pc:sldChg>
      <pc:sldChg chg="del">
        <pc:chgData name="Jenny Chen" userId="3fd3e1b3-2829-4b83-a999-09ceb7240592" providerId="ADAL" clId="{1C40588B-B493-413C-B998-DA5D573F9C68}" dt="2019-01-23T19:15:51.381" v="28" actId="2696"/>
        <pc:sldMkLst>
          <pc:docMk/>
          <pc:sldMk cId="3038856026" sldId="1750"/>
        </pc:sldMkLst>
      </pc:sldChg>
      <pc:sldChg chg="addSp modSp add">
        <pc:chgData name="Jenny Chen" userId="3fd3e1b3-2829-4b83-a999-09ceb7240592" providerId="ADAL" clId="{1C40588B-B493-413C-B998-DA5D573F9C68}" dt="2019-01-24T06:34:01.772" v="253"/>
        <pc:sldMkLst>
          <pc:docMk/>
          <pc:sldMk cId="777652408" sldId="1751"/>
        </pc:sldMkLst>
        <pc:spChg chg="add">
          <ac:chgData name="Jenny Chen" userId="3fd3e1b3-2829-4b83-a999-09ceb7240592" providerId="ADAL" clId="{1C40588B-B493-413C-B998-DA5D573F9C68}" dt="2019-01-24T06:34:01.772" v="253"/>
          <ac:spMkLst>
            <pc:docMk/>
            <pc:sldMk cId="777652408" sldId="1751"/>
            <ac:spMk id="4" creationId="{8B1ACD9A-5BDA-4601-B518-53F39DAF1FE9}"/>
          </ac:spMkLst>
        </pc:spChg>
        <pc:spChg chg="mod">
          <ac:chgData name="Jenny Chen" userId="3fd3e1b3-2829-4b83-a999-09ceb7240592" providerId="ADAL" clId="{1C40588B-B493-413C-B998-DA5D573F9C68}" dt="2019-01-24T06:30:20.844" v="251"/>
          <ac:spMkLst>
            <pc:docMk/>
            <pc:sldMk cId="777652408" sldId="1751"/>
            <ac:spMk id="6" creationId="{00000000-0000-0000-0000-000000000000}"/>
          </ac:spMkLst>
        </pc:spChg>
        <pc:spChg chg="mod">
          <ac:chgData name="Jenny Chen" userId="3fd3e1b3-2829-4b83-a999-09ceb7240592" providerId="ADAL" clId="{1C40588B-B493-413C-B998-DA5D573F9C68}" dt="2019-01-24T05:58:29.956" v="209"/>
          <ac:spMkLst>
            <pc:docMk/>
            <pc:sldMk cId="777652408" sldId="1751"/>
            <ac:spMk id="17" creationId="{00000000-0000-0000-0000-000000000000}"/>
          </ac:spMkLst>
        </pc:spChg>
        <pc:picChg chg="add mod">
          <ac:chgData name="Jenny Chen" userId="3fd3e1b3-2829-4b83-a999-09ceb7240592" providerId="ADAL" clId="{1C40588B-B493-413C-B998-DA5D573F9C68}" dt="2019-01-24T06:30:48.494" v="252"/>
          <ac:picMkLst>
            <pc:docMk/>
            <pc:sldMk cId="777652408" sldId="1751"/>
            <ac:picMk id="3" creationId="{E3C40D90-C198-4905-B9B9-8C6293BED84D}"/>
          </ac:picMkLst>
        </pc:picChg>
      </pc:sldChg>
      <pc:sldChg chg="del">
        <pc:chgData name="Jenny Chen" userId="3fd3e1b3-2829-4b83-a999-09ceb7240592" providerId="ADAL" clId="{1C40588B-B493-413C-B998-DA5D573F9C68}" dt="2019-01-23T19:15:51.466" v="29" actId="2696"/>
        <pc:sldMkLst>
          <pc:docMk/>
          <pc:sldMk cId="2511197030" sldId="1751"/>
        </pc:sldMkLst>
      </pc:sldChg>
      <pc:sldChg chg="addSp modSp add">
        <pc:chgData name="Jenny Chen" userId="3fd3e1b3-2829-4b83-a999-09ceb7240592" providerId="ADAL" clId="{1C40588B-B493-413C-B998-DA5D573F9C68}" dt="2019-01-24T06:39:36.876" v="258"/>
        <pc:sldMkLst>
          <pc:docMk/>
          <pc:sldMk cId="3865725595" sldId="1752"/>
        </pc:sldMkLst>
        <pc:spChg chg="mod">
          <ac:chgData name="Jenny Chen" userId="3fd3e1b3-2829-4b83-a999-09ceb7240592" providerId="ADAL" clId="{1C40588B-B493-413C-B998-DA5D573F9C68}" dt="2019-01-24T06:39:36.876" v="258"/>
          <ac:spMkLst>
            <pc:docMk/>
            <pc:sldMk cId="3865725595" sldId="1752"/>
            <ac:spMk id="6" creationId="{00000000-0000-0000-0000-000000000000}"/>
          </ac:spMkLst>
        </pc:spChg>
        <pc:spChg chg="mod">
          <ac:chgData name="Jenny Chen" userId="3fd3e1b3-2829-4b83-a999-09ceb7240592" providerId="ADAL" clId="{1C40588B-B493-413C-B998-DA5D573F9C68}" dt="2019-01-24T05:58:35.204" v="211"/>
          <ac:spMkLst>
            <pc:docMk/>
            <pc:sldMk cId="3865725595" sldId="1752"/>
            <ac:spMk id="17" creationId="{00000000-0000-0000-0000-000000000000}"/>
          </ac:spMkLst>
        </pc:spChg>
        <pc:picChg chg="add mod">
          <ac:chgData name="Jenny Chen" userId="3fd3e1b3-2829-4b83-a999-09ceb7240592" providerId="ADAL" clId="{1C40588B-B493-413C-B998-DA5D573F9C68}" dt="2019-01-24T06:38:20.965" v="254"/>
          <ac:picMkLst>
            <pc:docMk/>
            <pc:sldMk cId="3865725595" sldId="1752"/>
            <ac:picMk id="3" creationId="{A0993E46-0128-49B4-A132-7D3C94DE9DEC}"/>
          </ac:picMkLst>
        </pc:picChg>
      </pc:sldChg>
      <pc:sldChg chg="del">
        <pc:chgData name="Jenny Chen" userId="3fd3e1b3-2829-4b83-a999-09ceb7240592" providerId="ADAL" clId="{1C40588B-B493-413C-B998-DA5D573F9C68}" dt="2019-01-23T19:15:51.582" v="30" actId="2696"/>
        <pc:sldMkLst>
          <pc:docMk/>
          <pc:sldMk cId="3906526414" sldId="1752"/>
        </pc:sldMkLst>
      </pc:sldChg>
      <pc:sldChg chg="modSp add">
        <pc:chgData name="Jenny Chen" userId="3fd3e1b3-2829-4b83-a999-09ceb7240592" providerId="ADAL" clId="{1C40588B-B493-413C-B998-DA5D573F9C68}" dt="2019-01-24T06:48:09.372" v="272"/>
        <pc:sldMkLst>
          <pc:docMk/>
          <pc:sldMk cId="3176228341" sldId="1753"/>
        </pc:sldMkLst>
        <pc:spChg chg="mod">
          <ac:chgData name="Jenny Chen" userId="3fd3e1b3-2829-4b83-a999-09ceb7240592" providerId="ADAL" clId="{1C40588B-B493-413C-B998-DA5D573F9C68}" dt="2019-01-24T06:48:09.372" v="272"/>
          <ac:spMkLst>
            <pc:docMk/>
            <pc:sldMk cId="3176228341" sldId="1753"/>
            <ac:spMk id="6" creationId="{00000000-0000-0000-0000-000000000000}"/>
          </ac:spMkLst>
        </pc:spChg>
        <pc:spChg chg="mod">
          <ac:chgData name="Jenny Chen" userId="3fd3e1b3-2829-4b83-a999-09ceb7240592" providerId="ADAL" clId="{1C40588B-B493-413C-B998-DA5D573F9C68}" dt="2019-01-24T05:58:42.639" v="213"/>
          <ac:spMkLst>
            <pc:docMk/>
            <pc:sldMk cId="3176228341" sldId="1753"/>
            <ac:spMk id="17" creationId="{00000000-0000-0000-0000-000000000000}"/>
          </ac:spMkLst>
        </pc:spChg>
      </pc:sldChg>
      <pc:sldChg chg="addSp modSp add">
        <pc:chgData name="Jenny Chen" userId="3fd3e1b3-2829-4b83-a999-09ceb7240592" providerId="ADAL" clId="{1C40588B-B493-413C-B998-DA5D573F9C68}" dt="2019-01-24T06:54:23.445" v="276" actId="12385"/>
        <pc:sldMkLst>
          <pc:docMk/>
          <pc:sldMk cId="3117721416" sldId="1754"/>
        </pc:sldMkLst>
        <pc:spChg chg="mod">
          <ac:chgData name="Jenny Chen" userId="3fd3e1b3-2829-4b83-a999-09ceb7240592" providerId="ADAL" clId="{1C40588B-B493-413C-B998-DA5D573F9C68}" dt="2019-01-24T05:58:44.879" v="214"/>
          <ac:spMkLst>
            <pc:docMk/>
            <pc:sldMk cId="3117721416" sldId="1754"/>
            <ac:spMk id="6" creationId="{00000000-0000-0000-0000-000000000000}"/>
          </ac:spMkLst>
        </pc:spChg>
        <pc:spChg chg="mod">
          <ac:chgData name="Jenny Chen" userId="3fd3e1b3-2829-4b83-a999-09ceb7240592" providerId="ADAL" clId="{1C40588B-B493-413C-B998-DA5D573F9C68}" dt="2019-01-24T05:58:46.489" v="215"/>
          <ac:spMkLst>
            <pc:docMk/>
            <pc:sldMk cId="3117721416" sldId="1754"/>
            <ac:spMk id="17" creationId="{00000000-0000-0000-0000-000000000000}"/>
          </ac:spMkLst>
        </pc:spChg>
        <pc:graphicFrameChg chg="add mod">
          <ac:chgData name="Jenny Chen" userId="3fd3e1b3-2829-4b83-a999-09ceb7240592" providerId="ADAL" clId="{1C40588B-B493-413C-B998-DA5D573F9C68}" dt="2019-01-24T06:54:23.445" v="276" actId="12385"/>
          <ac:graphicFrameMkLst>
            <pc:docMk/>
            <pc:sldMk cId="3117721416" sldId="1754"/>
            <ac:graphicFrameMk id="4" creationId="{523FA945-3ABE-49BC-8F6C-D83B42FDD7DB}"/>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7/28/2020 10:18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7/28/2020 10:18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7/28/2020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7263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7/28/2020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5046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31923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196713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72234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805282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78360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354580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7/28/2020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39418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10:19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748562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7/28/2020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4164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5759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14841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45948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45948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7/28/2020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0459488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10739582" cy="997196"/>
          </a:xfrm>
        </p:spPr>
        <p:txBody>
          <a:bodyPr/>
          <a:lstStyle/>
          <a:p>
            <a:r>
              <a:rPr lang="bs-Latn-BA" dirty="0"/>
              <a:t>Module 0</a:t>
            </a:r>
            <a:r>
              <a:rPr lang="en-US"/>
              <a:t>5</a:t>
            </a:r>
            <a:r>
              <a:rPr lang="bs-Latn-BA"/>
              <a:t> </a:t>
            </a:r>
            <a:r>
              <a:rPr lang="bs-Latn-BA" dirty="0"/>
              <a:t>: </a:t>
            </a:r>
            <a:r>
              <a:rPr lang="en-US" dirty="0"/>
              <a:t>Plan and Configure Managed Metadata and Business Connectivity Services </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2535115"/>
            <a:ext cx="10554855" cy="997196"/>
          </a:xfrm>
        </p:spPr>
        <p:txBody>
          <a:bodyPr/>
          <a:lstStyle/>
          <a:p>
            <a:pPr>
              <a:defRPr/>
            </a:pPr>
            <a:r>
              <a:rPr lang="bs-Latn-BA" dirty="0"/>
              <a:t>Lesson 2: </a:t>
            </a:r>
            <a:r>
              <a:rPr lang="en-US" dirty="0"/>
              <a:t>Plan and configure Business Connectivity Services</a:t>
            </a:r>
            <a:endParaRPr lang="en-US" sz="3600" dirty="0">
              <a:effectLst/>
            </a:endParaRPr>
          </a:p>
        </p:txBody>
      </p:sp>
    </p:spTree>
    <p:extLst>
      <p:ext uri="{BB962C8B-B14F-4D97-AF65-F5344CB8AC3E}">
        <p14:creationId xmlns:p14="http://schemas.microsoft.com/office/powerpoint/2010/main" val="171159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r>
              <a:rPr lang="en-US" dirty="0"/>
              <a:t> </a:t>
            </a:r>
          </a:p>
        </p:txBody>
      </p:sp>
      <p:sp>
        <p:nvSpPr>
          <p:cNvPr id="6" name="Text Placeholder 5"/>
          <p:cNvSpPr>
            <a:spLocks noGrp="1"/>
          </p:cNvSpPr>
          <p:nvPr>
            <p:ph type="body" sz="quarter" idx="10"/>
          </p:nvPr>
        </p:nvSpPr>
        <p:spPr>
          <a:xfrm>
            <a:off x="592992" y="1444289"/>
            <a:ext cx="11018520" cy="2499146"/>
          </a:xfrm>
        </p:spPr>
        <p:txBody>
          <a:bodyPr/>
          <a:lstStyle/>
          <a:p>
            <a:r>
              <a:rPr lang="en-US" dirty="0"/>
              <a:t>Overview of Business Connectivity Services</a:t>
            </a:r>
          </a:p>
          <a:p>
            <a:r>
              <a:rPr lang="en-US" dirty="0"/>
              <a:t>Manage BCS permissions</a:t>
            </a:r>
          </a:p>
          <a:p>
            <a:r>
              <a:rPr lang="en-US" dirty="0"/>
              <a:t>Configure Secure Store Target Application</a:t>
            </a:r>
          </a:p>
          <a:p>
            <a:r>
              <a:rPr lang="en-US" dirty="0"/>
              <a:t>Import or export a BDC model</a:t>
            </a:r>
          </a:p>
          <a:p>
            <a:r>
              <a:rPr lang="en-US" dirty="0"/>
              <a:t>Create an External List</a:t>
            </a:r>
          </a:p>
        </p:txBody>
      </p:sp>
      <p:grpSp>
        <p:nvGrpSpPr>
          <p:cNvPr id="99" name="Group 98">
            <a:extLst>
              <a:ext uri="{FF2B5EF4-FFF2-40B4-BE49-F238E27FC236}">
                <a16:creationId xmlns:a16="http://schemas.microsoft.com/office/drawing/2014/main" id="{C7B18462-0D4F-44DF-AA1A-D9C1C6856D23}"/>
              </a:ext>
              <a:ext uri="{C183D7F6-B498-43B3-948B-1728B52AA6E4}">
                <adec:decorative xmlns:adec="http://schemas.microsoft.com/office/drawing/2017/decorative" val="1"/>
              </a:ext>
            </a:extLst>
          </p:cNvPr>
          <p:cNvGrpSpPr/>
          <p:nvPr/>
        </p:nvGrpSpPr>
        <p:grpSpPr>
          <a:xfrm flipH="1">
            <a:off x="8013679" y="4099886"/>
            <a:ext cx="3815354" cy="2367135"/>
            <a:chOff x="2870201" y="2144713"/>
            <a:chExt cx="823913" cy="511175"/>
          </a:xfrm>
        </p:grpSpPr>
        <p:sp>
          <p:nvSpPr>
            <p:cNvPr id="100" name="Freeform 893">
              <a:extLst>
                <a:ext uri="{FF2B5EF4-FFF2-40B4-BE49-F238E27FC236}">
                  <a16:creationId xmlns:a16="http://schemas.microsoft.com/office/drawing/2014/main" id="{099DBA25-0241-4C41-B060-6881AF88EEE1}"/>
                </a:ext>
              </a:extLst>
            </p:cNvPr>
            <p:cNvSpPr>
              <a:spLocks/>
            </p:cNvSpPr>
            <p:nvPr/>
          </p:nvSpPr>
          <p:spPr bwMode="auto">
            <a:xfrm>
              <a:off x="3343276" y="2413000"/>
              <a:ext cx="241300" cy="242888"/>
            </a:xfrm>
            <a:custGeom>
              <a:avLst/>
              <a:gdLst>
                <a:gd name="T0" fmla="*/ 370 w 381"/>
                <a:gd name="T1" fmla="*/ 233 h 384"/>
                <a:gd name="T2" fmla="*/ 374 w 381"/>
                <a:gd name="T3" fmla="*/ 195 h 384"/>
                <a:gd name="T4" fmla="*/ 192 w 381"/>
                <a:gd name="T5" fmla="*/ 14 h 384"/>
                <a:gd name="T6" fmla="*/ 161 w 381"/>
                <a:gd name="T7" fmla="*/ 17 h 384"/>
                <a:gd name="T8" fmla="*/ 104 w 381"/>
                <a:gd name="T9" fmla="*/ 0 h 384"/>
                <a:gd name="T10" fmla="*/ 0 w 381"/>
                <a:gd name="T11" fmla="*/ 104 h 384"/>
                <a:gd name="T12" fmla="*/ 15 w 381"/>
                <a:gd name="T13" fmla="*/ 157 h 384"/>
                <a:gd name="T14" fmla="*/ 11 w 381"/>
                <a:gd name="T15" fmla="*/ 195 h 384"/>
                <a:gd name="T16" fmla="*/ 192 w 381"/>
                <a:gd name="T17" fmla="*/ 376 h 384"/>
                <a:gd name="T18" fmla="*/ 230 w 381"/>
                <a:gd name="T19" fmla="*/ 373 h 384"/>
                <a:gd name="T20" fmla="*/ 277 w 381"/>
                <a:gd name="T21" fmla="*/ 384 h 384"/>
                <a:gd name="T22" fmla="*/ 381 w 381"/>
                <a:gd name="T23" fmla="*/ 280 h 384"/>
                <a:gd name="T24" fmla="*/ 370 w 381"/>
                <a:gd name="T25" fmla="*/ 2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384">
                  <a:moveTo>
                    <a:pt x="370" y="233"/>
                  </a:moveTo>
                  <a:cubicBezTo>
                    <a:pt x="372" y="221"/>
                    <a:pt x="374" y="208"/>
                    <a:pt x="374" y="195"/>
                  </a:cubicBezTo>
                  <a:cubicBezTo>
                    <a:pt x="374" y="95"/>
                    <a:pt x="293" y="14"/>
                    <a:pt x="192" y="14"/>
                  </a:cubicBezTo>
                  <a:cubicBezTo>
                    <a:pt x="182" y="14"/>
                    <a:pt x="171" y="15"/>
                    <a:pt x="161" y="17"/>
                  </a:cubicBezTo>
                  <a:cubicBezTo>
                    <a:pt x="144" y="6"/>
                    <a:pt x="125" y="0"/>
                    <a:pt x="104" y="0"/>
                  </a:cubicBezTo>
                  <a:cubicBezTo>
                    <a:pt x="47" y="0"/>
                    <a:pt x="0" y="46"/>
                    <a:pt x="0" y="104"/>
                  </a:cubicBezTo>
                  <a:cubicBezTo>
                    <a:pt x="0" y="123"/>
                    <a:pt x="6" y="142"/>
                    <a:pt x="15" y="157"/>
                  </a:cubicBezTo>
                  <a:cubicBezTo>
                    <a:pt x="12" y="169"/>
                    <a:pt x="11" y="182"/>
                    <a:pt x="11" y="195"/>
                  </a:cubicBezTo>
                  <a:cubicBezTo>
                    <a:pt x="11" y="295"/>
                    <a:pt x="92" y="376"/>
                    <a:pt x="192" y="376"/>
                  </a:cubicBezTo>
                  <a:cubicBezTo>
                    <a:pt x="205" y="376"/>
                    <a:pt x="218" y="375"/>
                    <a:pt x="230" y="373"/>
                  </a:cubicBezTo>
                  <a:cubicBezTo>
                    <a:pt x="244" y="380"/>
                    <a:pt x="260" y="384"/>
                    <a:pt x="277" y="384"/>
                  </a:cubicBezTo>
                  <a:cubicBezTo>
                    <a:pt x="335" y="384"/>
                    <a:pt x="381" y="337"/>
                    <a:pt x="381" y="280"/>
                  </a:cubicBezTo>
                  <a:cubicBezTo>
                    <a:pt x="381" y="263"/>
                    <a:pt x="377" y="247"/>
                    <a:pt x="370" y="233"/>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894">
              <a:extLst>
                <a:ext uri="{FF2B5EF4-FFF2-40B4-BE49-F238E27FC236}">
                  <a16:creationId xmlns:a16="http://schemas.microsoft.com/office/drawing/2014/main" id="{FD2E7ECE-2D03-4B58-9FF8-302E592A0AD3}"/>
                </a:ext>
              </a:extLst>
            </p:cNvPr>
            <p:cNvSpPr>
              <a:spLocks/>
            </p:cNvSpPr>
            <p:nvPr/>
          </p:nvSpPr>
          <p:spPr bwMode="auto">
            <a:xfrm>
              <a:off x="3502026" y="2590800"/>
              <a:ext cx="34925" cy="65088"/>
            </a:xfrm>
            <a:custGeom>
              <a:avLst/>
              <a:gdLst>
                <a:gd name="T0" fmla="*/ 50 w 56"/>
                <a:gd name="T1" fmla="*/ 51 h 103"/>
                <a:gd name="T2" fmla="*/ 50 w 56"/>
                <a:gd name="T3" fmla="*/ 47 h 103"/>
                <a:gd name="T4" fmla="*/ 35 w 56"/>
                <a:gd name="T5" fmla="*/ 31 h 103"/>
                <a:gd name="T6" fmla="*/ 22 w 56"/>
                <a:gd name="T7" fmla="*/ 31 h 103"/>
                <a:gd name="T8" fmla="*/ 22 w 56"/>
                <a:gd name="T9" fmla="*/ 0 h 103"/>
                <a:gd name="T10" fmla="*/ 6 w 56"/>
                <a:gd name="T11" fmla="*/ 0 h 103"/>
                <a:gd name="T12" fmla="*/ 6 w 56"/>
                <a:gd name="T13" fmla="*/ 58 h 103"/>
                <a:gd name="T14" fmla="*/ 5 w 56"/>
                <a:gd name="T15" fmla="*/ 58 h 103"/>
                <a:gd name="T16" fmla="*/ 5 w 56"/>
                <a:gd name="T17" fmla="*/ 67 h 103"/>
                <a:gd name="T18" fmla="*/ 2 w 56"/>
                <a:gd name="T19" fmla="*/ 67 h 103"/>
                <a:gd name="T20" fmla="*/ 0 w 56"/>
                <a:gd name="T21" fmla="*/ 100 h 103"/>
                <a:gd name="T22" fmla="*/ 29 w 56"/>
                <a:gd name="T23" fmla="*/ 103 h 103"/>
                <a:gd name="T24" fmla="*/ 27 w 56"/>
                <a:gd name="T25" fmla="*/ 67 h 103"/>
                <a:gd name="T26" fmla="*/ 24 w 56"/>
                <a:gd name="T27" fmla="*/ 67 h 103"/>
                <a:gd name="T28" fmla="*/ 24 w 56"/>
                <a:gd name="T29" fmla="*/ 58 h 103"/>
                <a:gd name="T30" fmla="*/ 22 w 56"/>
                <a:gd name="T31" fmla="*/ 58 h 103"/>
                <a:gd name="T32" fmla="*/ 22 w 56"/>
                <a:gd name="T33" fmla="*/ 36 h 103"/>
                <a:gd name="T34" fmla="*/ 35 w 56"/>
                <a:gd name="T35" fmla="*/ 36 h 103"/>
                <a:gd name="T36" fmla="*/ 45 w 56"/>
                <a:gd name="T37" fmla="*/ 47 h 103"/>
                <a:gd name="T38" fmla="*/ 45 w 56"/>
                <a:gd name="T39" fmla="*/ 51 h 103"/>
                <a:gd name="T40" fmla="*/ 40 w 56"/>
                <a:gd name="T41" fmla="*/ 66 h 103"/>
                <a:gd name="T42" fmla="*/ 41 w 56"/>
                <a:gd name="T43" fmla="*/ 68 h 103"/>
                <a:gd name="T44" fmla="*/ 55 w 56"/>
                <a:gd name="T45" fmla="*/ 68 h 103"/>
                <a:gd name="T46" fmla="*/ 56 w 56"/>
                <a:gd name="T47" fmla="*/ 66 h 103"/>
                <a:gd name="T48" fmla="*/ 50 w 56"/>
                <a:gd name="T49"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103">
                  <a:moveTo>
                    <a:pt x="50" y="51"/>
                  </a:moveTo>
                  <a:lnTo>
                    <a:pt x="50" y="47"/>
                  </a:lnTo>
                  <a:cubicBezTo>
                    <a:pt x="50" y="38"/>
                    <a:pt x="43" y="31"/>
                    <a:pt x="35" y="31"/>
                  </a:cubicBezTo>
                  <a:lnTo>
                    <a:pt x="22" y="31"/>
                  </a:lnTo>
                  <a:lnTo>
                    <a:pt x="22" y="0"/>
                  </a:lnTo>
                  <a:lnTo>
                    <a:pt x="6" y="0"/>
                  </a:lnTo>
                  <a:lnTo>
                    <a:pt x="6" y="58"/>
                  </a:lnTo>
                  <a:lnTo>
                    <a:pt x="5" y="58"/>
                  </a:lnTo>
                  <a:lnTo>
                    <a:pt x="5" y="67"/>
                  </a:lnTo>
                  <a:lnTo>
                    <a:pt x="2" y="67"/>
                  </a:lnTo>
                  <a:lnTo>
                    <a:pt x="0" y="100"/>
                  </a:lnTo>
                  <a:cubicBezTo>
                    <a:pt x="5" y="101"/>
                    <a:pt x="15" y="103"/>
                    <a:pt x="29" y="103"/>
                  </a:cubicBezTo>
                  <a:lnTo>
                    <a:pt x="27" y="67"/>
                  </a:lnTo>
                  <a:lnTo>
                    <a:pt x="24" y="67"/>
                  </a:lnTo>
                  <a:lnTo>
                    <a:pt x="24" y="58"/>
                  </a:lnTo>
                  <a:lnTo>
                    <a:pt x="22" y="58"/>
                  </a:lnTo>
                  <a:lnTo>
                    <a:pt x="22" y="36"/>
                  </a:lnTo>
                  <a:lnTo>
                    <a:pt x="35" y="36"/>
                  </a:lnTo>
                  <a:cubicBezTo>
                    <a:pt x="41" y="36"/>
                    <a:pt x="45" y="41"/>
                    <a:pt x="45" y="47"/>
                  </a:cubicBezTo>
                  <a:lnTo>
                    <a:pt x="45" y="51"/>
                  </a:lnTo>
                  <a:cubicBezTo>
                    <a:pt x="42" y="55"/>
                    <a:pt x="40" y="61"/>
                    <a:pt x="40" y="66"/>
                  </a:cubicBezTo>
                  <a:cubicBezTo>
                    <a:pt x="39" y="67"/>
                    <a:pt x="40" y="68"/>
                    <a:pt x="41" y="68"/>
                  </a:cubicBezTo>
                  <a:lnTo>
                    <a:pt x="55" y="68"/>
                  </a:lnTo>
                  <a:cubicBezTo>
                    <a:pt x="56" y="68"/>
                    <a:pt x="56" y="67"/>
                    <a:pt x="56" y="66"/>
                  </a:cubicBezTo>
                  <a:cubicBezTo>
                    <a:pt x="56" y="61"/>
                    <a:pt x="53" y="55"/>
                    <a:pt x="50" y="5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95">
              <a:extLst>
                <a:ext uri="{FF2B5EF4-FFF2-40B4-BE49-F238E27FC236}">
                  <a16:creationId xmlns:a16="http://schemas.microsoft.com/office/drawing/2014/main" id="{1D6D86F5-0556-4784-835F-A4C869A344E2}"/>
                </a:ext>
              </a:extLst>
            </p:cNvPr>
            <p:cNvSpPr>
              <a:spLocks/>
            </p:cNvSpPr>
            <p:nvPr/>
          </p:nvSpPr>
          <p:spPr bwMode="auto">
            <a:xfrm>
              <a:off x="3430589" y="2487613"/>
              <a:ext cx="42863" cy="74613"/>
            </a:xfrm>
            <a:custGeom>
              <a:avLst/>
              <a:gdLst>
                <a:gd name="T0" fmla="*/ 59 w 67"/>
                <a:gd name="T1" fmla="*/ 0 h 116"/>
                <a:gd name="T2" fmla="*/ 40 w 67"/>
                <a:gd name="T3" fmla="*/ 74 h 116"/>
                <a:gd name="T4" fmla="*/ 0 w 67"/>
                <a:gd name="T5" fmla="*/ 100 h 116"/>
                <a:gd name="T6" fmla="*/ 8 w 67"/>
                <a:gd name="T7" fmla="*/ 116 h 116"/>
                <a:gd name="T8" fmla="*/ 65 w 67"/>
                <a:gd name="T9" fmla="*/ 93 h 116"/>
                <a:gd name="T10" fmla="*/ 67 w 67"/>
                <a:gd name="T11" fmla="*/ 8 h 116"/>
                <a:gd name="T12" fmla="*/ 59 w 67"/>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67" h="116">
                  <a:moveTo>
                    <a:pt x="59" y="0"/>
                  </a:moveTo>
                  <a:lnTo>
                    <a:pt x="40" y="74"/>
                  </a:lnTo>
                  <a:lnTo>
                    <a:pt x="0" y="100"/>
                  </a:lnTo>
                  <a:lnTo>
                    <a:pt x="8" y="116"/>
                  </a:lnTo>
                  <a:lnTo>
                    <a:pt x="65" y="93"/>
                  </a:lnTo>
                  <a:lnTo>
                    <a:pt x="67" y="8"/>
                  </a:lnTo>
                  <a:lnTo>
                    <a:pt x="59"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96">
              <a:extLst>
                <a:ext uri="{FF2B5EF4-FFF2-40B4-BE49-F238E27FC236}">
                  <a16:creationId xmlns:a16="http://schemas.microsoft.com/office/drawing/2014/main" id="{449212A4-8E56-417D-8039-A5D93337E577}"/>
                </a:ext>
              </a:extLst>
            </p:cNvPr>
            <p:cNvSpPr>
              <a:spLocks/>
            </p:cNvSpPr>
            <p:nvPr/>
          </p:nvSpPr>
          <p:spPr bwMode="auto">
            <a:xfrm>
              <a:off x="3462339" y="2459038"/>
              <a:ext cx="109538" cy="139700"/>
            </a:xfrm>
            <a:custGeom>
              <a:avLst/>
              <a:gdLst>
                <a:gd name="T0" fmla="*/ 152 w 175"/>
                <a:gd name="T1" fmla="*/ 166 h 220"/>
                <a:gd name="T2" fmla="*/ 167 w 175"/>
                <a:gd name="T3" fmla="*/ 22 h 220"/>
                <a:gd name="T4" fmla="*/ 162 w 175"/>
                <a:gd name="T5" fmla="*/ 1 h 220"/>
                <a:gd name="T6" fmla="*/ 122 w 175"/>
                <a:gd name="T7" fmla="*/ 3 h 220"/>
                <a:gd name="T8" fmla="*/ 87 w 175"/>
                <a:gd name="T9" fmla="*/ 2 h 220"/>
                <a:gd name="T10" fmla="*/ 52 w 175"/>
                <a:gd name="T11" fmla="*/ 0 h 220"/>
                <a:gd name="T12" fmla="*/ 32 w 175"/>
                <a:gd name="T13" fmla="*/ 16 h 220"/>
                <a:gd name="T14" fmla="*/ 0 w 175"/>
                <a:gd name="T15" fmla="*/ 220 h 220"/>
                <a:gd name="T16" fmla="*/ 143 w 175"/>
                <a:gd name="T17" fmla="*/ 220 h 220"/>
                <a:gd name="T18" fmla="*/ 163 w 175"/>
                <a:gd name="T19" fmla="*/ 189 h 220"/>
                <a:gd name="T20" fmla="*/ 152 w 175"/>
                <a:gd name="T21" fmla="*/ 16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20">
                  <a:moveTo>
                    <a:pt x="152" y="166"/>
                  </a:moveTo>
                  <a:lnTo>
                    <a:pt x="167" y="22"/>
                  </a:lnTo>
                  <a:cubicBezTo>
                    <a:pt x="167" y="20"/>
                    <a:pt x="175" y="0"/>
                    <a:pt x="162" y="1"/>
                  </a:cubicBezTo>
                  <a:lnTo>
                    <a:pt x="122" y="3"/>
                  </a:lnTo>
                  <a:cubicBezTo>
                    <a:pt x="111" y="3"/>
                    <a:pt x="99" y="3"/>
                    <a:pt x="87" y="2"/>
                  </a:cubicBezTo>
                  <a:lnTo>
                    <a:pt x="52" y="0"/>
                  </a:lnTo>
                  <a:cubicBezTo>
                    <a:pt x="42" y="0"/>
                    <a:pt x="34" y="7"/>
                    <a:pt x="32" y="16"/>
                  </a:cubicBezTo>
                  <a:lnTo>
                    <a:pt x="0" y="220"/>
                  </a:lnTo>
                  <a:lnTo>
                    <a:pt x="143" y="220"/>
                  </a:lnTo>
                  <a:cubicBezTo>
                    <a:pt x="159" y="220"/>
                    <a:pt x="169" y="203"/>
                    <a:pt x="163" y="189"/>
                  </a:cubicBezTo>
                  <a:lnTo>
                    <a:pt x="152" y="16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7">
              <a:extLst>
                <a:ext uri="{FF2B5EF4-FFF2-40B4-BE49-F238E27FC236}">
                  <a16:creationId xmlns:a16="http://schemas.microsoft.com/office/drawing/2014/main" id="{99A333E0-6F07-43B4-8B6B-8C7BA0457183}"/>
                </a:ext>
              </a:extLst>
            </p:cNvPr>
            <p:cNvSpPr>
              <a:spLocks/>
            </p:cNvSpPr>
            <p:nvPr/>
          </p:nvSpPr>
          <p:spPr bwMode="auto">
            <a:xfrm>
              <a:off x="3481389" y="2474913"/>
              <a:ext cx="80963" cy="3175"/>
            </a:xfrm>
            <a:custGeom>
              <a:avLst/>
              <a:gdLst>
                <a:gd name="T0" fmla="*/ 57 w 129"/>
                <a:gd name="T1" fmla="*/ 7 h 7"/>
                <a:gd name="T2" fmla="*/ 0 w 129"/>
                <a:gd name="T3" fmla="*/ 4 h 7"/>
                <a:gd name="T4" fmla="*/ 1 w 129"/>
                <a:gd name="T5" fmla="*/ 0 h 7"/>
                <a:gd name="T6" fmla="*/ 129 w 129"/>
                <a:gd name="T7" fmla="*/ 0 h 7"/>
                <a:gd name="T8" fmla="*/ 129 w 129"/>
                <a:gd name="T9" fmla="*/ 4 h 7"/>
                <a:gd name="T10" fmla="*/ 57 w 129"/>
                <a:gd name="T11" fmla="*/ 7 h 7"/>
              </a:gdLst>
              <a:ahLst/>
              <a:cxnLst>
                <a:cxn ang="0">
                  <a:pos x="T0" y="T1"/>
                </a:cxn>
                <a:cxn ang="0">
                  <a:pos x="T2" y="T3"/>
                </a:cxn>
                <a:cxn ang="0">
                  <a:pos x="T4" y="T5"/>
                </a:cxn>
                <a:cxn ang="0">
                  <a:pos x="T6" y="T7"/>
                </a:cxn>
                <a:cxn ang="0">
                  <a:pos x="T8" y="T9"/>
                </a:cxn>
                <a:cxn ang="0">
                  <a:pos x="T10" y="T11"/>
                </a:cxn>
              </a:cxnLst>
              <a:rect l="0" t="0" r="r" b="b"/>
              <a:pathLst>
                <a:path w="129" h="7">
                  <a:moveTo>
                    <a:pt x="57" y="7"/>
                  </a:moveTo>
                  <a:cubicBezTo>
                    <a:pt x="38" y="7"/>
                    <a:pt x="17" y="6"/>
                    <a:pt x="0" y="4"/>
                  </a:cubicBezTo>
                  <a:lnTo>
                    <a:pt x="1" y="0"/>
                  </a:lnTo>
                  <a:cubicBezTo>
                    <a:pt x="52" y="7"/>
                    <a:pt x="128" y="0"/>
                    <a:pt x="129" y="0"/>
                  </a:cubicBezTo>
                  <a:lnTo>
                    <a:pt x="129" y="4"/>
                  </a:lnTo>
                  <a:cubicBezTo>
                    <a:pt x="129" y="4"/>
                    <a:pt x="95" y="7"/>
                    <a:pt x="57"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98">
              <a:extLst>
                <a:ext uri="{FF2B5EF4-FFF2-40B4-BE49-F238E27FC236}">
                  <a16:creationId xmlns:a16="http://schemas.microsoft.com/office/drawing/2014/main" id="{02B0E972-B4E9-40D4-8923-466127E0C26F}"/>
                </a:ext>
              </a:extLst>
            </p:cNvPr>
            <p:cNvSpPr>
              <a:spLocks/>
            </p:cNvSpPr>
            <p:nvPr/>
          </p:nvSpPr>
          <p:spPr bwMode="auto">
            <a:xfrm>
              <a:off x="3475039" y="2493963"/>
              <a:ext cx="84138" cy="4763"/>
            </a:xfrm>
            <a:custGeom>
              <a:avLst/>
              <a:gdLst>
                <a:gd name="T0" fmla="*/ 58 w 133"/>
                <a:gd name="T1" fmla="*/ 7 h 7"/>
                <a:gd name="T2" fmla="*/ 0 w 133"/>
                <a:gd name="T3" fmla="*/ 4 h 7"/>
                <a:gd name="T4" fmla="*/ 1 w 133"/>
                <a:gd name="T5" fmla="*/ 0 h 7"/>
                <a:gd name="T6" fmla="*/ 133 w 133"/>
                <a:gd name="T7" fmla="*/ 0 h 7"/>
                <a:gd name="T8" fmla="*/ 133 w 133"/>
                <a:gd name="T9" fmla="*/ 4 h 7"/>
                <a:gd name="T10" fmla="*/ 58 w 133"/>
                <a:gd name="T11" fmla="*/ 7 h 7"/>
              </a:gdLst>
              <a:ahLst/>
              <a:cxnLst>
                <a:cxn ang="0">
                  <a:pos x="T0" y="T1"/>
                </a:cxn>
                <a:cxn ang="0">
                  <a:pos x="T2" y="T3"/>
                </a:cxn>
                <a:cxn ang="0">
                  <a:pos x="T4" y="T5"/>
                </a:cxn>
                <a:cxn ang="0">
                  <a:pos x="T6" y="T7"/>
                </a:cxn>
                <a:cxn ang="0">
                  <a:pos x="T8" y="T9"/>
                </a:cxn>
                <a:cxn ang="0">
                  <a:pos x="T10" y="T11"/>
                </a:cxn>
              </a:cxnLst>
              <a:rect l="0" t="0" r="r" b="b"/>
              <a:pathLst>
                <a:path w="133" h="7">
                  <a:moveTo>
                    <a:pt x="58" y="7"/>
                  </a:moveTo>
                  <a:cubicBezTo>
                    <a:pt x="38" y="7"/>
                    <a:pt x="17" y="6"/>
                    <a:pt x="0" y="4"/>
                  </a:cubicBezTo>
                  <a:lnTo>
                    <a:pt x="1" y="0"/>
                  </a:lnTo>
                  <a:cubicBezTo>
                    <a:pt x="52" y="7"/>
                    <a:pt x="132" y="0"/>
                    <a:pt x="133" y="0"/>
                  </a:cubicBezTo>
                  <a:lnTo>
                    <a:pt x="133" y="4"/>
                  </a:lnTo>
                  <a:cubicBezTo>
                    <a:pt x="133"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99">
              <a:extLst>
                <a:ext uri="{FF2B5EF4-FFF2-40B4-BE49-F238E27FC236}">
                  <a16:creationId xmlns:a16="http://schemas.microsoft.com/office/drawing/2014/main" id="{AFC7ADC3-9A84-4436-8DC8-D310AB020638}"/>
                </a:ext>
              </a:extLst>
            </p:cNvPr>
            <p:cNvSpPr>
              <a:spLocks/>
            </p:cNvSpPr>
            <p:nvPr/>
          </p:nvSpPr>
          <p:spPr bwMode="auto">
            <a:xfrm>
              <a:off x="3473451" y="2514600"/>
              <a:ext cx="84138" cy="4763"/>
            </a:xfrm>
            <a:custGeom>
              <a:avLst/>
              <a:gdLst>
                <a:gd name="T0" fmla="*/ 58 w 134"/>
                <a:gd name="T1" fmla="*/ 7 h 7"/>
                <a:gd name="T2" fmla="*/ 0 w 134"/>
                <a:gd name="T3" fmla="*/ 4 h 7"/>
                <a:gd name="T4" fmla="*/ 1 w 134"/>
                <a:gd name="T5" fmla="*/ 0 h 7"/>
                <a:gd name="T6" fmla="*/ 134 w 134"/>
                <a:gd name="T7" fmla="*/ 0 h 7"/>
                <a:gd name="T8" fmla="*/ 134 w 134"/>
                <a:gd name="T9" fmla="*/ 4 h 7"/>
                <a:gd name="T10" fmla="*/ 58 w 134"/>
                <a:gd name="T11" fmla="*/ 7 h 7"/>
              </a:gdLst>
              <a:ahLst/>
              <a:cxnLst>
                <a:cxn ang="0">
                  <a:pos x="T0" y="T1"/>
                </a:cxn>
                <a:cxn ang="0">
                  <a:pos x="T2" y="T3"/>
                </a:cxn>
                <a:cxn ang="0">
                  <a:pos x="T4" y="T5"/>
                </a:cxn>
                <a:cxn ang="0">
                  <a:pos x="T6" y="T7"/>
                </a:cxn>
                <a:cxn ang="0">
                  <a:pos x="T8" y="T9"/>
                </a:cxn>
                <a:cxn ang="0">
                  <a:pos x="T10" y="T11"/>
                </a:cxn>
              </a:cxnLst>
              <a:rect l="0" t="0" r="r" b="b"/>
              <a:pathLst>
                <a:path w="134" h="7">
                  <a:moveTo>
                    <a:pt x="58" y="7"/>
                  </a:moveTo>
                  <a:cubicBezTo>
                    <a:pt x="38" y="7"/>
                    <a:pt x="17" y="6"/>
                    <a:pt x="0" y="4"/>
                  </a:cubicBezTo>
                  <a:lnTo>
                    <a:pt x="1" y="0"/>
                  </a:lnTo>
                  <a:cubicBezTo>
                    <a:pt x="52" y="7"/>
                    <a:pt x="133" y="0"/>
                    <a:pt x="134" y="0"/>
                  </a:cubicBezTo>
                  <a:lnTo>
                    <a:pt x="134" y="4"/>
                  </a:lnTo>
                  <a:cubicBezTo>
                    <a:pt x="134"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00">
              <a:extLst>
                <a:ext uri="{FF2B5EF4-FFF2-40B4-BE49-F238E27FC236}">
                  <a16:creationId xmlns:a16="http://schemas.microsoft.com/office/drawing/2014/main" id="{A3DDD60B-F52F-45F5-97A5-D428E4AFEFD7}"/>
                </a:ext>
              </a:extLst>
            </p:cNvPr>
            <p:cNvSpPr>
              <a:spLocks/>
            </p:cNvSpPr>
            <p:nvPr/>
          </p:nvSpPr>
          <p:spPr bwMode="auto">
            <a:xfrm>
              <a:off x="3471864" y="2536825"/>
              <a:ext cx="84138" cy="1588"/>
            </a:xfrm>
            <a:custGeom>
              <a:avLst/>
              <a:gdLst>
                <a:gd name="T0" fmla="*/ 63 w 134"/>
                <a:gd name="T1" fmla="*/ 4 h 4"/>
                <a:gd name="T2" fmla="*/ 0 w 134"/>
                <a:gd name="T3" fmla="*/ 3 h 4"/>
                <a:gd name="T4" fmla="*/ 1 w 134"/>
                <a:gd name="T5" fmla="*/ 0 h 4"/>
                <a:gd name="T6" fmla="*/ 134 w 134"/>
                <a:gd name="T7" fmla="*/ 0 h 4"/>
                <a:gd name="T8" fmla="*/ 134 w 134"/>
                <a:gd name="T9" fmla="*/ 3 h 4"/>
                <a:gd name="T10" fmla="*/ 63 w 134"/>
                <a:gd name="T11" fmla="*/ 4 h 4"/>
              </a:gdLst>
              <a:ahLst/>
              <a:cxnLst>
                <a:cxn ang="0">
                  <a:pos x="T0" y="T1"/>
                </a:cxn>
                <a:cxn ang="0">
                  <a:pos x="T2" y="T3"/>
                </a:cxn>
                <a:cxn ang="0">
                  <a:pos x="T4" y="T5"/>
                </a:cxn>
                <a:cxn ang="0">
                  <a:pos x="T6" y="T7"/>
                </a:cxn>
                <a:cxn ang="0">
                  <a:pos x="T8" y="T9"/>
                </a:cxn>
                <a:cxn ang="0">
                  <a:pos x="T10" y="T11"/>
                </a:cxn>
              </a:cxnLst>
              <a:rect l="0" t="0" r="r" b="b"/>
              <a:pathLst>
                <a:path w="134" h="4">
                  <a:moveTo>
                    <a:pt x="63" y="4"/>
                  </a:moveTo>
                  <a:cubicBezTo>
                    <a:pt x="43" y="4"/>
                    <a:pt x="21" y="4"/>
                    <a:pt x="0" y="3"/>
                  </a:cubicBezTo>
                  <a:lnTo>
                    <a:pt x="1" y="0"/>
                  </a:lnTo>
                  <a:cubicBezTo>
                    <a:pt x="62" y="1"/>
                    <a:pt x="133" y="0"/>
                    <a:pt x="134" y="0"/>
                  </a:cubicBezTo>
                  <a:lnTo>
                    <a:pt x="134" y="3"/>
                  </a:lnTo>
                  <a:cubicBezTo>
                    <a:pt x="134" y="4"/>
                    <a:pt x="102" y="4"/>
                    <a:pt x="63" y="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01">
              <a:extLst>
                <a:ext uri="{FF2B5EF4-FFF2-40B4-BE49-F238E27FC236}">
                  <a16:creationId xmlns:a16="http://schemas.microsoft.com/office/drawing/2014/main" id="{A42C7D56-82FB-44FF-81F4-233F5948FD00}"/>
                </a:ext>
              </a:extLst>
            </p:cNvPr>
            <p:cNvSpPr>
              <a:spLocks noChangeArrowheads="1"/>
            </p:cNvSpPr>
            <p:nvPr/>
          </p:nvSpPr>
          <p:spPr bwMode="auto">
            <a:xfrm>
              <a:off x="3470276" y="2559050"/>
              <a:ext cx="84138" cy="15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02">
              <a:extLst>
                <a:ext uri="{FF2B5EF4-FFF2-40B4-BE49-F238E27FC236}">
                  <a16:creationId xmlns:a16="http://schemas.microsoft.com/office/drawing/2014/main" id="{94D322BA-9B5F-4857-AE8F-FFD5108E5033}"/>
                </a:ext>
              </a:extLst>
            </p:cNvPr>
            <p:cNvSpPr>
              <a:spLocks noChangeArrowheads="1"/>
            </p:cNvSpPr>
            <p:nvPr/>
          </p:nvSpPr>
          <p:spPr bwMode="auto">
            <a:xfrm>
              <a:off x="3473451" y="2579688"/>
              <a:ext cx="84138" cy="31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03">
              <a:extLst>
                <a:ext uri="{FF2B5EF4-FFF2-40B4-BE49-F238E27FC236}">
                  <a16:creationId xmlns:a16="http://schemas.microsoft.com/office/drawing/2014/main" id="{FE2FCE94-4A30-4F9C-9A6E-3BA8D63323A4}"/>
                </a:ext>
              </a:extLst>
            </p:cNvPr>
            <p:cNvSpPr>
              <a:spLocks/>
            </p:cNvSpPr>
            <p:nvPr/>
          </p:nvSpPr>
          <p:spPr bwMode="auto">
            <a:xfrm>
              <a:off x="3484564" y="2459038"/>
              <a:ext cx="85725" cy="149225"/>
            </a:xfrm>
            <a:custGeom>
              <a:avLst/>
              <a:gdLst>
                <a:gd name="T0" fmla="*/ 128 w 135"/>
                <a:gd name="T1" fmla="*/ 183 h 235"/>
                <a:gd name="T2" fmla="*/ 124 w 135"/>
                <a:gd name="T3" fmla="*/ 131 h 235"/>
                <a:gd name="T4" fmla="*/ 135 w 135"/>
                <a:gd name="T5" fmla="*/ 8 h 235"/>
                <a:gd name="T6" fmla="*/ 130 w 135"/>
                <a:gd name="T7" fmla="*/ 1 h 235"/>
                <a:gd name="T8" fmla="*/ 122 w 135"/>
                <a:gd name="T9" fmla="*/ 7 h 235"/>
                <a:gd name="T10" fmla="*/ 109 w 135"/>
                <a:gd name="T11" fmla="*/ 123 h 235"/>
                <a:gd name="T12" fmla="*/ 114 w 135"/>
                <a:gd name="T13" fmla="*/ 193 h 235"/>
                <a:gd name="T14" fmla="*/ 116 w 135"/>
                <a:gd name="T15" fmla="*/ 203 h 235"/>
                <a:gd name="T16" fmla="*/ 108 w 135"/>
                <a:gd name="T17" fmla="*/ 213 h 235"/>
                <a:gd name="T18" fmla="*/ 43 w 135"/>
                <a:gd name="T19" fmla="*/ 212 h 235"/>
                <a:gd name="T20" fmla="*/ 43 w 135"/>
                <a:gd name="T21" fmla="*/ 213 h 235"/>
                <a:gd name="T22" fmla="*/ 39 w 135"/>
                <a:gd name="T23" fmla="*/ 213 h 235"/>
                <a:gd name="T24" fmla="*/ 4 w 135"/>
                <a:gd name="T25" fmla="*/ 223 h 235"/>
                <a:gd name="T26" fmla="*/ 3 w 135"/>
                <a:gd name="T27" fmla="*/ 232 h 235"/>
                <a:gd name="T28" fmla="*/ 11 w 135"/>
                <a:gd name="T29" fmla="*/ 233 h 235"/>
                <a:gd name="T30" fmla="*/ 14 w 135"/>
                <a:gd name="T31" fmla="*/ 232 h 235"/>
                <a:gd name="T32" fmla="*/ 37 w 135"/>
                <a:gd name="T33" fmla="*/ 226 h 235"/>
                <a:gd name="T34" fmla="*/ 43 w 135"/>
                <a:gd name="T35" fmla="*/ 226 h 235"/>
                <a:gd name="T36" fmla="*/ 77 w 135"/>
                <a:gd name="T37" fmla="*/ 226 h 235"/>
                <a:gd name="T38" fmla="*/ 112 w 135"/>
                <a:gd name="T39" fmla="*/ 226 h 235"/>
                <a:gd name="T40" fmla="*/ 132 w 135"/>
                <a:gd name="T41" fmla="*/ 201 h 235"/>
                <a:gd name="T42" fmla="*/ 128 w 135"/>
                <a:gd name="T43" fmla="*/ 18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5" h="235">
                  <a:moveTo>
                    <a:pt x="128" y="183"/>
                  </a:moveTo>
                  <a:cubicBezTo>
                    <a:pt x="124" y="166"/>
                    <a:pt x="123" y="149"/>
                    <a:pt x="124" y="131"/>
                  </a:cubicBezTo>
                  <a:lnTo>
                    <a:pt x="135" y="8"/>
                  </a:lnTo>
                  <a:cubicBezTo>
                    <a:pt x="135" y="5"/>
                    <a:pt x="133" y="2"/>
                    <a:pt x="130" y="1"/>
                  </a:cubicBezTo>
                  <a:cubicBezTo>
                    <a:pt x="126" y="0"/>
                    <a:pt x="123" y="3"/>
                    <a:pt x="122" y="7"/>
                  </a:cubicBezTo>
                  <a:lnTo>
                    <a:pt x="109" y="123"/>
                  </a:lnTo>
                  <a:cubicBezTo>
                    <a:pt x="107" y="146"/>
                    <a:pt x="108" y="170"/>
                    <a:pt x="114" y="193"/>
                  </a:cubicBezTo>
                  <a:lnTo>
                    <a:pt x="116" y="203"/>
                  </a:lnTo>
                  <a:cubicBezTo>
                    <a:pt x="117" y="208"/>
                    <a:pt x="113" y="213"/>
                    <a:pt x="108" y="213"/>
                  </a:cubicBezTo>
                  <a:lnTo>
                    <a:pt x="43" y="212"/>
                  </a:lnTo>
                  <a:lnTo>
                    <a:pt x="43" y="213"/>
                  </a:lnTo>
                  <a:lnTo>
                    <a:pt x="39" y="213"/>
                  </a:lnTo>
                  <a:cubicBezTo>
                    <a:pt x="27" y="213"/>
                    <a:pt x="15" y="216"/>
                    <a:pt x="4" y="223"/>
                  </a:cubicBezTo>
                  <a:cubicBezTo>
                    <a:pt x="1" y="225"/>
                    <a:pt x="0" y="229"/>
                    <a:pt x="3" y="232"/>
                  </a:cubicBezTo>
                  <a:cubicBezTo>
                    <a:pt x="5" y="234"/>
                    <a:pt x="8" y="235"/>
                    <a:pt x="11" y="233"/>
                  </a:cubicBezTo>
                  <a:lnTo>
                    <a:pt x="14" y="232"/>
                  </a:lnTo>
                  <a:cubicBezTo>
                    <a:pt x="21" y="228"/>
                    <a:pt x="29" y="226"/>
                    <a:pt x="37" y="226"/>
                  </a:cubicBezTo>
                  <a:lnTo>
                    <a:pt x="43" y="226"/>
                  </a:lnTo>
                  <a:lnTo>
                    <a:pt x="77" y="226"/>
                  </a:lnTo>
                  <a:lnTo>
                    <a:pt x="112" y="226"/>
                  </a:lnTo>
                  <a:cubicBezTo>
                    <a:pt x="125" y="226"/>
                    <a:pt x="135" y="214"/>
                    <a:pt x="132" y="201"/>
                  </a:cubicBezTo>
                  <a:lnTo>
                    <a:pt x="128" y="18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04">
              <a:extLst>
                <a:ext uri="{FF2B5EF4-FFF2-40B4-BE49-F238E27FC236}">
                  <a16:creationId xmlns:a16="http://schemas.microsoft.com/office/drawing/2014/main" id="{545EAAF1-FB13-4964-99F2-E74FB6D73F4E}"/>
                </a:ext>
              </a:extLst>
            </p:cNvPr>
            <p:cNvSpPr>
              <a:spLocks/>
            </p:cNvSpPr>
            <p:nvPr/>
          </p:nvSpPr>
          <p:spPr bwMode="auto">
            <a:xfrm>
              <a:off x="3387726" y="2549525"/>
              <a:ext cx="115888" cy="88900"/>
            </a:xfrm>
            <a:custGeom>
              <a:avLst/>
              <a:gdLst>
                <a:gd name="T0" fmla="*/ 39 w 182"/>
                <a:gd name="T1" fmla="*/ 140 h 140"/>
                <a:gd name="T2" fmla="*/ 46 w 182"/>
                <a:gd name="T3" fmla="*/ 91 h 140"/>
                <a:gd name="T4" fmla="*/ 123 w 182"/>
                <a:gd name="T5" fmla="*/ 77 h 140"/>
                <a:gd name="T6" fmla="*/ 160 w 182"/>
                <a:gd name="T7" fmla="*/ 47 h 140"/>
                <a:gd name="T8" fmla="*/ 182 w 182"/>
                <a:gd name="T9" fmla="*/ 0 h 140"/>
                <a:gd name="T10" fmla="*/ 111 w 182"/>
                <a:gd name="T11" fmla="*/ 0 h 140"/>
                <a:gd name="T12" fmla="*/ 102 w 182"/>
                <a:gd name="T13" fmla="*/ 22 h 140"/>
                <a:gd name="T14" fmla="*/ 20 w 182"/>
                <a:gd name="T15" fmla="*/ 46 h 140"/>
                <a:gd name="T16" fmla="*/ 2 w 182"/>
                <a:gd name="T17" fmla="*/ 67 h 140"/>
                <a:gd name="T18" fmla="*/ 0 w 182"/>
                <a:gd name="T19" fmla="*/ 113 h 140"/>
                <a:gd name="T20" fmla="*/ 39 w 182"/>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40">
                  <a:moveTo>
                    <a:pt x="39" y="140"/>
                  </a:moveTo>
                  <a:lnTo>
                    <a:pt x="46" y="91"/>
                  </a:lnTo>
                  <a:lnTo>
                    <a:pt x="123" y="77"/>
                  </a:lnTo>
                  <a:cubicBezTo>
                    <a:pt x="139" y="74"/>
                    <a:pt x="153" y="63"/>
                    <a:pt x="160" y="47"/>
                  </a:cubicBezTo>
                  <a:lnTo>
                    <a:pt x="182" y="0"/>
                  </a:lnTo>
                  <a:lnTo>
                    <a:pt x="111" y="0"/>
                  </a:lnTo>
                  <a:lnTo>
                    <a:pt x="102" y="22"/>
                  </a:lnTo>
                  <a:lnTo>
                    <a:pt x="20" y="46"/>
                  </a:lnTo>
                  <a:cubicBezTo>
                    <a:pt x="10" y="48"/>
                    <a:pt x="3" y="57"/>
                    <a:pt x="2" y="67"/>
                  </a:cubicBezTo>
                  <a:lnTo>
                    <a:pt x="0" y="113"/>
                  </a:lnTo>
                  <a:cubicBezTo>
                    <a:pt x="0" y="113"/>
                    <a:pt x="16" y="129"/>
                    <a:pt x="39" y="14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05">
              <a:extLst>
                <a:ext uri="{FF2B5EF4-FFF2-40B4-BE49-F238E27FC236}">
                  <a16:creationId xmlns:a16="http://schemas.microsoft.com/office/drawing/2014/main" id="{650B351D-139C-44D3-90DC-CBF76A0CDE7C}"/>
                </a:ext>
              </a:extLst>
            </p:cNvPr>
            <p:cNvSpPr>
              <a:spLocks/>
            </p:cNvSpPr>
            <p:nvPr/>
          </p:nvSpPr>
          <p:spPr bwMode="auto">
            <a:xfrm>
              <a:off x="3451226" y="2533650"/>
              <a:ext cx="74613" cy="117475"/>
            </a:xfrm>
            <a:custGeom>
              <a:avLst/>
              <a:gdLst>
                <a:gd name="T0" fmla="*/ 81 w 118"/>
                <a:gd name="T1" fmla="*/ 0 h 186"/>
                <a:gd name="T2" fmla="*/ 48 w 118"/>
                <a:gd name="T3" fmla="*/ 59 h 186"/>
                <a:gd name="T4" fmla="*/ 20 w 118"/>
                <a:gd name="T5" fmla="*/ 71 h 186"/>
                <a:gd name="T6" fmla="*/ 4 w 118"/>
                <a:gd name="T7" fmla="*/ 107 h 186"/>
                <a:gd name="T8" fmla="*/ 27 w 118"/>
                <a:gd name="T9" fmla="*/ 185 h 186"/>
                <a:gd name="T10" fmla="*/ 60 w 118"/>
                <a:gd name="T11" fmla="*/ 182 h 186"/>
                <a:gd name="T12" fmla="*/ 70 w 118"/>
                <a:gd name="T13" fmla="*/ 186 h 186"/>
                <a:gd name="T14" fmla="*/ 60 w 118"/>
                <a:gd name="T15" fmla="*/ 111 h 186"/>
                <a:gd name="T16" fmla="*/ 69 w 118"/>
                <a:gd name="T17" fmla="*/ 100 h 186"/>
                <a:gd name="T18" fmla="*/ 95 w 118"/>
                <a:gd name="T19" fmla="*/ 97 h 186"/>
                <a:gd name="T20" fmla="*/ 117 w 118"/>
                <a:gd name="T21" fmla="*/ 73 h 186"/>
                <a:gd name="T22" fmla="*/ 118 w 118"/>
                <a:gd name="T23" fmla="*/ 62 h 186"/>
                <a:gd name="T24" fmla="*/ 81 w 118"/>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86">
                  <a:moveTo>
                    <a:pt x="81" y="0"/>
                  </a:moveTo>
                  <a:lnTo>
                    <a:pt x="48" y="59"/>
                  </a:lnTo>
                  <a:lnTo>
                    <a:pt x="20" y="71"/>
                  </a:lnTo>
                  <a:cubicBezTo>
                    <a:pt x="7" y="77"/>
                    <a:pt x="0" y="92"/>
                    <a:pt x="4" y="107"/>
                  </a:cubicBezTo>
                  <a:lnTo>
                    <a:pt x="27" y="185"/>
                  </a:lnTo>
                  <a:cubicBezTo>
                    <a:pt x="32" y="185"/>
                    <a:pt x="44" y="185"/>
                    <a:pt x="60" y="182"/>
                  </a:cubicBezTo>
                  <a:cubicBezTo>
                    <a:pt x="64" y="183"/>
                    <a:pt x="67" y="185"/>
                    <a:pt x="70" y="186"/>
                  </a:cubicBezTo>
                  <a:lnTo>
                    <a:pt x="60" y="111"/>
                  </a:lnTo>
                  <a:cubicBezTo>
                    <a:pt x="59" y="105"/>
                    <a:pt x="63" y="100"/>
                    <a:pt x="69" y="100"/>
                  </a:cubicBezTo>
                  <a:lnTo>
                    <a:pt x="95" y="97"/>
                  </a:lnTo>
                  <a:cubicBezTo>
                    <a:pt x="107" y="96"/>
                    <a:pt x="117" y="86"/>
                    <a:pt x="117" y="73"/>
                  </a:cubicBezTo>
                  <a:lnTo>
                    <a:pt x="118" y="62"/>
                  </a:lnTo>
                  <a:lnTo>
                    <a:pt x="81" y="0"/>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06">
              <a:extLst>
                <a:ext uri="{FF2B5EF4-FFF2-40B4-BE49-F238E27FC236}">
                  <a16:creationId xmlns:a16="http://schemas.microsoft.com/office/drawing/2014/main" id="{D7D500A8-5DE7-4477-9DF8-222282190E8C}"/>
                </a:ext>
              </a:extLst>
            </p:cNvPr>
            <p:cNvSpPr>
              <a:spLocks/>
            </p:cNvSpPr>
            <p:nvPr/>
          </p:nvSpPr>
          <p:spPr bwMode="auto">
            <a:xfrm>
              <a:off x="3446464" y="2459038"/>
              <a:ext cx="93663" cy="125413"/>
            </a:xfrm>
            <a:custGeom>
              <a:avLst/>
              <a:gdLst>
                <a:gd name="T0" fmla="*/ 47 w 148"/>
                <a:gd name="T1" fmla="*/ 9 h 198"/>
                <a:gd name="T2" fmla="*/ 78 w 148"/>
                <a:gd name="T3" fmla="*/ 4 h 198"/>
                <a:gd name="T4" fmla="*/ 95 w 148"/>
                <a:gd name="T5" fmla="*/ 1 h 198"/>
                <a:gd name="T6" fmla="*/ 144 w 148"/>
                <a:gd name="T7" fmla="*/ 61 h 198"/>
                <a:gd name="T8" fmla="*/ 124 w 148"/>
                <a:gd name="T9" fmla="*/ 198 h 198"/>
                <a:gd name="T10" fmla="*/ 121 w 148"/>
                <a:gd name="T11" fmla="*/ 196 h 198"/>
                <a:gd name="T12" fmla="*/ 16 w 148"/>
                <a:gd name="T13" fmla="*/ 161 h 198"/>
                <a:gd name="T14" fmla="*/ 0 w 148"/>
                <a:gd name="T15" fmla="*/ 162 h 198"/>
                <a:gd name="T16" fmla="*/ 25 w 148"/>
                <a:gd name="T17" fmla="*/ 113 h 198"/>
                <a:gd name="T18" fmla="*/ 47 w 148"/>
                <a:gd name="T19" fmla="*/ 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98">
                  <a:moveTo>
                    <a:pt x="47" y="9"/>
                  </a:moveTo>
                  <a:cubicBezTo>
                    <a:pt x="61" y="0"/>
                    <a:pt x="78" y="4"/>
                    <a:pt x="78" y="4"/>
                  </a:cubicBezTo>
                  <a:lnTo>
                    <a:pt x="95" y="1"/>
                  </a:lnTo>
                  <a:cubicBezTo>
                    <a:pt x="126" y="4"/>
                    <a:pt x="148" y="33"/>
                    <a:pt x="144" y="61"/>
                  </a:cubicBezTo>
                  <a:lnTo>
                    <a:pt x="124" y="198"/>
                  </a:lnTo>
                  <a:lnTo>
                    <a:pt x="121" y="196"/>
                  </a:lnTo>
                  <a:cubicBezTo>
                    <a:pt x="92" y="172"/>
                    <a:pt x="54" y="160"/>
                    <a:pt x="16" y="161"/>
                  </a:cubicBezTo>
                  <a:lnTo>
                    <a:pt x="0" y="162"/>
                  </a:lnTo>
                  <a:lnTo>
                    <a:pt x="25" y="113"/>
                  </a:lnTo>
                  <a:cubicBezTo>
                    <a:pt x="34" y="89"/>
                    <a:pt x="17" y="30"/>
                    <a:pt x="47" y="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07">
              <a:extLst>
                <a:ext uri="{FF2B5EF4-FFF2-40B4-BE49-F238E27FC236}">
                  <a16:creationId xmlns:a16="http://schemas.microsoft.com/office/drawing/2014/main" id="{1A754305-DBB4-47BA-B1E9-CBAFB843E0D4}"/>
                </a:ext>
              </a:extLst>
            </p:cNvPr>
            <p:cNvSpPr>
              <a:spLocks/>
            </p:cNvSpPr>
            <p:nvPr/>
          </p:nvSpPr>
          <p:spPr bwMode="auto">
            <a:xfrm>
              <a:off x="3454401" y="2498725"/>
              <a:ext cx="84138" cy="76200"/>
            </a:xfrm>
            <a:custGeom>
              <a:avLst/>
              <a:gdLst>
                <a:gd name="T0" fmla="*/ 127 w 132"/>
                <a:gd name="T1" fmla="*/ 0 h 120"/>
                <a:gd name="T2" fmla="*/ 86 w 132"/>
                <a:gd name="T3" fmla="*/ 0 h 120"/>
                <a:gd name="T4" fmla="*/ 98 w 132"/>
                <a:gd name="T5" fmla="*/ 71 h 120"/>
                <a:gd name="T6" fmla="*/ 40 w 132"/>
                <a:gd name="T7" fmla="*/ 98 h 120"/>
                <a:gd name="T8" fmla="*/ 17 w 132"/>
                <a:gd name="T9" fmla="*/ 91 h 120"/>
                <a:gd name="T10" fmla="*/ 4 w 132"/>
                <a:gd name="T11" fmla="*/ 96 h 120"/>
                <a:gd name="T12" fmla="*/ 0 w 132"/>
                <a:gd name="T13" fmla="*/ 105 h 120"/>
                <a:gd name="T14" fmla="*/ 11 w 132"/>
                <a:gd name="T15" fmla="*/ 120 h 120"/>
                <a:gd name="T16" fmla="*/ 48 w 132"/>
                <a:gd name="T17" fmla="*/ 117 h 120"/>
                <a:gd name="T18" fmla="*/ 49 w 132"/>
                <a:gd name="T19" fmla="*/ 115 h 120"/>
                <a:gd name="T20" fmla="*/ 124 w 132"/>
                <a:gd name="T21" fmla="*/ 96 h 120"/>
                <a:gd name="T22" fmla="*/ 132 w 132"/>
                <a:gd name="T23" fmla="*/ 85 h 120"/>
                <a:gd name="T24" fmla="*/ 127 w 132"/>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20">
                  <a:moveTo>
                    <a:pt x="127" y="0"/>
                  </a:moveTo>
                  <a:cubicBezTo>
                    <a:pt x="115" y="7"/>
                    <a:pt x="86" y="0"/>
                    <a:pt x="86" y="0"/>
                  </a:cubicBezTo>
                  <a:lnTo>
                    <a:pt x="98" y="71"/>
                  </a:lnTo>
                  <a:lnTo>
                    <a:pt x="40" y="98"/>
                  </a:lnTo>
                  <a:lnTo>
                    <a:pt x="17" y="91"/>
                  </a:lnTo>
                  <a:cubicBezTo>
                    <a:pt x="12" y="90"/>
                    <a:pt x="7" y="92"/>
                    <a:pt x="4" y="96"/>
                  </a:cubicBezTo>
                  <a:lnTo>
                    <a:pt x="0" y="105"/>
                  </a:lnTo>
                  <a:lnTo>
                    <a:pt x="11" y="120"/>
                  </a:lnTo>
                  <a:lnTo>
                    <a:pt x="48" y="117"/>
                  </a:lnTo>
                  <a:lnTo>
                    <a:pt x="49" y="115"/>
                  </a:lnTo>
                  <a:lnTo>
                    <a:pt x="124" y="96"/>
                  </a:lnTo>
                  <a:cubicBezTo>
                    <a:pt x="129" y="95"/>
                    <a:pt x="132" y="90"/>
                    <a:pt x="132" y="85"/>
                  </a:cubicBezTo>
                  <a:cubicBezTo>
                    <a:pt x="131" y="65"/>
                    <a:pt x="128" y="17"/>
                    <a:pt x="127" y="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08">
              <a:extLst>
                <a:ext uri="{FF2B5EF4-FFF2-40B4-BE49-F238E27FC236}">
                  <a16:creationId xmlns:a16="http://schemas.microsoft.com/office/drawing/2014/main" id="{09F529DE-55A4-422D-9D01-FB6E64A2E39F}"/>
                </a:ext>
              </a:extLst>
            </p:cNvPr>
            <p:cNvSpPr>
              <a:spLocks/>
            </p:cNvSpPr>
            <p:nvPr/>
          </p:nvSpPr>
          <p:spPr bwMode="auto">
            <a:xfrm>
              <a:off x="3468689" y="2386013"/>
              <a:ext cx="61913" cy="87313"/>
            </a:xfrm>
            <a:custGeom>
              <a:avLst/>
              <a:gdLst>
                <a:gd name="T0" fmla="*/ 92 w 99"/>
                <a:gd name="T1" fmla="*/ 64 h 138"/>
                <a:gd name="T2" fmla="*/ 92 w 99"/>
                <a:gd name="T3" fmla="*/ 64 h 138"/>
                <a:gd name="T4" fmla="*/ 88 w 99"/>
                <a:gd name="T5" fmla="*/ 64 h 138"/>
                <a:gd name="T6" fmla="*/ 91 w 99"/>
                <a:gd name="T7" fmla="*/ 55 h 138"/>
                <a:gd name="T8" fmla="*/ 64 w 99"/>
                <a:gd name="T9" fmla="*/ 6 h 138"/>
                <a:gd name="T10" fmla="*/ 16 w 99"/>
                <a:gd name="T11" fmla="*/ 33 h 138"/>
                <a:gd name="T12" fmla="*/ 4 w 99"/>
                <a:gd name="T13" fmla="*/ 71 h 138"/>
                <a:gd name="T14" fmla="*/ 23 w 99"/>
                <a:gd name="T15" fmla="*/ 108 h 138"/>
                <a:gd name="T16" fmla="*/ 26 w 99"/>
                <a:gd name="T17" fmla="*/ 116 h 138"/>
                <a:gd name="T18" fmla="*/ 28 w 99"/>
                <a:gd name="T19" fmla="*/ 128 h 138"/>
                <a:gd name="T20" fmla="*/ 40 w 99"/>
                <a:gd name="T21" fmla="*/ 137 h 138"/>
                <a:gd name="T22" fmla="*/ 59 w 99"/>
                <a:gd name="T23" fmla="*/ 131 h 138"/>
                <a:gd name="T24" fmla="*/ 64 w 99"/>
                <a:gd name="T25" fmla="*/ 113 h 138"/>
                <a:gd name="T26" fmla="*/ 64 w 99"/>
                <a:gd name="T27" fmla="*/ 108 h 138"/>
                <a:gd name="T28" fmla="*/ 81 w 99"/>
                <a:gd name="T29" fmla="*/ 88 h 138"/>
                <a:gd name="T30" fmla="*/ 94 w 99"/>
                <a:gd name="T31" fmla="*/ 81 h 138"/>
                <a:gd name="T32" fmla="*/ 97 w 99"/>
                <a:gd name="T33" fmla="*/ 73 h 138"/>
                <a:gd name="T34" fmla="*/ 92 w 99"/>
                <a:gd name="T35" fmla="*/ 6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38">
                  <a:moveTo>
                    <a:pt x="92" y="64"/>
                  </a:moveTo>
                  <a:lnTo>
                    <a:pt x="92" y="64"/>
                  </a:lnTo>
                  <a:cubicBezTo>
                    <a:pt x="91" y="63"/>
                    <a:pt x="90" y="63"/>
                    <a:pt x="88" y="64"/>
                  </a:cubicBezTo>
                  <a:lnTo>
                    <a:pt x="91" y="55"/>
                  </a:lnTo>
                  <a:cubicBezTo>
                    <a:pt x="97" y="34"/>
                    <a:pt x="85" y="12"/>
                    <a:pt x="64" y="6"/>
                  </a:cubicBezTo>
                  <a:cubicBezTo>
                    <a:pt x="44" y="0"/>
                    <a:pt x="22" y="12"/>
                    <a:pt x="16" y="33"/>
                  </a:cubicBezTo>
                  <a:lnTo>
                    <a:pt x="4" y="71"/>
                  </a:lnTo>
                  <a:cubicBezTo>
                    <a:pt x="0" y="86"/>
                    <a:pt x="8" y="103"/>
                    <a:pt x="23" y="108"/>
                  </a:cubicBezTo>
                  <a:cubicBezTo>
                    <a:pt x="25" y="110"/>
                    <a:pt x="26" y="113"/>
                    <a:pt x="26" y="116"/>
                  </a:cubicBezTo>
                  <a:lnTo>
                    <a:pt x="28" y="128"/>
                  </a:lnTo>
                  <a:cubicBezTo>
                    <a:pt x="29" y="132"/>
                    <a:pt x="33" y="136"/>
                    <a:pt x="40" y="137"/>
                  </a:cubicBezTo>
                  <a:cubicBezTo>
                    <a:pt x="47" y="138"/>
                    <a:pt x="54" y="136"/>
                    <a:pt x="59" y="131"/>
                  </a:cubicBezTo>
                  <a:cubicBezTo>
                    <a:pt x="63" y="126"/>
                    <a:pt x="65" y="120"/>
                    <a:pt x="64" y="113"/>
                  </a:cubicBezTo>
                  <a:lnTo>
                    <a:pt x="64" y="108"/>
                  </a:lnTo>
                  <a:cubicBezTo>
                    <a:pt x="71" y="103"/>
                    <a:pt x="77" y="97"/>
                    <a:pt x="81" y="88"/>
                  </a:cubicBezTo>
                  <a:cubicBezTo>
                    <a:pt x="86" y="89"/>
                    <a:pt x="92" y="87"/>
                    <a:pt x="94" y="81"/>
                  </a:cubicBezTo>
                  <a:lnTo>
                    <a:pt x="97" y="73"/>
                  </a:lnTo>
                  <a:cubicBezTo>
                    <a:pt x="99" y="69"/>
                    <a:pt x="97" y="65"/>
                    <a:pt x="92" y="64"/>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09">
              <a:extLst>
                <a:ext uri="{FF2B5EF4-FFF2-40B4-BE49-F238E27FC236}">
                  <a16:creationId xmlns:a16="http://schemas.microsoft.com/office/drawing/2014/main" id="{FAABE871-90F4-4224-94F3-ADAB37085E50}"/>
                </a:ext>
              </a:extLst>
            </p:cNvPr>
            <p:cNvSpPr>
              <a:spLocks/>
            </p:cNvSpPr>
            <p:nvPr/>
          </p:nvSpPr>
          <p:spPr bwMode="auto">
            <a:xfrm>
              <a:off x="3489326" y="2454275"/>
              <a:ext cx="20638" cy="15875"/>
            </a:xfrm>
            <a:custGeom>
              <a:avLst/>
              <a:gdLst>
                <a:gd name="T0" fmla="*/ 30 w 31"/>
                <a:gd name="T1" fmla="*/ 0 h 24"/>
                <a:gd name="T2" fmla="*/ 0 w 31"/>
                <a:gd name="T3" fmla="*/ 3 h 24"/>
                <a:gd name="T4" fmla="*/ 26 w 31"/>
                <a:gd name="T5" fmla="*/ 21 h 24"/>
                <a:gd name="T6" fmla="*/ 30 w 31"/>
                <a:gd name="T7" fmla="*/ 5 h 24"/>
                <a:gd name="T8" fmla="*/ 30 w 31"/>
                <a:gd name="T9" fmla="*/ 0 h 24"/>
              </a:gdLst>
              <a:ahLst/>
              <a:cxnLst>
                <a:cxn ang="0">
                  <a:pos x="T0" y="T1"/>
                </a:cxn>
                <a:cxn ang="0">
                  <a:pos x="T2" y="T3"/>
                </a:cxn>
                <a:cxn ang="0">
                  <a:pos x="T4" y="T5"/>
                </a:cxn>
                <a:cxn ang="0">
                  <a:pos x="T6" y="T7"/>
                </a:cxn>
                <a:cxn ang="0">
                  <a:pos x="T8" y="T9"/>
                </a:cxn>
              </a:cxnLst>
              <a:rect l="0" t="0" r="r" b="b"/>
              <a:pathLst>
                <a:path w="31" h="24">
                  <a:moveTo>
                    <a:pt x="30" y="0"/>
                  </a:moveTo>
                  <a:cubicBezTo>
                    <a:pt x="21" y="5"/>
                    <a:pt x="10" y="6"/>
                    <a:pt x="0" y="3"/>
                  </a:cubicBezTo>
                  <a:cubicBezTo>
                    <a:pt x="0" y="3"/>
                    <a:pt x="5" y="24"/>
                    <a:pt x="26" y="21"/>
                  </a:cubicBezTo>
                  <a:cubicBezTo>
                    <a:pt x="30" y="17"/>
                    <a:pt x="31" y="11"/>
                    <a:pt x="30" y="5"/>
                  </a:cubicBezTo>
                  <a:lnTo>
                    <a:pt x="3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10">
              <a:extLst>
                <a:ext uri="{FF2B5EF4-FFF2-40B4-BE49-F238E27FC236}">
                  <a16:creationId xmlns:a16="http://schemas.microsoft.com/office/drawing/2014/main" id="{428D9B0A-8907-4AED-8306-8C8767951AEA}"/>
                </a:ext>
              </a:extLst>
            </p:cNvPr>
            <p:cNvSpPr>
              <a:spLocks/>
            </p:cNvSpPr>
            <p:nvPr/>
          </p:nvSpPr>
          <p:spPr bwMode="auto">
            <a:xfrm>
              <a:off x="3468689" y="2395538"/>
              <a:ext cx="20638" cy="58738"/>
            </a:xfrm>
            <a:custGeom>
              <a:avLst/>
              <a:gdLst>
                <a:gd name="T0" fmla="*/ 34 w 34"/>
                <a:gd name="T1" fmla="*/ 9 h 93"/>
                <a:gd name="T2" fmla="*/ 27 w 34"/>
                <a:gd name="T3" fmla="*/ 0 h 93"/>
                <a:gd name="T4" fmla="*/ 14 w 34"/>
                <a:gd name="T5" fmla="*/ 25 h 93"/>
                <a:gd name="T6" fmla="*/ 4 w 34"/>
                <a:gd name="T7" fmla="*/ 56 h 93"/>
                <a:gd name="T8" fmla="*/ 25 w 34"/>
                <a:gd name="T9" fmla="*/ 93 h 93"/>
                <a:gd name="T10" fmla="*/ 32 w 34"/>
                <a:gd name="T11" fmla="*/ 63 h 93"/>
                <a:gd name="T12" fmla="*/ 24 w 34"/>
                <a:gd name="T13" fmla="*/ 61 h 93"/>
                <a:gd name="T14" fmla="*/ 21 w 34"/>
                <a:gd name="T15" fmla="*/ 55 h 93"/>
                <a:gd name="T16" fmla="*/ 28 w 34"/>
                <a:gd name="T17" fmla="*/ 41 h 93"/>
                <a:gd name="T18" fmla="*/ 25 w 34"/>
                <a:gd name="T19" fmla="*/ 28 h 93"/>
                <a:gd name="T20" fmla="*/ 25 w 34"/>
                <a:gd name="T21" fmla="*/ 28 h 93"/>
                <a:gd name="T22" fmla="*/ 34 w 34"/>
                <a:gd name="T23" fmla="*/ 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93">
                  <a:moveTo>
                    <a:pt x="34" y="9"/>
                  </a:moveTo>
                  <a:cubicBezTo>
                    <a:pt x="33" y="4"/>
                    <a:pt x="27" y="0"/>
                    <a:pt x="27" y="0"/>
                  </a:cubicBezTo>
                  <a:cubicBezTo>
                    <a:pt x="27" y="0"/>
                    <a:pt x="17" y="5"/>
                    <a:pt x="14" y="25"/>
                  </a:cubicBezTo>
                  <a:lnTo>
                    <a:pt x="4" y="56"/>
                  </a:lnTo>
                  <a:cubicBezTo>
                    <a:pt x="0" y="72"/>
                    <a:pt x="9" y="89"/>
                    <a:pt x="25" y="93"/>
                  </a:cubicBezTo>
                  <a:cubicBezTo>
                    <a:pt x="19" y="78"/>
                    <a:pt x="32" y="63"/>
                    <a:pt x="32" y="63"/>
                  </a:cubicBezTo>
                  <a:lnTo>
                    <a:pt x="24" y="61"/>
                  </a:lnTo>
                  <a:cubicBezTo>
                    <a:pt x="21" y="60"/>
                    <a:pt x="20" y="58"/>
                    <a:pt x="21" y="55"/>
                  </a:cubicBezTo>
                  <a:lnTo>
                    <a:pt x="28" y="41"/>
                  </a:lnTo>
                  <a:cubicBezTo>
                    <a:pt x="30" y="36"/>
                    <a:pt x="28" y="31"/>
                    <a:pt x="25" y="28"/>
                  </a:cubicBezTo>
                  <a:lnTo>
                    <a:pt x="25" y="28"/>
                  </a:lnTo>
                  <a:cubicBezTo>
                    <a:pt x="25" y="28"/>
                    <a:pt x="29" y="13"/>
                    <a:pt x="34" y="9"/>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911">
              <a:extLst>
                <a:ext uri="{FF2B5EF4-FFF2-40B4-BE49-F238E27FC236}">
                  <a16:creationId xmlns:a16="http://schemas.microsoft.com/office/drawing/2014/main" id="{936D24E8-AEEB-4B6F-A123-158F66B5AC25}"/>
                </a:ext>
              </a:extLst>
            </p:cNvPr>
            <p:cNvSpPr>
              <a:spLocks/>
            </p:cNvSpPr>
            <p:nvPr/>
          </p:nvSpPr>
          <p:spPr bwMode="auto">
            <a:xfrm>
              <a:off x="3500439" y="2422525"/>
              <a:ext cx="6350" cy="4763"/>
            </a:xfrm>
            <a:custGeom>
              <a:avLst/>
              <a:gdLst>
                <a:gd name="T0" fmla="*/ 0 w 9"/>
                <a:gd name="T1" fmla="*/ 4 h 9"/>
                <a:gd name="T2" fmla="*/ 3 w 9"/>
                <a:gd name="T3" fmla="*/ 9 h 9"/>
                <a:gd name="T4" fmla="*/ 8 w 9"/>
                <a:gd name="T5" fmla="*/ 6 h 9"/>
                <a:gd name="T6" fmla="*/ 6 w 9"/>
                <a:gd name="T7" fmla="*/ 1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cubicBezTo>
                    <a:pt x="0" y="6"/>
                    <a:pt x="1" y="8"/>
                    <a:pt x="3" y="9"/>
                  </a:cubicBezTo>
                  <a:cubicBezTo>
                    <a:pt x="5" y="9"/>
                    <a:pt x="8" y="8"/>
                    <a:pt x="8" y="6"/>
                  </a:cubicBezTo>
                  <a:cubicBezTo>
                    <a:pt x="9" y="4"/>
                    <a:pt x="8" y="1"/>
                    <a:pt x="6" y="1"/>
                  </a:cubicBezTo>
                  <a:cubicBezTo>
                    <a:pt x="3" y="0"/>
                    <a:pt x="1" y="1"/>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912">
              <a:extLst>
                <a:ext uri="{FF2B5EF4-FFF2-40B4-BE49-F238E27FC236}">
                  <a16:creationId xmlns:a16="http://schemas.microsoft.com/office/drawing/2014/main" id="{9A6718E3-D3B8-41B8-8318-9787F69918EE}"/>
                </a:ext>
              </a:extLst>
            </p:cNvPr>
            <p:cNvSpPr>
              <a:spLocks/>
            </p:cNvSpPr>
            <p:nvPr/>
          </p:nvSpPr>
          <p:spPr bwMode="auto">
            <a:xfrm>
              <a:off x="3478214" y="2416175"/>
              <a:ext cx="4763" cy="4763"/>
            </a:xfrm>
            <a:custGeom>
              <a:avLst/>
              <a:gdLst>
                <a:gd name="T0" fmla="*/ 0 w 9"/>
                <a:gd name="T1" fmla="*/ 3 h 9"/>
                <a:gd name="T2" fmla="*/ 3 w 9"/>
                <a:gd name="T3" fmla="*/ 9 h 9"/>
                <a:gd name="T4" fmla="*/ 8 w 9"/>
                <a:gd name="T5" fmla="*/ 6 h 9"/>
                <a:gd name="T6" fmla="*/ 5 w 9"/>
                <a:gd name="T7" fmla="*/ 1 h 9"/>
                <a:gd name="T8" fmla="*/ 0 w 9"/>
                <a:gd name="T9" fmla="*/ 3 h 9"/>
              </a:gdLst>
              <a:ahLst/>
              <a:cxnLst>
                <a:cxn ang="0">
                  <a:pos x="T0" y="T1"/>
                </a:cxn>
                <a:cxn ang="0">
                  <a:pos x="T2" y="T3"/>
                </a:cxn>
                <a:cxn ang="0">
                  <a:pos x="T4" y="T5"/>
                </a:cxn>
                <a:cxn ang="0">
                  <a:pos x="T6" y="T7"/>
                </a:cxn>
                <a:cxn ang="0">
                  <a:pos x="T8" y="T9"/>
                </a:cxn>
              </a:cxnLst>
              <a:rect l="0" t="0" r="r" b="b"/>
              <a:pathLst>
                <a:path w="9" h="9">
                  <a:moveTo>
                    <a:pt x="0" y="3"/>
                  </a:moveTo>
                  <a:cubicBezTo>
                    <a:pt x="0" y="6"/>
                    <a:pt x="1" y="8"/>
                    <a:pt x="3" y="9"/>
                  </a:cubicBezTo>
                  <a:cubicBezTo>
                    <a:pt x="5" y="9"/>
                    <a:pt x="8" y="8"/>
                    <a:pt x="8" y="6"/>
                  </a:cubicBezTo>
                  <a:cubicBezTo>
                    <a:pt x="9" y="4"/>
                    <a:pt x="8" y="1"/>
                    <a:pt x="5" y="1"/>
                  </a:cubicBezTo>
                  <a:cubicBezTo>
                    <a:pt x="3" y="0"/>
                    <a:pt x="1" y="1"/>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13">
              <a:extLst>
                <a:ext uri="{FF2B5EF4-FFF2-40B4-BE49-F238E27FC236}">
                  <a16:creationId xmlns:a16="http://schemas.microsoft.com/office/drawing/2014/main" id="{DC3629A9-C794-4194-847A-882DE8F5D96E}"/>
                </a:ext>
              </a:extLst>
            </p:cNvPr>
            <p:cNvSpPr>
              <a:spLocks/>
            </p:cNvSpPr>
            <p:nvPr/>
          </p:nvSpPr>
          <p:spPr bwMode="auto">
            <a:xfrm>
              <a:off x="3478214" y="2439988"/>
              <a:ext cx="15875" cy="6350"/>
            </a:xfrm>
            <a:custGeom>
              <a:avLst/>
              <a:gdLst>
                <a:gd name="T0" fmla="*/ 25 w 25"/>
                <a:gd name="T1" fmla="*/ 7 h 10"/>
                <a:gd name="T2" fmla="*/ 0 w 25"/>
                <a:gd name="T3" fmla="*/ 0 h 10"/>
                <a:gd name="T4" fmla="*/ 4 w 25"/>
                <a:gd name="T5" fmla="*/ 4 h 10"/>
                <a:gd name="T6" fmla="*/ 19 w 25"/>
                <a:gd name="T7" fmla="*/ 8 h 10"/>
                <a:gd name="T8" fmla="*/ 25 w 25"/>
                <a:gd name="T9" fmla="*/ 7 h 10"/>
              </a:gdLst>
              <a:ahLst/>
              <a:cxnLst>
                <a:cxn ang="0">
                  <a:pos x="T0" y="T1"/>
                </a:cxn>
                <a:cxn ang="0">
                  <a:pos x="T2" y="T3"/>
                </a:cxn>
                <a:cxn ang="0">
                  <a:pos x="T4" y="T5"/>
                </a:cxn>
                <a:cxn ang="0">
                  <a:pos x="T6" y="T7"/>
                </a:cxn>
                <a:cxn ang="0">
                  <a:pos x="T8" y="T9"/>
                </a:cxn>
              </a:cxnLst>
              <a:rect l="0" t="0" r="r" b="b"/>
              <a:pathLst>
                <a:path w="25" h="10">
                  <a:moveTo>
                    <a:pt x="25" y="7"/>
                  </a:moveTo>
                  <a:lnTo>
                    <a:pt x="0" y="0"/>
                  </a:lnTo>
                  <a:lnTo>
                    <a:pt x="4" y="4"/>
                  </a:lnTo>
                  <a:cubicBezTo>
                    <a:pt x="8" y="8"/>
                    <a:pt x="13" y="10"/>
                    <a:pt x="19" y="8"/>
                  </a:cubicBezTo>
                  <a:lnTo>
                    <a:pt x="2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914">
              <a:extLst>
                <a:ext uri="{FF2B5EF4-FFF2-40B4-BE49-F238E27FC236}">
                  <a16:creationId xmlns:a16="http://schemas.microsoft.com/office/drawing/2014/main" id="{4788C0A9-DF0C-478B-9E4E-860BDD26E386}"/>
                </a:ext>
              </a:extLst>
            </p:cNvPr>
            <p:cNvSpPr>
              <a:spLocks/>
            </p:cNvSpPr>
            <p:nvPr/>
          </p:nvSpPr>
          <p:spPr bwMode="auto">
            <a:xfrm>
              <a:off x="3482976" y="2386013"/>
              <a:ext cx="50800" cy="49213"/>
            </a:xfrm>
            <a:custGeom>
              <a:avLst/>
              <a:gdLst>
                <a:gd name="T0" fmla="*/ 51 w 80"/>
                <a:gd name="T1" fmla="*/ 76 h 78"/>
                <a:gd name="T2" fmla="*/ 58 w 80"/>
                <a:gd name="T3" fmla="*/ 78 h 78"/>
                <a:gd name="T4" fmla="*/ 60 w 80"/>
                <a:gd name="T5" fmla="*/ 70 h 78"/>
                <a:gd name="T6" fmla="*/ 68 w 80"/>
                <a:gd name="T7" fmla="*/ 64 h 78"/>
                <a:gd name="T8" fmla="*/ 72 w 80"/>
                <a:gd name="T9" fmla="*/ 52 h 78"/>
                <a:gd name="T10" fmla="*/ 47 w 80"/>
                <a:gd name="T11" fmla="*/ 8 h 78"/>
                <a:gd name="T12" fmla="*/ 33 w 80"/>
                <a:gd name="T13" fmla="*/ 5 h 78"/>
                <a:gd name="T14" fmla="*/ 19 w 80"/>
                <a:gd name="T15" fmla="*/ 3 h 78"/>
                <a:gd name="T16" fmla="*/ 12 w 80"/>
                <a:gd name="T17" fmla="*/ 0 h 78"/>
                <a:gd name="T18" fmla="*/ 12 w 80"/>
                <a:gd name="T19" fmla="*/ 8 h 78"/>
                <a:gd name="T20" fmla="*/ 11 w 80"/>
                <a:gd name="T21" fmla="*/ 8 h 78"/>
                <a:gd name="T22" fmla="*/ 0 w 80"/>
                <a:gd name="T23" fmla="*/ 5 h 78"/>
                <a:gd name="T24" fmla="*/ 5 w 80"/>
                <a:gd name="T25" fmla="*/ 18 h 78"/>
                <a:gd name="T26" fmla="*/ 19 w 80"/>
                <a:gd name="T27" fmla="*/ 31 h 78"/>
                <a:gd name="T28" fmla="*/ 24 w 80"/>
                <a:gd name="T29" fmla="*/ 33 h 78"/>
                <a:gd name="T30" fmla="*/ 29 w 80"/>
                <a:gd name="T31" fmla="*/ 33 h 78"/>
                <a:gd name="T32" fmla="*/ 40 w 80"/>
                <a:gd name="T33" fmla="*/ 32 h 78"/>
                <a:gd name="T34" fmla="*/ 57 w 80"/>
                <a:gd name="T35" fmla="*/ 40 h 78"/>
                <a:gd name="T36" fmla="*/ 61 w 80"/>
                <a:gd name="T37" fmla="*/ 46 h 78"/>
                <a:gd name="T38" fmla="*/ 61 w 80"/>
                <a:gd name="T39" fmla="*/ 54 h 78"/>
                <a:gd name="T40" fmla="*/ 51 w 80"/>
                <a:gd name="T41"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78">
                  <a:moveTo>
                    <a:pt x="51" y="76"/>
                  </a:moveTo>
                  <a:lnTo>
                    <a:pt x="58" y="78"/>
                  </a:lnTo>
                  <a:lnTo>
                    <a:pt x="60" y="70"/>
                  </a:lnTo>
                  <a:cubicBezTo>
                    <a:pt x="61" y="66"/>
                    <a:pt x="65" y="64"/>
                    <a:pt x="68" y="64"/>
                  </a:cubicBezTo>
                  <a:cubicBezTo>
                    <a:pt x="70" y="59"/>
                    <a:pt x="71" y="55"/>
                    <a:pt x="72" y="52"/>
                  </a:cubicBezTo>
                  <a:cubicBezTo>
                    <a:pt x="80" y="26"/>
                    <a:pt x="61" y="12"/>
                    <a:pt x="47" y="8"/>
                  </a:cubicBezTo>
                  <a:cubicBezTo>
                    <a:pt x="41" y="6"/>
                    <a:pt x="36" y="5"/>
                    <a:pt x="33" y="5"/>
                  </a:cubicBezTo>
                  <a:cubicBezTo>
                    <a:pt x="28" y="5"/>
                    <a:pt x="24" y="4"/>
                    <a:pt x="19" y="3"/>
                  </a:cubicBezTo>
                  <a:lnTo>
                    <a:pt x="12" y="0"/>
                  </a:lnTo>
                  <a:lnTo>
                    <a:pt x="12" y="8"/>
                  </a:lnTo>
                  <a:lnTo>
                    <a:pt x="11" y="8"/>
                  </a:lnTo>
                  <a:cubicBezTo>
                    <a:pt x="8" y="8"/>
                    <a:pt x="4" y="7"/>
                    <a:pt x="0" y="5"/>
                  </a:cubicBezTo>
                  <a:lnTo>
                    <a:pt x="5" y="18"/>
                  </a:lnTo>
                  <a:cubicBezTo>
                    <a:pt x="7" y="24"/>
                    <a:pt x="13" y="29"/>
                    <a:pt x="19" y="31"/>
                  </a:cubicBezTo>
                  <a:lnTo>
                    <a:pt x="24" y="33"/>
                  </a:lnTo>
                  <a:cubicBezTo>
                    <a:pt x="26" y="33"/>
                    <a:pt x="27" y="33"/>
                    <a:pt x="29" y="33"/>
                  </a:cubicBezTo>
                  <a:lnTo>
                    <a:pt x="40" y="32"/>
                  </a:lnTo>
                  <a:cubicBezTo>
                    <a:pt x="47" y="31"/>
                    <a:pt x="54" y="34"/>
                    <a:pt x="57" y="40"/>
                  </a:cubicBezTo>
                  <a:lnTo>
                    <a:pt x="61" y="46"/>
                  </a:lnTo>
                  <a:cubicBezTo>
                    <a:pt x="62" y="48"/>
                    <a:pt x="62" y="51"/>
                    <a:pt x="61" y="54"/>
                  </a:cubicBezTo>
                  <a:lnTo>
                    <a:pt x="51"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15">
              <a:extLst>
                <a:ext uri="{FF2B5EF4-FFF2-40B4-BE49-F238E27FC236}">
                  <a16:creationId xmlns:a16="http://schemas.microsoft.com/office/drawing/2014/main" id="{5F39A140-C7FB-4DE7-9070-8FAF0507168D}"/>
                </a:ext>
              </a:extLst>
            </p:cNvPr>
            <p:cNvSpPr>
              <a:spLocks/>
            </p:cNvSpPr>
            <p:nvPr/>
          </p:nvSpPr>
          <p:spPr bwMode="auto">
            <a:xfrm>
              <a:off x="3500439" y="2417763"/>
              <a:ext cx="9525" cy="6350"/>
            </a:xfrm>
            <a:custGeom>
              <a:avLst/>
              <a:gdLst>
                <a:gd name="T0" fmla="*/ 14 w 15"/>
                <a:gd name="T1" fmla="*/ 10 h 10"/>
                <a:gd name="T2" fmla="*/ 12 w 15"/>
                <a:gd name="T3" fmla="*/ 9 h 10"/>
                <a:gd name="T4" fmla="*/ 2 w 15"/>
                <a:gd name="T5" fmla="*/ 3 h 10"/>
                <a:gd name="T6" fmla="*/ 2 w 15"/>
                <a:gd name="T7" fmla="*/ 3 h 10"/>
                <a:gd name="T8" fmla="*/ 0 w 15"/>
                <a:gd name="T9" fmla="*/ 1 h 10"/>
                <a:gd name="T10" fmla="*/ 2 w 15"/>
                <a:gd name="T11" fmla="*/ 0 h 10"/>
                <a:gd name="T12" fmla="*/ 2 w 15"/>
                <a:gd name="T13" fmla="*/ 0 h 10"/>
                <a:gd name="T14" fmla="*/ 15 w 15"/>
                <a:gd name="T15" fmla="*/ 8 h 10"/>
                <a:gd name="T16" fmla="*/ 14 w 15"/>
                <a:gd name="T17" fmla="*/ 10 h 10"/>
                <a:gd name="T18" fmla="*/ 14 w 15"/>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14" y="10"/>
                  </a:moveTo>
                  <a:cubicBezTo>
                    <a:pt x="13" y="10"/>
                    <a:pt x="13" y="10"/>
                    <a:pt x="12" y="9"/>
                  </a:cubicBezTo>
                  <a:cubicBezTo>
                    <a:pt x="12" y="9"/>
                    <a:pt x="8" y="3"/>
                    <a:pt x="2" y="3"/>
                  </a:cubicBezTo>
                  <a:lnTo>
                    <a:pt x="2" y="3"/>
                  </a:lnTo>
                  <a:cubicBezTo>
                    <a:pt x="1" y="3"/>
                    <a:pt x="0" y="2"/>
                    <a:pt x="0" y="1"/>
                  </a:cubicBezTo>
                  <a:cubicBezTo>
                    <a:pt x="0" y="1"/>
                    <a:pt x="1" y="0"/>
                    <a:pt x="2" y="0"/>
                  </a:cubicBezTo>
                  <a:lnTo>
                    <a:pt x="2" y="0"/>
                  </a:lnTo>
                  <a:cubicBezTo>
                    <a:pt x="10" y="0"/>
                    <a:pt x="15" y="7"/>
                    <a:pt x="15" y="8"/>
                  </a:cubicBezTo>
                  <a:cubicBezTo>
                    <a:pt x="15" y="9"/>
                    <a:pt x="15" y="9"/>
                    <a:pt x="14" y="10"/>
                  </a:cubicBezTo>
                  <a:cubicBezTo>
                    <a:pt x="14" y="10"/>
                    <a:pt x="14" y="10"/>
                    <a:pt x="1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916">
              <a:extLst>
                <a:ext uri="{FF2B5EF4-FFF2-40B4-BE49-F238E27FC236}">
                  <a16:creationId xmlns:a16="http://schemas.microsoft.com/office/drawing/2014/main" id="{F5313F0C-1373-460E-AF19-D2D7A0CE1B6D}"/>
                </a:ext>
              </a:extLst>
            </p:cNvPr>
            <p:cNvSpPr>
              <a:spLocks/>
            </p:cNvSpPr>
            <p:nvPr/>
          </p:nvSpPr>
          <p:spPr bwMode="auto">
            <a:xfrm>
              <a:off x="3475039" y="2409825"/>
              <a:ext cx="11113" cy="4763"/>
            </a:xfrm>
            <a:custGeom>
              <a:avLst/>
              <a:gdLst>
                <a:gd name="T0" fmla="*/ 15 w 17"/>
                <a:gd name="T1" fmla="*/ 9 h 9"/>
                <a:gd name="T2" fmla="*/ 14 w 17"/>
                <a:gd name="T3" fmla="*/ 8 h 9"/>
                <a:gd name="T4" fmla="*/ 2 w 17"/>
                <a:gd name="T5" fmla="*/ 5 h 9"/>
                <a:gd name="T6" fmla="*/ 0 w 17"/>
                <a:gd name="T7" fmla="*/ 4 h 9"/>
                <a:gd name="T8" fmla="*/ 1 w 17"/>
                <a:gd name="T9" fmla="*/ 3 h 9"/>
                <a:gd name="T10" fmla="*/ 16 w 17"/>
                <a:gd name="T11" fmla="*/ 6 h 9"/>
                <a:gd name="T12" fmla="*/ 16 w 17"/>
                <a:gd name="T13" fmla="*/ 8 h 9"/>
                <a:gd name="T14" fmla="*/ 15 w 1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5" y="9"/>
                  </a:moveTo>
                  <a:cubicBezTo>
                    <a:pt x="15" y="9"/>
                    <a:pt x="14" y="8"/>
                    <a:pt x="14" y="8"/>
                  </a:cubicBezTo>
                  <a:cubicBezTo>
                    <a:pt x="9" y="3"/>
                    <a:pt x="2" y="5"/>
                    <a:pt x="2" y="5"/>
                  </a:cubicBezTo>
                  <a:cubicBezTo>
                    <a:pt x="1" y="6"/>
                    <a:pt x="0" y="5"/>
                    <a:pt x="0" y="4"/>
                  </a:cubicBezTo>
                  <a:cubicBezTo>
                    <a:pt x="0" y="4"/>
                    <a:pt x="0" y="3"/>
                    <a:pt x="1" y="3"/>
                  </a:cubicBezTo>
                  <a:cubicBezTo>
                    <a:pt x="2" y="2"/>
                    <a:pt x="10" y="0"/>
                    <a:pt x="16" y="6"/>
                  </a:cubicBezTo>
                  <a:cubicBezTo>
                    <a:pt x="17" y="7"/>
                    <a:pt x="17" y="7"/>
                    <a:pt x="16" y="8"/>
                  </a:cubicBezTo>
                  <a:cubicBezTo>
                    <a:pt x="16" y="8"/>
                    <a:pt x="16" y="9"/>
                    <a:pt x="15"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17">
              <a:extLst>
                <a:ext uri="{FF2B5EF4-FFF2-40B4-BE49-F238E27FC236}">
                  <a16:creationId xmlns:a16="http://schemas.microsoft.com/office/drawing/2014/main" id="{FD402629-C7DE-45EC-A396-C83D20D81C61}"/>
                </a:ext>
              </a:extLst>
            </p:cNvPr>
            <p:cNvSpPr>
              <a:spLocks/>
            </p:cNvSpPr>
            <p:nvPr/>
          </p:nvSpPr>
          <p:spPr bwMode="auto">
            <a:xfrm>
              <a:off x="3460751" y="2498725"/>
              <a:ext cx="66675" cy="65088"/>
            </a:xfrm>
            <a:custGeom>
              <a:avLst/>
              <a:gdLst>
                <a:gd name="T0" fmla="*/ 101 w 104"/>
                <a:gd name="T1" fmla="*/ 58 h 103"/>
                <a:gd name="T2" fmla="*/ 86 w 104"/>
                <a:gd name="T3" fmla="*/ 2 h 103"/>
                <a:gd name="T4" fmla="*/ 76 w 104"/>
                <a:gd name="T5" fmla="*/ 0 h 103"/>
                <a:gd name="T6" fmla="*/ 88 w 104"/>
                <a:gd name="T7" fmla="*/ 71 h 103"/>
                <a:gd name="T8" fmla="*/ 28 w 104"/>
                <a:gd name="T9" fmla="*/ 97 h 103"/>
                <a:gd name="T10" fmla="*/ 7 w 104"/>
                <a:gd name="T11" fmla="*/ 90 h 103"/>
                <a:gd name="T12" fmla="*/ 0 w 104"/>
                <a:gd name="T13" fmla="*/ 90 h 103"/>
                <a:gd name="T14" fmla="*/ 2 w 104"/>
                <a:gd name="T15" fmla="*/ 100 h 103"/>
                <a:gd name="T16" fmla="*/ 32 w 104"/>
                <a:gd name="T17" fmla="*/ 103 h 103"/>
                <a:gd name="T18" fmla="*/ 87 w 104"/>
                <a:gd name="T19" fmla="*/ 85 h 103"/>
                <a:gd name="T20" fmla="*/ 101 w 104"/>
                <a:gd name="T21"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3">
                  <a:moveTo>
                    <a:pt x="101" y="58"/>
                  </a:moveTo>
                  <a:lnTo>
                    <a:pt x="86" y="2"/>
                  </a:lnTo>
                  <a:lnTo>
                    <a:pt x="76" y="0"/>
                  </a:lnTo>
                  <a:lnTo>
                    <a:pt x="88" y="71"/>
                  </a:lnTo>
                  <a:lnTo>
                    <a:pt x="28" y="97"/>
                  </a:lnTo>
                  <a:lnTo>
                    <a:pt x="7" y="90"/>
                  </a:lnTo>
                  <a:cubicBezTo>
                    <a:pt x="4" y="89"/>
                    <a:pt x="2" y="89"/>
                    <a:pt x="0" y="90"/>
                  </a:cubicBezTo>
                  <a:lnTo>
                    <a:pt x="2" y="100"/>
                  </a:lnTo>
                  <a:lnTo>
                    <a:pt x="32" y="103"/>
                  </a:lnTo>
                  <a:lnTo>
                    <a:pt x="87" y="85"/>
                  </a:lnTo>
                  <a:cubicBezTo>
                    <a:pt x="98" y="81"/>
                    <a:pt x="104" y="69"/>
                    <a:pt x="101" y="58"/>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18">
              <a:extLst>
                <a:ext uri="{FF2B5EF4-FFF2-40B4-BE49-F238E27FC236}">
                  <a16:creationId xmlns:a16="http://schemas.microsoft.com/office/drawing/2014/main" id="{5130B3E6-3EDC-4EAA-BA8B-1F0521D3E1A6}"/>
                </a:ext>
              </a:extLst>
            </p:cNvPr>
            <p:cNvSpPr>
              <a:spLocks/>
            </p:cNvSpPr>
            <p:nvPr/>
          </p:nvSpPr>
          <p:spPr bwMode="auto">
            <a:xfrm>
              <a:off x="3379789" y="2533650"/>
              <a:ext cx="130175" cy="49213"/>
            </a:xfrm>
            <a:custGeom>
              <a:avLst/>
              <a:gdLst>
                <a:gd name="T0" fmla="*/ 1 w 207"/>
                <a:gd name="T1" fmla="*/ 10 h 76"/>
                <a:gd name="T2" fmla="*/ 6 w 207"/>
                <a:gd name="T3" fmla="*/ 8 h 76"/>
                <a:gd name="T4" fmla="*/ 108 w 207"/>
                <a:gd name="T5" fmla="*/ 0 h 76"/>
                <a:gd name="T6" fmla="*/ 118 w 207"/>
                <a:gd name="T7" fmla="*/ 6 h 76"/>
                <a:gd name="T8" fmla="*/ 144 w 207"/>
                <a:gd name="T9" fmla="*/ 59 h 76"/>
                <a:gd name="T10" fmla="*/ 147 w 207"/>
                <a:gd name="T11" fmla="*/ 61 h 76"/>
                <a:gd name="T12" fmla="*/ 206 w 207"/>
                <a:gd name="T13" fmla="*/ 56 h 76"/>
                <a:gd name="T14" fmla="*/ 207 w 207"/>
                <a:gd name="T15" fmla="*/ 62 h 76"/>
                <a:gd name="T16" fmla="*/ 141 w 207"/>
                <a:gd name="T17" fmla="*/ 67 h 76"/>
                <a:gd name="T18" fmla="*/ 34 w 207"/>
                <a:gd name="T19" fmla="*/ 76 h 76"/>
                <a:gd name="T20" fmla="*/ 0 w 207"/>
                <a:gd name="T21" fmla="*/ 11 h 76"/>
                <a:gd name="T22" fmla="*/ 1 w 207"/>
                <a:gd name="T23"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76">
                  <a:moveTo>
                    <a:pt x="1" y="10"/>
                  </a:moveTo>
                  <a:cubicBezTo>
                    <a:pt x="2" y="9"/>
                    <a:pt x="4" y="8"/>
                    <a:pt x="6" y="8"/>
                  </a:cubicBezTo>
                  <a:lnTo>
                    <a:pt x="108" y="0"/>
                  </a:lnTo>
                  <a:cubicBezTo>
                    <a:pt x="112" y="0"/>
                    <a:pt x="116" y="2"/>
                    <a:pt x="118" y="6"/>
                  </a:cubicBezTo>
                  <a:lnTo>
                    <a:pt x="144" y="59"/>
                  </a:lnTo>
                  <a:cubicBezTo>
                    <a:pt x="145" y="60"/>
                    <a:pt x="146" y="61"/>
                    <a:pt x="147" y="61"/>
                  </a:cubicBezTo>
                  <a:lnTo>
                    <a:pt x="206" y="56"/>
                  </a:lnTo>
                  <a:lnTo>
                    <a:pt x="207" y="62"/>
                  </a:lnTo>
                  <a:lnTo>
                    <a:pt x="141" y="67"/>
                  </a:lnTo>
                  <a:lnTo>
                    <a:pt x="34" y="76"/>
                  </a:lnTo>
                  <a:lnTo>
                    <a:pt x="0" y="11"/>
                  </a:lnTo>
                  <a:lnTo>
                    <a:pt x="1"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19">
              <a:extLst>
                <a:ext uri="{FF2B5EF4-FFF2-40B4-BE49-F238E27FC236}">
                  <a16:creationId xmlns:a16="http://schemas.microsoft.com/office/drawing/2014/main" id="{0A44CD6D-D339-4CB9-B18C-E9B0156A9805}"/>
                </a:ext>
              </a:extLst>
            </p:cNvPr>
            <p:cNvSpPr>
              <a:spLocks/>
            </p:cNvSpPr>
            <p:nvPr/>
          </p:nvSpPr>
          <p:spPr bwMode="auto">
            <a:xfrm>
              <a:off x="3376614" y="2535238"/>
              <a:ext cx="100013" cy="47625"/>
            </a:xfrm>
            <a:custGeom>
              <a:avLst/>
              <a:gdLst>
                <a:gd name="T0" fmla="*/ 4 w 157"/>
                <a:gd name="T1" fmla="*/ 9 h 74"/>
                <a:gd name="T2" fmla="*/ 107 w 157"/>
                <a:gd name="T3" fmla="*/ 1 h 74"/>
                <a:gd name="T4" fmla="*/ 115 w 157"/>
                <a:gd name="T5" fmla="*/ 5 h 74"/>
                <a:gd name="T6" fmla="*/ 142 w 157"/>
                <a:gd name="T7" fmla="*/ 60 h 74"/>
                <a:gd name="T8" fmla="*/ 150 w 157"/>
                <a:gd name="T9" fmla="*/ 65 h 74"/>
                <a:gd name="T10" fmla="*/ 157 w 157"/>
                <a:gd name="T11" fmla="*/ 64 h 74"/>
                <a:gd name="T12" fmla="*/ 31 w 157"/>
                <a:gd name="T13" fmla="*/ 74 h 74"/>
                <a:gd name="T14" fmla="*/ 1 w 157"/>
                <a:gd name="T15" fmla="*/ 13 h 74"/>
                <a:gd name="T16" fmla="*/ 4 w 157"/>
                <a:gd name="T17"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74">
                  <a:moveTo>
                    <a:pt x="4" y="9"/>
                  </a:moveTo>
                  <a:lnTo>
                    <a:pt x="107" y="1"/>
                  </a:lnTo>
                  <a:cubicBezTo>
                    <a:pt x="111" y="0"/>
                    <a:pt x="114" y="2"/>
                    <a:pt x="115" y="5"/>
                  </a:cubicBezTo>
                  <a:lnTo>
                    <a:pt x="142" y="60"/>
                  </a:lnTo>
                  <a:cubicBezTo>
                    <a:pt x="143" y="63"/>
                    <a:pt x="146" y="65"/>
                    <a:pt x="150" y="65"/>
                  </a:cubicBezTo>
                  <a:lnTo>
                    <a:pt x="157" y="64"/>
                  </a:lnTo>
                  <a:lnTo>
                    <a:pt x="31" y="74"/>
                  </a:lnTo>
                  <a:lnTo>
                    <a:pt x="1" y="13"/>
                  </a:lnTo>
                  <a:cubicBezTo>
                    <a:pt x="0" y="12"/>
                    <a:pt x="2" y="9"/>
                    <a:pt x="4" y="9"/>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20">
              <a:extLst>
                <a:ext uri="{FF2B5EF4-FFF2-40B4-BE49-F238E27FC236}">
                  <a16:creationId xmlns:a16="http://schemas.microsoft.com/office/drawing/2014/main" id="{7DAAE0C5-0441-4535-AA10-EF57B848D481}"/>
                </a:ext>
              </a:extLst>
            </p:cNvPr>
            <p:cNvSpPr>
              <a:spLocks/>
            </p:cNvSpPr>
            <p:nvPr/>
          </p:nvSpPr>
          <p:spPr bwMode="auto">
            <a:xfrm>
              <a:off x="3394076" y="2571750"/>
              <a:ext cx="73025" cy="6350"/>
            </a:xfrm>
            <a:custGeom>
              <a:avLst/>
              <a:gdLst>
                <a:gd name="T0" fmla="*/ 0 w 115"/>
                <a:gd name="T1" fmla="*/ 9 h 12"/>
                <a:gd name="T2" fmla="*/ 114 w 115"/>
                <a:gd name="T3" fmla="*/ 0 h 12"/>
                <a:gd name="T4" fmla="*/ 115 w 115"/>
                <a:gd name="T5" fmla="*/ 2 h 12"/>
                <a:gd name="T6" fmla="*/ 1 w 115"/>
                <a:gd name="T7" fmla="*/ 12 h 12"/>
                <a:gd name="T8" fmla="*/ 0 w 115"/>
                <a:gd name="T9" fmla="*/ 9 h 12"/>
              </a:gdLst>
              <a:ahLst/>
              <a:cxnLst>
                <a:cxn ang="0">
                  <a:pos x="T0" y="T1"/>
                </a:cxn>
                <a:cxn ang="0">
                  <a:pos x="T2" y="T3"/>
                </a:cxn>
                <a:cxn ang="0">
                  <a:pos x="T4" y="T5"/>
                </a:cxn>
                <a:cxn ang="0">
                  <a:pos x="T6" y="T7"/>
                </a:cxn>
                <a:cxn ang="0">
                  <a:pos x="T8" y="T9"/>
                </a:cxn>
              </a:cxnLst>
              <a:rect l="0" t="0" r="r" b="b"/>
              <a:pathLst>
                <a:path w="115" h="12">
                  <a:moveTo>
                    <a:pt x="0" y="9"/>
                  </a:moveTo>
                  <a:lnTo>
                    <a:pt x="114" y="0"/>
                  </a:lnTo>
                  <a:lnTo>
                    <a:pt x="115" y="2"/>
                  </a:lnTo>
                  <a:lnTo>
                    <a:pt x="1" y="12"/>
                  </a:lnTo>
                  <a:lnTo>
                    <a:pt x="0" y="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21">
              <a:extLst>
                <a:ext uri="{FF2B5EF4-FFF2-40B4-BE49-F238E27FC236}">
                  <a16:creationId xmlns:a16="http://schemas.microsoft.com/office/drawing/2014/main" id="{BC733436-52C4-47BE-945D-618AC873B5D9}"/>
                </a:ext>
              </a:extLst>
            </p:cNvPr>
            <p:cNvSpPr>
              <a:spLocks/>
            </p:cNvSpPr>
            <p:nvPr/>
          </p:nvSpPr>
          <p:spPr bwMode="auto">
            <a:xfrm>
              <a:off x="3419476" y="2554288"/>
              <a:ext cx="4763" cy="3175"/>
            </a:xfrm>
            <a:custGeom>
              <a:avLst/>
              <a:gdLst>
                <a:gd name="T0" fmla="*/ 2 w 8"/>
                <a:gd name="T1" fmla="*/ 5 h 5"/>
                <a:gd name="T2" fmla="*/ 0 w 8"/>
                <a:gd name="T3" fmla="*/ 1 h 5"/>
                <a:gd name="T4" fmla="*/ 6 w 8"/>
                <a:gd name="T5" fmla="*/ 0 h 5"/>
                <a:gd name="T6" fmla="*/ 8 w 8"/>
                <a:gd name="T7" fmla="*/ 5 h 5"/>
                <a:gd name="T8" fmla="*/ 2 w 8"/>
                <a:gd name="T9" fmla="*/ 5 h 5"/>
              </a:gdLst>
              <a:ahLst/>
              <a:cxnLst>
                <a:cxn ang="0">
                  <a:pos x="T0" y="T1"/>
                </a:cxn>
                <a:cxn ang="0">
                  <a:pos x="T2" y="T3"/>
                </a:cxn>
                <a:cxn ang="0">
                  <a:pos x="T4" y="T5"/>
                </a:cxn>
                <a:cxn ang="0">
                  <a:pos x="T6" y="T7"/>
                </a:cxn>
                <a:cxn ang="0">
                  <a:pos x="T8" y="T9"/>
                </a:cxn>
              </a:cxnLst>
              <a:rect l="0" t="0" r="r" b="b"/>
              <a:pathLst>
                <a:path w="8" h="5">
                  <a:moveTo>
                    <a:pt x="2" y="5"/>
                  </a:moveTo>
                  <a:lnTo>
                    <a:pt x="0" y="1"/>
                  </a:lnTo>
                  <a:lnTo>
                    <a:pt x="6" y="0"/>
                  </a:lnTo>
                  <a:lnTo>
                    <a:pt x="8" y="5"/>
                  </a:lnTo>
                  <a:lnTo>
                    <a:pt x="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22">
              <a:extLst>
                <a:ext uri="{FF2B5EF4-FFF2-40B4-BE49-F238E27FC236}">
                  <a16:creationId xmlns:a16="http://schemas.microsoft.com/office/drawing/2014/main" id="{8D9AD2E0-D5D5-4550-9C3A-97C6EBC3B9AD}"/>
                </a:ext>
              </a:extLst>
            </p:cNvPr>
            <p:cNvSpPr>
              <a:spLocks/>
            </p:cNvSpPr>
            <p:nvPr/>
          </p:nvSpPr>
          <p:spPr bwMode="auto">
            <a:xfrm>
              <a:off x="3414714" y="2555875"/>
              <a:ext cx="4763" cy="3175"/>
            </a:xfrm>
            <a:custGeom>
              <a:avLst/>
              <a:gdLst>
                <a:gd name="T0" fmla="*/ 8 w 8"/>
                <a:gd name="T1" fmla="*/ 4 h 5"/>
                <a:gd name="T2" fmla="*/ 2 w 8"/>
                <a:gd name="T3" fmla="*/ 5 h 5"/>
                <a:gd name="T4" fmla="*/ 0 w 8"/>
                <a:gd name="T5" fmla="*/ 1 h 5"/>
                <a:gd name="T6" fmla="*/ 6 w 8"/>
                <a:gd name="T7" fmla="*/ 0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lnTo>
                    <a:pt x="2" y="5"/>
                  </a:lnTo>
                  <a:lnTo>
                    <a:pt x="0" y="1"/>
                  </a:lnTo>
                  <a:lnTo>
                    <a:pt x="6"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23">
              <a:extLst>
                <a:ext uri="{FF2B5EF4-FFF2-40B4-BE49-F238E27FC236}">
                  <a16:creationId xmlns:a16="http://schemas.microsoft.com/office/drawing/2014/main" id="{D568DBC5-F77F-48D7-9B1A-247891DBDF19}"/>
                </a:ext>
              </a:extLst>
            </p:cNvPr>
            <p:cNvSpPr>
              <a:spLocks/>
            </p:cNvSpPr>
            <p:nvPr/>
          </p:nvSpPr>
          <p:spPr bwMode="auto">
            <a:xfrm>
              <a:off x="3421064" y="2559050"/>
              <a:ext cx="4763" cy="3175"/>
            </a:xfrm>
            <a:custGeom>
              <a:avLst/>
              <a:gdLst>
                <a:gd name="T0" fmla="*/ 0 w 8"/>
                <a:gd name="T1" fmla="*/ 1 h 5"/>
                <a:gd name="T2" fmla="*/ 6 w 8"/>
                <a:gd name="T3" fmla="*/ 0 h 5"/>
                <a:gd name="T4" fmla="*/ 8 w 8"/>
                <a:gd name="T5" fmla="*/ 4 h 5"/>
                <a:gd name="T6" fmla="*/ 2 w 8"/>
                <a:gd name="T7" fmla="*/ 5 h 5"/>
                <a:gd name="T8" fmla="*/ 0 w 8"/>
                <a:gd name="T9" fmla="*/ 1 h 5"/>
              </a:gdLst>
              <a:ahLst/>
              <a:cxnLst>
                <a:cxn ang="0">
                  <a:pos x="T0" y="T1"/>
                </a:cxn>
                <a:cxn ang="0">
                  <a:pos x="T2" y="T3"/>
                </a:cxn>
                <a:cxn ang="0">
                  <a:pos x="T4" y="T5"/>
                </a:cxn>
                <a:cxn ang="0">
                  <a:pos x="T6" y="T7"/>
                </a:cxn>
                <a:cxn ang="0">
                  <a:pos x="T8" y="T9"/>
                </a:cxn>
              </a:cxnLst>
              <a:rect l="0" t="0" r="r" b="b"/>
              <a:pathLst>
                <a:path w="8" h="5">
                  <a:moveTo>
                    <a:pt x="0" y="1"/>
                  </a:moveTo>
                  <a:lnTo>
                    <a:pt x="6" y="0"/>
                  </a:lnTo>
                  <a:lnTo>
                    <a:pt x="8" y="4"/>
                  </a:lnTo>
                  <a:lnTo>
                    <a:pt x="2" y="5"/>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924">
              <a:extLst>
                <a:ext uri="{FF2B5EF4-FFF2-40B4-BE49-F238E27FC236}">
                  <a16:creationId xmlns:a16="http://schemas.microsoft.com/office/drawing/2014/main" id="{741F149F-BE76-41A1-9DA7-43B5C65F87FC}"/>
                </a:ext>
              </a:extLst>
            </p:cNvPr>
            <p:cNvSpPr>
              <a:spLocks/>
            </p:cNvSpPr>
            <p:nvPr/>
          </p:nvSpPr>
          <p:spPr bwMode="auto">
            <a:xfrm>
              <a:off x="3416301" y="2559050"/>
              <a:ext cx="4763" cy="3175"/>
            </a:xfrm>
            <a:custGeom>
              <a:avLst/>
              <a:gdLst>
                <a:gd name="T0" fmla="*/ 6 w 8"/>
                <a:gd name="T1" fmla="*/ 0 h 5"/>
                <a:gd name="T2" fmla="*/ 8 w 8"/>
                <a:gd name="T3" fmla="*/ 4 h 5"/>
                <a:gd name="T4" fmla="*/ 2 w 8"/>
                <a:gd name="T5" fmla="*/ 5 h 5"/>
                <a:gd name="T6" fmla="*/ 0 w 8"/>
                <a:gd name="T7" fmla="*/ 0 h 5"/>
                <a:gd name="T8" fmla="*/ 6 w 8"/>
                <a:gd name="T9" fmla="*/ 0 h 5"/>
              </a:gdLst>
              <a:ahLst/>
              <a:cxnLst>
                <a:cxn ang="0">
                  <a:pos x="T0" y="T1"/>
                </a:cxn>
                <a:cxn ang="0">
                  <a:pos x="T2" y="T3"/>
                </a:cxn>
                <a:cxn ang="0">
                  <a:pos x="T4" y="T5"/>
                </a:cxn>
                <a:cxn ang="0">
                  <a:pos x="T6" y="T7"/>
                </a:cxn>
                <a:cxn ang="0">
                  <a:pos x="T8" y="T9"/>
                </a:cxn>
              </a:cxnLst>
              <a:rect l="0" t="0" r="r" b="b"/>
              <a:pathLst>
                <a:path w="8" h="5">
                  <a:moveTo>
                    <a:pt x="6" y="0"/>
                  </a:moveTo>
                  <a:lnTo>
                    <a:pt x="8" y="4"/>
                  </a:lnTo>
                  <a:lnTo>
                    <a:pt x="2" y="5"/>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925">
              <a:extLst>
                <a:ext uri="{FF2B5EF4-FFF2-40B4-BE49-F238E27FC236}">
                  <a16:creationId xmlns:a16="http://schemas.microsoft.com/office/drawing/2014/main" id="{E69F0CEB-3004-4E5D-A2E9-205FC30201CD}"/>
                </a:ext>
              </a:extLst>
            </p:cNvPr>
            <p:cNvSpPr>
              <a:spLocks/>
            </p:cNvSpPr>
            <p:nvPr/>
          </p:nvSpPr>
          <p:spPr bwMode="auto">
            <a:xfrm>
              <a:off x="3244851" y="2303463"/>
              <a:ext cx="150813" cy="274638"/>
            </a:xfrm>
            <a:custGeom>
              <a:avLst/>
              <a:gdLst>
                <a:gd name="T0" fmla="*/ 239 w 239"/>
                <a:gd name="T1" fmla="*/ 296 h 435"/>
                <a:gd name="T2" fmla="*/ 239 w 239"/>
                <a:gd name="T3" fmla="*/ 11 h 435"/>
                <a:gd name="T4" fmla="*/ 228 w 239"/>
                <a:gd name="T5" fmla="*/ 0 h 435"/>
                <a:gd name="T6" fmla="*/ 10 w 239"/>
                <a:gd name="T7" fmla="*/ 0 h 435"/>
                <a:gd name="T8" fmla="*/ 0 w 239"/>
                <a:gd name="T9" fmla="*/ 11 h 435"/>
                <a:gd name="T10" fmla="*/ 0 w 239"/>
                <a:gd name="T11" fmla="*/ 296 h 435"/>
                <a:gd name="T12" fmla="*/ 10 w 239"/>
                <a:gd name="T13" fmla="*/ 306 h 435"/>
                <a:gd name="T14" fmla="*/ 69 w 239"/>
                <a:gd name="T15" fmla="*/ 306 h 435"/>
                <a:gd name="T16" fmla="*/ 88 w 239"/>
                <a:gd name="T17" fmla="*/ 325 h 435"/>
                <a:gd name="T18" fmla="*/ 88 w 239"/>
                <a:gd name="T19" fmla="*/ 410 h 435"/>
                <a:gd name="T20" fmla="*/ 114 w 239"/>
                <a:gd name="T21" fmla="*/ 435 h 435"/>
                <a:gd name="T22" fmla="*/ 238 w 239"/>
                <a:gd name="T23" fmla="*/ 435 h 435"/>
                <a:gd name="T24" fmla="*/ 232 w 239"/>
                <a:gd name="T25" fmla="*/ 422 h 435"/>
                <a:gd name="T26" fmla="*/ 143 w 239"/>
                <a:gd name="T27" fmla="*/ 422 h 435"/>
                <a:gd name="T28" fmla="*/ 128 w 239"/>
                <a:gd name="T29" fmla="*/ 407 h 435"/>
                <a:gd name="T30" fmla="*/ 128 w 239"/>
                <a:gd name="T31" fmla="*/ 325 h 435"/>
                <a:gd name="T32" fmla="*/ 147 w 239"/>
                <a:gd name="T33" fmla="*/ 306 h 435"/>
                <a:gd name="T34" fmla="*/ 228 w 239"/>
                <a:gd name="T35" fmla="*/ 306 h 435"/>
                <a:gd name="T36" fmla="*/ 239 w 239"/>
                <a:gd name="T37" fmla="*/ 2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9" h="435">
                  <a:moveTo>
                    <a:pt x="239" y="296"/>
                  </a:moveTo>
                  <a:lnTo>
                    <a:pt x="239" y="11"/>
                  </a:lnTo>
                  <a:cubicBezTo>
                    <a:pt x="239" y="5"/>
                    <a:pt x="234" y="0"/>
                    <a:pt x="228" y="0"/>
                  </a:cubicBezTo>
                  <a:lnTo>
                    <a:pt x="10" y="0"/>
                  </a:lnTo>
                  <a:cubicBezTo>
                    <a:pt x="4" y="0"/>
                    <a:pt x="0" y="5"/>
                    <a:pt x="0" y="11"/>
                  </a:cubicBezTo>
                  <a:lnTo>
                    <a:pt x="0" y="296"/>
                  </a:lnTo>
                  <a:cubicBezTo>
                    <a:pt x="0" y="301"/>
                    <a:pt x="4" y="306"/>
                    <a:pt x="10" y="306"/>
                  </a:cubicBezTo>
                  <a:lnTo>
                    <a:pt x="69" y="306"/>
                  </a:lnTo>
                  <a:cubicBezTo>
                    <a:pt x="79" y="306"/>
                    <a:pt x="88" y="315"/>
                    <a:pt x="88" y="325"/>
                  </a:cubicBezTo>
                  <a:lnTo>
                    <a:pt x="88" y="410"/>
                  </a:lnTo>
                  <a:cubicBezTo>
                    <a:pt x="88" y="424"/>
                    <a:pt x="99" y="435"/>
                    <a:pt x="114" y="435"/>
                  </a:cubicBezTo>
                  <a:lnTo>
                    <a:pt x="238" y="435"/>
                  </a:lnTo>
                  <a:lnTo>
                    <a:pt x="232" y="422"/>
                  </a:lnTo>
                  <a:lnTo>
                    <a:pt x="143" y="422"/>
                  </a:lnTo>
                  <a:cubicBezTo>
                    <a:pt x="135" y="422"/>
                    <a:pt x="128" y="415"/>
                    <a:pt x="128" y="407"/>
                  </a:cubicBezTo>
                  <a:lnTo>
                    <a:pt x="128" y="325"/>
                  </a:lnTo>
                  <a:cubicBezTo>
                    <a:pt x="128" y="315"/>
                    <a:pt x="136" y="306"/>
                    <a:pt x="147" y="306"/>
                  </a:cubicBezTo>
                  <a:lnTo>
                    <a:pt x="228" y="306"/>
                  </a:lnTo>
                  <a:cubicBezTo>
                    <a:pt x="234" y="306"/>
                    <a:pt x="239" y="301"/>
                    <a:pt x="239" y="296"/>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26">
              <a:extLst>
                <a:ext uri="{FF2B5EF4-FFF2-40B4-BE49-F238E27FC236}">
                  <a16:creationId xmlns:a16="http://schemas.microsoft.com/office/drawing/2014/main" id="{B5302259-AD38-4F93-9B0F-C5B2CBFAE520}"/>
                </a:ext>
              </a:extLst>
            </p:cNvPr>
            <p:cNvSpPr>
              <a:spLocks/>
            </p:cNvSpPr>
            <p:nvPr/>
          </p:nvSpPr>
          <p:spPr bwMode="auto">
            <a:xfrm>
              <a:off x="3251201" y="2311400"/>
              <a:ext cx="136525" cy="96838"/>
            </a:xfrm>
            <a:custGeom>
              <a:avLst/>
              <a:gdLst>
                <a:gd name="T0" fmla="*/ 212 w 216"/>
                <a:gd name="T1" fmla="*/ 154 h 154"/>
                <a:gd name="T2" fmla="*/ 5 w 216"/>
                <a:gd name="T3" fmla="*/ 154 h 154"/>
                <a:gd name="T4" fmla="*/ 0 w 216"/>
                <a:gd name="T5" fmla="*/ 149 h 154"/>
                <a:gd name="T6" fmla="*/ 0 w 216"/>
                <a:gd name="T7" fmla="*/ 5 h 154"/>
                <a:gd name="T8" fmla="*/ 5 w 216"/>
                <a:gd name="T9" fmla="*/ 0 h 154"/>
                <a:gd name="T10" fmla="*/ 212 w 216"/>
                <a:gd name="T11" fmla="*/ 0 h 154"/>
                <a:gd name="T12" fmla="*/ 216 w 216"/>
                <a:gd name="T13" fmla="*/ 5 h 154"/>
                <a:gd name="T14" fmla="*/ 216 w 216"/>
                <a:gd name="T15" fmla="*/ 149 h 154"/>
                <a:gd name="T16" fmla="*/ 212 w 216"/>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54">
                  <a:moveTo>
                    <a:pt x="212" y="154"/>
                  </a:moveTo>
                  <a:lnTo>
                    <a:pt x="5" y="154"/>
                  </a:lnTo>
                  <a:cubicBezTo>
                    <a:pt x="2" y="154"/>
                    <a:pt x="0" y="151"/>
                    <a:pt x="0" y="149"/>
                  </a:cubicBezTo>
                  <a:lnTo>
                    <a:pt x="0" y="5"/>
                  </a:lnTo>
                  <a:cubicBezTo>
                    <a:pt x="0" y="2"/>
                    <a:pt x="2" y="0"/>
                    <a:pt x="5" y="0"/>
                  </a:cubicBezTo>
                  <a:lnTo>
                    <a:pt x="212" y="0"/>
                  </a:lnTo>
                  <a:cubicBezTo>
                    <a:pt x="214" y="0"/>
                    <a:pt x="216" y="2"/>
                    <a:pt x="216" y="5"/>
                  </a:cubicBezTo>
                  <a:lnTo>
                    <a:pt x="216" y="149"/>
                  </a:lnTo>
                  <a:cubicBezTo>
                    <a:pt x="216" y="151"/>
                    <a:pt x="214" y="154"/>
                    <a:pt x="212" y="15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927">
              <a:extLst>
                <a:ext uri="{FF2B5EF4-FFF2-40B4-BE49-F238E27FC236}">
                  <a16:creationId xmlns:a16="http://schemas.microsoft.com/office/drawing/2014/main" id="{B2598FF7-4CB2-487E-BA4E-5CF73F0F80BF}"/>
                </a:ext>
              </a:extLst>
            </p:cNvPr>
            <p:cNvSpPr>
              <a:spLocks noChangeArrowheads="1"/>
            </p:cNvSpPr>
            <p:nvPr/>
          </p:nvSpPr>
          <p:spPr bwMode="auto">
            <a:xfrm>
              <a:off x="3295651" y="2360613"/>
              <a:ext cx="19050" cy="412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928">
              <a:extLst>
                <a:ext uri="{FF2B5EF4-FFF2-40B4-BE49-F238E27FC236}">
                  <a16:creationId xmlns:a16="http://schemas.microsoft.com/office/drawing/2014/main" id="{3A2986F5-648F-44E8-B7C0-040B6DE971AC}"/>
                </a:ext>
              </a:extLst>
            </p:cNvPr>
            <p:cNvSpPr>
              <a:spLocks noChangeArrowheads="1"/>
            </p:cNvSpPr>
            <p:nvPr/>
          </p:nvSpPr>
          <p:spPr bwMode="auto">
            <a:xfrm>
              <a:off x="3355976" y="2224088"/>
              <a:ext cx="19050" cy="177800"/>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929">
              <a:extLst>
                <a:ext uri="{FF2B5EF4-FFF2-40B4-BE49-F238E27FC236}">
                  <a16:creationId xmlns:a16="http://schemas.microsoft.com/office/drawing/2014/main" id="{5070FCB2-8A33-43B0-A45C-B476EF5E0654}"/>
                </a:ext>
              </a:extLst>
            </p:cNvPr>
            <p:cNvSpPr>
              <a:spLocks noChangeArrowheads="1"/>
            </p:cNvSpPr>
            <p:nvPr/>
          </p:nvSpPr>
          <p:spPr bwMode="auto">
            <a:xfrm>
              <a:off x="3263901" y="2381250"/>
              <a:ext cx="20638" cy="20638"/>
            </a:xfrm>
            <a:prstGeom prst="rect">
              <a:avLst/>
            </a:prstGeom>
            <a:solidFill>
              <a:srgbClr val="FEC9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930">
              <a:extLst>
                <a:ext uri="{FF2B5EF4-FFF2-40B4-BE49-F238E27FC236}">
                  <a16:creationId xmlns:a16="http://schemas.microsoft.com/office/drawing/2014/main" id="{1CC50FAB-B776-4F3A-A35C-825685709472}"/>
                </a:ext>
              </a:extLst>
            </p:cNvPr>
            <p:cNvSpPr>
              <a:spLocks noChangeArrowheads="1"/>
            </p:cNvSpPr>
            <p:nvPr/>
          </p:nvSpPr>
          <p:spPr bwMode="auto">
            <a:xfrm>
              <a:off x="3325814" y="2268538"/>
              <a:ext cx="19050" cy="133350"/>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931">
              <a:extLst>
                <a:ext uri="{FF2B5EF4-FFF2-40B4-BE49-F238E27FC236}">
                  <a16:creationId xmlns:a16="http://schemas.microsoft.com/office/drawing/2014/main" id="{7A6EA17D-CA14-4E79-9AC5-29FEAA2DD33B}"/>
                </a:ext>
              </a:extLst>
            </p:cNvPr>
            <p:cNvSpPr>
              <a:spLocks noChangeArrowheads="1"/>
            </p:cNvSpPr>
            <p:nvPr/>
          </p:nvSpPr>
          <p:spPr bwMode="auto">
            <a:xfrm>
              <a:off x="3251201" y="2417763"/>
              <a:ext cx="82550"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932">
              <a:extLst>
                <a:ext uri="{FF2B5EF4-FFF2-40B4-BE49-F238E27FC236}">
                  <a16:creationId xmlns:a16="http://schemas.microsoft.com/office/drawing/2014/main" id="{42B52082-46DA-4938-B544-07FED2DC2FCE}"/>
                </a:ext>
              </a:extLst>
            </p:cNvPr>
            <p:cNvSpPr>
              <a:spLocks noChangeArrowheads="1"/>
            </p:cNvSpPr>
            <p:nvPr/>
          </p:nvSpPr>
          <p:spPr bwMode="auto">
            <a:xfrm>
              <a:off x="3251201" y="2428875"/>
              <a:ext cx="8255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933">
              <a:extLst>
                <a:ext uri="{FF2B5EF4-FFF2-40B4-BE49-F238E27FC236}">
                  <a16:creationId xmlns:a16="http://schemas.microsoft.com/office/drawing/2014/main" id="{F3583E59-FA82-4A2E-8F44-4F978C49AE20}"/>
                </a:ext>
              </a:extLst>
            </p:cNvPr>
            <p:cNvSpPr>
              <a:spLocks noChangeArrowheads="1"/>
            </p:cNvSpPr>
            <p:nvPr/>
          </p:nvSpPr>
          <p:spPr bwMode="auto">
            <a:xfrm>
              <a:off x="3251201" y="2439988"/>
              <a:ext cx="6350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934">
              <a:extLst>
                <a:ext uri="{FF2B5EF4-FFF2-40B4-BE49-F238E27FC236}">
                  <a16:creationId xmlns:a16="http://schemas.microsoft.com/office/drawing/2014/main" id="{53B456BB-0CED-4406-82D2-E6A36AD7581D}"/>
                </a:ext>
              </a:extLst>
            </p:cNvPr>
            <p:cNvSpPr>
              <a:spLocks noChangeArrowheads="1"/>
            </p:cNvSpPr>
            <p:nvPr/>
          </p:nvSpPr>
          <p:spPr bwMode="auto">
            <a:xfrm>
              <a:off x="3446464" y="2171700"/>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935">
              <a:extLst>
                <a:ext uri="{FF2B5EF4-FFF2-40B4-BE49-F238E27FC236}">
                  <a16:creationId xmlns:a16="http://schemas.microsoft.com/office/drawing/2014/main" id="{274063F0-2BA4-4355-A5B7-2AE841AB7EE9}"/>
                </a:ext>
              </a:extLst>
            </p:cNvPr>
            <p:cNvSpPr>
              <a:spLocks noChangeArrowheads="1"/>
            </p:cNvSpPr>
            <p:nvPr/>
          </p:nvSpPr>
          <p:spPr bwMode="auto">
            <a:xfrm>
              <a:off x="3316289" y="2163763"/>
              <a:ext cx="22225"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936">
              <a:extLst>
                <a:ext uri="{FF2B5EF4-FFF2-40B4-BE49-F238E27FC236}">
                  <a16:creationId xmlns:a16="http://schemas.microsoft.com/office/drawing/2014/main" id="{E3C57B85-BCAF-484C-A223-9AEBD3FD20D1}"/>
                </a:ext>
              </a:extLst>
            </p:cNvPr>
            <p:cNvSpPr>
              <a:spLocks noEditPoints="1"/>
            </p:cNvSpPr>
            <p:nvPr/>
          </p:nvSpPr>
          <p:spPr bwMode="auto">
            <a:xfrm>
              <a:off x="3360739" y="2178050"/>
              <a:ext cx="100013" cy="58738"/>
            </a:xfrm>
            <a:custGeom>
              <a:avLst/>
              <a:gdLst>
                <a:gd name="T0" fmla="*/ 151 w 157"/>
                <a:gd name="T1" fmla="*/ 9 h 92"/>
                <a:gd name="T2" fmla="*/ 147 w 157"/>
                <a:gd name="T3" fmla="*/ 6 h 92"/>
                <a:gd name="T4" fmla="*/ 151 w 157"/>
                <a:gd name="T5" fmla="*/ 2 h 92"/>
                <a:gd name="T6" fmla="*/ 154 w 157"/>
                <a:gd name="T7" fmla="*/ 6 h 92"/>
                <a:gd name="T8" fmla="*/ 151 w 157"/>
                <a:gd name="T9" fmla="*/ 9 h 92"/>
                <a:gd name="T10" fmla="*/ 6 w 157"/>
                <a:gd name="T11" fmla="*/ 89 h 92"/>
                <a:gd name="T12" fmla="*/ 3 w 157"/>
                <a:gd name="T13" fmla="*/ 86 h 92"/>
                <a:gd name="T14" fmla="*/ 6 w 157"/>
                <a:gd name="T15" fmla="*/ 82 h 92"/>
                <a:gd name="T16" fmla="*/ 10 w 157"/>
                <a:gd name="T17" fmla="*/ 86 h 92"/>
                <a:gd name="T18" fmla="*/ 6 w 157"/>
                <a:gd name="T19" fmla="*/ 89 h 92"/>
                <a:gd name="T20" fmla="*/ 151 w 157"/>
                <a:gd name="T21" fmla="*/ 0 h 92"/>
                <a:gd name="T22" fmla="*/ 145 w 157"/>
                <a:gd name="T23" fmla="*/ 6 h 92"/>
                <a:gd name="T24" fmla="*/ 145 w 157"/>
                <a:gd name="T25" fmla="*/ 8 h 92"/>
                <a:gd name="T26" fmla="*/ 11 w 157"/>
                <a:gd name="T27" fmla="*/ 82 h 92"/>
                <a:gd name="T28" fmla="*/ 6 w 157"/>
                <a:gd name="T29" fmla="*/ 80 h 92"/>
                <a:gd name="T30" fmla="*/ 0 w 157"/>
                <a:gd name="T31" fmla="*/ 86 h 92"/>
                <a:gd name="T32" fmla="*/ 6 w 157"/>
                <a:gd name="T33" fmla="*/ 92 h 92"/>
                <a:gd name="T34" fmla="*/ 12 w 157"/>
                <a:gd name="T35" fmla="*/ 86 h 92"/>
                <a:gd name="T36" fmla="*/ 12 w 157"/>
                <a:gd name="T37" fmla="*/ 84 h 92"/>
                <a:gd name="T38" fmla="*/ 146 w 157"/>
                <a:gd name="T39" fmla="*/ 10 h 92"/>
                <a:gd name="T40" fmla="*/ 151 w 157"/>
                <a:gd name="T41" fmla="*/ 12 h 92"/>
                <a:gd name="T42" fmla="*/ 157 w 157"/>
                <a:gd name="T43" fmla="*/ 6 h 92"/>
                <a:gd name="T44" fmla="*/ 151 w 157"/>
                <a:gd name="T4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92">
                  <a:moveTo>
                    <a:pt x="151" y="9"/>
                  </a:moveTo>
                  <a:cubicBezTo>
                    <a:pt x="149" y="9"/>
                    <a:pt x="147" y="8"/>
                    <a:pt x="147" y="6"/>
                  </a:cubicBezTo>
                  <a:cubicBezTo>
                    <a:pt x="147" y="4"/>
                    <a:pt x="149" y="2"/>
                    <a:pt x="151" y="2"/>
                  </a:cubicBezTo>
                  <a:cubicBezTo>
                    <a:pt x="152" y="2"/>
                    <a:pt x="154" y="4"/>
                    <a:pt x="154" y="6"/>
                  </a:cubicBezTo>
                  <a:cubicBezTo>
                    <a:pt x="154" y="8"/>
                    <a:pt x="152" y="9"/>
                    <a:pt x="151" y="9"/>
                  </a:cubicBezTo>
                  <a:close/>
                  <a:moveTo>
                    <a:pt x="6" y="89"/>
                  </a:moveTo>
                  <a:cubicBezTo>
                    <a:pt x="4" y="89"/>
                    <a:pt x="3" y="88"/>
                    <a:pt x="3" y="86"/>
                  </a:cubicBezTo>
                  <a:cubicBezTo>
                    <a:pt x="3" y="84"/>
                    <a:pt x="4" y="82"/>
                    <a:pt x="6" y="82"/>
                  </a:cubicBezTo>
                  <a:cubicBezTo>
                    <a:pt x="8" y="82"/>
                    <a:pt x="10" y="84"/>
                    <a:pt x="10" y="86"/>
                  </a:cubicBezTo>
                  <a:cubicBezTo>
                    <a:pt x="10" y="88"/>
                    <a:pt x="8" y="89"/>
                    <a:pt x="6" y="89"/>
                  </a:cubicBezTo>
                  <a:close/>
                  <a:moveTo>
                    <a:pt x="151" y="0"/>
                  </a:moveTo>
                  <a:cubicBezTo>
                    <a:pt x="147" y="0"/>
                    <a:pt x="145" y="2"/>
                    <a:pt x="145" y="6"/>
                  </a:cubicBezTo>
                  <a:cubicBezTo>
                    <a:pt x="145" y="6"/>
                    <a:pt x="145" y="7"/>
                    <a:pt x="145" y="8"/>
                  </a:cubicBezTo>
                  <a:lnTo>
                    <a:pt x="11" y="82"/>
                  </a:lnTo>
                  <a:cubicBezTo>
                    <a:pt x="10" y="81"/>
                    <a:pt x="8" y="80"/>
                    <a:pt x="6" y="80"/>
                  </a:cubicBezTo>
                  <a:cubicBezTo>
                    <a:pt x="3" y="80"/>
                    <a:pt x="0" y="82"/>
                    <a:pt x="0" y="86"/>
                  </a:cubicBezTo>
                  <a:cubicBezTo>
                    <a:pt x="0" y="89"/>
                    <a:pt x="3" y="92"/>
                    <a:pt x="6" y="92"/>
                  </a:cubicBezTo>
                  <a:cubicBezTo>
                    <a:pt x="10" y="92"/>
                    <a:pt x="12" y="89"/>
                    <a:pt x="12" y="86"/>
                  </a:cubicBezTo>
                  <a:cubicBezTo>
                    <a:pt x="12" y="85"/>
                    <a:pt x="12" y="85"/>
                    <a:pt x="12" y="84"/>
                  </a:cubicBezTo>
                  <a:lnTo>
                    <a:pt x="146" y="10"/>
                  </a:lnTo>
                  <a:cubicBezTo>
                    <a:pt x="147" y="11"/>
                    <a:pt x="149" y="12"/>
                    <a:pt x="151" y="12"/>
                  </a:cubicBezTo>
                  <a:cubicBezTo>
                    <a:pt x="154" y="12"/>
                    <a:pt x="157" y="9"/>
                    <a:pt x="157" y="6"/>
                  </a:cubicBezTo>
                  <a:cubicBezTo>
                    <a:pt x="157" y="2"/>
                    <a:pt x="154" y="0"/>
                    <a:pt x="151"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37">
              <a:extLst>
                <a:ext uri="{FF2B5EF4-FFF2-40B4-BE49-F238E27FC236}">
                  <a16:creationId xmlns:a16="http://schemas.microsoft.com/office/drawing/2014/main" id="{1454EC24-2F5B-4717-9638-5362D6F9841E}"/>
                </a:ext>
              </a:extLst>
            </p:cNvPr>
            <p:cNvSpPr>
              <a:spLocks noEditPoints="1"/>
            </p:cNvSpPr>
            <p:nvPr/>
          </p:nvSpPr>
          <p:spPr bwMode="auto">
            <a:xfrm>
              <a:off x="3324226" y="2171700"/>
              <a:ext cx="14288" cy="107950"/>
            </a:xfrm>
            <a:custGeom>
              <a:avLst/>
              <a:gdLst>
                <a:gd name="T0" fmla="*/ 18 w 24"/>
                <a:gd name="T1" fmla="*/ 168 h 170"/>
                <a:gd name="T2" fmla="*/ 15 w 24"/>
                <a:gd name="T3" fmla="*/ 164 h 170"/>
                <a:gd name="T4" fmla="*/ 18 w 24"/>
                <a:gd name="T5" fmla="*/ 161 h 170"/>
                <a:gd name="T6" fmla="*/ 21 w 24"/>
                <a:gd name="T7" fmla="*/ 164 h 170"/>
                <a:gd name="T8" fmla="*/ 18 w 24"/>
                <a:gd name="T9" fmla="*/ 168 h 170"/>
                <a:gd name="T10" fmla="*/ 2 w 24"/>
                <a:gd name="T11" fmla="*/ 6 h 170"/>
                <a:gd name="T12" fmla="*/ 6 w 24"/>
                <a:gd name="T13" fmla="*/ 2 h 170"/>
                <a:gd name="T14" fmla="*/ 9 w 24"/>
                <a:gd name="T15" fmla="*/ 6 h 170"/>
                <a:gd name="T16" fmla="*/ 6 w 24"/>
                <a:gd name="T17" fmla="*/ 9 h 170"/>
                <a:gd name="T18" fmla="*/ 2 w 24"/>
                <a:gd name="T19" fmla="*/ 6 h 170"/>
                <a:gd name="T20" fmla="*/ 19 w 24"/>
                <a:gd name="T21" fmla="*/ 158 h 170"/>
                <a:gd name="T22" fmla="*/ 7 w 24"/>
                <a:gd name="T23" fmla="*/ 11 h 170"/>
                <a:gd name="T24" fmla="*/ 12 w 24"/>
                <a:gd name="T25" fmla="*/ 6 h 170"/>
                <a:gd name="T26" fmla="*/ 6 w 24"/>
                <a:gd name="T27" fmla="*/ 0 h 170"/>
                <a:gd name="T28" fmla="*/ 0 w 24"/>
                <a:gd name="T29" fmla="*/ 6 h 170"/>
                <a:gd name="T30" fmla="*/ 5 w 24"/>
                <a:gd name="T31" fmla="*/ 11 h 170"/>
                <a:gd name="T32" fmla="*/ 16 w 24"/>
                <a:gd name="T33" fmla="*/ 159 h 170"/>
                <a:gd name="T34" fmla="*/ 12 w 24"/>
                <a:gd name="T35" fmla="*/ 164 h 170"/>
                <a:gd name="T36" fmla="*/ 18 w 24"/>
                <a:gd name="T37" fmla="*/ 170 h 170"/>
                <a:gd name="T38" fmla="*/ 24 w 24"/>
                <a:gd name="T39" fmla="*/ 164 h 170"/>
                <a:gd name="T40" fmla="*/ 19 w 24"/>
                <a:gd name="T41" fmla="*/ 1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170">
                  <a:moveTo>
                    <a:pt x="18" y="168"/>
                  </a:moveTo>
                  <a:cubicBezTo>
                    <a:pt x="16" y="168"/>
                    <a:pt x="15" y="166"/>
                    <a:pt x="15" y="164"/>
                  </a:cubicBezTo>
                  <a:cubicBezTo>
                    <a:pt x="15" y="162"/>
                    <a:pt x="16" y="161"/>
                    <a:pt x="18" y="161"/>
                  </a:cubicBezTo>
                  <a:cubicBezTo>
                    <a:pt x="20" y="161"/>
                    <a:pt x="21" y="162"/>
                    <a:pt x="21" y="164"/>
                  </a:cubicBezTo>
                  <a:cubicBezTo>
                    <a:pt x="21" y="166"/>
                    <a:pt x="20" y="168"/>
                    <a:pt x="18" y="168"/>
                  </a:cubicBezTo>
                  <a:close/>
                  <a:moveTo>
                    <a:pt x="2" y="6"/>
                  </a:moveTo>
                  <a:cubicBezTo>
                    <a:pt x="2" y="4"/>
                    <a:pt x="4" y="2"/>
                    <a:pt x="6" y="2"/>
                  </a:cubicBezTo>
                  <a:cubicBezTo>
                    <a:pt x="7" y="2"/>
                    <a:pt x="9" y="4"/>
                    <a:pt x="9" y="6"/>
                  </a:cubicBezTo>
                  <a:cubicBezTo>
                    <a:pt x="9" y="7"/>
                    <a:pt x="7" y="9"/>
                    <a:pt x="6" y="9"/>
                  </a:cubicBezTo>
                  <a:cubicBezTo>
                    <a:pt x="4" y="9"/>
                    <a:pt x="2" y="7"/>
                    <a:pt x="2" y="6"/>
                  </a:cubicBezTo>
                  <a:close/>
                  <a:moveTo>
                    <a:pt x="19" y="158"/>
                  </a:moveTo>
                  <a:lnTo>
                    <a:pt x="7" y="11"/>
                  </a:lnTo>
                  <a:cubicBezTo>
                    <a:pt x="10" y="10"/>
                    <a:pt x="12" y="8"/>
                    <a:pt x="12" y="6"/>
                  </a:cubicBezTo>
                  <a:cubicBezTo>
                    <a:pt x="12" y="2"/>
                    <a:pt x="9" y="0"/>
                    <a:pt x="6" y="0"/>
                  </a:cubicBezTo>
                  <a:cubicBezTo>
                    <a:pt x="2" y="0"/>
                    <a:pt x="0" y="2"/>
                    <a:pt x="0" y="6"/>
                  </a:cubicBezTo>
                  <a:cubicBezTo>
                    <a:pt x="0" y="9"/>
                    <a:pt x="2" y="11"/>
                    <a:pt x="5" y="11"/>
                  </a:cubicBezTo>
                  <a:lnTo>
                    <a:pt x="16" y="159"/>
                  </a:lnTo>
                  <a:cubicBezTo>
                    <a:pt x="14" y="159"/>
                    <a:pt x="12" y="162"/>
                    <a:pt x="12" y="164"/>
                  </a:cubicBezTo>
                  <a:cubicBezTo>
                    <a:pt x="12" y="168"/>
                    <a:pt x="15" y="170"/>
                    <a:pt x="18" y="170"/>
                  </a:cubicBezTo>
                  <a:cubicBezTo>
                    <a:pt x="21" y="170"/>
                    <a:pt x="24" y="168"/>
                    <a:pt x="24" y="164"/>
                  </a:cubicBezTo>
                  <a:cubicBezTo>
                    <a:pt x="24" y="161"/>
                    <a:pt x="22" y="159"/>
                    <a:pt x="19" y="15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938">
              <a:extLst>
                <a:ext uri="{FF2B5EF4-FFF2-40B4-BE49-F238E27FC236}">
                  <a16:creationId xmlns:a16="http://schemas.microsoft.com/office/drawing/2014/main" id="{EBD88FFF-60A6-4AEB-9CE8-F8AF7BBFD73A}"/>
                </a:ext>
              </a:extLst>
            </p:cNvPr>
            <p:cNvSpPr>
              <a:spLocks/>
            </p:cNvSpPr>
            <p:nvPr/>
          </p:nvSpPr>
          <p:spPr bwMode="auto">
            <a:xfrm>
              <a:off x="2870201" y="2197100"/>
              <a:ext cx="360363" cy="385763"/>
            </a:xfrm>
            <a:custGeom>
              <a:avLst/>
              <a:gdLst>
                <a:gd name="T0" fmla="*/ 479 w 569"/>
                <a:gd name="T1" fmla="*/ 447 h 608"/>
                <a:gd name="T2" fmla="*/ 540 w 569"/>
                <a:gd name="T3" fmla="*/ 198 h 608"/>
                <a:gd name="T4" fmla="*/ 233 w 569"/>
                <a:gd name="T5" fmla="*/ 41 h 608"/>
                <a:gd name="T6" fmla="*/ 193 w 569"/>
                <a:gd name="T7" fmla="*/ 57 h 608"/>
                <a:gd name="T8" fmla="*/ 114 w 569"/>
                <a:gd name="T9" fmla="*/ 59 h 608"/>
                <a:gd name="T10" fmla="*/ 23 w 569"/>
                <a:gd name="T11" fmla="*/ 235 h 608"/>
                <a:gd name="T12" fmla="*/ 65 w 569"/>
                <a:gd name="T13" fmla="*/ 298 h 608"/>
                <a:gd name="T14" fmla="*/ 75 w 569"/>
                <a:gd name="T15" fmla="*/ 348 h 608"/>
                <a:gd name="T16" fmla="*/ 296 w 569"/>
                <a:gd name="T17" fmla="*/ 517 h 608"/>
                <a:gd name="T18" fmla="*/ 299 w 569"/>
                <a:gd name="T19" fmla="*/ 527 h 608"/>
                <a:gd name="T20" fmla="*/ 423 w 569"/>
                <a:gd name="T21" fmla="*/ 591 h 608"/>
                <a:gd name="T22" fmla="*/ 487 w 569"/>
                <a:gd name="T23" fmla="*/ 466 h 608"/>
                <a:gd name="T24" fmla="*/ 479 w 569"/>
                <a:gd name="T25" fmla="*/ 447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8">
                  <a:moveTo>
                    <a:pt x="479" y="447"/>
                  </a:moveTo>
                  <a:cubicBezTo>
                    <a:pt x="542" y="384"/>
                    <a:pt x="569" y="289"/>
                    <a:pt x="540" y="198"/>
                  </a:cubicBezTo>
                  <a:cubicBezTo>
                    <a:pt x="498" y="70"/>
                    <a:pt x="361" y="0"/>
                    <a:pt x="233" y="41"/>
                  </a:cubicBezTo>
                  <a:cubicBezTo>
                    <a:pt x="219" y="45"/>
                    <a:pt x="206" y="51"/>
                    <a:pt x="193" y="57"/>
                  </a:cubicBezTo>
                  <a:cubicBezTo>
                    <a:pt x="168" y="50"/>
                    <a:pt x="141" y="51"/>
                    <a:pt x="114" y="59"/>
                  </a:cubicBezTo>
                  <a:cubicBezTo>
                    <a:pt x="40" y="83"/>
                    <a:pt x="0" y="161"/>
                    <a:pt x="23" y="235"/>
                  </a:cubicBezTo>
                  <a:cubicBezTo>
                    <a:pt x="31" y="260"/>
                    <a:pt x="46" y="281"/>
                    <a:pt x="65" y="298"/>
                  </a:cubicBezTo>
                  <a:cubicBezTo>
                    <a:pt x="66" y="314"/>
                    <a:pt x="70" y="331"/>
                    <a:pt x="75" y="348"/>
                  </a:cubicBezTo>
                  <a:cubicBezTo>
                    <a:pt x="107" y="447"/>
                    <a:pt x="197" y="512"/>
                    <a:pt x="296" y="517"/>
                  </a:cubicBezTo>
                  <a:cubicBezTo>
                    <a:pt x="297" y="520"/>
                    <a:pt x="298" y="524"/>
                    <a:pt x="299" y="527"/>
                  </a:cubicBezTo>
                  <a:cubicBezTo>
                    <a:pt x="315" y="579"/>
                    <a:pt x="371" y="608"/>
                    <a:pt x="423" y="591"/>
                  </a:cubicBezTo>
                  <a:cubicBezTo>
                    <a:pt x="476" y="574"/>
                    <a:pt x="504" y="519"/>
                    <a:pt x="487" y="466"/>
                  </a:cubicBezTo>
                  <a:cubicBezTo>
                    <a:pt x="485" y="459"/>
                    <a:pt x="482" y="453"/>
                    <a:pt x="479" y="447"/>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939">
              <a:extLst>
                <a:ext uri="{FF2B5EF4-FFF2-40B4-BE49-F238E27FC236}">
                  <a16:creationId xmlns:a16="http://schemas.microsoft.com/office/drawing/2014/main" id="{7A53FE2E-A8E1-4182-B2B5-211408556CD3}"/>
                </a:ext>
              </a:extLst>
            </p:cNvPr>
            <p:cNvSpPr>
              <a:spLocks/>
            </p:cNvSpPr>
            <p:nvPr/>
          </p:nvSpPr>
          <p:spPr bwMode="auto">
            <a:xfrm>
              <a:off x="2998789" y="2443163"/>
              <a:ext cx="131763" cy="134938"/>
            </a:xfrm>
            <a:custGeom>
              <a:avLst/>
              <a:gdLst>
                <a:gd name="T0" fmla="*/ 6 w 206"/>
                <a:gd name="T1" fmla="*/ 47 h 213"/>
                <a:gd name="T2" fmla="*/ 0 w 206"/>
                <a:gd name="T3" fmla="*/ 107 h 213"/>
                <a:gd name="T4" fmla="*/ 92 w 206"/>
                <a:gd name="T5" fmla="*/ 130 h 213"/>
                <a:gd name="T6" fmla="*/ 95 w 206"/>
                <a:gd name="T7" fmla="*/ 140 h 213"/>
                <a:gd name="T8" fmla="*/ 104 w 206"/>
                <a:gd name="T9" fmla="*/ 161 h 213"/>
                <a:gd name="T10" fmla="*/ 105 w 206"/>
                <a:gd name="T11" fmla="*/ 159 h 213"/>
                <a:gd name="T12" fmla="*/ 105 w 206"/>
                <a:gd name="T13" fmla="*/ 163 h 213"/>
                <a:gd name="T14" fmla="*/ 202 w 206"/>
                <a:gd name="T15" fmla="*/ 208 h 213"/>
                <a:gd name="T16" fmla="*/ 206 w 206"/>
                <a:gd name="T17" fmla="*/ 33 h 213"/>
                <a:gd name="T18" fmla="*/ 114 w 206"/>
                <a:gd name="T19" fmla="*/ 0 h 213"/>
                <a:gd name="T20" fmla="*/ 6 w 206"/>
                <a:gd name="T21"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13">
                  <a:moveTo>
                    <a:pt x="6" y="47"/>
                  </a:moveTo>
                  <a:lnTo>
                    <a:pt x="0" y="107"/>
                  </a:lnTo>
                  <a:cubicBezTo>
                    <a:pt x="29" y="120"/>
                    <a:pt x="60" y="128"/>
                    <a:pt x="92" y="130"/>
                  </a:cubicBezTo>
                  <a:cubicBezTo>
                    <a:pt x="93" y="133"/>
                    <a:pt x="94" y="137"/>
                    <a:pt x="95" y="140"/>
                  </a:cubicBezTo>
                  <a:cubicBezTo>
                    <a:pt x="97" y="148"/>
                    <a:pt x="100" y="155"/>
                    <a:pt x="104" y="161"/>
                  </a:cubicBezTo>
                  <a:lnTo>
                    <a:pt x="105" y="159"/>
                  </a:lnTo>
                  <a:lnTo>
                    <a:pt x="105" y="163"/>
                  </a:lnTo>
                  <a:cubicBezTo>
                    <a:pt x="126" y="195"/>
                    <a:pt x="163" y="213"/>
                    <a:pt x="202" y="208"/>
                  </a:cubicBezTo>
                  <a:lnTo>
                    <a:pt x="206" y="33"/>
                  </a:lnTo>
                  <a:lnTo>
                    <a:pt x="114" y="0"/>
                  </a:lnTo>
                  <a:lnTo>
                    <a:pt x="6" y="47"/>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940">
              <a:extLst>
                <a:ext uri="{FF2B5EF4-FFF2-40B4-BE49-F238E27FC236}">
                  <a16:creationId xmlns:a16="http://schemas.microsoft.com/office/drawing/2014/main" id="{95D1009D-7AD0-4990-9823-A4FEA89DFC60}"/>
                </a:ext>
              </a:extLst>
            </p:cNvPr>
            <p:cNvSpPr>
              <a:spLocks/>
            </p:cNvSpPr>
            <p:nvPr/>
          </p:nvSpPr>
          <p:spPr bwMode="auto">
            <a:xfrm>
              <a:off x="3228976" y="2238375"/>
              <a:ext cx="80963" cy="30163"/>
            </a:xfrm>
            <a:custGeom>
              <a:avLst/>
              <a:gdLst>
                <a:gd name="T0" fmla="*/ 0 w 127"/>
                <a:gd name="T1" fmla="*/ 30 h 47"/>
                <a:gd name="T2" fmla="*/ 27 w 127"/>
                <a:gd name="T3" fmla="*/ 7 h 47"/>
                <a:gd name="T4" fmla="*/ 42 w 127"/>
                <a:gd name="T5" fmla="*/ 0 h 47"/>
                <a:gd name="T6" fmla="*/ 127 w 127"/>
                <a:gd name="T7" fmla="*/ 4 h 47"/>
                <a:gd name="T8" fmla="*/ 125 w 127"/>
                <a:gd name="T9" fmla="*/ 8 h 47"/>
                <a:gd name="T10" fmla="*/ 115 w 127"/>
                <a:gd name="T11" fmla="*/ 15 h 47"/>
                <a:gd name="T12" fmla="*/ 89 w 127"/>
                <a:gd name="T13" fmla="*/ 15 h 47"/>
                <a:gd name="T14" fmla="*/ 94 w 127"/>
                <a:gd name="T15" fmla="*/ 29 h 47"/>
                <a:gd name="T16" fmla="*/ 91 w 127"/>
                <a:gd name="T17" fmla="*/ 39 h 47"/>
                <a:gd name="T18" fmla="*/ 82 w 127"/>
                <a:gd name="T19" fmla="*/ 45 h 47"/>
                <a:gd name="T20" fmla="*/ 77 w 127"/>
                <a:gd name="T21" fmla="*/ 46 h 47"/>
                <a:gd name="T22" fmla="*/ 51 w 127"/>
                <a:gd name="T23" fmla="*/ 43 h 47"/>
                <a:gd name="T24" fmla="*/ 55 w 127"/>
                <a:gd name="T25" fmla="*/ 33 h 47"/>
                <a:gd name="T26" fmla="*/ 24 w 127"/>
                <a:gd name="T27" fmla="*/ 47 h 47"/>
                <a:gd name="T28" fmla="*/ 0 w 127"/>
                <a:gd name="T29"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47">
                  <a:moveTo>
                    <a:pt x="0" y="30"/>
                  </a:moveTo>
                  <a:lnTo>
                    <a:pt x="27" y="7"/>
                  </a:lnTo>
                  <a:cubicBezTo>
                    <a:pt x="31" y="3"/>
                    <a:pt x="36" y="0"/>
                    <a:pt x="42" y="0"/>
                  </a:cubicBezTo>
                  <a:lnTo>
                    <a:pt x="127" y="4"/>
                  </a:lnTo>
                  <a:lnTo>
                    <a:pt x="125" y="8"/>
                  </a:lnTo>
                  <a:cubicBezTo>
                    <a:pt x="124" y="13"/>
                    <a:pt x="120" y="15"/>
                    <a:pt x="115" y="15"/>
                  </a:cubicBezTo>
                  <a:lnTo>
                    <a:pt x="89" y="15"/>
                  </a:lnTo>
                  <a:lnTo>
                    <a:pt x="94" y="29"/>
                  </a:lnTo>
                  <a:cubicBezTo>
                    <a:pt x="95" y="33"/>
                    <a:pt x="94" y="37"/>
                    <a:pt x="91" y="39"/>
                  </a:cubicBezTo>
                  <a:lnTo>
                    <a:pt x="82" y="45"/>
                  </a:lnTo>
                  <a:cubicBezTo>
                    <a:pt x="81" y="46"/>
                    <a:pt x="79" y="46"/>
                    <a:pt x="77" y="46"/>
                  </a:cubicBezTo>
                  <a:lnTo>
                    <a:pt x="51" y="43"/>
                  </a:lnTo>
                  <a:lnTo>
                    <a:pt x="55" y="33"/>
                  </a:lnTo>
                  <a:lnTo>
                    <a:pt x="24" y="47"/>
                  </a:lnTo>
                  <a:lnTo>
                    <a:pt x="0" y="3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941">
              <a:extLst>
                <a:ext uri="{FF2B5EF4-FFF2-40B4-BE49-F238E27FC236}">
                  <a16:creationId xmlns:a16="http://schemas.microsoft.com/office/drawing/2014/main" id="{36EA7E51-2F39-47B6-9A33-5074C2D014C5}"/>
                </a:ext>
              </a:extLst>
            </p:cNvPr>
            <p:cNvSpPr>
              <a:spLocks/>
            </p:cNvSpPr>
            <p:nvPr/>
          </p:nvSpPr>
          <p:spPr bwMode="auto">
            <a:xfrm>
              <a:off x="3228976" y="2236788"/>
              <a:ext cx="80963" cy="23813"/>
            </a:xfrm>
            <a:custGeom>
              <a:avLst/>
              <a:gdLst>
                <a:gd name="T0" fmla="*/ 27 w 127"/>
                <a:gd name="T1" fmla="*/ 6 h 38"/>
                <a:gd name="T2" fmla="*/ 0 w 127"/>
                <a:gd name="T3" fmla="*/ 33 h 38"/>
                <a:gd name="T4" fmla="*/ 19 w 127"/>
                <a:gd name="T5" fmla="*/ 38 h 38"/>
                <a:gd name="T6" fmla="*/ 49 w 127"/>
                <a:gd name="T7" fmla="*/ 18 h 38"/>
                <a:gd name="T8" fmla="*/ 79 w 127"/>
                <a:gd name="T9" fmla="*/ 10 h 38"/>
                <a:gd name="T10" fmla="*/ 124 w 127"/>
                <a:gd name="T11" fmla="*/ 13 h 38"/>
                <a:gd name="T12" fmla="*/ 125 w 127"/>
                <a:gd name="T13" fmla="*/ 11 h 38"/>
                <a:gd name="T14" fmla="*/ 127 w 127"/>
                <a:gd name="T15" fmla="*/ 7 h 38"/>
                <a:gd name="T16" fmla="*/ 41 w 127"/>
                <a:gd name="T17" fmla="*/ 1 h 38"/>
                <a:gd name="T18" fmla="*/ 27 w 127"/>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8">
                  <a:moveTo>
                    <a:pt x="27" y="6"/>
                  </a:moveTo>
                  <a:lnTo>
                    <a:pt x="0" y="33"/>
                  </a:lnTo>
                  <a:lnTo>
                    <a:pt x="19" y="38"/>
                  </a:lnTo>
                  <a:lnTo>
                    <a:pt x="49" y="18"/>
                  </a:lnTo>
                  <a:cubicBezTo>
                    <a:pt x="58" y="12"/>
                    <a:pt x="68" y="10"/>
                    <a:pt x="79" y="10"/>
                  </a:cubicBezTo>
                  <a:lnTo>
                    <a:pt x="124" y="13"/>
                  </a:lnTo>
                  <a:cubicBezTo>
                    <a:pt x="125" y="12"/>
                    <a:pt x="125" y="12"/>
                    <a:pt x="125" y="11"/>
                  </a:cubicBezTo>
                  <a:lnTo>
                    <a:pt x="127" y="7"/>
                  </a:lnTo>
                  <a:lnTo>
                    <a:pt x="41" y="1"/>
                  </a:lnTo>
                  <a:cubicBezTo>
                    <a:pt x="35" y="0"/>
                    <a:pt x="30" y="2"/>
                    <a:pt x="27" y="6"/>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942">
              <a:extLst>
                <a:ext uri="{FF2B5EF4-FFF2-40B4-BE49-F238E27FC236}">
                  <a16:creationId xmlns:a16="http://schemas.microsoft.com/office/drawing/2014/main" id="{6F0EDEBB-C510-4138-8236-B9A60AF27880}"/>
                </a:ext>
              </a:extLst>
            </p:cNvPr>
            <p:cNvSpPr>
              <a:spLocks/>
            </p:cNvSpPr>
            <p:nvPr/>
          </p:nvSpPr>
          <p:spPr bwMode="auto">
            <a:xfrm>
              <a:off x="2921001" y="2247900"/>
              <a:ext cx="330200" cy="260350"/>
            </a:xfrm>
            <a:custGeom>
              <a:avLst/>
              <a:gdLst>
                <a:gd name="T0" fmla="*/ 493 w 521"/>
                <a:gd name="T1" fmla="*/ 0 h 409"/>
                <a:gd name="T2" fmla="*/ 417 w 521"/>
                <a:gd name="T3" fmla="*/ 54 h 409"/>
                <a:gd name="T4" fmla="*/ 297 w 521"/>
                <a:gd name="T5" fmla="*/ 46 h 409"/>
                <a:gd name="T6" fmla="*/ 297 w 521"/>
                <a:gd name="T7" fmla="*/ 46 h 409"/>
                <a:gd name="T8" fmla="*/ 277 w 521"/>
                <a:gd name="T9" fmla="*/ 35 h 409"/>
                <a:gd name="T10" fmla="*/ 147 w 521"/>
                <a:gd name="T11" fmla="*/ 56 h 409"/>
                <a:gd name="T12" fmla="*/ 147 w 521"/>
                <a:gd name="T13" fmla="*/ 56 h 409"/>
                <a:gd name="T14" fmla="*/ 110 w 521"/>
                <a:gd name="T15" fmla="*/ 64 h 409"/>
                <a:gd name="T16" fmla="*/ 76 w 521"/>
                <a:gd name="T17" fmla="*/ 89 h 409"/>
                <a:gd name="T18" fmla="*/ 9 w 521"/>
                <a:gd name="T19" fmla="*/ 206 h 409"/>
                <a:gd name="T20" fmla="*/ 16 w 521"/>
                <a:gd name="T21" fmla="*/ 252 h 409"/>
                <a:gd name="T22" fmla="*/ 94 w 521"/>
                <a:gd name="T23" fmla="*/ 324 h 409"/>
                <a:gd name="T24" fmla="*/ 122 w 521"/>
                <a:gd name="T25" fmla="*/ 293 h 409"/>
                <a:gd name="T26" fmla="*/ 68 w 521"/>
                <a:gd name="T27" fmla="*/ 223 h 409"/>
                <a:gd name="T28" fmla="*/ 115 w 521"/>
                <a:gd name="T29" fmla="*/ 186 h 409"/>
                <a:gd name="T30" fmla="*/ 144 w 521"/>
                <a:gd name="T31" fmla="*/ 261 h 409"/>
                <a:gd name="T32" fmla="*/ 118 w 521"/>
                <a:gd name="T33" fmla="*/ 386 h 409"/>
                <a:gd name="T34" fmla="*/ 240 w 521"/>
                <a:gd name="T35" fmla="*/ 344 h 409"/>
                <a:gd name="T36" fmla="*/ 344 w 521"/>
                <a:gd name="T37" fmla="*/ 351 h 409"/>
                <a:gd name="T38" fmla="*/ 318 w 521"/>
                <a:gd name="T39" fmla="*/ 244 h 409"/>
                <a:gd name="T40" fmla="*/ 331 w 521"/>
                <a:gd name="T41" fmla="*/ 164 h 409"/>
                <a:gd name="T42" fmla="*/ 328 w 521"/>
                <a:gd name="T43" fmla="*/ 118 h 409"/>
                <a:gd name="T44" fmla="*/ 418 w 521"/>
                <a:gd name="T45" fmla="*/ 115 h 409"/>
                <a:gd name="T46" fmla="*/ 427 w 521"/>
                <a:gd name="T47" fmla="*/ 111 h 409"/>
                <a:gd name="T48" fmla="*/ 521 w 521"/>
                <a:gd name="T49" fmla="*/ 30 h 409"/>
                <a:gd name="T50" fmla="*/ 493 w 521"/>
                <a:gd name="T51"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1" h="409">
                  <a:moveTo>
                    <a:pt x="493" y="0"/>
                  </a:moveTo>
                  <a:lnTo>
                    <a:pt x="417" y="54"/>
                  </a:lnTo>
                  <a:lnTo>
                    <a:pt x="297" y="46"/>
                  </a:lnTo>
                  <a:lnTo>
                    <a:pt x="297" y="46"/>
                  </a:lnTo>
                  <a:cubicBezTo>
                    <a:pt x="294" y="39"/>
                    <a:pt x="285" y="34"/>
                    <a:pt x="277" y="35"/>
                  </a:cubicBezTo>
                  <a:lnTo>
                    <a:pt x="147" y="56"/>
                  </a:lnTo>
                  <a:lnTo>
                    <a:pt x="147" y="56"/>
                  </a:lnTo>
                  <a:lnTo>
                    <a:pt x="110" y="64"/>
                  </a:lnTo>
                  <a:cubicBezTo>
                    <a:pt x="95" y="67"/>
                    <a:pt x="83" y="76"/>
                    <a:pt x="76" y="89"/>
                  </a:cubicBezTo>
                  <a:lnTo>
                    <a:pt x="9" y="206"/>
                  </a:lnTo>
                  <a:cubicBezTo>
                    <a:pt x="0" y="221"/>
                    <a:pt x="3" y="240"/>
                    <a:pt x="16" y="252"/>
                  </a:cubicBezTo>
                  <a:lnTo>
                    <a:pt x="94" y="324"/>
                  </a:lnTo>
                  <a:cubicBezTo>
                    <a:pt x="94" y="324"/>
                    <a:pt x="111" y="323"/>
                    <a:pt x="122" y="293"/>
                  </a:cubicBezTo>
                  <a:cubicBezTo>
                    <a:pt x="122" y="293"/>
                    <a:pt x="68" y="223"/>
                    <a:pt x="68" y="223"/>
                  </a:cubicBezTo>
                  <a:lnTo>
                    <a:pt x="115" y="186"/>
                  </a:lnTo>
                  <a:cubicBezTo>
                    <a:pt x="121" y="205"/>
                    <a:pt x="133" y="236"/>
                    <a:pt x="144" y="261"/>
                  </a:cubicBezTo>
                  <a:cubicBezTo>
                    <a:pt x="127" y="293"/>
                    <a:pt x="118" y="386"/>
                    <a:pt x="118" y="386"/>
                  </a:cubicBezTo>
                  <a:cubicBezTo>
                    <a:pt x="118" y="386"/>
                    <a:pt x="196" y="409"/>
                    <a:pt x="240" y="344"/>
                  </a:cubicBezTo>
                  <a:cubicBezTo>
                    <a:pt x="273" y="365"/>
                    <a:pt x="344" y="351"/>
                    <a:pt x="344" y="351"/>
                  </a:cubicBezTo>
                  <a:cubicBezTo>
                    <a:pt x="344" y="351"/>
                    <a:pt x="317" y="278"/>
                    <a:pt x="318" y="244"/>
                  </a:cubicBezTo>
                  <a:cubicBezTo>
                    <a:pt x="319" y="223"/>
                    <a:pt x="326" y="188"/>
                    <a:pt x="331" y="164"/>
                  </a:cubicBezTo>
                  <a:cubicBezTo>
                    <a:pt x="335" y="149"/>
                    <a:pt x="334" y="133"/>
                    <a:pt x="328" y="118"/>
                  </a:cubicBezTo>
                  <a:lnTo>
                    <a:pt x="418" y="115"/>
                  </a:lnTo>
                  <a:cubicBezTo>
                    <a:pt x="421" y="115"/>
                    <a:pt x="425" y="113"/>
                    <a:pt x="427" y="111"/>
                  </a:cubicBezTo>
                  <a:lnTo>
                    <a:pt x="521" y="30"/>
                  </a:lnTo>
                  <a:cubicBezTo>
                    <a:pt x="521" y="10"/>
                    <a:pt x="493" y="0"/>
                    <a:pt x="49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943">
              <a:extLst>
                <a:ext uri="{FF2B5EF4-FFF2-40B4-BE49-F238E27FC236}">
                  <a16:creationId xmlns:a16="http://schemas.microsoft.com/office/drawing/2014/main" id="{A13AF010-B6F7-4695-A2DD-1AA45B826BB2}"/>
                </a:ext>
              </a:extLst>
            </p:cNvPr>
            <p:cNvSpPr>
              <a:spLocks/>
            </p:cNvSpPr>
            <p:nvPr/>
          </p:nvSpPr>
          <p:spPr bwMode="auto">
            <a:xfrm>
              <a:off x="3082926" y="2290763"/>
              <a:ext cx="20638" cy="30163"/>
            </a:xfrm>
            <a:custGeom>
              <a:avLst/>
              <a:gdLst>
                <a:gd name="T0" fmla="*/ 0 w 33"/>
                <a:gd name="T1" fmla="*/ 19 h 47"/>
                <a:gd name="T2" fmla="*/ 7 w 33"/>
                <a:gd name="T3" fmla="*/ 47 h 47"/>
                <a:gd name="T4" fmla="*/ 15 w 33"/>
                <a:gd name="T5" fmla="*/ 28 h 47"/>
                <a:gd name="T6" fmla="*/ 33 w 33"/>
                <a:gd name="T7" fmla="*/ 26 h 47"/>
                <a:gd name="T8" fmla="*/ 9 w 33"/>
                <a:gd name="T9" fmla="*/ 0 h 47"/>
                <a:gd name="T10" fmla="*/ 0 w 33"/>
                <a:gd name="T11" fmla="*/ 19 h 47"/>
              </a:gdLst>
              <a:ahLst/>
              <a:cxnLst>
                <a:cxn ang="0">
                  <a:pos x="T0" y="T1"/>
                </a:cxn>
                <a:cxn ang="0">
                  <a:pos x="T2" y="T3"/>
                </a:cxn>
                <a:cxn ang="0">
                  <a:pos x="T4" y="T5"/>
                </a:cxn>
                <a:cxn ang="0">
                  <a:pos x="T6" y="T7"/>
                </a:cxn>
                <a:cxn ang="0">
                  <a:pos x="T8" y="T9"/>
                </a:cxn>
                <a:cxn ang="0">
                  <a:pos x="T10" y="T11"/>
                </a:cxn>
              </a:cxnLst>
              <a:rect l="0" t="0" r="r" b="b"/>
              <a:pathLst>
                <a:path w="33" h="47">
                  <a:moveTo>
                    <a:pt x="0" y="19"/>
                  </a:moveTo>
                  <a:cubicBezTo>
                    <a:pt x="0" y="19"/>
                    <a:pt x="5" y="39"/>
                    <a:pt x="7" y="47"/>
                  </a:cubicBezTo>
                  <a:cubicBezTo>
                    <a:pt x="11" y="36"/>
                    <a:pt x="15" y="28"/>
                    <a:pt x="15" y="28"/>
                  </a:cubicBezTo>
                  <a:lnTo>
                    <a:pt x="33" y="26"/>
                  </a:lnTo>
                  <a:lnTo>
                    <a:pt x="9" y="0"/>
                  </a:lnTo>
                  <a:lnTo>
                    <a:pt x="0" y="19"/>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944">
              <a:extLst>
                <a:ext uri="{FF2B5EF4-FFF2-40B4-BE49-F238E27FC236}">
                  <a16:creationId xmlns:a16="http://schemas.microsoft.com/office/drawing/2014/main" id="{1B88DEF0-6499-4CDA-A59A-A7CFA54814C9}"/>
                </a:ext>
              </a:extLst>
            </p:cNvPr>
            <p:cNvSpPr>
              <a:spLocks/>
            </p:cNvSpPr>
            <p:nvPr/>
          </p:nvSpPr>
          <p:spPr bwMode="auto">
            <a:xfrm>
              <a:off x="3027364" y="2268538"/>
              <a:ext cx="65088" cy="141288"/>
            </a:xfrm>
            <a:custGeom>
              <a:avLst/>
              <a:gdLst>
                <a:gd name="T0" fmla="*/ 0 w 104"/>
                <a:gd name="T1" fmla="*/ 28 h 223"/>
                <a:gd name="T2" fmla="*/ 60 w 104"/>
                <a:gd name="T3" fmla="*/ 131 h 223"/>
                <a:gd name="T4" fmla="*/ 70 w 104"/>
                <a:gd name="T5" fmla="*/ 223 h 223"/>
                <a:gd name="T6" fmla="*/ 103 w 104"/>
                <a:gd name="T7" fmla="*/ 145 h 223"/>
                <a:gd name="T8" fmla="*/ 89 w 104"/>
                <a:gd name="T9" fmla="*/ 54 h 223"/>
                <a:gd name="T10" fmla="*/ 103 w 104"/>
                <a:gd name="T11" fmla="*/ 24 h 223"/>
                <a:gd name="T12" fmla="*/ 81 w 104"/>
                <a:gd name="T13" fmla="*/ 7 h 223"/>
                <a:gd name="T14" fmla="*/ 5 w 104"/>
                <a:gd name="T15" fmla="*/ 0 h 223"/>
                <a:gd name="T16" fmla="*/ 0 w 104"/>
                <a:gd name="T17"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23">
                  <a:moveTo>
                    <a:pt x="0" y="28"/>
                  </a:moveTo>
                  <a:cubicBezTo>
                    <a:pt x="0" y="28"/>
                    <a:pt x="48" y="91"/>
                    <a:pt x="60" y="131"/>
                  </a:cubicBezTo>
                  <a:cubicBezTo>
                    <a:pt x="72" y="171"/>
                    <a:pt x="70" y="223"/>
                    <a:pt x="70" y="223"/>
                  </a:cubicBezTo>
                  <a:cubicBezTo>
                    <a:pt x="70" y="223"/>
                    <a:pt x="103" y="187"/>
                    <a:pt x="103" y="145"/>
                  </a:cubicBezTo>
                  <a:cubicBezTo>
                    <a:pt x="104" y="103"/>
                    <a:pt x="89" y="54"/>
                    <a:pt x="89" y="54"/>
                  </a:cubicBezTo>
                  <a:lnTo>
                    <a:pt x="103" y="24"/>
                  </a:lnTo>
                  <a:lnTo>
                    <a:pt x="81" y="7"/>
                  </a:lnTo>
                  <a:lnTo>
                    <a:pt x="5" y="0"/>
                  </a:lnTo>
                  <a:lnTo>
                    <a:pt x="0" y="2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945">
              <a:extLst>
                <a:ext uri="{FF2B5EF4-FFF2-40B4-BE49-F238E27FC236}">
                  <a16:creationId xmlns:a16="http://schemas.microsoft.com/office/drawing/2014/main" id="{234CC5AA-F31F-44D4-80B7-920217E6F03B}"/>
                </a:ext>
              </a:extLst>
            </p:cNvPr>
            <p:cNvSpPr>
              <a:spLocks/>
            </p:cNvSpPr>
            <p:nvPr/>
          </p:nvSpPr>
          <p:spPr bwMode="auto">
            <a:xfrm>
              <a:off x="3078164" y="2276475"/>
              <a:ext cx="6350" cy="12700"/>
            </a:xfrm>
            <a:custGeom>
              <a:avLst/>
              <a:gdLst>
                <a:gd name="T0" fmla="*/ 5 w 11"/>
                <a:gd name="T1" fmla="*/ 18 h 18"/>
                <a:gd name="T2" fmla="*/ 11 w 11"/>
                <a:gd name="T3" fmla="*/ 7 h 18"/>
                <a:gd name="T4" fmla="*/ 0 w 11"/>
                <a:gd name="T5" fmla="*/ 0 h 18"/>
                <a:gd name="T6" fmla="*/ 2 w 11"/>
                <a:gd name="T7" fmla="*/ 16 h 18"/>
                <a:gd name="T8" fmla="*/ 5 w 11"/>
                <a:gd name="T9" fmla="*/ 18 h 18"/>
              </a:gdLst>
              <a:ahLst/>
              <a:cxnLst>
                <a:cxn ang="0">
                  <a:pos x="T0" y="T1"/>
                </a:cxn>
                <a:cxn ang="0">
                  <a:pos x="T2" y="T3"/>
                </a:cxn>
                <a:cxn ang="0">
                  <a:pos x="T4" y="T5"/>
                </a:cxn>
                <a:cxn ang="0">
                  <a:pos x="T6" y="T7"/>
                </a:cxn>
                <a:cxn ang="0">
                  <a:pos x="T8" y="T9"/>
                </a:cxn>
              </a:cxnLst>
              <a:rect l="0" t="0" r="r" b="b"/>
              <a:pathLst>
                <a:path w="11" h="18">
                  <a:moveTo>
                    <a:pt x="5" y="18"/>
                  </a:moveTo>
                  <a:lnTo>
                    <a:pt x="11" y="7"/>
                  </a:lnTo>
                  <a:lnTo>
                    <a:pt x="0" y="0"/>
                  </a:lnTo>
                  <a:lnTo>
                    <a:pt x="2" y="16"/>
                  </a:lnTo>
                  <a:lnTo>
                    <a:pt x="5" y="1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946">
              <a:extLst>
                <a:ext uri="{FF2B5EF4-FFF2-40B4-BE49-F238E27FC236}">
                  <a16:creationId xmlns:a16="http://schemas.microsoft.com/office/drawing/2014/main" id="{9C8A6387-5F50-4AB2-91C7-3A683BB82911}"/>
                </a:ext>
              </a:extLst>
            </p:cNvPr>
            <p:cNvSpPr>
              <a:spLocks/>
            </p:cNvSpPr>
            <p:nvPr/>
          </p:nvSpPr>
          <p:spPr bwMode="auto">
            <a:xfrm>
              <a:off x="3009901" y="2160588"/>
              <a:ext cx="95250" cy="165100"/>
            </a:xfrm>
            <a:custGeom>
              <a:avLst/>
              <a:gdLst>
                <a:gd name="T0" fmla="*/ 146 w 150"/>
                <a:gd name="T1" fmla="*/ 99 h 260"/>
                <a:gd name="T2" fmla="*/ 142 w 150"/>
                <a:gd name="T3" fmla="*/ 63 h 260"/>
                <a:gd name="T4" fmla="*/ 67 w 150"/>
                <a:gd name="T5" fmla="*/ 5 h 260"/>
                <a:gd name="T6" fmla="*/ 63 w 150"/>
                <a:gd name="T7" fmla="*/ 6 h 260"/>
                <a:gd name="T8" fmla="*/ 5 w 150"/>
                <a:gd name="T9" fmla="*/ 80 h 260"/>
                <a:gd name="T10" fmla="*/ 10 w 150"/>
                <a:gd name="T11" fmla="*/ 116 h 260"/>
                <a:gd name="T12" fmla="*/ 44 w 150"/>
                <a:gd name="T13" fmla="*/ 166 h 260"/>
                <a:gd name="T14" fmla="*/ 42 w 150"/>
                <a:gd name="T15" fmla="*/ 190 h 260"/>
                <a:gd name="T16" fmla="*/ 68 w 150"/>
                <a:gd name="T17" fmla="*/ 209 h 260"/>
                <a:gd name="T18" fmla="*/ 94 w 150"/>
                <a:gd name="T19" fmla="*/ 260 h 260"/>
                <a:gd name="T20" fmla="*/ 111 w 150"/>
                <a:gd name="T21" fmla="*/ 202 h 260"/>
                <a:gd name="T22" fmla="*/ 109 w 150"/>
                <a:gd name="T23" fmla="*/ 191 h 260"/>
                <a:gd name="T24" fmla="*/ 107 w 150"/>
                <a:gd name="T25" fmla="*/ 178 h 260"/>
                <a:gd name="T26" fmla="*/ 115 w 150"/>
                <a:gd name="T27" fmla="*/ 164 h 260"/>
                <a:gd name="T28" fmla="*/ 146 w 150"/>
                <a:gd name="T29" fmla="*/ 9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60">
                  <a:moveTo>
                    <a:pt x="146" y="99"/>
                  </a:moveTo>
                  <a:lnTo>
                    <a:pt x="142" y="63"/>
                  </a:lnTo>
                  <a:cubicBezTo>
                    <a:pt x="137" y="26"/>
                    <a:pt x="103" y="0"/>
                    <a:pt x="67" y="5"/>
                  </a:cubicBezTo>
                  <a:lnTo>
                    <a:pt x="63" y="6"/>
                  </a:lnTo>
                  <a:cubicBezTo>
                    <a:pt x="26" y="10"/>
                    <a:pt x="0" y="44"/>
                    <a:pt x="5" y="80"/>
                  </a:cubicBezTo>
                  <a:lnTo>
                    <a:pt x="10" y="116"/>
                  </a:lnTo>
                  <a:cubicBezTo>
                    <a:pt x="12" y="138"/>
                    <a:pt x="26" y="156"/>
                    <a:pt x="44" y="166"/>
                  </a:cubicBezTo>
                  <a:lnTo>
                    <a:pt x="42" y="190"/>
                  </a:lnTo>
                  <a:lnTo>
                    <a:pt x="68" y="209"/>
                  </a:lnTo>
                  <a:lnTo>
                    <a:pt x="94" y="260"/>
                  </a:lnTo>
                  <a:lnTo>
                    <a:pt x="111" y="202"/>
                  </a:lnTo>
                  <a:lnTo>
                    <a:pt x="109" y="191"/>
                  </a:lnTo>
                  <a:lnTo>
                    <a:pt x="107" y="178"/>
                  </a:lnTo>
                  <a:cubicBezTo>
                    <a:pt x="107" y="173"/>
                    <a:pt x="110" y="167"/>
                    <a:pt x="115" y="164"/>
                  </a:cubicBezTo>
                  <a:cubicBezTo>
                    <a:pt x="137" y="151"/>
                    <a:pt x="150" y="125"/>
                    <a:pt x="146" y="99"/>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47">
              <a:extLst>
                <a:ext uri="{FF2B5EF4-FFF2-40B4-BE49-F238E27FC236}">
                  <a16:creationId xmlns:a16="http://schemas.microsoft.com/office/drawing/2014/main" id="{6A90E77D-4A74-45AA-8507-45133B056C86}"/>
                </a:ext>
              </a:extLst>
            </p:cNvPr>
            <p:cNvSpPr>
              <a:spLocks/>
            </p:cNvSpPr>
            <p:nvPr/>
          </p:nvSpPr>
          <p:spPr bwMode="auto">
            <a:xfrm>
              <a:off x="3049589" y="2163763"/>
              <a:ext cx="55563" cy="161925"/>
            </a:xfrm>
            <a:custGeom>
              <a:avLst/>
              <a:gdLst>
                <a:gd name="T0" fmla="*/ 83 w 87"/>
                <a:gd name="T1" fmla="*/ 93 h 254"/>
                <a:gd name="T2" fmla="*/ 79 w 87"/>
                <a:gd name="T3" fmla="*/ 57 h 254"/>
                <a:gd name="T4" fmla="*/ 25 w 87"/>
                <a:gd name="T5" fmla="*/ 0 h 254"/>
                <a:gd name="T6" fmla="*/ 15 w 87"/>
                <a:gd name="T7" fmla="*/ 13 h 254"/>
                <a:gd name="T8" fmla="*/ 28 w 87"/>
                <a:gd name="T9" fmla="*/ 24 h 254"/>
                <a:gd name="T10" fmla="*/ 41 w 87"/>
                <a:gd name="T11" fmla="*/ 53 h 254"/>
                <a:gd name="T12" fmla="*/ 41 w 87"/>
                <a:gd name="T13" fmla="*/ 57 h 254"/>
                <a:gd name="T14" fmla="*/ 50 w 87"/>
                <a:gd name="T15" fmla="*/ 71 h 254"/>
                <a:gd name="T16" fmla="*/ 64 w 87"/>
                <a:gd name="T17" fmla="*/ 78 h 254"/>
                <a:gd name="T18" fmla="*/ 65 w 87"/>
                <a:gd name="T19" fmla="*/ 89 h 254"/>
                <a:gd name="T20" fmla="*/ 58 w 87"/>
                <a:gd name="T21" fmla="*/ 95 h 254"/>
                <a:gd name="T22" fmla="*/ 61 w 87"/>
                <a:gd name="T23" fmla="*/ 102 h 254"/>
                <a:gd name="T24" fmla="*/ 64 w 87"/>
                <a:gd name="T25" fmla="*/ 114 h 254"/>
                <a:gd name="T26" fmla="*/ 52 w 87"/>
                <a:gd name="T27" fmla="*/ 117 h 254"/>
                <a:gd name="T28" fmla="*/ 60 w 87"/>
                <a:gd name="T29" fmla="*/ 125 h 254"/>
                <a:gd name="T30" fmla="*/ 66 w 87"/>
                <a:gd name="T31" fmla="*/ 138 h 254"/>
                <a:gd name="T32" fmla="*/ 34 w 87"/>
                <a:gd name="T33" fmla="*/ 144 h 254"/>
                <a:gd name="T34" fmla="*/ 4 w 87"/>
                <a:gd name="T35" fmla="*/ 136 h 254"/>
                <a:gd name="T36" fmla="*/ 2 w 87"/>
                <a:gd name="T37" fmla="*/ 139 h 254"/>
                <a:gd name="T38" fmla="*/ 12 w 87"/>
                <a:gd name="T39" fmla="*/ 151 h 254"/>
                <a:gd name="T40" fmla="*/ 22 w 87"/>
                <a:gd name="T41" fmla="*/ 178 h 254"/>
                <a:gd name="T42" fmla="*/ 25 w 87"/>
                <a:gd name="T43" fmla="*/ 243 h 254"/>
                <a:gd name="T44" fmla="*/ 31 w 87"/>
                <a:gd name="T45" fmla="*/ 254 h 254"/>
                <a:gd name="T46" fmla="*/ 48 w 87"/>
                <a:gd name="T47" fmla="*/ 196 h 254"/>
                <a:gd name="T48" fmla="*/ 46 w 87"/>
                <a:gd name="T49" fmla="*/ 185 h 254"/>
                <a:gd name="T50" fmla="*/ 44 w 87"/>
                <a:gd name="T51" fmla="*/ 172 h 254"/>
                <a:gd name="T52" fmla="*/ 52 w 87"/>
                <a:gd name="T53" fmla="*/ 158 h 254"/>
                <a:gd name="T54" fmla="*/ 83 w 87"/>
                <a:gd name="T55" fmla="*/ 9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254">
                  <a:moveTo>
                    <a:pt x="83" y="93"/>
                  </a:moveTo>
                  <a:lnTo>
                    <a:pt x="79" y="57"/>
                  </a:lnTo>
                  <a:cubicBezTo>
                    <a:pt x="75" y="28"/>
                    <a:pt x="53" y="5"/>
                    <a:pt x="25" y="0"/>
                  </a:cubicBezTo>
                  <a:lnTo>
                    <a:pt x="15" y="13"/>
                  </a:lnTo>
                  <a:lnTo>
                    <a:pt x="28" y="24"/>
                  </a:lnTo>
                  <a:cubicBezTo>
                    <a:pt x="36" y="32"/>
                    <a:pt x="41" y="42"/>
                    <a:pt x="41" y="53"/>
                  </a:cubicBezTo>
                  <a:lnTo>
                    <a:pt x="41" y="57"/>
                  </a:lnTo>
                  <a:cubicBezTo>
                    <a:pt x="41" y="63"/>
                    <a:pt x="45" y="68"/>
                    <a:pt x="50" y="71"/>
                  </a:cubicBezTo>
                  <a:lnTo>
                    <a:pt x="64" y="78"/>
                  </a:lnTo>
                  <a:cubicBezTo>
                    <a:pt x="69" y="80"/>
                    <a:pt x="69" y="86"/>
                    <a:pt x="65" y="89"/>
                  </a:cubicBezTo>
                  <a:cubicBezTo>
                    <a:pt x="65" y="89"/>
                    <a:pt x="58" y="93"/>
                    <a:pt x="58" y="95"/>
                  </a:cubicBezTo>
                  <a:cubicBezTo>
                    <a:pt x="58" y="97"/>
                    <a:pt x="61" y="102"/>
                    <a:pt x="61" y="102"/>
                  </a:cubicBezTo>
                  <a:cubicBezTo>
                    <a:pt x="63" y="105"/>
                    <a:pt x="64" y="109"/>
                    <a:pt x="64" y="114"/>
                  </a:cubicBezTo>
                  <a:lnTo>
                    <a:pt x="52" y="117"/>
                  </a:lnTo>
                  <a:cubicBezTo>
                    <a:pt x="53" y="121"/>
                    <a:pt x="56" y="124"/>
                    <a:pt x="60" y="125"/>
                  </a:cubicBezTo>
                  <a:cubicBezTo>
                    <a:pt x="67" y="127"/>
                    <a:pt x="67" y="133"/>
                    <a:pt x="66" y="138"/>
                  </a:cubicBezTo>
                  <a:cubicBezTo>
                    <a:pt x="57" y="145"/>
                    <a:pt x="45" y="147"/>
                    <a:pt x="34" y="144"/>
                  </a:cubicBezTo>
                  <a:lnTo>
                    <a:pt x="4" y="136"/>
                  </a:lnTo>
                  <a:cubicBezTo>
                    <a:pt x="2" y="135"/>
                    <a:pt x="0" y="138"/>
                    <a:pt x="2" y="139"/>
                  </a:cubicBezTo>
                  <a:lnTo>
                    <a:pt x="12" y="151"/>
                  </a:lnTo>
                  <a:cubicBezTo>
                    <a:pt x="18" y="159"/>
                    <a:pt x="22" y="168"/>
                    <a:pt x="22" y="178"/>
                  </a:cubicBezTo>
                  <a:lnTo>
                    <a:pt x="25" y="243"/>
                  </a:lnTo>
                  <a:lnTo>
                    <a:pt x="31" y="254"/>
                  </a:lnTo>
                  <a:lnTo>
                    <a:pt x="48" y="196"/>
                  </a:lnTo>
                  <a:lnTo>
                    <a:pt x="46" y="185"/>
                  </a:lnTo>
                  <a:lnTo>
                    <a:pt x="44" y="172"/>
                  </a:lnTo>
                  <a:cubicBezTo>
                    <a:pt x="44" y="167"/>
                    <a:pt x="47" y="161"/>
                    <a:pt x="52" y="158"/>
                  </a:cubicBezTo>
                  <a:cubicBezTo>
                    <a:pt x="74" y="145"/>
                    <a:pt x="87" y="119"/>
                    <a:pt x="83" y="93"/>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948">
              <a:extLst>
                <a:ext uri="{FF2B5EF4-FFF2-40B4-BE49-F238E27FC236}">
                  <a16:creationId xmlns:a16="http://schemas.microsoft.com/office/drawing/2014/main" id="{10565E0F-3242-491B-9344-0A347BCBE2FB}"/>
                </a:ext>
              </a:extLst>
            </p:cNvPr>
            <p:cNvSpPr>
              <a:spLocks noChangeArrowheads="1"/>
            </p:cNvSpPr>
            <p:nvPr/>
          </p:nvSpPr>
          <p:spPr bwMode="auto">
            <a:xfrm>
              <a:off x="3052764" y="2206625"/>
              <a:ext cx="6350"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949">
              <a:extLst>
                <a:ext uri="{FF2B5EF4-FFF2-40B4-BE49-F238E27FC236}">
                  <a16:creationId xmlns:a16="http://schemas.microsoft.com/office/drawing/2014/main" id="{48B9C288-D332-419D-884A-A8C2C194F46A}"/>
                </a:ext>
              </a:extLst>
            </p:cNvPr>
            <p:cNvSpPr>
              <a:spLocks noChangeArrowheads="1"/>
            </p:cNvSpPr>
            <p:nvPr/>
          </p:nvSpPr>
          <p:spPr bwMode="auto">
            <a:xfrm>
              <a:off x="3087689" y="2200275"/>
              <a:ext cx="7938"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950">
              <a:extLst>
                <a:ext uri="{FF2B5EF4-FFF2-40B4-BE49-F238E27FC236}">
                  <a16:creationId xmlns:a16="http://schemas.microsoft.com/office/drawing/2014/main" id="{9A2228EC-B552-41BD-B6E0-036ECF9D7E83}"/>
                </a:ext>
              </a:extLst>
            </p:cNvPr>
            <p:cNvSpPr>
              <a:spLocks/>
            </p:cNvSpPr>
            <p:nvPr/>
          </p:nvSpPr>
          <p:spPr bwMode="auto">
            <a:xfrm>
              <a:off x="3063876" y="2230438"/>
              <a:ext cx="4763" cy="7938"/>
            </a:xfrm>
            <a:custGeom>
              <a:avLst/>
              <a:gdLst>
                <a:gd name="T0" fmla="*/ 9 w 9"/>
                <a:gd name="T1" fmla="*/ 0 h 13"/>
                <a:gd name="T2" fmla="*/ 6 w 9"/>
                <a:gd name="T3" fmla="*/ 13 h 13"/>
                <a:gd name="T4" fmla="*/ 9 w 9"/>
                <a:gd name="T5" fmla="*/ 0 h 13"/>
              </a:gdLst>
              <a:ahLst/>
              <a:cxnLst>
                <a:cxn ang="0">
                  <a:pos x="T0" y="T1"/>
                </a:cxn>
                <a:cxn ang="0">
                  <a:pos x="T2" y="T3"/>
                </a:cxn>
                <a:cxn ang="0">
                  <a:pos x="T4" y="T5"/>
                </a:cxn>
              </a:cxnLst>
              <a:rect l="0" t="0" r="r" b="b"/>
              <a:pathLst>
                <a:path w="9" h="13">
                  <a:moveTo>
                    <a:pt x="9" y="0"/>
                  </a:moveTo>
                  <a:lnTo>
                    <a:pt x="6" y="13"/>
                  </a:lnTo>
                  <a:cubicBezTo>
                    <a:pt x="6" y="13"/>
                    <a:pt x="0" y="3"/>
                    <a:pt x="9" y="0"/>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51">
              <a:extLst>
                <a:ext uri="{FF2B5EF4-FFF2-40B4-BE49-F238E27FC236}">
                  <a16:creationId xmlns:a16="http://schemas.microsoft.com/office/drawing/2014/main" id="{6C3D647D-03CD-4D45-AB3B-5C9B68BEA66D}"/>
                </a:ext>
              </a:extLst>
            </p:cNvPr>
            <p:cNvSpPr>
              <a:spLocks/>
            </p:cNvSpPr>
            <p:nvPr/>
          </p:nvSpPr>
          <p:spPr bwMode="auto">
            <a:xfrm>
              <a:off x="3043239" y="2292350"/>
              <a:ext cx="22225" cy="22225"/>
            </a:xfrm>
            <a:custGeom>
              <a:avLst/>
              <a:gdLst>
                <a:gd name="T0" fmla="*/ 16 w 34"/>
                <a:gd name="T1" fmla="*/ 0 h 35"/>
                <a:gd name="T2" fmla="*/ 0 w 34"/>
                <a:gd name="T3" fmla="*/ 25 h 35"/>
                <a:gd name="T4" fmla="*/ 34 w 34"/>
                <a:gd name="T5" fmla="*/ 35 h 35"/>
                <a:gd name="T6" fmla="*/ 16 w 34"/>
                <a:gd name="T7" fmla="*/ 0 h 35"/>
              </a:gdLst>
              <a:ahLst/>
              <a:cxnLst>
                <a:cxn ang="0">
                  <a:pos x="T0" y="T1"/>
                </a:cxn>
                <a:cxn ang="0">
                  <a:pos x="T2" y="T3"/>
                </a:cxn>
                <a:cxn ang="0">
                  <a:pos x="T4" y="T5"/>
                </a:cxn>
                <a:cxn ang="0">
                  <a:pos x="T6" y="T7"/>
                </a:cxn>
              </a:cxnLst>
              <a:rect l="0" t="0" r="r" b="b"/>
              <a:pathLst>
                <a:path w="34" h="35">
                  <a:moveTo>
                    <a:pt x="16" y="0"/>
                  </a:moveTo>
                  <a:lnTo>
                    <a:pt x="0" y="25"/>
                  </a:lnTo>
                  <a:lnTo>
                    <a:pt x="34" y="35"/>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952">
              <a:extLst>
                <a:ext uri="{FF2B5EF4-FFF2-40B4-BE49-F238E27FC236}">
                  <a16:creationId xmlns:a16="http://schemas.microsoft.com/office/drawing/2014/main" id="{76A281AC-D7C2-4C67-83F1-B1CE0B7BA494}"/>
                </a:ext>
              </a:extLst>
            </p:cNvPr>
            <p:cNvSpPr>
              <a:spLocks/>
            </p:cNvSpPr>
            <p:nvPr/>
          </p:nvSpPr>
          <p:spPr bwMode="auto">
            <a:xfrm>
              <a:off x="3067051" y="2303463"/>
              <a:ext cx="39688" cy="114300"/>
            </a:xfrm>
            <a:custGeom>
              <a:avLst/>
              <a:gdLst>
                <a:gd name="T0" fmla="*/ 26 w 63"/>
                <a:gd name="T1" fmla="*/ 0 h 180"/>
                <a:gd name="T2" fmla="*/ 22 w 63"/>
                <a:gd name="T3" fmla="*/ 8 h 180"/>
                <a:gd name="T4" fmla="*/ 32 w 63"/>
                <a:gd name="T5" fmla="*/ 49 h 180"/>
                <a:gd name="T6" fmla="*/ 32 w 63"/>
                <a:gd name="T7" fmla="*/ 83 h 180"/>
                <a:gd name="T8" fmla="*/ 31 w 63"/>
                <a:gd name="T9" fmla="*/ 86 h 180"/>
                <a:gd name="T10" fmla="*/ 2 w 63"/>
                <a:gd name="T11" fmla="*/ 125 h 180"/>
                <a:gd name="T12" fmla="*/ 0 w 63"/>
                <a:gd name="T13" fmla="*/ 179 h 180"/>
                <a:gd name="T14" fmla="*/ 30 w 63"/>
                <a:gd name="T15" fmla="*/ 180 h 180"/>
                <a:gd name="T16" fmla="*/ 63 w 63"/>
                <a:gd name="T17" fmla="*/ 49 h 180"/>
                <a:gd name="T18" fmla="*/ 26 w 63"/>
                <a:gd name="T1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80">
                  <a:moveTo>
                    <a:pt x="26" y="0"/>
                  </a:moveTo>
                  <a:lnTo>
                    <a:pt x="22" y="8"/>
                  </a:lnTo>
                  <a:lnTo>
                    <a:pt x="32" y="49"/>
                  </a:lnTo>
                  <a:cubicBezTo>
                    <a:pt x="35" y="60"/>
                    <a:pt x="34" y="72"/>
                    <a:pt x="32" y="83"/>
                  </a:cubicBezTo>
                  <a:lnTo>
                    <a:pt x="31" y="86"/>
                  </a:lnTo>
                  <a:cubicBezTo>
                    <a:pt x="27" y="102"/>
                    <a:pt x="16" y="116"/>
                    <a:pt x="2" y="125"/>
                  </a:cubicBezTo>
                  <a:lnTo>
                    <a:pt x="0" y="179"/>
                  </a:lnTo>
                  <a:lnTo>
                    <a:pt x="30" y="180"/>
                  </a:lnTo>
                  <a:lnTo>
                    <a:pt x="63" y="49"/>
                  </a:lnTo>
                  <a:lnTo>
                    <a:pt x="2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953">
              <a:extLst>
                <a:ext uri="{FF2B5EF4-FFF2-40B4-BE49-F238E27FC236}">
                  <a16:creationId xmlns:a16="http://schemas.microsoft.com/office/drawing/2014/main" id="{695EEEA8-9146-4D51-B985-359D241B379B}"/>
                </a:ext>
              </a:extLst>
            </p:cNvPr>
            <p:cNvSpPr>
              <a:spLocks/>
            </p:cNvSpPr>
            <p:nvPr/>
          </p:nvSpPr>
          <p:spPr bwMode="auto">
            <a:xfrm>
              <a:off x="3084514" y="2284413"/>
              <a:ext cx="7938" cy="20638"/>
            </a:xfrm>
            <a:custGeom>
              <a:avLst/>
              <a:gdLst>
                <a:gd name="T0" fmla="*/ 0 w 13"/>
                <a:gd name="T1" fmla="*/ 25 h 32"/>
                <a:gd name="T2" fmla="*/ 13 w 13"/>
                <a:gd name="T3" fmla="*/ 32 h 32"/>
                <a:gd name="T4" fmla="*/ 12 w 13"/>
                <a:gd name="T5" fmla="*/ 0 h 32"/>
                <a:gd name="T6" fmla="*/ 0 w 13"/>
                <a:gd name="T7" fmla="*/ 25 h 32"/>
              </a:gdLst>
              <a:ahLst/>
              <a:cxnLst>
                <a:cxn ang="0">
                  <a:pos x="T0" y="T1"/>
                </a:cxn>
                <a:cxn ang="0">
                  <a:pos x="T2" y="T3"/>
                </a:cxn>
                <a:cxn ang="0">
                  <a:pos x="T4" y="T5"/>
                </a:cxn>
                <a:cxn ang="0">
                  <a:pos x="T6" y="T7"/>
                </a:cxn>
              </a:cxnLst>
              <a:rect l="0" t="0" r="r" b="b"/>
              <a:pathLst>
                <a:path w="13" h="32">
                  <a:moveTo>
                    <a:pt x="0" y="25"/>
                  </a:moveTo>
                  <a:lnTo>
                    <a:pt x="13" y="32"/>
                  </a:lnTo>
                  <a:lnTo>
                    <a:pt x="12" y="0"/>
                  </a:lnTo>
                  <a:lnTo>
                    <a:pt x="0" y="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954">
              <a:extLst>
                <a:ext uri="{FF2B5EF4-FFF2-40B4-BE49-F238E27FC236}">
                  <a16:creationId xmlns:a16="http://schemas.microsoft.com/office/drawing/2014/main" id="{9CE0F1C7-5B27-42D8-A8D5-9ECE5C781E2D}"/>
                </a:ext>
              </a:extLst>
            </p:cNvPr>
            <p:cNvSpPr>
              <a:spLocks/>
            </p:cNvSpPr>
            <p:nvPr/>
          </p:nvSpPr>
          <p:spPr bwMode="auto">
            <a:xfrm>
              <a:off x="2982914" y="2436813"/>
              <a:ext cx="71438" cy="31750"/>
            </a:xfrm>
            <a:custGeom>
              <a:avLst/>
              <a:gdLst>
                <a:gd name="T0" fmla="*/ 98 w 111"/>
                <a:gd name="T1" fmla="*/ 10 h 50"/>
                <a:gd name="T2" fmla="*/ 67 w 111"/>
                <a:gd name="T3" fmla="*/ 1 h 50"/>
                <a:gd name="T4" fmla="*/ 63 w 111"/>
                <a:gd name="T5" fmla="*/ 0 h 50"/>
                <a:gd name="T6" fmla="*/ 23 w 111"/>
                <a:gd name="T7" fmla="*/ 4 h 50"/>
                <a:gd name="T8" fmla="*/ 21 w 111"/>
                <a:gd name="T9" fmla="*/ 2 h 50"/>
                <a:gd name="T10" fmla="*/ 20 w 111"/>
                <a:gd name="T11" fmla="*/ 4 h 50"/>
                <a:gd name="T12" fmla="*/ 0 w 111"/>
                <a:gd name="T13" fmla="*/ 25 h 50"/>
                <a:gd name="T14" fmla="*/ 7 w 111"/>
                <a:gd name="T15" fmla="*/ 33 h 50"/>
                <a:gd name="T16" fmla="*/ 43 w 111"/>
                <a:gd name="T17" fmla="*/ 36 h 50"/>
                <a:gd name="T18" fmla="*/ 52 w 111"/>
                <a:gd name="T19" fmla="*/ 29 h 50"/>
                <a:gd name="T20" fmla="*/ 64 w 111"/>
                <a:gd name="T21" fmla="*/ 34 h 50"/>
                <a:gd name="T22" fmla="*/ 68 w 111"/>
                <a:gd name="T23" fmla="*/ 44 h 50"/>
                <a:gd name="T24" fmla="*/ 77 w 111"/>
                <a:gd name="T25" fmla="*/ 50 h 50"/>
                <a:gd name="T26" fmla="*/ 80 w 111"/>
                <a:gd name="T27" fmla="*/ 49 h 50"/>
                <a:gd name="T28" fmla="*/ 75 w 111"/>
                <a:gd name="T29" fmla="*/ 29 h 50"/>
                <a:gd name="T30" fmla="*/ 64 w 111"/>
                <a:gd name="T31" fmla="*/ 23 h 50"/>
                <a:gd name="T32" fmla="*/ 79 w 111"/>
                <a:gd name="T33" fmla="*/ 26 h 50"/>
                <a:gd name="T34" fmla="*/ 86 w 111"/>
                <a:gd name="T35" fmla="*/ 37 h 50"/>
                <a:gd name="T36" fmla="*/ 97 w 111"/>
                <a:gd name="T37" fmla="*/ 40 h 50"/>
                <a:gd name="T38" fmla="*/ 100 w 111"/>
                <a:gd name="T39" fmla="*/ 39 h 50"/>
                <a:gd name="T40" fmla="*/ 94 w 111"/>
                <a:gd name="T41" fmla="*/ 26 h 50"/>
                <a:gd name="T42" fmla="*/ 96 w 111"/>
                <a:gd name="T43" fmla="*/ 29 h 50"/>
                <a:gd name="T44" fmla="*/ 108 w 111"/>
                <a:gd name="T45" fmla="*/ 31 h 50"/>
                <a:gd name="T46" fmla="*/ 111 w 111"/>
                <a:gd name="T47" fmla="*/ 30 h 50"/>
                <a:gd name="T48" fmla="*/ 98 w 111"/>
                <a:gd name="T49" fmla="*/ 1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50">
                  <a:moveTo>
                    <a:pt x="98" y="10"/>
                  </a:moveTo>
                  <a:lnTo>
                    <a:pt x="67" y="1"/>
                  </a:lnTo>
                  <a:cubicBezTo>
                    <a:pt x="66" y="0"/>
                    <a:pt x="65" y="0"/>
                    <a:pt x="63" y="0"/>
                  </a:cubicBezTo>
                  <a:cubicBezTo>
                    <a:pt x="63" y="0"/>
                    <a:pt x="30" y="5"/>
                    <a:pt x="23" y="4"/>
                  </a:cubicBezTo>
                  <a:lnTo>
                    <a:pt x="21" y="2"/>
                  </a:lnTo>
                  <a:lnTo>
                    <a:pt x="20" y="4"/>
                  </a:lnTo>
                  <a:cubicBezTo>
                    <a:pt x="16" y="12"/>
                    <a:pt x="9" y="21"/>
                    <a:pt x="0" y="25"/>
                  </a:cubicBezTo>
                  <a:lnTo>
                    <a:pt x="7" y="33"/>
                  </a:lnTo>
                  <a:cubicBezTo>
                    <a:pt x="17" y="43"/>
                    <a:pt x="32" y="44"/>
                    <a:pt x="43" y="36"/>
                  </a:cubicBezTo>
                  <a:lnTo>
                    <a:pt x="52" y="29"/>
                  </a:lnTo>
                  <a:lnTo>
                    <a:pt x="64" y="34"/>
                  </a:lnTo>
                  <a:lnTo>
                    <a:pt x="68" y="44"/>
                  </a:lnTo>
                  <a:cubicBezTo>
                    <a:pt x="69" y="48"/>
                    <a:pt x="73" y="50"/>
                    <a:pt x="77" y="50"/>
                  </a:cubicBezTo>
                  <a:lnTo>
                    <a:pt x="80" y="49"/>
                  </a:lnTo>
                  <a:lnTo>
                    <a:pt x="75" y="29"/>
                  </a:lnTo>
                  <a:lnTo>
                    <a:pt x="64" y="23"/>
                  </a:lnTo>
                  <a:lnTo>
                    <a:pt x="79" y="26"/>
                  </a:lnTo>
                  <a:lnTo>
                    <a:pt x="86" y="37"/>
                  </a:lnTo>
                  <a:cubicBezTo>
                    <a:pt x="88" y="40"/>
                    <a:pt x="93" y="42"/>
                    <a:pt x="97" y="40"/>
                  </a:cubicBezTo>
                  <a:lnTo>
                    <a:pt x="100" y="39"/>
                  </a:lnTo>
                  <a:lnTo>
                    <a:pt x="94" y="26"/>
                  </a:lnTo>
                  <a:lnTo>
                    <a:pt x="96" y="29"/>
                  </a:lnTo>
                  <a:cubicBezTo>
                    <a:pt x="99" y="32"/>
                    <a:pt x="104" y="33"/>
                    <a:pt x="108" y="31"/>
                  </a:cubicBezTo>
                  <a:lnTo>
                    <a:pt x="111" y="30"/>
                  </a:lnTo>
                  <a:lnTo>
                    <a:pt x="98" y="10"/>
                  </a:ln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955">
              <a:extLst>
                <a:ext uri="{FF2B5EF4-FFF2-40B4-BE49-F238E27FC236}">
                  <a16:creationId xmlns:a16="http://schemas.microsoft.com/office/drawing/2014/main" id="{3C3C9F1D-7134-4BFD-9EA2-2C02379629E3}"/>
                </a:ext>
              </a:extLst>
            </p:cNvPr>
            <p:cNvSpPr>
              <a:spLocks noEditPoints="1"/>
            </p:cNvSpPr>
            <p:nvPr/>
          </p:nvSpPr>
          <p:spPr bwMode="auto">
            <a:xfrm>
              <a:off x="2995614" y="2159000"/>
              <a:ext cx="104775" cy="106363"/>
            </a:xfrm>
            <a:custGeom>
              <a:avLst/>
              <a:gdLst>
                <a:gd name="T0" fmla="*/ 44 w 164"/>
                <a:gd name="T1" fmla="*/ 117 h 167"/>
                <a:gd name="T2" fmla="*/ 46 w 164"/>
                <a:gd name="T3" fmla="*/ 82 h 167"/>
                <a:gd name="T4" fmla="*/ 44 w 164"/>
                <a:gd name="T5" fmla="*/ 117 h 167"/>
                <a:gd name="T6" fmla="*/ 86 w 164"/>
                <a:gd name="T7" fmla="*/ 3 h 167"/>
                <a:gd name="T8" fmla="*/ 50 w 164"/>
                <a:gd name="T9" fmla="*/ 16 h 167"/>
                <a:gd name="T10" fmla="*/ 29 w 164"/>
                <a:gd name="T11" fmla="*/ 5 h 167"/>
                <a:gd name="T12" fmla="*/ 0 w 164"/>
                <a:gd name="T13" fmla="*/ 34 h 167"/>
                <a:gd name="T14" fmla="*/ 23 w 164"/>
                <a:gd name="T15" fmla="*/ 63 h 167"/>
                <a:gd name="T16" fmla="*/ 21 w 164"/>
                <a:gd name="T17" fmla="*/ 77 h 167"/>
                <a:gd name="T18" fmla="*/ 66 w 164"/>
                <a:gd name="T19" fmla="*/ 167 h 167"/>
                <a:gd name="T20" fmla="*/ 54 w 164"/>
                <a:gd name="T21" fmla="*/ 117 h 167"/>
                <a:gd name="T22" fmla="*/ 56 w 164"/>
                <a:gd name="T23" fmla="*/ 113 h 167"/>
                <a:gd name="T24" fmla="*/ 60 w 164"/>
                <a:gd name="T25" fmla="*/ 151 h 167"/>
                <a:gd name="T26" fmla="*/ 64 w 164"/>
                <a:gd name="T27" fmla="*/ 68 h 167"/>
                <a:gd name="T28" fmla="*/ 66 w 164"/>
                <a:gd name="T29" fmla="*/ 43 h 167"/>
                <a:gd name="T30" fmla="*/ 132 w 164"/>
                <a:gd name="T31" fmla="*/ 34 h 167"/>
                <a:gd name="T32" fmla="*/ 164 w 164"/>
                <a:gd name="T33" fmla="*/ 54 h 167"/>
                <a:gd name="T34" fmla="*/ 86 w 164"/>
                <a:gd name="T35" fmla="*/ 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67">
                  <a:moveTo>
                    <a:pt x="44" y="117"/>
                  </a:moveTo>
                  <a:cubicBezTo>
                    <a:pt x="25" y="110"/>
                    <a:pt x="31" y="80"/>
                    <a:pt x="46" y="82"/>
                  </a:cubicBezTo>
                  <a:cubicBezTo>
                    <a:pt x="49" y="97"/>
                    <a:pt x="44" y="117"/>
                    <a:pt x="44" y="117"/>
                  </a:cubicBezTo>
                  <a:close/>
                  <a:moveTo>
                    <a:pt x="86" y="3"/>
                  </a:moveTo>
                  <a:cubicBezTo>
                    <a:pt x="72" y="4"/>
                    <a:pt x="60" y="9"/>
                    <a:pt x="50" y="16"/>
                  </a:cubicBezTo>
                  <a:cubicBezTo>
                    <a:pt x="45" y="9"/>
                    <a:pt x="37" y="5"/>
                    <a:pt x="29" y="5"/>
                  </a:cubicBezTo>
                  <a:cubicBezTo>
                    <a:pt x="13" y="5"/>
                    <a:pt x="0" y="18"/>
                    <a:pt x="0" y="34"/>
                  </a:cubicBezTo>
                  <a:cubicBezTo>
                    <a:pt x="0" y="48"/>
                    <a:pt x="10" y="60"/>
                    <a:pt x="23" y="63"/>
                  </a:cubicBezTo>
                  <a:cubicBezTo>
                    <a:pt x="22" y="67"/>
                    <a:pt x="21" y="72"/>
                    <a:pt x="21" y="77"/>
                  </a:cubicBezTo>
                  <a:cubicBezTo>
                    <a:pt x="16" y="141"/>
                    <a:pt x="66" y="167"/>
                    <a:pt x="66" y="167"/>
                  </a:cubicBezTo>
                  <a:cubicBezTo>
                    <a:pt x="66" y="167"/>
                    <a:pt x="39" y="145"/>
                    <a:pt x="54" y="117"/>
                  </a:cubicBezTo>
                  <a:cubicBezTo>
                    <a:pt x="54" y="116"/>
                    <a:pt x="55" y="114"/>
                    <a:pt x="56" y="113"/>
                  </a:cubicBezTo>
                  <a:cubicBezTo>
                    <a:pt x="57" y="129"/>
                    <a:pt x="59" y="144"/>
                    <a:pt x="60" y="151"/>
                  </a:cubicBezTo>
                  <a:cubicBezTo>
                    <a:pt x="76" y="120"/>
                    <a:pt x="69" y="84"/>
                    <a:pt x="64" y="68"/>
                  </a:cubicBezTo>
                  <a:cubicBezTo>
                    <a:pt x="64" y="60"/>
                    <a:pt x="64" y="52"/>
                    <a:pt x="66" y="43"/>
                  </a:cubicBezTo>
                  <a:cubicBezTo>
                    <a:pt x="73" y="16"/>
                    <a:pt x="118" y="18"/>
                    <a:pt x="132" y="34"/>
                  </a:cubicBezTo>
                  <a:cubicBezTo>
                    <a:pt x="144" y="47"/>
                    <a:pt x="148" y="50"/>
                    <a:pt x="164" y="54"/>
                  </a:cubicBezTo>
                  <a:cubicBezTo>
                    <a:pt x="154" y="15"/>
                    <a:pt x="129" y="0"/>
                    <a:pt x="86" y="3"/>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956">
              <a:extLst>
                <a:ext uri="{FF2B5EF4-FFF2-40B4-BE49-F238E27FC236}">
                  <a16:creationId xmlns:a16="http://schemas.microsoft.com/office/drawing/2014/main" id="{E570B7AC-C393-4AA4-8D76-102AF14BA921}"/>
                </a:ext>
              </a:extLst>
            </p:cNvPr>
            <p:cNvSpPr>
              <a:spLocks noEditPoints="1"/>
            </p:cNvSpPr>
            <p:nvPr/>
          </p:nvSpPr>
          <p:spPr bwMode="auto">
            <a:xfrm>
              <a:off x="3014664" y="2232025"/>
              <a:ext cx="17463" cy="19050"/>
            </a:xfrm>
            <a:custGeom>
              <a:avLst/>
              <a:gdLst>
                <a:gd name="T0" fmla="*/ 7 w 27"/>
                <a:gd name="T1" fmla="*/ 14 h 28"/>
                <a:gd name="T2" fmla="*/ 13 w 27"/>
                <a:gd name="T3" fmla="*/ 7 h 28"/>
                <a:gd name="T4" fmla="*/ 20 w 27"/>
                <a:gd name="T5" fmla="*/ 14 h 28"/>
                <a:gd name="T6" fmla="*/ 13 w 27"/>
                <a:gd name="T7" fmla="*/ 20 h 28"/>
                <a:gd name="T8" fmla="*/ 7 w 27"/>
                <a:gd name="T9" fmla="*/ 14 h 28"/>
                <a:gd name="T10" fmla="*/ 13 w 27"/>
                <a:gd name="T11" fmla="*/ 0 h 28"/>
                <a:gd name="T12" fmla="*/ 0 w 27"/>
                <a:gd name="T13" fmla="*/ 14 h 28"/>
                <a:gd name="T14" fmla="*/ 13 w 27"/>
                <a:gd name="T15" fmla="*/ 28 h 28"/>
                <a:gd name="T16" fmla="*/ 27 w 27"/>
                <a:gd name="T17" fmla="*/ 14 h 28"/>
                <a:gd name="T18" fmla="*/ 13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7" y="14"/>
                  </a:moveTo>
                  <a:lnTo>
                    <a:pt x="13" y="7"/>
                  </a:lnTo>
                  <a:lnTo>
                    <a:pt x="20" y="14"/>
                  </a:lnTo>
                  <a:lnTo>
                    <a:pt x="13" y="20"/>
                  </a:lnTo>
                  <a:lnTo>
                    <a:pt x="7" y="14"/>
                  </a:lnTo>
                  <a:close/>
                  <a:moveTo>
                    <a:pt x="13" y="0"/>
                  </a:moveTo>
                  <a:lnTo>
                    <a:pt x="0" y="14"/>
                  </a:lnTo>
                  <a:lnTo>
                    <a:pt x="13" y="28"/>
                  </a:lnTo>
                  <a:lnTo>
                    <a:pt x="27" y="14"/>
                  </a:lnTo>
                  <a:lnTo>
                    <a:pt x="1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957">
              <a:extLst>
                <a:ext uri="{FF2B5EF4-FFF2-40B4-BE49-F238E27FC236}">
                  <a16:creationId xmlns:a16="http://schemas.microsoft.com/office/drawing/2014/main" id="{534FC7AC-4CD6-496F-BF6E-16B9B3BE22A3}"/>
                </a:ext>
              </a:extLst>
            </p:cNvPr>
            <p:cNvSpPr>
              <a:spLocks/>
            </p:cNvSpPr>
            <p:nvPr/>
          </p:nvSpPr>
          <p:spPr bwMode="auto">
            <a:xfrm>
              <a:off x="3071814" y="2228850"/>
              <a:ext cx="25400" cy="12700"/>
            </a:xfrm>
            <a:custGeom>
              <a:avLst/>
              <a:gdLst>
                <a:gd name="T0" fmla="*/ 0 w 40"/>
                <a:gd name="T1" fmla="*/ 6 h 19"/>
                <a:gd name="T2" fmla="*/ 40 w 40"/>
                <a:gd name="T3" fmla="*/ 0 h 19"/>
                <a:gd name="T4" fmla="*/ 39 w 40"/>
                <a:gd name="T5" fmla="*/ 2 h 19"/>
                <a:gd name="T6" fmla="*/ 9 w 40"/>
                <a:gd name="T7" fmla="*/ 12 h 19"/>
                <a:gd name="T8" fmla="*/ 0 w 40"/>
                <a:gd name="T9" fmla="*/ 6 h 19"/>
              </a:gdLst>
              <a:ahLst/>
              <a:cxnLst>
                <a:cxn ang="0">
                  <a:pos x="T0" y="T1"/>
                </a:cxn>
                <a:cxn ang="0">
                  <a:pos x="T2" y="T3"/>
                </a:cxn>
                <a:cxn ang="0">
                  <a:pos x="T4" y="T5"/>
                </a:cxn>
                <a:cxn ang="0">
                  <a:pos x="T6" y="T7"/>
                </a:cxn>
                <a:cxn ang="0">
                  <a:pos x="T8" y="T9"/>
                </a:cxn>
              </a:cxnLst>
              <a:rect l="0" t="0" r="r" b="b"/>
              <a:pathLst>
                <a:path w="40" h="19">
                  <a:moveTo>
                    <a:pt x="0" y="6"/>
                  </a:moveTo>
                  <a:lnTo>
                    <a:pt x="40" y="0"/>
                  </a:lnTo>
                  <a:lnTo>
                    <a:pt x="39" y="2"/>
                  </a:lnTo>
                  <a:cubicBezTo>
                    <a:pt x="33" y="15"/>
                    <a:pt x="20" y="19"/>
                    <a:pt x="9" y="12"/>
                  </a:cubicBezTo>
                  <a:lnTo>
                    <a:pt x="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958">
              <a:extLst>
                <a:ext uri="{FF2B5EF4-FFF2-40B4-BE49-F238E27FC236}">
                  <a16:creationId xmlns:a16="http://schemas.microsoft.com/office/drawing/2014/main" id="{E6BD632B-9868-4904-B1BC-2E55A9683BC5}"/>
                </a:ext>
              </a:extLst>
            </p:cNvPr>
            <p:cNvSpPr>
              <a:spLocks/>
            </p:cNvSpPr>
            <p:nvPr/>
          </p:nvSpPr>
          <p:spPr bwMode="auto">
            <a:xfrm>
              <a:off x="3119439" y="2260600"/>
              <a:ext cx="131763" cy="63500"/>
            </a:xfrm>
            <a:custGeom>
              <a:avLst/>
              <a:gdLst>
                <a:gd name="T0" fmla="*/ 206 w 209"/>
                <a:gd name="T1" fmla="*/ 1 h 99"/>
                <a:gd name="T2" fmla="*/ 206 w 209"/>
                <a:gd name="T3" fmla="*/ 1 h 99"/>
                <a:gd name="T4" fmla="*/ 206 w 209"/>
                <a:gd name="T5" fmla="*/ 0 h 99"/>
                <a:gd name="T6" fmla="*/ 129 w 209"/>
                <a:gd name="T7" fmla="*/ 62 h 99"/>
                <a:gd name="T8" fmla="*/ 113 w 209"/>
                <a:gd name="T9" fmla="*/ 63 h 99"/>
                <a:gd name="T10" fmla="*/ 107 w 209"/>
                <a:gd name="T11" fmla="*/ 66 h 99"/>
                <a:gd name="T12" fmla="*/ 106 w 209"/>
                <a:gd name="T13" fmla="*/ 71 h 99"/>
                <a:gd name="T14" fmla="*/ 90 w 209"/>
                <a:gd name="T15" fmla="*/ 83 h 99"/>
                <a:gd name="T16" fmla="*/ 0 w 209"/>
                <a:gd name="T17" fmla="*/ 66 h 99"/>
                <a:gd name="T18" fmla="*/ 16 w 209"/>
                <a:gd name="T19" fmla="*/ 99 h 99"/>
                <a:gd name="T20" fmla="*/ 106 w 209"/>
                <a:gd name="T21" fmla="*/ 96 h 99"/>
                <a:gd name="T22" fmla="*/ 115 w 209"/>
                <a:gd name="T23" fmla="*/ 92 h 99"/>
                <a:gd name="T24" fmla="*/ 209 w 209"/>
                <a:gd name="T25" fmla="*/ 11 h 99"/>
                <a:gd name="T26" fmla="*/ 206 w 209"/>
                <a:gd name="T27"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9" h="99">
                  <a:moveTo>
                    <a:pt x="206" y="1"/>
                  </a:moveTo>
                  <a:lnTo>
                    <a:pt x="206" y="1"/>
                  </a:lnTo>
                  <a:cubicBezTo>
                    <a:pt x="206" y="0"/>
                    <a:pt x="206" y="0"/>
                    <a:pt x="206" y="0"/>
                  </a:cubicBezTo>
                  <a:lnTo>
                    <a:pt x="129" y="62"/>
                  </a:lnTo>
                  <a:cubicBezTo>
                    <a:pt x="124" y="66"/>
                    <a:pt x="118" y="66"/>
                    <a:pt x="113" y="63"/>
                  </a:cubicBezTo>
                  <a:cubicBezTo>
                    <a:pt x="111" y="62"/>
                    <a:pt x="107" y="63"/>
                    <a:pt x="107" y="66"/>
                  </a:cubicBezTo>
                  <a:lnTo>
                    <a:pt x="106" y="71"/>
                  </a:lnTo>
                  <a:cubicBezTo>
                    <a:pt x="105" y="79"/>
                    <a:pt x="98" y="84"/>
                    <a:pt x="90" y="83"/>
                  </a:cubicBezTo>
                  <a:lnTo>
                    <a:pt x="0" y="66"/>
                  </a:lnTo>
                  <a:lnTo>
                    <a:pt x="16" y="99"/>
                  </a:lnTo>
                  <a:lnTo>
                    <a:pt x="106" y="96"/>
                  </a:lnTo>
                  <a:cubicBezTo>
                    <a:pt x="109" y="96"/>
                    <a:pt x="113" y="94"/>
                    <a:pt x="115" y="92"/>
                  </a:cubicBezTo>
                  <a:lnTo>
                    <a:pt x="209" y="11"/>
                  </a:lnTo>
                  <a:cubicBezTo>
                    <a:pt x="209" y="7"/>
                    <a:pt x="208" y="4"/>
                    <a:pt x="206" y="1"/>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959">
              <a:extLst>
                <a:ext uri="{FF2B5EF4-FFF2-40B4-BE49-F238E27FC236}">
                  <a16:creationId xmlns:a16="http://schemas.microsoft.com/office/drawing/2014/main" id="{D7277365-C4F5-48CB-8C17-800346738F2D}"/>
                </a:ext>
              </a:extLst>
            </p:cNvPr>
            <p:cNvSpPr>
              <a:spLocks/>
            </p:cNvSpPr>
            <p:nvPr/>
          </p:nvSpPr>
          <p:spPr bwMode="auto">
            <a:xfrm>
              <a:off x="2994026" y="2352675"/>
              <a:ext cx="20638" cy="30163"/>
            </a:xfrm>
            <a:custGeom>
              <a:avLst/>
              <a:gdLst>
                <a:gd name="T0" fmla="*/ 0 w 31"/>
                <a:gd name="T1" fmla="*/ 22 h 48"/>
                <a:gd name="T2" fmla="*/ 31 w 31"/>
                <a:gd name="T3" fmla="*/ 0 h 48"/>
                <a:gd name="T4" fmla="*/ 9 w 31"/>
                <a:gd name="T5" fmla="*/ 48 h 48"/>
                <a:gd name="T6" fmla="*/ 0 w 31"/>
                <a:gd name="T7" fmla="*/ 22 h 48"/>
              </a:gdLst>
              <a:ahLst/>
              <a:cxnLst>
                <a:cxn ang="0">
                  <a:pos x="T0" y="T1"/>
                </a:cxn>
                <a:cxn ang="0">
                  <a:pos x="T2" y="T3"/>
                </a:cxn>
                <a:cxn ang="0">
                  <a:pos x="T4" y="T5"/>
                </a:cxn>
                <a:cxn ang="0">
                  <a:pos x="T6" y="T7"/>
                </a:cxn>
              </a:cxnLst>
              <a:rect l="0" t="0" r="r" b="b"/>
              <a:pathLst>
                <a:path w="31" h="48">
                  <a:moveTo>
                    <a:pt x="0" y="22"/>
                  </a:moveTo>
                  <a:lnTo>
                    <a:pt x="31" y="0"/>
                  </a:lnTo>
                  <a:cubicBezTo>
                    <a:pt x="31" y="0"/>
                    <a:pt x="26" y="37"/>
                    <a:pt x="9" y="48"/>
                  </a:cubicBezTo>
                  <a:cubicBezTo>
                    <a:pt x="1" y="30"/>
                    <a:pt x="0" y="22"/>
                    <a:pt x="0" y="2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960">
              <a:extLst>
                <a:ext uri="{FF2B5EF4-FFF2-40B4-BE49-F238E27FC236}">
                  <a16:creationId xmlns:a16="http://schemas.microsoft.com/office/drawing/2014/main" id="{D6CC6F5B-B4D8-4DB9-B85C-1A382A4798A3}"/>
                </a:ext>
              </a:extLst>
            </p:cNvPr>
            <p:cNvSpPr>
              <a:spLocks noEditPoints="1"/>
            </p:cNvSpPr>
            <p:nvPr/>
          </p:nvSpPr>
          <p:spPr bwMode="auto">
            <a:xfrm>
              <a:off x="3022601" y="2193925"/>
              <a:ext cx="82550" cy="26988"/>
            </a:xfrm>
            <a:custGeom>
              <a:avLst/>
              <a:gdLst>
                <a:gd name="T0" fmla="*/ 71 w 131"/>
                <a:gd name="T1" fmla="*/ 32 h 43"/>
                <a:gd name="T2" fmla="*/ 66 w 131"/>
                <a:gd name="T3" fmla="*/ 35 h 43"/>
                <a:gd name="T4" fmla="*/ 44 w 131"/>
                <a:gd name="T5" fmla="*/ 39 h 43"/>
                <a:gd name="T6" fmla="*/ 35 w 131"/>
                <a:gd name="T7" fmla="*/ 32 h 43"/>
                <a:gd name="T8" fmla="*/ 34 w 131"/>
                <a:gd name="T9" fmla="*/ 24 h 43"/>
                <a:gd name="T10" fmla="*/ 38 w 131"/>
                <a:gd name="T11" fmla="*/ 18 h 43"/>
                <a:gd name="T12" fmla="*/ 69 w 131"/>
                <a:gd name="T13" fmla="*/ 13 h 43"/>
                <a:gd name="T14" fmla="*/ 69 w 131"/>
                <a:gd name="T15" fmla="*/ 13 h 43"/>
                <a:gd name="T16" fmla="*/ 70 w 131"/>
                <a:gd name="T17" fmla="*/ 14 h 43"/>
                <a:gd name="T18" fmla="*/ 71 w 131"/>
                <a:gd name="T19" fmla="*/ 14 h 43"/>
                <a:gd name="T20" fmla="*/ 72 w 131"/>
                <a:gd name="T21" fmla="*/ 26 h 43"/>
                <a:gd name="T22" fmla="*/ 71 w 131"/>
                <a:gd name="T23" fmla="*/ 32 h 43"/>
                <a:gd name="T24" fmla="*/ 130 w 131"/>
                <a:gd name="T25" fmla="*/ 16 h 43"/>
                <a:gd name="T26" fmla="*/ 129 w 131"/>
                <a:gd name="T27" fmla="*/ 8 h 43"/>
                <a:gd name="T28" fmla="*/ 125 w 131"/>
                <a:gd name="T29" fmla="*/ 2 h 43"/>
                <a:gd name="T30" fmla="*/ 119 w 131"/>
                <a:gd name="T31" fmla="*/ 1 h 43"/>
                <a:gd name="T32" fmla="*/ 94 w 131"/>
                <a:gd name="T33" fmla="*/ 5 h 43"/>
                <a:gd name="T34" fmla="*/ 92 w 131"/>
                <a:gd name="T35" fmla="*/ 6 h 43"/>
                <a:gd name="T36" fmla="*/ 89 w 131"/>
                <a:gd name="T37" fmla="*/ 5 h 43"/>
                <a:gd name="T38" fmla="*/ 74 w 131"/>
                <a:gd name="T39" fmla="*/ 7 h 43"/>
                <a:gd name="T40" fmla="*/ 70 w 131"/>
                <a:gd name="T41" fmla="*/ 9 h 43"/>
                <a:gd name="T42" fmla="*/ 69 w 131"/>
                <a:gd name="T43" fmla="*/ 9 h 43"/>
                <a:gd name="T44" fmla="*/ 37 w 131"/>
                <a:gd name="T45" fmla="*/ 15 h 43"/>
                <a:gd name="T46" fmla="*/ 2 w 131"/>
                <a:gd name="T47" fmla="*/ 29 h 43"/>
                <a:gd name="T48" fmla="*/ 1 w 131"/>
                <a:gd name="T49" fmla="*/ 31 h 43"/>
                <a:gd name="T50" fmla="*/ 2 w 131"/>
                <a:gd name="T51" fmla="*/ 32 h 43"/>
                <a:gd name="T52" fmla="*/ 3 w 131"/>
                <a:gd name="T53" fmla="*/ 32 h 43"/>
                <a:gd name="T54" fmla="*/ 30 w 131"/>
                <a:gd name="T55" fmla="*/ 22 h 43"/>
                <a:gd name="T56" fmla="*/ 30 w 131"/>
                <a:gd name="T57" fmla="*/ 24 h 43"/>
                <a:gd name="T58" fmla="*/ 31 w 131"/>
                <a:gd name="T59" fmla="*/ 33 h 43"/>
                <a:gd name="T60" fmla="*/ 43 w 131"/>
                <a:gd name="T61" fmla="*/ 43 h 43"/>
                <a:gd name="T62" fmla="*/ 44 w 131"/>
                <a:gd name="T63" fmla="*/ 43 h 43"/>
                <a:gd name="T64" fmla="*/ 67 w 131"/>
                <a:gd name="T65" fmla="*/ 39 h 43"/>
                <a:gd name="T66" fmla="*/ 74 w 131"/>
                <a:gd name="T67" fmla="*/ 34 h 43"/>
                <a:gd name="T68" fmla="*/ 76 w 131"/>
                <a:gd name="T69" fmla="*/ 26 h 43"/>
                <a:gd name="T70" fmla="*/ 74 w 131"/>
                <a:gd name="T71" fmla="*/ 14 h 43"/>
                <a:gd name="T72" fmla="*/ 74 w 131"/>
                <a:gd name="T73" fmla="*/ 12 h 43"/>
                <a:gd name="T74" fmla="*/ 76 w 131"/>
                <a:gd name="T75" fmla="*/ 10 h 43"/>
                <a:gd name="T76" fmla="*/ 87 w 131"/>
                <a:gd name="T77" fmla="*/ 9 h 43"/>
                <a:gd name="T78" fmla="*/ 90 w 131"/>
                <a:gd name="T79" fmla="*/ 10 h 43"/>
                <a:gd name="T80" fmla="*/ 90 w 131"/>
                <a:gd name="T81" fmla="*/ 11 h 43"/>
                <a:gd name="T82" fmla="*/ 92 w 131"/>
                <a:gd name="T83" fmla="*/ 23 h 43"/>
                <a:gd name="T84" fmla="*/ 92 w 131"/>
                <a:gd name="T85" fmla="*/ 23 h 43"/>
                <a:gd name="T86" fmla="*/ 98 w 131"/>
                <a:gd name="T87" fmla="*/ 26 h 43"/>
                <a:gd name="T88" fmla="*/ 96 w 131"/>
                <a:gd name="T89" fmla="*/ 22 h 43"/>
                <a:gd name="T90" fmla="*/ 94 w 131"/>
                <a:gd name="T91" fmla="*/ 10 h 43"/>
                <a:gd name="T92" fmla="*/ 94 w 131"/>
                <a:gd name="T93" fmla="*/ 9 h 43"/>
                <a:gd name="T94" fmla="*/ 95 w 131"/>
                <a:gd name="T95" fmla="*/ 9 h 43"/>
                <a:gd name="T96" fmla="*/ 120 w 131"/>
                <a:gd name="T97" fmla="*/ 5 h 43"/>
                <a:gd name="T98" fmla="*/ 120 w 131"/>
                <a:gd name="T99" fmla="*/ 5 h 43"/>
                <a:gd name="T100" fmla="*/ 123 w 131"/>
                <a:gd name="T101" fmla="*/ 5 h 43"/>
                <a:gd name="T102" fmla="*/ 125 w 131"/>
                <a:gd name="T103" fmla="*/ 8 h 43"/>
                <a:gd name="T104" fmla="*/ 126 w 131"/>
                <a:gd name="T105" fmla="*/ 17 h 43"/>
                <a:gd name="T106" fmla="*/ 125 w 131"/>
                <a:gd name="T107" fmla="*/ 23 h 43"/>
                <a:gd name="T108" fmla="*/ 120 w 131"/>
                <a:gd name="T109" fmla="*/ 26 h 43"/>
                <a:gd name="T110" fmla="*/ 104 w 131"/>
                <a:gd name="T111" fmla="*/ 28 h 43"/>
                <a:gd name="T112" fmla="*/ 102 w 131"/>
                <a:gd name="T113" fmla="*/ 28 h 43"/>
                <a:gd name="T114" fmla="*/ 108 w 131"/>
                <a:gd name="T115" fmla="*/ 32 h 43"/>
                <a:gd name="T116" fmla="*/ 121 w 131"/>
                <a:gd name="T117" fmla="*/ 30 h 43"/>
                <a:gd name="T118" fmla="*/ 128 w 131"/>
                <a:gd name="T119" fmla="*/ 25 h 43"/>
                <a:gd name="T120" fmla="*/ 130 w 131"/>
                <a:gd name="T12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43">
                  <a:moveTo>
                    <a:pt x="71" y="32"/>
                  </a:moveTo>
                  <a:cubicBezTo>
                    <a:pt x="70" y="34"/>
                    <a:pt x="68" y="35"/>
                    <a:pt x="66" y="35"/>
                  </a:cubicBezTo>
                  <a:lnTo>
                    <a:pt x="44" y="39"/>
                  </a:lnTo>
                  <a:cubicBezTo>
                    <a:pt x="40" y="39"/>
                    <a:pt x="36" y="36"/>
                    <a:pt x="35" y="32"/>
                  </a:cubicBezTo>
                  <a:lnTo>
                    <a:pt x="34" y="24"/>
                  </a:lnTo>
                  <a:cubicBezTo>
                    <a:pt x="33" y="21"/>
                    <a:pt x="35" y="19"/>
                    <a:pt x="38" y="18"/>
                  </a:cubicBezTo>
                  <a:lnTo>
                    <a:pt x="69" y="13"/>
                  </a:lnTo>
                  <a:cubicBezTo>
                    <a:pt x="69" y="13"/>
                    <a:pt x="69" y="13"/>
                    <a:pt x="69" y="13"/>
                  </a:cubicBezTo>
                  <a:cubicBezTo>
                    <a:pt x="70" y="13"/>
                    <a:pt x="70" y="13"/>
                    <a:pt x="70" y="14"/>
                  </a:cubicBezTo>
                  <a:cubicBezTo>
                    <a:pt x="70" y="14"/>
                    <a:pt x="70" y="14"/>
                    <a:pt x="71" y="14"/>
                  </a:cubicBezTo>
                  <a:lnTo>
                    <a:pt x="72" y="26"/>
                  </a:lnTo>
                  <a:cubicBezTo>
                    <a:pt x="73" y="28"/>
                    <a:pt x="72" y="30"/>
                    <a:pt x="71" y="32"/>
                  </a:cubicBezTo>
                  <a:close/>
                  <a:moveTo>
                    <a:pt x="130" y="16"/>
                  </a:moveTo>
                  <a:lnTo>
                    <a:pt x="129" y="8"/>
                  </a:lnTo>
                  <a:cubicBezTo>
                    <a:pt x="128" y="6"/>
                    <a:pt x="127" y="4"/>
                    <a:pt x="125" y="2"/>
                  </a:cubicBezTo>
                  <a:cubicBezTo>
                    <a:pt x="124" y="1"/>
                    <a:pt x="121" y="0"/>
                    <a:pt x="119" y="1"/>
                  </a:cubicBezTo>
                  <a:lnTo>
                    <a:pt x="94" y="5"/>
                  </a:lnTo>
                  <a:cubicBezTo>
                    <a:pt x="93" y="5"/>
                    <a:pt x="92" y="5"/>
                    <a:pt x="92" y="6"/>
                  </a:cubicBezTo>
                  <a:lnTo>
                    <a:pt x="89" y="5"/>
                  </a:lnTo>
                  <a:cubicBezTo>
                    <a:pt x="84" y="3"/>
                    <a:pt x="78" y="4"/>
                    <a:pt x="74" y="7"/>
                  </a:cubicBezTo>
                  <a:lnTo>
                    <a:pt x="70" y="9"/>
                  </a:lnTo>
                  <a:cubicBezTo>
                    <a:pt x="70" y="9"/>
                    <a:pt x="69" y="9"/>
                    <a:pt x="69" y="9"/>
                  </a:cubicBezTo>
                  <a:lnTo>
                    <a:pt x="37" y="15"/>
                  </a:lnTo>
                  <a:cubicBezTo>
                    <a:pt x="35" y="15"/>
                    <a:pt x="2" y="29"/>
                    <a:pt x="2" y="29"/>
                  </a:cubicBezTo>
                  <a:cubicBezTo>
                    <a:pt x="1" y="29"/>
                    <a:pt x="0" y="30"/>
                    <a:pt x="1" y="31"/>
                  </a:cubicBezTo>
                  <a:cubicBezTo>
                    <a:pt x="1" y="32"/>
                    <a:pt x="2" y="32"/>
                    <a:pt x="2" y="32"/>
                  </a:cubicBezTo>
                  <a:cubicBezTo>
                    <a:pt x="3" y="32"/>
                    <a:pt x="3" y="32"/>
                    <a:pt x="3" y="32"/>
                  </a:cubicBezTo>
                  <a:lnTo>
                    <a:pt x="30" y="22"/>
                  </a:lnTo>
                  <a:cubicBezTo>
                    <a:pt x="30" y="23"/>
                    <a:pt x="30" y="23"/>
                    <a:pt x="30" y="24"/>
                  </a:cubicBezTo>
                  <a:lnTo>
                    <a:pt x="31" y="33"/>
                  </a:lnTo>
                  <a:cubicBezTo>
                    <a:pt x="32" y="39"/>
                    <a:pt x="37" y="43"/>
                    <a:pt x="43" y="43"/>
                  </a:cubicBezTo>
                  <a:cubicBezTo>
                    <a:pt x="43" y="43"/>
                    <a:pt x="44" y="43"/>
                    <a:pt x="44" y="43"/>
                  </a:cubicBezTo>
                  <a:lnTo>
                    <a:pt x="67" y="39"/>
                  </a:lnTo>
                  <a:cubicBezTo>
                    <a:pt x="70" y="38"/>
                    <a:pt x="72" y="37"/>
                    <a:pt x="74" y="34"/>
                  </a:cubicBezTo>
                  <a:cubicBezTo>
                    <a:pt x="76" y="32"/>
                    <a:pt x="77" y="29"/>
                    <a:pt x="76" y="26"/>
                  </a:cubicBezTo>
                  <a:lnTo>
                    <a:pt x="74" y="14"/>
                  </a:lnTo>
                  <a:cubicBezTo>
                    <a:pt x="74" y="13"/>
                    <a:pt x="74" y="12"/>
                    <a:pt x="74" y="12"/>
                  </a:cubicBezTo>
                  <a:lnTo>
                    <a:pt x="76" y="10"/>
                  </a:lnTo>
                  <a:cubicBezTo>
                    <a:pt x="80" y="8"/>
                    <a:pt x="84" y="7"/>
                    <a:pt x="87" y="9"/>
                  </a:cubicBezTo>
                  <a:lnTo>
                    <a:pt x="90" y="10"/>
                  </a:lnTo>
                  <a:cubicBezTo>
                    <a:pt x="90" y="10"/>
                    <a:pt x="90" y="10"/>
                    <a:pt x="90" y="11"/>
                  </a:cubicBezTo>
                  <a:lnTo>
                    <a:pt x="92" y="23"/>
                  </a:lnTo>
                  <a:lnTo>
                    <a:pt x="92" y="23"/>
                  </a:lnTo>
                  <a:lnTo>
                    <a:pt x="98" y="26"/>
                  </a:lnTo>
                  <a:cubicBezTo>
                    <a:pt x="97" y="25"/>
                    <a:pt x="96" y="24"/>
                    <a:pt x="96" y="22"/>
                  </a:cubicBezTo>
                  <a:lnTo>
                    <a:pt x="94" y="10"/>
                  </a:lnTo>
                  <a:cubicBezTo>
                    <a:pt x="94" y="10"/>
                    <a:pt x="94" y="9"/>
                    <a:pt x="94" y="9"/>
                  </a:cubicBezTo>
                  <a:cubicBezTo>
                    <a:pt x="94" y="9"/>
                    <a:pt x="94" y="9"/>
                    <a:pt x="95" y="9"/>
                  </a:cubicBezTo>
                  <a:lnTo>
                    <a:pt x="120" y="5"/>
                  </a:lnTo>
                  <a:cubicBezTo>
                    <a:pt x="120" y="5"/>
                    <a:pt x="120" y="5"/>
                    <a:pt x="120" y="5"/>
                  </a:cubicBezTo>
                  <a:cubicBezTo>
                    <a:pt x="121" y="5"/>
                    <a:pt x="122" y="5"/>
                    <a:pt x="123" y="5"/>
                  </a:cubicBezTo>
                  <a:cubicBezTo>
                    <a:pt x="124" y="6"/>
                    <a:pt x="125" y="7"/>
                    <a:pt x="125" y="8"/>
                  </a:cubicBezTo>
                  <a:lnTo>
                    <a:pt x="126" y="17"/>
                  </a:lnTo>
                  <a:cubicBezTo>
                    <a:pt x="127" y="19"/>
                    <a:pt x="126" y="21"/>
                    <a:pt x="125" y="23"/>
                  </a:cubicBezTo>
                  <a:cubicBezTo>
                    <a:pt x="124" y="24"/>
                    <a:pt x="122" y="25"/>
                    <a:pt x="120" y="26"/>
                  </a:cubicBezTo>
                  <a:lnTo>
                    <a:pt x="104" y="28"/>
                  </a:lnTo>
                  <a:cubicBezTo>
                    <a:pt x="103" y="29"/>
                    <a:pt x="102" y="28"/>
                    <a:pt x="102" y="28"/>
                  </a:cubicBezTo>
                  <a:lnTo>
                    <a:pt x="108" y="32"/>
                  </a:lnTo>
                  <a:lnTo>
                    <a:pt x="121" y="30"/>
                  </a:lnTo>
                  <a:cubicBezTo>
                    <a:pt x="124" y="29"/>
                    <a:pt x="126" y="28"/>
                    <a:pt x="128" y="25"/>
                  </a:cubicBezTo>
                  <a:cubicBezTo>
                    <a:pt x="130" y="23"/>
                    <a:pt x="131" y="19"/>
                    <a:pt x="130" y="16"/>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961">
              <a:extLst>
                <a:ext uri="{FF2B5EF4-FFF2-40B4-BE49-F238E27FC236}">
                  <a16:creationId xmlns:a16="http://schemas.microsoft.com/office/drawing/2014/main" id="{443FCFB2-7898-47F6-B11F-CEE1582AAFA5}"/>
                </a:ext>
              </a:extLst>
            </p:cNvPr>
            <p:cNvSpPr>
              <a:spLocks/>
            </p:cNvSpPr>
            <p:nvPr/>
          </p:nvSpPr>
          <p:spPr bwMode="auto">
            <a:xfrm>
              <a:off x="3436939" y="2173288"/>
              <a:ext cx="257175" cy="215900"/>
            </a:xfrm>
            <a:custGeom>
              <a:avLst/>
              <a:gdLst>
                <a:gd name="T0" fmla="*/ 406 w 406"/>
                <a:gd name="T1" fmla="*/ 94 h 340"/>
                <a:gd name="T2" fmla="*/ 311 w 406"/>
                <a:gd name="T3" fmla="*/ 0 h 340"/>
                <a:gd name="T4" fmla="*/ 263 w 406"/>
                <a:gd name="T5" fmla="*/ 14 h 340"/>
                <a:gd name="T6" fmla="*/ 228 w 406"/>
                <a:gd name="T7" fmla="*/ 10 h 340"/>
                <a:gd name="T8" fmla="*/ 74 w 406"/>
                <a:gd name="T9" fmla="*/ 117 h 340"/>
                <a:gd name="T10" fmla="*/ 67 w 406"/>
                <a:gd name="T11" fmla="*/ 117 h 340"/>
                <a:gd name="T12" fmla="*/ 0 w 406"/>
                <a:gd name="T13" fmla="*/ 184 h 340"/>
                <a:gd name="T14" fmla="*/ 67 w 406"/>
                <a:gd name="T15" fmla="*/ 251 h 340"/>
                <a:gd name="T16" fmla="*/ 81 w 406"/>
                <a:gd name="T17" fmla="*/ 249 h 340"/>
                <a:gd name="T18" fmla="*/ 228 w 406"/>
                <a:gd name="T19" fmla="*/ 340 h 340"/>
                <a:gd name="T20" fmla="*/ 393 w 406"/>
                <a:gd name="T21" fmla="*/ 175 h 340"/>
                <a:gd name="T22" fmla="*/ 391 w 406"/>
                <a:gd name="T23" fmla="*/ 146 h 340"/>
                <a:gd name="T24" fmla="*/ 406 w 406"/>
                <a:gd name="T25" fmla="*/ 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 h="340">
                  <a:moveTo>
                    <a:pt x="406" y="94"/>
                  </a:moveTo>
                  <a:cubicBezTo>
                    <a:pt x="406" y="42"/>
                    <a:pt x="364" y="0"/>
                    <a:pt x="311" y="0"/>
                  </a:cubicBezTo>
                  <a:cubicBezTo>
                    <a:pt x="294" y="0"/>
                    <a:pt x="277" y="5"/>
                    <a:pt x="263" y="14"/>
                  </a:cubicBezTo>
                  <a:cubicBezTo>
                    <a:pt x="252" y="11"/>
                    <a:pt x="240" y="10"/>
                    <a:pt x="228" y="10"/>
                  </a:cubicBezTo>
                  <a:cubicBezTo>
                    <a:pt x="157" y="10"/>
                    <a:pt x="97" y="54"/>
                    <a:pt x="74" y="117"/>
                  </a:cubicBezTo>
                  <a:cubicBezTo>
                    <a:pt x="71" y="117"/>
                    <a:pt x="69" y="117"/>
                    <a:pt x="67" y="117"/>
                  </a:cubicBezTo>
                  <a:cubicBezTo>
                    <a:pt x="30" y="117"/>
                    <a:pt x="0" y="147"/>
                    <a:pt x="0" y="184"/>
                  </a:cubicBezTo>
                  <a:cubicBezTo>
                    <a:pt x="0" y="221"/>
                    <a:pt x="30" y="251"/>
                    <a:pt x="67" y="251"/>
                  </a:cubicBezTo>
                  <a:cubicBezTo>
                    <a:pt x="72" y="251"/>
                    <a:pt x="76" y="250"/>
                    <a:pt x="81" y="249"/>
                  </a:cubicBezTo>
                  <a:cubicBezTo>
                    <a:pt x="108" y="303"/>
                    <a:pt x="164" y="340"/>
                    <a:pt x="228" y="340"/>
                  </a:cubicBezTo>
                  <a:cubicBezTo>
                    <a:pt x="319" y="340"/>
                    <a:pt x="393" y="266"/>
                    <a:pt x="393" y="175"/>
                  </a:cubicBezTo>
                  <a:cubicBezTo>
                    <a:pt x="393" y="165"/>
                    <a:pt x="392" y="155"/>
                    <a:pt x="391" y="146"/>
                  </a:cubicBezTo>
                  <a:cubicBezTo>
                    <a:pt x="400" y="131"/>
                    <a:pt x="406" y="113"/>
                    <a:pt x="406" y="9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962">
              <a:extLst>
                <a:ext uri="{FF2B5EF4-FFF2-40B4-BE49-F238E27FC236}">
                  <a16:creationId xmlns:a16="http://schemas.microsoft.com/office/drawing/2014/main" id="{D0B59252-2361-491D-A360-983E2C44FFB6}"/>
                </a:ext>
              </a:extLst>
            </p:cNvPr>
            <p:cNvSpPr>
              <a:spLocks noChangeArrowheads="1"/>
            </p:cNvSpPr>
            <p:nvPr/>
          </p:nvSpPr>
          <p:spPr bwMode="auto">
            <a:xfrm>
              <a:off x="3522664" y="2144713"/>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963">
              <a:extLst>
                <a:ext uri="{FF2B5EF4-FFF2-40B4-BE49-F238E27FC236}">
                  <a16:creationId xmlns:a16="http://schemas.microsoft.com/office/drawing/2014/main" id="{0B5890E6-DE59-46F3-AC53-8EE5C523E277}"/>
                </a:ext>
              </a:extLst>
            </p:cNvPr>
            <p:cNvSpPr>
              <a:spLocks noChangeArrowheads="1"/>
            </p:cNvSpPr>
            <p:nvPr/>
          </p:nvSpPr>
          <p:spPr bwMode="auto">
            <a:xfrm>
              <a:off x="3503614" y="2185988"/>
              <a:ext cx="23813"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964">
              <a:extLst>
                <a:ext uri="{FF2B5EF4-FFF2-40B4-BE49-F238E27FC236}">
                  <a16:creationId xmlns:a16="http://schemas.microsoft.com/office/drawing/2014/main" id="{12874A4B-20D7-4F89-9663-A3A5A988F33E}"/>
                </a:ext>
              </a:extLst>
            </p:cNvPr>
            <p:cNvSpPr>
              <a:spLocks noChangeArrowheads="1"/>
            </p:cNvSpPr>
            <p:nvPr/>
          </p:nvSpPr>
          <p:spPr bwMode="auto">
            <a:xfrm>
              <a:off x="3449639" y="2251075"/>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965">
              <a:extLst>
                <a:ext uri="{FF2B5EF4-FFF2-40B4-BE49-F238E27FC236}">
                  <a16:creationId xmlns:a16="http://schemas.microsoft.com/office/drawing/2014/main" id="{41135ECE-D5D5-48EF-B995-BEEB14E466A0}"/>
                </a:ext>
              </a:extLst>
            </p:cNvPr>
            <p:cNvSpPr>
              <a:spLocks noChangeArrowheads="1"/>
            </p:cNvSpPr>
            <p:nvPr/>
          </p:nvSpPr>
          <p:spPr bwMode="auto">
            <a:xfrm>
              <a:off x="3484564" y="2166938"/>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966">
              <a:extLst>
                <a:ext uri="{FF2B5EF4-FFF2-40B4-BE49-F238E27FC236}">
                  <a16:creationId xmlns:a16="http://schemas.microsoft.com/office/drawing/2014/main" id="{493F5FDE-C340-43F3-A9A1-282CDD0F0934}"/>
                </a:ext>
              </a:extLst>
            </p:cNvPr>
            <p:cNvSpPr>
              <a:spLocks/>
            </p:cNvSpPr>
            <p:nvPr/>
          </p:nvSpPr>
          <p:spPr bwMode="auto">
            <a:xfrm>
              <a:off x="3568701" y="2201863"/>
              <a:ext cx="7938" cy="19050"/>
            </a:xfrm>
            <a:custGeom>
              <a:avLst/>
              <a:gdLst>
                <a:gd name="T0" fmla="*/ 7 w 13"/>
                <a:gd name="T1" fmla="*/ 0 h 31"/>
                <a:gd name="T2" fmla="*/ 0 w 13"/>
                <a:gd name="T3" fmla="*/ 31 h 31"/>
                <a:gd name="T4" fmla="*/ 11 w 13"/>
                <a:gd name="T5" fmla="*/ 18 h 31"/>
                <a:gd name="T6" fmla="*/ 12 w 13"/>
                <a:gd name="T7" fmla="*/ 7 h 31"/>
                <a:gd name="T8" fmla="*/ 10 w 13"/>
                <a:gd name="T9" fmla="*/ 2 h 31"/>
                <a:gd name="T10" fmla="*/ 7 w 13"/>
                <a:gd name="T11" fmla="*/ 0 h 31"/>
              </a:gdLst>
              <a:ahLst/>
              <a:cxnLst>
                <a:cxn ang="0">
                  <a:pos x="T0" y="T1"/>
                </a:cxn>
                <a:cxn ang="0">
                  <a:pos x="T2" y="T3"/>
                </a:cxn>
                <a:cxn ang="0">
                  <a:pos x="T4" y="T5"/>
                </a:cxn>
                <a:cxn ang="0">
                  <a:pos x="T6" y="T7"/>
                </a:cxn>
                <a:cxn ang="0">
                  <a:pos x="T8" y="T9"/>
                </a:cxn>
                <a:cxn ang="0">
                  <a:pos x="T10" y="T11"/>
                </a:cxn>
              </a:cxnLst>
              <a:rect l="0" t="0" r="r" b="b"/>
              <a:pathLst>
                <a:path w="13" h="31">
                  <a:moveTo>
                    <a:pt x="7" y="0"/>
                  </a:moveTo>
                  <a:lnTo>
                    <a:pt x="0" y="31"/>
                  </a:lnTo>
                  <a:cubicBezTo>
                    <a:pt x="6" y="28"/>
                    <a:pt x="10" y="23"/>
                    <a:pt x="11" y="18"/>
                  </a:cubicBezTo>
                  <a:lnTo>
                    <a:pt x="12" y="7"/>
                  </a:lnTo>
                  <a:cubicBezTo>
                    <a:pt x="13" y="5"/>
                    <a:pt x="12" y="3"/>
                    <a:pt x="10" y="2"/>
                  </a:cubicBezTo>
                  <a:lnTo>
                    <a:pt x="7"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967">
              <a:extLst>
                <a:ext uri="{FF2B5EF4-FFF2-40B4-BE49-F238E27FC236}">
                  <a16:creationId xmlns:a16="http://schemas.microsoft.com/office/drawing/2014/main" id="{D646FCD8-398B-4774-882B-9DBA6B07C88B}"/>
                </a:ext>
              </a:extLst>
            </p:cNvPr>
            <p:cNvSpPr>
              <a:spLocks/>
            </p:cNvSpPr>
            <p:nvPr/>
          </p:nvSpPr>
          <p:spPr bwMode="auto">
            <a:xfrm>
              <a:off x="3562351" y="2159000"/>
              <a:ext cx="7938" cy="15875"/>
            </a:xfrm>
            <a:custGeom>
              <a:avLst/>
              <a:gdLst>
                <a:gd name="T0" fmla="*/ 5 w 13"/>
                <a:gd name="T1" fmla="*/ 0 h 24"/>
                <a:gd name="T2" fmla="*/ 1 w 13"/>
                <a:gd name="T3" fmla="*/ 24 h 24"/>
                <a:gd name="T4" fmla="*/ 13 w 13"/>
                <a:gd name="T5" fmla="*/ 3 h 24"/>
                <a:gd name="T6" fmla="*/ 5 w 13"/>
                <a:gd name="T7" fmla="*/ 0 h 24"/>
              </a:gdLst>
              <a:ahLst/>
              <a:cxnLst>
                <a:cxn ang="0">
                  <a:pos x="T0" y="T1"/>
                </a:cxn>
                <a:cxn ang="0">
                  <a:pos x="T2" y="T3"/>
                </a:cxn>
                <a:cxn ang="0">
                  <a:pos x="T4" y="T5"/>
                </a:cxn>
                <a:cxn ang="0">
                  <a:pos x="T6" y="T7"/>
                </a:cxn>
              </a:cxnLst>
              <a:rect l="0" t="0" r="r" b="b"/>
              <a:pathLst>
                <a:path w="13" h="24">
                  <a:moveTo>
                    <a:pt x="5" y="0"/>
                  </a:moveTo>
                  <a:cubicBezTo>
                    <a:pt x="5" y="0"/>
                    <a:pt x="0" y="8"/>
                    <a:pt x="1" y="24"/>
                  </a:cubicBezTo>
                  <a:cubicBezTo>
                    <a:pt x="6" y="16"/>
                    <a:pt x="13" y="3"/>
                    <a:pt x="13" y="3"/>
                  </a:cubicBezTo>
                  <a:lnTo>
                    <a:pt x="5" y="0"/>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968">
              <a:extLst>
                <a:ext uri="{FF2B5EF4-FFF2-40B4-BE49-F238E27FC236}">
                  <a16:creationId xmlns:a16="http://schemas.microsoft.com/office/drawing/2014/main" id="{0D9FD48E-ACFB-43DD-BD11-8EB0CC2A4814}"/>
                </a:ext>
              </a:extLst>
            </p:cNvPr>
            <p:cNvSpPr>
              <a:spLocks/>
            </p:cNvSpPr>
            <p:nvPr/>
          </p:nvSpPr>
          <p:spPr bwMode="auto">
            <a:xfrm>
              <a:off x="3551239" y="2336800"/>
              <a:ext cx="85725" cy="52388"/>
            </a:xfrm>
            <a:custGeom>
              <a:avLst/>
              <a:gdLst>
                <a:gd name="T0" fmla="*/ 68 w 135"/>
                <a:gd name="T1" fmla="*/ 81 h 83"/>
                <a:gd name="T2" fmla="*/ 135 w 135"/>
                <a:gd name="T3" fmla="*/ 58 h 83"/>
                <a:gd name="T4" fmla="*/ 130 w 135"/>
                <a:gd name="T5" fmla="*/ 28 h 83"/>
                <a:gd name="T6" fmla="*/ 127 w 135"/>
                <a:gd name="T7" fmla="*/ 16 h 83"/>
                <a:gd name="T8" fmla="*/ 67 w 135"/>
                <a:gd name="T9" fmla="*/ 8 h 83"/>
                <a:gd name="T10" fmla="*/ 66 w 135"/>
                <a:gd name="T11" fmla="*/ 0 h 83"/>
                <a:gd name="T12" fmla="*/ 6 w 135"/>
                <a:gd name="T13" fmla="*/ 11 h 83"/>
                <a:gd name="T14" fmla="*/ 0 w 135"/>
                <a:gd name="T15" fmla="*/ 39 h 83"/>
                <a:gd name="T16" fmla="*/ 1 w 135"/>
                <a:gd name="T17" fmla="*/ 76 h 83"/>
                <a:gd name="T18" fmla="*/ 47 w 135"/>
                <a:gd name="T19" fmla="*/ 83 h 83"/>
                <a:gd name="T20" fmla="*/ 64 w 135"/>
                <a:gd name="T21" fmla="*/ 82 h 83"/>
                <a:gd name="T22" fmla="*/ 64 w 135"/>
                <a:gd name="T23" fmla="*/ 82 h 83"/>
                <a:gd name="T24" fmla="*/ 66 w 135"/>
                <a:gd name="T25" fmla="*/ 81 h 83"/>
                <a:gd name="T26" fmla="*/ 68 w 135"/>
                <a:gd name="T27"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83">
                  <a:moveTo>
                    <a:pt x="68" y="81"/>
                  </a:moveTo>
                  <a:cubicBezTo>
                    <a:pt x="92" y="78"/>
                    <a:pt x="115" y="70"/>
                    <a:pt x="135" y="58"/>
                  </a:cubicBezTo>
                  <a:cubicBezTo>
                    <a:pt x="134" y="47"/>
                    <a:pt x="132" y="37"/>
                    <a:pt x="130" y="28"/>
                  </a:cubicBezTo>
                  <a:lnTo>
                    <a:pt x="127" y="16"/>
                  </a:lnTo>
                  <a:lnTo>
                    <a:pt x="67" y="8"/>
                  </a:lnTo>
                  <a:lnTo>
                    <a:pt x="66" y="0"/>
                  </a:lnTo>
                  <a:lnTo>
                    <a:pt x="6" y="11"/>
                  </a:lnTo>
                  <a:lnTo>
                    <a:pt x="0" y="39"/>
                  </a:lnTo>
                  <a:cubicBezTo>
                    <a:pt x="0" y="51"/>
                    <a:pt x="1" y="64"/>
                    <a:pt x="1" y="76"/>
                  </a:cubicBezTo>
                  <a:cubicBezTo>
                    <a:pt x="16" y="80"/>
                    <a:pt x="31" y="83"/>
                    <a:pt x="47" y="83"/>
                  </a:cubicBezTo>
                  <a:cubicBezTo>
                    <a:pt x="53" y="83"/>
                    <a:pt x="58" y="82"/>
                    <a:pt x="64" y="82"/>
                  </a:cubicBezTo>
                  <a:lnTo>
                    <a:pt x="64" y="82"/>
                  </a:lnTo>
                  <a:cubicBezTo>
                    <a:pt x="65" y="82"/>
                    <a:pt x="66" y="82"/>
                    <a:pt x="66" y="81"/>
                  </a:cubicBezTo>
                  <a:cubicBezTo>
                    <a:pt x="67" y="81"/>
                    <a:pt x="68" y="81"/>
                    <a:pt x="68" y="8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969">
              <a:extLst>
                <a:ext uri="{FF2B5EF4-FFF2-40B4-BE49-F238E27FC236}">
                  <a16:creationId xmlns:a16="http://schemas.microsoft.com/office/drawing/2014/main" id="{9B1FCC6D-9FC5-4943-AD39-1B818AAC442F}"/>
                </a:ext>
              </a:extLst>
            </p:cNvPr>
            <p:cNvSpPr>
              <a:spLocks noEditPoints="1"/>
            </p:cNvSpPr>
            <p:nvPr/>
          </p:nvSpPr>
          <p:spPr bwMode="auto">
            <a:xfrm>
              <a:off x="3452814" y="2184400"/>
              <a:ext cx="50800" cy="63500"/>
            </a:xfrm>
            <a:custGeom>
              <a:avLst/>
              <a:gdLst>
                <a:gd name="T0" fmla="*/ 23 w 78"/>
                <a:gd name="T1" fmla="*/ 35 h 101"/>
                <a:gd name="T2" fmla="*/ 25 w 78"/>
                <a:gd name="T3" fmla="*/ 36 h 101"/>
                <a:gd name="T4" fmla="*/ 17 w 78"/>
                <a:gd name="T5" fmla="*/ 38 h 101"/>
                <a:gd name="T6" fmla="*/ 17 w 78"/>
                <a:gd name="T7" fmla="*/ 38 h 101"/>
                <a:gd name="T8" fmla="*/ 23 w 78"/>
                <a:gd name="T9" fmla="*/ 35 h 101"/>
                <a:gd name="T10" fmla="*/ 61 w 78"/>
                <a:gd name="T11" fmla="*/ 66 h 101"/>
                <a:gd name="T12" fmla="*/ 43 w 78"/>
                <a:gd name="T13" fmla="*/ 27 h 101"/>
                <a:gd name="T14" fmla="*/ 19 w 78"/>
                <a:gd name="T15" fmla="*/ 0 h 101"/>
                <a:gd name="T16" fmla="*/ 18 w 78"/>
                <a:gd name="T17" fmla="*/ 0 h 101"/>
                <a:gd name="T18" fmla="*/ 16 w 78"/>
                <a:gd name="T19" fmla="*/ 7 h 101"/>
                <a:gd name="T20" fmla="*/ 31 w 78"/>
                <a:gd name="T21" fmla="*/ 30 h 101"/>
                <a:gd name="T22" fmla="*/ 22 w 78"/>
                <a:gd name="T23" fmla="*/ 28 h 101"/>
                <a:gd name="T24" fmla="*/ 12 w 78"/>
                <a:gd name="T25" fmla="*/ 33 h 101"/>
                <a:gd name="T26" fmla="*/ 7 w 78"/>
                <a:gd name="T27" fmla="*/ 44 h 101"/>
                <a:gd name="T28" fmla="*/ 8 w 78"/>
                <a:gd name="T29" fmla="*/ 44 h 101"/>
                <a:gd name="T30" fmla="*/ 10 w 78"/>
                <a:gd name="T31" fmla="*/ 45 h 101"/>
                <a:gd name="T32" fmla="*/ 7 w 78"/>
                <a:gd name="T33" fmla="*/ 48 h 101"/>
                <a:gd name="T34" fmla="*/ 8 w 78"/>
                <a:gd name="T35" fmla="*/ 49 h 101"/>
                <a:gd name="T36" fmla="*/ 15 w 78"/>
                <a:gd name="T37" fmla="*/ 49 h 101"/>
                <a:gd name="T38" fmla="*/ 15 w 78"/>
                <a:gd name="T39" fmla="*/ 49 h 101"/>
                <a:gd name="T40" fmla="*/ 21 w 78"/>
                <a:gd name="T41" fmla="*/ 48 h 101"/>
                <a:gd name="T42" fmla="*/ 24 w 78"/>
                <a:gd name="T43" fmla="*/ 46 h 101"/>
                <a:gd name="T44" fmla="*/ 27 w 78"/>
                <a:gd name="T45" fmla="*/ 45 h 101"/>
                <a:gd name="T46" fmla="*/ 32 w 78"/>
                <a:gd name="T47" fmla="*/ 49 h 101"/>
                <a:gd name="T48" fmla="*/ 33 w 78"/>
                <a:gd name="T49" fmla="*/ 52 h 101"/>
                <a:gd name="T50" fmla="*/ 23 w 78"/>
                <a:gd name="T51" fmla="*/ 55 h 101"/>
                <a:gd name="T52" fmla="*/ 5 w 78"/>
                <a:gd name="T53" fmla="*/ 53 h 101"/>
                <a:gd name="T54" fmla="*/ 0 w 78"/>
                <a:gd name="T55" fmla="*/ 58 h 101"/>
                <a:gd name="T56" fmla="*/ 0 w 78"/>
                <a:gd name="T57" fmla="*/ 59 h 101"/>
                <a:gd name="T58" fmla="*/ 2 w 78"/>
                <a:gd name="T59" fmla="*/ 60 h 101"/>
                <a:gd name="T60" fmla="*/ 19 w 78"/>
                <a:gd name="T61" fmla="*/ 65 h 101"/>
                <a:gd name="T62" fmla="*/ 19 w 78"/>
                <a:gd name="T63" fmla="*/ 65 h 101"/>
                <a:gd name="T64" fmla="*/ 42 w 78"/>
                <a:gd name="T65" fmla="*/ 77 h 101"/>
                <a:gd name="T66" fmla="*/ 56 w 78"/>
                <a:gd name="T67" fmla="*/ 100 h 101"/>
                <a:gd name="T68" fmla="*/ 57 w 78"/>
                <a:gd name="T69" fmla="*/ 101 h 101"/>
                <a:gd name="T70" fmla="*/ 78 w 78"/>
                <a:gd name="T71" fmla="*/ 90 h 101"/>
                <a:gd name="T72" fmla="*/ 61 w 78"/>
                <a:gd name="T73"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101">
                  <a:moveTo>
                    <a:pt x="23" y="35"/>
                  </a:moveTo>
                  <a:lnTo>
                    <a:pt x="25" y="36"/>
                  </a:lnTo>
                  <a:lnTo>
                    <a:pt x="17" y="38"/>
                  </a:lnTo>
                  <a:lnTo>
                    <a:pt x="17" y="38"/>
                  </a:lnTo>
                  <a:lnTo>
                    <a:pt x="23" y="35"/>
                  </a:lnTo>
                  <a:close/>
                  <a:moveTo>
                    <a:pt x="61" y="66"/>
                  </a:moveTo>
                  <a:cubicBezTo>
                    <a:pt x="55" y="51"/>
                    <a:pt x="43" y="27"/>
                    <a:pt x="43" y="27"/>
                  </a:cubicBezTo>
                  <a:cubicBezTo>
                    <a:pt x="43" y="27"/>
                    <a:pt x="24" y="6"/>
                    <a:pt x="19" y="0"/>
                  </a:cubicBezTo>
                  <a:cubicBezTo>
                    <a:pt x="18" y="0"/>
                    <a:pt x="18" y="0"/>
                    <a:pt x="18" y="0"/>
                  </a:cubicBezTo>
                  <a:cubicBezTo>
                    <a:pt x="15" y="2"/>
                    <a:pt x="15" y="5"/>
                    <a:pt x="16" y="7"/>
                  </a:cubicBezTo>
                  <a:cubicBezTo>
                    <a:pt x="18" y="13"/>
                    <a:pt x="23" y="20"/>
                    <a:pt x="31" y="30"/>
                  </a:cubicBezTo>
                  <a:lnTo>
                    <a:pt x="22" y="28"/>
                  </a:lnTo>
                  <a:lnTo>
                    <a:pt x="12" y="33"/>
                  </a:lnTo>
                  <a:lnTo>
                    <a:pt x="7" y="44"/>
                  </a:lnTo>
                  <a:lnTo>
                    <a:pt x="8" y="44"/>
                  </a:lnTo>
                  <a:cubicBezTo>
                    <a:pt x="9" y="45"/>
                    <a:pt x="9" y="45"/>
                    <a:pt x="10" y="45"/>
                  </a:cubicBezTo>
                  <a:lnTo>
                    <a:pt x="7" y="48"/>
                  </a:lnTo>
                  <a:lnTo>
                    <a:pt x="8" y="49"/>
                  </a:lnTo>
                  <a:cubicBezTo>
                    <a:pt x="10" y="50"/>
                    <a:pt x="13" y="50"/>
                    <a:pt x="15" y="49"/>
                  </a:cubicBezTo>
                  <a:lnTo>
                    <a:pt x="15" y="49"/>
                  </a:lnTo>
                  <a:cubicBezTo>
                    <a:pt x="17" y="50"/>
                    <a:pt x="20" y="50"/>
                    <a:pt x="21" y="48"/>
                  </a:cubicBezTo>
                  <a:lnTo>
                    <a:pt x="24" y="46"/>
                  </a:lnTo>
                  <a:lnTo>
                    <a:pt x="27" y="45"/>
                  </a:lnTo>
                  <a:lnTo>
                    <a:pt x="32" y="49"/>
                  </a:lnTo>
                  <a:cubicBezTo>
                    <a:pt x="32" y="50"/>
                    <a:pt x="32" y="51"/>
                    <a:pt x="33" y="52"/>
                  </a:cubicBezTo>
                  <a:cubicBezTo>
                    <a:pt x="29" y="57"/>
                    <a:pt x="23" y="55"/>
                    <a:pt x="23" y="55"/>
                  </a:cubicBezTo>
                  <a:cubicBezTo>
                    <a:pt x="16" y="51"/>
                    <a:pt x="9" y="52"/>
                    <a:pt x="5" y="53"/>
                  </a:cubicBezTo>
                  <a:cubicBezTo>
                    <a:pt x="2" y="54"/>
                    <a:pt x="1" y="56"/>
                    <a:pt x="0" y="58"/>
                  </a:cubicBezTo>
                  <a:cubicBezTo>
                    <a:pt x="0" y="59"/>
                    <a:pt x="0" y="59"/>
                    <a:pt x="0" y="59"/>
                  </a:cubicBezTo>
                  <a:cubicBezTo>
                    <a:pt x="0" y="60"/>
                    <a:pt x="1" y="60"/>
                    <a:pt x="2" y="60"/>
                  </a:cubicBezTo>
                  <a:cubicBezTo>
                    <a:pt x="10" y="59"/>
                    <a:pt x="18" y="64"/>
                    <a:pt x="19" y="65"/>
                  </a:cubicBezTo>
                  <a:lnTo>
                    <a:pt x="19" y="65"/>
                  </a:lnTo>
                  <a:lnTo>
                    <a:pt x="42" y="77"/>
                  </a:lnTo>
                  <a:cubicBezTo>
                    <a:pt x="45" y="86"/>
                    <a:pt x="50" y="93"/>
                    <a:pt x="56" y="100"/>
                  </a:cubicBezTo>
                  <a:lnTo>
                    <a:pt x="57" y="101"/>
                  </a:lnTo>
                  <a:lnTo>
                    <a:pt x="78" y="90"/>
                  </a:lnTo>
                  <a:lnTo>
                    <a:pt x="61" y="66"/>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970">
              <a:extLst>
                <a:ext uri="{FF2B5EF4-FFF2-40B4-BE49-F238E27FC236}">
                  <a16:creationId xmlns:a16="http://schemas.microsoft.com/office/drawing/2014/main" id="{2512099F-2FAA-4A1B-9AE9-A9307EEFE1BF}"/>
                </a:ext>
              </a:extLst>
            </p:cNvPr>
            <p:cNvSpPr>
              <a:spLocks/>
            </p:cNvSpPr>
            <p:nvPr/>
          </p:nvSpPr>
          <p:spPr bwMode="auto">
            <a:xfrm>
              <a:off x="3479801" y="2225675"/>
              <a:ext cx="192088" cy="152400"/>
            </a:xfrm>
            <a:custGeom>
              <a:avLst/>
              <a:gdLst>
                <a:gd name="T0" fmla="*/ 299 w 303"/>
                <a:gd name="T1" fmla="*/ 95 h 240"/>
                <a:gd name="T2" fmla="*/ 236 w 303"/>
                <a:gd name="T3" fmla="*/ 20 h 240"/>
                <a:gd name="T4" fmla="*/ 236 w 303"/>
                <a:gd name="T5" fmla="*/ 20 h 240"/>
                <a:gd name="T6" fmla="*/ 223 w 303"/>
                <a:gd name="T7" fmla="*/ 11 h 240"/>
                <a:gd name="T8" fmla="*/ 208 w 303"/>
                <a:gd name="T9" fmla="*/ 7 h 240"/>
                <a:gd name="T10" fmla="*/ 145 w 303"/>
                <a:gd name="T11" fmla="*/ 2 h 240"/>
                <a:gd name="T12" fmla="*/ 127 w 303"/>
                <a:gd name="T13" fmla="*/ 5 h 240"/>
                <a:gd name="T14" fmla="*/ 114 w 303"/>
                <a:gd name="T15" fmla="*/ 11 h 240"/>
                <a:gd name="T16" fmla="*/ 114 w 303"/>
                <a:gd name="T17" fmla="*/ 11 h 240"/>
                <a:gd name="T18" fmla="*/ 114 w 303"/>
                <a:gd name="T19" fmla="*/ 11 h 240"/>
                <a:gd name="T20" fmla="*/ 110 w 303"/>
                <a:gd name="T21" fmla="*/ 15 h 240"/>
                <a:gd name="T22" fmla="*/ 68 w 303"/>
                <a:gd name="T23" fmla="*/ 63 h 240"/>
                <a:gd name="T24" fmla="*/ 24 w 303"/>
                <a:gd name="T25" fmla="*/ 2 h 240"/>
                <a:gd name="T26" fmla="*/ 0 w 303"/>
                <a:gd name="T27" fmla="*/ 16 h 240"/>
                <a:gd name="T28" fmla="*/ 49 w 303"/>
                <a:gd name="T29" fmla="*/ 104 h 240"/>
                <a:gd name="T30" fmla="*/ 76 w 303"/>
                <a:gd name="T31" fmla="*/ 108 h 240"/>
                <a:gd name="T32" fmla="*/ 113 w 303"/>
                <a:gd name="T33" fmla="*/ 75 h 240"/>
                <a:gd name="T34" fmla="*/ 121 w 303"/>
                <a:gd name="T35" fmla="*/ 129 h 240"/>
                <a:gd name="T36" fmla="*/ 107 w 303"/>
                <a:gd name="T37" fmla="*/ 209 h 240"/>
                <a:gd name="T38" fmla="*/ 253 w 303"/>
                <a:gd name="T39" fmla="*/ 217 h 240"/>
                <a:gd name="T40" fmla="*/ 234 w 303"/>
                <a:gd name="T41" fmla="*/ 146 h 240"/>
                <a:gd name="T42" fmla="*/ 232 w 303"/>
                <a:gd name="T43" fmla="*/ 123 h 240"/>
                <a:gd name="T44" fmla="*/ 237 w 303"/>
                <a:gd name="T45" fmla="*/ 76 h 240"/>
                <a:gd name="T46" fmla="*/ 267 w 303"/>
                <a:gd name="T47" fmla="*/ 103 h 240"/>
                <a:gd name="T48" fmla="*/ 239 w 303"/>
                <a:gd name="T49" fmla="*/ 158 h 240"/>
                <a:gd name="T50" fmla="*/ 245 w 303"/>
                <a:gd name="T51" fmla="*/ 162 h 240"/>
                <a:gd name="T52" fmla="*/ 263 w 303"/>
                <a:gd name="T53" fmla="*/ 160 h 240"/>
                <a:gd name="T54" fmla="*/ 299 w 303"/>
                <a:gd name="T55" fmla="*/ 112 h 240"/>
                <a:gd name="T56" fmla="*/ 299 w 303"/>
                <a:gd name="T57" fmla="*/ 9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3" h="240">
                  <a:moveTo>
                    <a:pt x="299" y="95"/>
                  </a:moveTo>
                  <a:lnTo>
                    <a:pt x="236" y="20"/>
                  </a:lnTo>
                  <a:lnTo>
                    <a:pt x="236" y="20"/>
                  </a:lnTo>
                  <a:cubicBezTo>
                    <a:pt x="233" y="16"/>
                    <a:pt x="229" y="13"/>
                    <a:pt x="223" y="11"/>
                  </a:cubicBezTo>
                  <a:lnTo>
                    <a:pt x="208" y="7"/>
                  </a:lnTo>
                  <a:cubicBezTo>
                    <a:pt x="187" y="1"/>
                    <a:pt x="166" y="0"/>
                    <a:pt x="145" y="2"/>
                  </a:cubicBezTo>
                  <a:lnTo>
                    <a:pt x="127" y="5"/>
                  </a:lnTo>
                  <a:cubicBezTo>
                    <a:pt x="122" y="5"/>
                    <a:pt x="118" y="8"/>
                    <a:pt x="114" y="11"/>
                  </a:cubicBezTo>
                  <a:lnTo>
                    <a:pt x="114" y="11"/>
                  </a:lnTo>
                  <a:lnTo>
                    <a:pt x="114" y="11"/>
                  </a:lnTo>
                  <a:cubicBezTo>
                    <a:pt x="113" y="12"/>
                    <a:pt x="111" y="14"/>
                    <a:pt x="110" y="15"/>
                  </a:cubicBezTo>
                  <a:lnTo>
                    <a:pt x="68" y="63"/>
                  </a:lnTo>
                  <a:lnTo>
                    <a:pt x="24" y="2"/>
                  </a:lnTo>
                  <a:lnTo>
                    <a:pt x="0" y="16"/>
                  </a:lnTo>
                  <a:lnTo>
                    <a:pt x="49" y="104"/>
                  </a:lnTo>
                  <a:cubicBezTo>
                    <a:pt x="54" y="114"/>
                    <a:pt x="68" y="116"/>
                    <a:pt x="76" y="108"/>
                  </a:cubicBezTo>
                  <a:lnTo>
                    <a:pt x="113" y="75"/>
                  </a:lnTo>
                  <a:lnTo>
                    <a:pt x="121" y="129"/>
                  </a:lnTo>
                  <a:lnTo>
                    <a:pt x="107" y="209"/>
                  </a:lnTo>
                  <a:cubicBezTo>
                    <a:pt x="107" y="209"/>
                    <a:pt x="145" y="240"/>
                    <a:pt x="253" y="217"/>
                  </a:cubicBezTo>
                  <a:cubicBezTo>
                    <a:pt x="246" y="183"/>
                    <a:pt x="242" y="164"/>
                    <a:pt x="234" y="146"/>
                  </a:cubicBezTo>
                  <a:cubicBezTo>
                    <a:pt x="232" y="138"/>
                    <a:pt x="231" y="131"/>
                    <a:pt x="232" y="123"/>
                  </a:cubicBezTo>
                  <a:lnTo>
                    <a:pt x="237" y="76"/>
                  </a:lnTo>
                  <a:lnTo>
                    <a:pt x="267" y="103"/>
                  </a:lnTo>
                  <a:lnTo>
                    <a:pt x="239" y="158"/>
                  </a:lnTo>
                  <a:lnTo>
                    <a:pt x="245" y="162"/>
                  </a:lnTo>
                  <a:cubicBezTo>
                    <a:pt x="250" y="167"/>
                    <a:pt x="259" y="166"/>
                    <a:pt x="263" y="160"/>
                  </a:cubicBezTo>
                  <a:lnTo>
                    <a:pt x="299" y="112"/>
                  </a:lnTo>
                  <a:cubicBezTo>
                    <a:pt x="303" y="107"/>
                    <a:pt x="303" y="100"/>
                    <a:pt x="299"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971">
              <a:extLst>
                <a:ext uri="{FF2B5EF4-FFF2-40B4-BE49-F238E27FC236}">
                  <a16:creationId xmlns:a16="http://schemas.microsoft.com/office/drawing/2014/main" id="{8CE6DD77-D3E2-4F67-B965-60F67528DB5C}"/>
                </a:ext>
              </a:extLst>
            </p:cNvPr>
            <p:cNvSpPr>
              <a:spLocks/>
            </p:cNvSpPr>
            <p:nvPr/>
          </p:nvSpPr>
          <p:spPr bwMode="auto">
            <a:xfrm>
              <a:off x="3630614" y="2325688"/>
              <a:ext cx="28575" cy="31750"/>
            </a:xfrm>
            <a:custGeom>
              <a:avLst/>
              <a:gdLst>
                <a:gd name="T0" fmla="*/ 41 w 45"/>
                <a:gd name="T1" fmla="*/ 32 h 51"/>
                <a:gd name="T2" fmla="*/ 33 w 45"/>
                <a:gd name="T3" fmla="*/ 31 h 51"/>
                <a:gd name="T4" fmla="*/ 42 w 45"/>
                <a:gd name="T5" fmla="*/ 26 h 51"/>
                <a:gd name="T6" fmla="*/ 41 w 45"/>
                <a:gd name="T7" fmla="*/ 25 h 51"/>
                <a:gd name="T8" fmla="*/ 36 w 45"/>
                <a:gd name="T9" fmla="*/ 22 h 51"/>
                <a:gd name="T10" fmla="*/ 29 w 45"/>
                <a:gd name="T11" fmla="*/ 25 h 51"/>
                <a:gd name="T12" fmla="*/ 21 w 45"/>
                <a:gd name="T13" fmla="*/ 11 h 51"/>
                <a:gd name="T14" fmla="*/ 3 w 45"/>
                <a:gd name="T15" fmla="*/ 0 h 51"/>
                <a:gd name="T16" fmla="*/ 0 w 45"/>
                <a:gd name="T17" fmla="*/ 0 h 51"/>
                <a:gd name="T18" fmla="*/ 1 w 45"/>
                <a:gd name="T19" fmla="*/ 12 h 51"/>
                <a:gd name="T20" fmla="*/ 4 w 45"/>
                <a:gd name="T21" fmla="*/ 37 h 51"/>
                <a:gd name="T22" fmla="*/ 11 w 45"/>
                <a:gd name="T23" fmla="*/ 46 h 51"/>
                <a:gd name="T24" fmla="*/ 23 w 45"/>
                <a:gd name="T25" fmla="*/ 51 h 51"/>
                <a:gd name="T26" fmla="*/ 36 w 45"/>
                <a:gd name="T27" fmla="*/ 50 h 51"/>
                <a:gd name="T28" fmla="*/ 36 w 45"/>
                <a:gd name="T29" fmla="*/ 48 h 51"/>
                <a:gd name="T30" fmla="*/ 33 w 45"/>
                <a:gd name="T31" fmla="*/ 45 h 51"/>
                <a:gd name="T32" fmla="*/ 25 w 45"/>
                <a:gd name="T33" fmla="*/ 45 h 51"/>
                <a:gd name="T34" fmla="*/ 22 w 45"/>
                <a:gd name="T35" fmla="*/ 41 h 51"/>
                <a:gd name="T36" fmla="*/ 44 w 45"/>
                <a:gd name="T37" fmla="*/ 38 h 51"/>
                <a:gd name="T38" fmla="*/ 44 w 45"/>
                <a:gd name="T39" fmla="*/ 37 h 51"/>
                <a:gd name="T40" fmla="*/ 41 w 45"/>
                <a:gd name="T41"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51">
                  <a:moveTo>
                    <a:pt x="41" y="32"/>
                  </a:moveTo>
                  <a:lnTo>
                    <a:pt x="33" y="31"/>
                  </a:lnTo>
                  <a:lnTo>
                    <a:pt x="42" y="26"/>
                  </a:lnTo>
                  <a:lnTo>
                    <a:pt x="41" y="25"/>
                  </a:lnTo>
                  <a:cubicBezTo>
                    <a:pt x="40" y="23"/>
                    <a:pt x="38" y="22"/>
                    <a:pt x="36" y="22"/>
                  </a:cubicBezTo>
                  <a:lnTo>
                    <a:pt x="29" y="25"/>
                  </a:lnTo>
                  <a:lnTo>
                    <a:pt x="21" y="11"/>
                  </a:lnTo>
                  <a:cubicBezTo>
                    <a:pt x="18" y="4"/>
                    <a:pt x="11" y="0"/>
                    <a:pt x="3" y="0"/>
                  </a:cubicBezTo>
                  <a:lnTo>
                    <a:pt x="0" y="0"/>
                  </a:lnTo>
                  <a:lnTo>
                    <a:pt x="1" y="12"/>
                  </a:lnTo>
                  <a:lnTo>
                    <a:pt x="4" y="37"/>
                  </a:lnTo>
                  <a:cubicBezTo>
                    <a:pt x="5" y="41"/>
                    <a:pt x="7" y="45"/>
                    <a:pt x="11" y="46"/>
                  </a:cubicBezTo>
                  <a:lnTo>
                    <a:pt x="23" y="51"/>
                  </a:lnTo>
                  <a:lnTo>
                    <a:pt x="36" y="50"/>
                  </a:lnTo>
                  <a:lnTo>
                    <a:pt x="36" y="48"/>
                  </a:lnTo>
                  <a:cubicBezTo>
                    <a:pt x="36" y="46"/>
                    <a:pt x="35" y="45"/>
                    <a:pt x="33" y="45"/>
                  </a:cubicBezTo>
                  <a:lnTo>
                    <a:pt x="25" y="45"/>
                  </a:lnTo>
                  <a:lnTo>
                    <a:pt x="22" y="41"/>
                  </a:lnTo>
                  <a:lnTo>
                    <a:pt x="44" y="38"/>
                  </a:lnTo>
                  <a:lnTo>
                    <a:pt x="44" y="37"/>
                  </a:lnTo>
                  <a:cubicBezTo>
                    <a:pt x="45" y="34"/>
                    <a:pt x="43" y="32"/>
                    <a:pt x="41" y="32"/>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972">
              <a:extLst>
                <a:ext uri="{FF2B5EF4-FFF2-40B4-BE49-F238E27FC236}">
                  <a16:creationId xmlns:a16="http://schemas.microsoft.com/office/drawing/2014/main" id="{1C74ECF2-4781-4FA3-9ED8-14750C7F6EB6}"/>
                </a:ext>
              </a:extLst>
            </p:cNvPr>
            <p:cNvSpPr>
              <a:spLocks/>
            </p:cNvSpPr>
            <p:nvPr/>
          </p:nvSpPr>
          <p:spPr bwMode="auto">
            <a:xfrm>
              <a:off x="3559176" y="2152650"/>
              <a:ext cx="61913" cy="101600"/>
            </a:xfrm>
            <a:custGeom>
              <a:avLst/>
              <a:gdLst>
                <a:gd name="T0" fmla="*/ 76 w 96"/>
                <a:gd name="T1" fmla="*/ 120 h 160"/>
                <a:gd name="T2" fmla="*/ 76 w 96"/>
                <a:gd name="T3" fmla="*/ 120 h 160"/>
                <a:gd name="T4" fmla="*/ 74 w 96"/>
                <a:gd name="T5" fmla="*/ 119 h 160"/>
                <a:gd name="T6" fmla="*/ 67 w 96"/>
                <a:gd name="T7" fmla="*/ 108 h 160"/>
                <a:gd name="T8" fmla="*/ 66 w 96"/>
                <a:gd name="T9" fmla="*/ 107 h 160"/>
                <a:gd name="T10" fmla="*/ 93 w 96"/>
                <a:gd name="T11" fmla="*/ 66 h 160"/>
                <a:gd name="T12" fmla="*/ 93 w 96"/>
                <a:gd name="T13" fmla="*/ 45 h 160"/>
                <a:gd name="T14" fmla="*/ 48 w 96"/>
                <a:gd name="T15" fmla="*/ 0 h 160"/>
                <a:gd name="T16" fmla="*/ 3 w 96"/>
                <a:gd name="T17" fmla="*/ 45 h 160"/>
                <a:gd name="T18" fmla="*/ 3 w 96"/>
                <a:gd name="T19" fmla="*/ 66 h 160"/>
                <a:gd name="T20" fmla="*/ 30 w 96"/>
                <a:gd name="T21" fmla="*/ 107 h 160"/>
                <a:gd name="T22" fmla="*/ 25 w 96"/>
                <a:gd name="T23" fmla="*/ 117 h 160"/>
                <a:gd name="T24" fmla="*/ 0 w 96"/>
                <a:gd name="T25" fmla="*/ 121 h 160"/>
                <a:gd name="T26" fmla="*/ 23 w 96"/>
                <a:gd name="T27" fmla="*/ 144 h 160"/>
                <a:gd name="T28" fmla="*/ 76 w 96"/>
                <a:gd name="T29" fmla="*/ 146 h 160"/>
                <a:gd name="T30" fmla="*/ 96 w 96"/>
                <a:gd name="T31" fmla="*/ 127 h 160"/>
                <a:gd name="T32" fmla="*/ 76 w 96"/>
                <a:gd name="T3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0">
                  <a:moveTo>
                    <a:pt x="76" y="120"/>
                  </a:moveTo>
                  <a:lnTo>
                    <a:pt x="76" y="120"/>
                  </a:lnTo>
                  <a:lnTo>
                    <a:pt x="74" y="119"/>
                  </a:lnTo>
                  <a:cubicBezTo>
                    <a:pt x="70" y="117"/>
                    <a:pt x="67" y="113"/>
                    <a:pt x="67" y="108"/>
                  </a:cubicBezTo>
                  <a:lnTo>
                    <a:pt x="66" y="107"/>
                  </a:lnTo>
                  <a:cubicBezTo>
                    <a:pt x="82" y="100"/>
                    <a:pt x="93" y="84"/>
                    <a:pt x="93" y="66"/>
                  </a:cubicBezTo>
                  <a:lnTo>
                    <a:pt x="93" y="45"/>
                  </a:lnTo>
                  <a:cubicBezTo>
                    <a:pt x="93" y="20"/>
                    <a:pt x="73" y="0"/>
                    <a:pt x="48" y="0"/>
                  </a:cubicBezTo>
                  <a:cubicBezTo>
                    <a:pt x="23" y="0"/>
                    <a:pt x="3" y="20"/>
                    <a:pt x="3" y="45"/>
                  </a:cubicBezTo>
                  <a:lnTo>
                    <a:pt x="3" y="66"/>
                  </a:lnTo>
                  <a:cubicBezTo>
                    <a:pt x="3" y="85"/>
                    <a:pt x="14" y="100"/>
                    <a:pt x="30" y="107"/>
                  </a:cubicBezTo>
                  <a:cubicBezTo>
                    <a:pt x="30" y="111"/>
                    <a:pt x="28" y="114"/>
                    <a:pt x="25" y="117"/>
                  </a:cubicBezTo>
                  <a:cubicBezTo>
                    <a:pt x="17" y="117"/>
                    <a:pt x="9" y="119"/>
                    <a:pt x="0" y="121"/>
                  </a:cubicBezTo>
                  <a:lnTo>
                    <a:pt x="23" y="144"/>
                  </a:lnTo>
                  <a:cubicBezTo>
                    <a:pt x="37" y="159"/>
                    <a:pt x="61" y="160"/>
                    <a:pt x="76" y="146"/>
                  </a:cubicBezTo>
                  <a:lnTo>
                    <a:pt x="96" y="127"/>
                  </a:lnTo>
                  <a:cubicBezTo>
                    <a:pt x="96" y="127"/>
                    <a:pt x="89" y="123"/>
                    <a:pt x="76" y="120"/>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973">
              <a:extLst>
                <a:ext uri="{FF2B5EF4-FFF2-40B4-BE49-F238E27FC236}">
                  <a16:creationId xmlns:a16="http://schemas.microsoft.com/office/drawing/2014/main" id="{FB8BB7C8-80B0-4D05-920E-B60EEFEF34E1}"/>
                </a:ext>
              </a:extLst>
            </p:cNvPr>
            <p:cNvSpPr>
              <a:spLocks/>
            </p:cNvSpPr>
            <p:nvPr/>
          </p:nvSpPr>
          <p:spPr bwMode="auto">
            <a:xfrm>
              <a:off x="3559176" y="2155825"/>
              <a:ext cx="34925" cy="79375"/>
            </a:xfrm>
            <a:custGeom>
              <a:avLst/>
              <a:gdLst>
                <a:gd name="T0" fmla="*/ 53 w 53"/>
                <a:gd name="T1" fmla="*/ 107 h 123"/>
                <a:gd name="T2" fmla="*/ 41 w 53"/>
                <a:gd name="T3" fmla="*/ 101 h 123"/>
                <a:gd name="T4" fmla="*/ 26 w 53"/>
                <a:gd name="T5" fmla="*/ 82 h 123"/>
                <a:gd name="T6" fmla="*/ 24 w 53"/>
                <a:gd name="T7" fmla="*/ 71 h 123"/>
                <a:gd name="T8" fmla="*/ 16 w 53"/>
                <a:gd name="T9" fmla="*/ 70 h 123"/>
                <a:gd name="T10" fmla="*/ 12 w 53"/>
                <a:gd name="T11" fmla="*/ 62 h 123"/>
                <a:gd name="T12" fmla="*/ 20 w 53"/>
                <a:gd name="T13" fmla="*/ 48 h 123"/>
                <a:gd name="T14" fmla="*/ 36 w 53"/>
                <a:gd name="T15" fmla="*/ 11 h 123"/>
                <a:gd name="T16" fmla="*/ 33 w 53"/>
                <a:gd name="T17" fmla="*/ 8 h 123"/>
                <a:gd name="T18" fmla="*/ 25 w 53"/>
                <a:gd name="T19" fmla="*/ 0 h 123"/>
                <a:gd name="T20" fmla="*/ 3 w 53"/>
                <a:gd name="T21" fmla="*/ 38 h 123"/>
                <a:gd name="T22" fmla="*/ 3 w 53"/>
                <a:gd name="T23" fmla="*/ 59 h 123"/>
                <a:gd name="T24" fmla="*/ 30 w 53"/>
                <a:gd name="T25" fmla="*/ 100 h 123"/>
                <a:gd name="T26" fmla="*/ 30 w 53"/>
                <a:gd name="T27" fmla="*/ 100 h 123"/>
                <a:gd name="T28" fmla="*/ 25 w 53"/>
                <a:gd name="T29" fmla="*/ 110 h 123"/>
                <a:gd name="T30" fmla="*/ 0 w 53"/>
                <a:gd name="T31" fmla="*/ 114 h 123"/>
                <a:gd name="T32" fmla="*/ 9 w 53"/>
                <a:gd name="T33" fmla="*/ 123 h 123"/>
                <a:gd name="T34" fmla="*/ 30 w 53"/>
                <a:gd name="T35" fmla="*/ 121 h 123"/>
                <a:gd name="T36" fmla="*/ 40 w 53"/>
                <a:gd name="T37" fmla="*/ 111 h 123"/>
                <a:gd name="T38" fmla="*/ 41 w 53"/>
                <a:gd name="T39" fmla="*/ 109 h 123"/>
                <a:gd name="T40" fmla="*/ 53 w 53"/>
                <a:gd name="T41"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123">
                  <a:moveTo>
                    <a:pt x="53" y="107"/>
                  </a:moveTo>
                  <a:lnTo>
                    <a:pt x="41" y="101"/>
                  </a:lnTo>
                  <a:cubicBezTo>
                    <a:pt x="34" y="97"/>
                    <a:pt x="28" y="90"/>
                    <a:pt x="26" y="82"/>
                  </a:cubicBezTo>
                  <a:cubicBezTo>
                    <a:pt x="26" y="79"/>
                    <a:pt x="25" y="75"/>
                    <a:pt x="24" y="71"/>
                  </a:cubicBezTo>
                  <a:lnTo>
                    <a:pt x="16" y="70"/>
                  </a:lnTo>
                  <a:cubicBezTo>
                    <a:pt x="12" y="70"/>
                    <a:pt x="10" y="66"/>
                    <a:pt x="12" y="62"/>
                  </a:cubicBezTo>
                  <a:lnTo>
                    <a:pt x="20" y="48"/>
                  </a:lnTo>
                  <a:cubicBezTo>
                    <a:pt x="17" y="24"/>
                    <a:pt x="36" y="11"/>
                    <a:pt x="36" y="11"/>
                  </a:cubicBezTo>
                  <a:cubicBezTo>
                    <a:pt x="36" y="11"/>
                    <a:pt x="37" y="7"/>
                    <a:pt x="33" y="8"/>
                  </a:cubicBezTo>
                  <a:cubicBezTo>
                    <a:pt x="37" y="2"/>
                    <a:pt x="31" y="0"/>
                    <a:pt x="25" y="0"/>
                  </a:cubicBezTo>
                  <a:cubicBezTo>
                    <a:pt x="12" y="8"/>
                    <a:pt x="3" y="22"/>
                    <a:pt x="3" y="38"/>
                  </a:cubicBezTo>
                  <a:lnTo>
                    <a:pt x="3" y="59"/>
                  </a:lnTo>
                  <a:cubicBezTo>
                    <a:pt x="3" y="78"/>
                    <a:pt x="14" y="93"/>
                    <a:pt x="30" y="100"/>
                  </a:cubicBezTo>
                  <a:cubicBezTo>
                    <a:pt x="30" y="100"/>
                    <a:pt x="30" y="100"/>
                    <a:pt x="30" y="100"/>
                  </a:cubicBezTo>
                  <a:cubicBezTo>
                    <a:pt x="30" y="102"/>
                    <a:pt x="28" y="108"/>
                    <a:pt x="25" y="110"/>
                  </a:cubicBezTo>
                  <a:cubicBezTo>
                    <a:pt x="13" y="110"/>
                    <a:pt x="0" y="114"/>
                    <a:pt x="0" y="114"/>
                  </a:cubicBezTo>
                  <a:cubicBezTo>
                    <a:pt x="0" y="114"/>
                    <a:pt x="5" y="118"/>
                    <a:pt x="9" y="123"/>
                  </a:cubicBezTo>
                  <a:cubicBezTo>
                    <a:pt x="18" y="120"/>
                    <a:pt x="22" y="121"/>
                    <a:pt x="30" y="121"/>
                  </a:cubicBezTo>
                  <a:cubicBezTo>
                    <a:pt x="36" y="121"/>
                    <a:pt x="38" y="116"/>
                    <a:pt x="40" y="111"/>
                  </a:cubicBezTo>
                  <a:lnTo>
                    <a:pt x="41" y="109"/>
                  </a:lnTo>
                  <a:lnTo>
                    <a:pt x="53" y="107"/>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974">
              <a:extLst>
                <a:ext uri="{FF2B5EF4-FFF2-40B4-BE49-F238E27FC236}">
                  <a16:creationId xmlns:a16="http://schemas.microsoft.com/office/drawing/2014/main" id="{2F2DA8A9-50E6-491F-8577-7384EB26463C}"/>
                </a:ext>
              </a:extLst>
            </p:cNvPr>
            <p:cNvSpPr>
              <a:spLocks noChangeArrowheads="1"/>
            </p:cNvSpPr>
            <p:nvPr/>
          </p:nvSpPr>
          <p:spPr bwMode="auto">
            <a:xfrm>
              <a:off x="3586164" y="2185988"/>
              <a:ext cx="4763"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975">
              <a:extLst>
                <a:ext uri="{FF2B5EF4-FFF2-40B4-BE49-F238E27FC236}">
                  <a16:creationId xmlns:a16="http://schemas.microsoft.com/office/drawing/2014/main" id="{848A5BBC-59F9-49EB-8167-69347E583B7C}"/>
                </a:ext>
              </a:extLst>
            </p:cNvPr>
            <p:cNvSpPr>
              <a:spLocks noChangeArrowheads="1"/>
            </p:cNvSpPr>
            <p:nvPr/>
          </p:nvSpPr>
          <p:spPr bwMode="auto">
            <a:xfrm>
              <a:off x="3562351" y="2185988"/>
              <a:ext cx="6350"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976">
              <a:extLst>
                <a:ext uri="{FF2B5EF4-FFF2-40B4-BE49-F238E27FC236}">
                  <a16:creationId xmlns:a16="http://schemas.microsoft.com/office/drawing/2014/main" id="{6A56DB44-2DB3-40F5-B0E6-2A5381162594}"/>
                </a:ext>
              </a:extLst>
            </p:cNvPr>
            <p:cNvSpPr>
              <a:spLocks/>
            </p:cNvSpPr>
            <p:nvPr/>
          </p:nvSpPr>
          <p:spPr bwMode="auto">
            <a:xfrm>
              <a:off x="3570289" y="2206625"/>
              <a:ext cx="14288" cy="3175"/>
            </a:xfrm>
            <a:custGeom>
              <a:avLst/>
              <a:gdLst>
                <a:gd name="T0" fmla="*/ 0 w 24"/>
                <a:gd name="T1" fmla="*/ 0 h 6"/>
                <a:gd name="T2" fmla="*/ 1 w 24"/>
                <a:gd name="T3" fmla="*/ 4 h 6"/>
                <a:gd name="T4" fmla="*/ 5 w 24"/>
                <a:gd name="T5" fmla="*/ 6 h 6"/>
                <a:gd name="T6" fmla="*/ 10 w 24"/>
                <a:gd name="T7" fmla="*/ 6 h 6"/>
                <a:gd name="T8" fmla="*/ 17 w 24"/>
                <a:gd name="T9" fmla="*/ 5 h 6"/>
                <a:gd name="T10" fmla="*/ 24 w 24"/>
                <a:gd name="T11" fmla="*/ 0 h 6"/>
                <a:gd name="T12" fmla="*/ 6 w 24"/>
                <a:gd name="T13" fmla="*/ 0 h 6"/>
                <a:gd name="T14" fmla="*/ 0 w 2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6">
                  <a:moveTo>
                    <a:pt x="0" y="0"/>
                  </a:moveTo>
                  <a:lnTo>
                    <a:pt x="1" y="4"/>
                  </a:lnTo>
                  <a:cubicBezTo>
                    <a:pt x="2" y="5"/>
                    <a:pt x="3" y="6"/>
                    <a:pt x="5" y="6"/>
                  </a:cubicBezTo>
                  <a:lnTo>
                    <a:pt x="10" y="6"/>
                  </a:lnTo>
                  <a:cubicBezTo>
                    <a:pt x="12" y="6"/>
                    <a:pt x="14" y="6"/>
                    <a:pt x="17" y="5"/>
                  </a:cubicBezTo>
                  <a:lnTo>
                    <a:pt x="24" y="0"/>
                  </a:lnTo>
                  <a:lnTo>
                    <a:pt x="6" y="0"/>
                  </a:lnTo>
                  <a:lnTo>
                    <a:pt x="0"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977">
              <a:extLst>
                <a:ext uri="{FF2B5EF4-FFF2-40B4-BE49-F238E27FC236}">
                  <a16:creationId xmlns:a16="http://schemas.microsoft.com/office/drawing/2014/main" id="{AC1DDEAE-DF30-4433-8548-9D04BA95C08B}"/>
                </a:ext>
              </a:extLst>
            </p:cNvPr>
            <p:cNvSpPr>
              <a:spLocks/>
            </p:cNvSpPr>
            <p:nvPr/>
          </p:nvSpPr>
          <p:spPr bwMode="auto">
            <a:xfrm>
              <a:off x="3570289" y="2203450"/>
              <a:ext cx="14288" cy="3175"/>
            </a:xfrm>
            <a:custGeom>
              <a:avLst/>
              <a:gdLst>
                <a:gd name="T0" fmla="*/ 0 w 24"/>
                <a:gd name="T1" fmla="*/ 4 h 6"/>
                <a:gd name="T2" fmla="*/ 2 w 24"/>
                <a:gd name="T3" fmla="*/ 2 h 6"/>
                <a:gd name="T4" fmla="*/ 6 w 24"/>
                <a:gd name="T5" fmla="*/ 1 h 6"/>
                <a:gd name="T6" fmla="*/ 7 w 24"/>
                <a:gd name="T7" fmla="*/ 2 h 6"/>
                <a:gd name="T8" fmla="*/ 9 w 24"/>
                <a:gd name="T9" fmla="*/ 1 h 6"/>
                <a:gd name="T10" fmla="*/ 13 w 24"/>
                <a:gd name="T11" fmla="*/ 0 h 6"/>
                <a:gd name="T12" fmla="*/ 24 w 24"/>
                <a:gd name="T13" fmla="*/ 4 h 6"/>
                <a:gd name="T14" fmla="*/ 9 w 24"/>
                <a:gd name="T15" fmla="*/ 6 h 6"/>
                <a:gd name="T16" fmla="*/ 6 w 24"/>
                <a:gd name="T17" fmla="*/ 6 h 6"/>
                <a:gd name="T18" fmla="*/ 0 w 24"/>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
                  <a:moveTo>
                    <a:pt x="0" y="4"/>
                  </a:moveTo>
                  <a:lnTo>
                    <a:pt x="2" y="2"/>
                  </a:lnTo>
                  <a:cubicBezTo>
                    <a:pt x="3" y="0"/>
                    <a:pt x="4" y="0"/>
                    <a:pt x="6" y="1"/>
                  </a:cubicBezTo>
                  <a:lnTo>
                    <a:pt x="7" y="2"/>
                  </a:lnTo>
                  <a:lnTo>
                    <a:pt x="9" y="1"/>
                  </a:lnTo>
                  <a:cubicBezTo>
                    <a:pt x="10" y="0"/>
                    <a:pt x="12" y="0"/>
                    <a:pt x="13" y="0"/>
                  </a:cubicBezTo>
                  <a:lnTo>
                    <a:pt x="24" y="4"/>
                  </a:lnTo>
                  <a:lnTo>
                    <a:pt x="9" y="6"/>
                  </a:lnTo>
                  <a:cubicBezTo>
                    <a:pt x="8" y="6"/>
                    <a:pt x="7" y="6"/>
                    <a:pt x="6" y="6"/>
                  </a:cubicBezTo>
                  <a:lnTo>
                    <a:pt x="0" y="4"/>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978">
              <a:extLst>
                <a:ext uri="{FF2B5EF4-FFF2-40B4-BE49-F238E27FC236}">
                  <a16:creationId xmlns:a16="http://schemas.microsoft.com/office/drawing/2014/main" id="{8B629A70-74E5-4321-99A7-F2127AA485B6}"/>
                </a:ext>
              </a:extLst>
            </p:cNvPr>
            <p:cNvSpPr>
              <a:spLocks/>
            </p:cNvSpPr>
            <p:nvPr/>
          </p:nvSpPr>
          <p:spPr bwMode="auto">
            <a:xfrm>
              <a:off x="3594101" y="2228850"/>
              <a:ext cx="3175" cy="6350"/>
            </a:xfrm>
            <a:custGeom>
              <a:avLst/>
              <a:gdLst>
                <a:gd name="T0" fmla="*/ 0 w 5"/>
                <a:gd name="T1" fmla="*/ 0 h 10"/>
                <a:gd name="T2" fmla="*/ 0 w 5"/>
                <a:gd name="T3" fmla="*/ 7 h 10"/>
                <a:gd name="T4" fmla="*/ 3 w 5"/>
                <a:gd name="T5" fmla="*/ 10 h 10"/>
                <a:gd name="T6" fmla="*/ 5 w 5"/>
                <a:gd name="T7" fmla="*/ 6 h 10"/>
                <a:gd name="T8" fmla="*/ 4 w 5"/>
                <a:gd name="T9" fmla="*/ 2 h 10"/>
                <a:gd name="T10" fmla="*/ 2 w 5"/>
                <a:gd name="T11" fmla="*/ 0 h 10"/>
                <a:gd name="T12" fmla="*/ 0 w 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0" y="0"/>
                  </a:moveTo>
                  <a:lnTo>
                    <a:pt x="0" y="7"/>
                  </a:lnTo>
                  <a:cubicBezTo>
                    <a:pt x="0" y="9"/>
                    <a:pt x="1" y="10"/>
                    <a:pt x="3" y="10"/>
                  </a:cubicBezTo>
                  <a:cubicBezTo>
                    <a:pt x="4" y="10"/>
                    <a:pt x="5" y="8"/>
                    <a:pt x="5" y="6"/>
                  </a:cubicBezTo>
                  <a:lnTo>
                    <a:pt x="4" y="2"/>
                  </a:lnTo>
                  <a:cubicBezTo>
                    <a:pt x="4" y="1"/>
                    <a:pt x="3" y="0"/>
                    <a:pt x="2" y="0"/>
                  </a:cubicBezTo>
                  <a:lnTo>
                    <a:pt x="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979">
              <a:extLst>
                <a:ext uri="{FF2B5EF4-FFF2-40B4-BE49-F238E27FC236}">
                  <a16:creationId xmlns:a16="http://schemas.microsoft.com/office/drawing/2014/main" id="{5DFA93AD-B1F1-4BDD-9DFB-08A072BF3A54}"/>
                </a:ext>
              </a:extLst>
            </p:cNvPr>
            <p:cNvSpPr>
              <a:spLocks/>
            </p:cNvSpPr>
            <p:nvPr/>
          </p:nvSpPr>
          <p:spPr bwMode="auto">
            <a:xfrm>
              <a:off x="3490914" y="2227263"/>
              <a:ext cx="74613" cy="52388"/>
            </a:xfrm>
            <a:custGeom>
              <a:avLst/>
              <a:gdLst>
                <a:gd name="T0" fmla="*/ 96 w 118"/>
                <a:gd name="T1" fmla="*/ 9 h 83"/>
                <a:gd name="T2" fmla="*/ 96 w 118"/>
                <a:gd name="T3" fmla="*/ 9 h 83"/>
                <a:gd name="T4" fmla="*/ 92 w 118"/>
                <a:gd name="T5" fmla="*/ 13 h 83"/>
                <a:gd name="T6" fmla="*/ 50 w 118"/>
                <a:gd name="T7" fmla="*/ 61 h 83"/>
                <a:gd name="T8" fmla="*/ 6 w 118"/>
                <a:gd name="T9" fmla="*/ 0 h 83"/>
                <a:gd name="T10" fmla="*/ 0 w 118"/>
                <a:gd name="T11" fmla="*/ 3 h 83"/>
                <a:gd name="T12" fmla="*/ 41 w 118"/>
                <a:gd name="T13" fmla="*/ 60 h 83"/>
                <a:gd name="T14" fmla="*/ 45 w 118"/>
                <a:gd name="T15" fmla="*/ 83 h 83"/>
                <a:gd name="T16" fmla="*/ 53 w 118"/>
                <a:gd name="T17" fmla="*/ 64 h 83"/>
                <a:gd name="T18" fmla="*/ 57 w 118"/>
                <a:gd name="T19" fmla="*/ 83 h 83"/>
                <a:gd name="T20" fmla="*/ 92 w 118"/>
                <a:gd name="T21" fmla="*/ 40 h 83"/>
                <a:gd name="T22" fmla="*/ 118 w 118"/>
                <a:gd name="T23" fmla="*/ 12 h 83"/>
                <a:gd name="T24" fmla="*/ 109 w 118"/>
                <a:gd name="T25" fmla="*/ 3 h 83"/>
                <a:gd name="T26" fmla="*/ 96 w 118"/>
                <a:gd name="T27" fmla="*/ 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83">
                  <a:moveTo>
                    <a:pt x="96" y="9"/>
                  </a:moveTo>
                  <a:lnTo>
                    <a:pt x="96" y="9"/>
                  </a:lnTo>
                  <a:cubicBezTo>
                    <a:pt x="95" y="10"/>
                    <a:pt x="93" y="12"/>
                    <a:pt x="92" y="13"/>
                  </a:cubicBezTo>
                  <a:lnTo>
                    <a:pt x="50" y="61"/>
                  </a:lnTo>
                  <a:lnTo>
                    <a:pt x="6" y="0"/>
                  </a:lnTo>
                  <a:lnTo>
                    <a:pt x="0" y="3"/>
                  </a:lnTo>
                  <a:cubicBezTo>
                    <a:pt x="0" y="3"/>
                    <a:pt x="31" y="47"/>
                    <a:pt x="41" y="60"/>
                  </a:cubicBezTo>
                  <a:cubicBezTo>
                    <a:pt x="35" y="73"/>
                    <a:pt x="45" y="83"/>
                    <a:pt x="45" y="83"/>
                  </a:cubicBezTo>
                  <a:lnTo>
                    <a:pt x="53" y="64"/>
                  </a:lnTo>
                  <a:lnTo>
                    <a:pt x="57" y="83"/>
                  </a:lnTo>
                  <a:cubicBezTo>
                    <a:pt x="57" y="83"/>
                    <a:pt x="83" y="54"/>
                    <a:pt x="92" y="40"/>
                  </a:cubicBezTo>
                  <a:cubicBezTo>
                    <a:pt x="100" y="27"/>
                    <a:pt x="118" y="12"/>
                    <a:pt x="118" y="12"/>
                  </a:cubicBezTo>
                  <a:lnTo>
                    <a:pt x="109" y="3"/>
                  </a:lnTo>
                  <a:cubicBezTo>
                    <a:pt x="104" y="3"/>
                    <a:pt x="100" y="6"/>
                    <a:pt x="9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80">
              <a:extLst>
                <a:ext uri="{FF2B5EF4-FFF2-40B4-BE49-F238E27FC236}">
                  <a16:creationId xmlns:a16="http://schemas.microsoft.com/office/drawing/2014/main" id="{906FDD26-D1E0-4BC6-83D1-E32F3DE1CBC4}"/>
                </a:ext>
              </a:extLst>
            </p:cNvPr>
            <p:cNvSpPr>
              <a:spLocks/>
            </p:cNvSpPr>
            <p:nvPr/>
          </p:nvSpPr>
          <p:spPr bwMode="auto">
            <a:xfrm>
              <a:off x="3546476" y="2254250"/>
              <a:ext cx="25400" cy="109538"/>
            </a:xfrm>
            <a:custGeom>
              <a:avLst/>
              <a:gdLst>
                <a:gd name="T0" fmla="*/ 17 w 40"/>
                <a:gd name="T1" fmla="*/ 172 h 172"/>
                <a:gd name="T2" fmla="*/ 35 w 40"/>
                <a:gd name="T3" fmla="*/ 118 h 172"/>
                <a:gd name="T4" fmla="*/ 32 w 40"/>
                <a:gd name="T5" fmla="*/ 74 h 172"/>
                <a:gd name="T6" fmla="*/ 24 w 40"/>
                <a:gd name="T7" fmla="*/ 63 h 172"/>
                <a:gd name="T8" fmla="*/ 18 w 40"/>
                <a:gd name="T9" fmla="*/ 24 h 172"/>
                <a:gd name="T10" fmla="*/ 26 w 40"/>
                <a:gd name="T11" fmla="*/ 0 h 172"/>
                <a:gd name="T12" fmla="*/ 6 w 40"/>
                <a:gd name="T13" fmla="*/ 30 h 172"/>
                <a:gd name="T14" fmla="*/ 14 w 40"/>
                <a:gd name="T15" fmla="*/ 84 h 172"/>
                <a:gd name="T16" fmla="*/ 0 w 40"/>
                <a:gd name="T17" fmla="*/ 164 h 172"/>
                <a:gd name="T18" fmla="*/ 17 w 40"/>
                <a:gd name="T19"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72">
                  <a:moveTo>
                    <a:pt x="17" y="172"/>
                  </a:moveTo>
                  <a:lnTo>
                    <a:pt x="35" y="118"/>
                  </a:lnTo>
                  <a:cubicBezTo>
                    <a:pt x="40" y="103"/>
                    <a:pt x="38" y="87"/>
                    <a:pt x="32" y="74"/>
                  </a:cubicBezTo>
                  <a:lnTo>
                    <a:pt x="24" y="63"/>
                  </a:lnTo>
                  <a:cubicBezTo>
                    <a:pt x="16" y="52"/>
                    <a:pt x="14" y="38"/>
                    <a:pt x="18" y="24"/>
                  </a:cubicBezTo>
                  <a:lnTo>
                    <a:pt x="26" y="0"/>
                  </a:lnTo>
                  <a:lnTo>
                    <a:pt x="6" y="30"/>
                  </a:lnTo>
                  <a:lnTo>
                    <a:pt x="14" y="84"/>
                  </a:lnTo>
                  <a:lnTo>
                    <a:pt x="0" y="164"/>
                  </a:lnTo>
                  <a:cubicBezTo>
                    <a:pt x="0" y="164"/>
                    <a:pt x="6" y="168"/>
                    <a:pt x="17"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981">
              <a:extLst>
                <a:ext uri="{FF2B5EF4-FFF2-40B4-BE49-F238E27FC236}">
                  <a16:creationId xmlns:a16="http://schemas.microsoft.com/office/drawing/2014/main" id="{E7D612DE-BD15-44A8-8DF2-CC0218ECABF8}"/>
                </a:ext>
              </a:extLst>
            </p:cNvPr>
            <p:cNvSpPr>
              <a:spLocks/>
            </p:cNvSpPr>
            <p:nvPr/>
          </p:nvSpPr>
          <p:spPr bwMode="auto">
            <a:xfrm>
              <a:off x="3581401" y="2176463"/>
              <a:ext cx="14288" cy="7938"/>
            </a:xfrm>
            <a:custGeom>
              <a:avLst/>
              <a:gdLst>
                <a:gd name="T0" fmla="*/ 22 w 24"/>
                <a:gd name="T1" fmla="*/ 13 h 13"/>
                <a:gd name="T2" fmla="*/ 21 w 24"/>
                <a:gd name="T3" fmla="*/ 12 h 13"/>
                <a:gd name="T4" fmla="*/ 3 w 24"/>
                <a:gd name="T5" fmla="*/ 12 h 13"/>
                <a:gd name="T6" fmla="*/ 1 w 24"/>
                <a:gd name="T7" fmla="*/ 12 h 13"/>
                <a:gd name="T8" fmla="*/ 1 w 24"/>
                <a:gd name="T9" fmla="*/ 10 h 13"/>
                <a:gd name="T10" fmla="*/ 23 w 24"/>
                <a:gd name="T11" fmla="*/ 10 h 13"/>
                <a:gd name="T12" fmla="*/ 23 w 24"/>
                <a:gd name="T13" fmla="*/ 12 h 13"/>
                <a:gd name="T14" fmla="*/ 22 w 2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3">
                  <a:moveTo>
                    <a:pt x="22" y="13"/>
                  </a:moveTo>
                  <a:cubicBezTo>
                    <a:pt x="22" y="13"/>
                    <a:pt x="22" y="13"/>
                    <a:pt x="21" y="12"/>
                  </a:cubicBezTo>
                  <a:cubicBezTo>
                    <a:pt x="12" y="4"/>
                    <a:pt x="3" y="12"/>
                    <a:pt x="3" y="12"/>
                  </a:cubicBezTo>
                  <a:cubicBezTo>
                    <a:pt x="2" y="13"/>
                    <a:pt x="1" y="13"/>
                    <a:pt x="1" y="12"/>
                  </a:cubicBezTo>
                  <a:cubicBezTo>
                    <a:pt x="0" y="12"/>
                    <a:pt x="0" y="11"/>
                    <a:pt x="1" y="10"/>
                  </a:cubicBezTo>
                  <a:cubicBezTo>
                    <a:pt x="1" y="10"/>
                    <a:pt x="12" y="0"/>
                    <a:pt x="23" y="10"/>
                  </a:cubicBezTo>
                  <a:cubicBezTo>
                    <a:pt x="24" y="11"/>
                    <a:pt x="24" y="12"/>
                    <a:pt x="23" y="12"/>
                  </a:cubicBezTo>
                  <a:cubicBezTo>
                    <a:pt x="23" y="13"/>
                    <a:pt x="23" y="13"/>
                    <a:pt x="22" y="13"/>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982">
              <a:extLst>
                <a:ext uri="{FF2B5EF4-FFF2-40B4-BE49-F238E27FC236}">
                  <a16:creationId xmlns:a16="http://schemas.microsoft.com/office/drawing/2014/main" id="{E49F848D-18AA-4444-A192-754B2406179D}"/>
                </a:ext>
              </a:extLst>
            </p:cNvPr>
            <p:cNvSpPr>
              <a:spLocks/>
            </p:cNvSpPr>
            <p:nvPr/>
          </p:nvSpPr>
          <p:spPr bwMode="auto">
            <a:xfrm>
              <a:off x="3560764" y="2178050"/>
              <a:ext cx="11113" cy="4763"/>
            </a:xfrm>
            <a:custGeom>
              <a:avLst/>
              <a:gdLst>
                <a:gd name="T0" fmla="*/ 15 w 17"/>
                <a:gd name="T1" fmla="*/ 7 h 7"/>
                <a:gd name="T2" fmla="*/ 15 w 17"/>
                <a:gd name="T3" fmla="*/ 6 h 7"/>
                <a:gd name="T4" fmla="*/ 2 w 17"/>
                <a:gd name="T5" fmla="*/ 6 h 7"/>
                <a:gd name="T6" fmla="*/ 0 w 17"/>
                <a:gd name="T7" fmla="*/ 6 h 7"/>
                <a:gd name="T8" fmla="*/ 1 w 17"/>
                <a:gd name="T9" fmla="*/ 4 h 7"/>
                <a:gd name="T10" fmla="*/ 16 w 17"/>
                <a:gd name="T11" fmla="*/ 4 h 7"/>
                <a:gd name="T12" fmla="*/ 17 w 17"/>
                <a:gd name="T13" fmla="*/ 6 h 7"/>
                <a:gd name="T14" fmla="*/ 15 w 1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7">
                  <a:moveTo>
                    <a:pt x="15" y="7"/>
                  </a:moveTo>
                  <a:cubicBezTo>
                    <a:pt x="15" y="7"/>
                    <a:pt x="15" y="6"/>
                    <a:pt x="15" y="6"/>
                  </a:cubicBezTo>
                  <a:cubicBezTo>
                    <a:pt x="9" y="3"/>
                    <a:pt x="5" y="4"/>
                    <a:pt x="2" y="6"/>
                  </a:cubicBezTo>
                  <a:cubicBezTo>
                    <a:pt x="2" y="7"/>
                    <a:pt x="1" y="6"/>
                    <a:pt x="0" y="6"/>
                  </a:cubicBezTo>
                  <a:cubicBezTo>
                    <a:pt x="0" y="5"/>
                    <a:pt x="0" y="4"/>
                    <a:pt x="1" y="4"/>
                  </a:cubicBezTo>
                  <a:cubicBezTo>
                    <a:pt x="4" y="2"/>
                    <a:pt x="9" y="0"/>
                    <a:pt x="16" y="4"/>
                  </a:cubicBezTo>
                  <a:cubicBezTo>
                    <a:pt x="17" y="4"/>
                    <a:pt x="17" y="5"/>
                    <a:pt x="17" y="6"/>
                  </a:cubicBezTo>
                  <a:cubicBezTo>
                    <a:pt x="16" y="6"/>
                    <a:pt x="16" y="7"/>
                    <a:pt x="15" y="7"/>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983">
              <a:extLst>
                <a:ext uri="{FF2B5EF4-FFF2-40B4-BE49-F238E27FC236}">
                  <a16:creationId xmlns:a16="http://schemas.microsoft.com/office/drawing/2014/main" id="{3B9098E2-AF45-406D-97A9-C2B7F8F2F29A}"/>
                </a:ext>
              </a:extLst>
            </p:cNvPr>
            <p:cNvSpPr>
              <a:spLocks/>
            </p:cNvSpPr>
            <p:nvPr/>
          </p:nvSpPr>
          <p:spPr bwMode="auto">
            <a:xfrm>
              <a:off x="3559176" y="2149475"/>
              <a:ext cx="63500" cy="60325"/>
            </a:xfrm>
            <a:custGeom>
              <a:avLst/>
              <a:gdLst>
                <a:gd name="T0" fmla="*/ 78 w 99"/>
                <a:gd name="T1" fmla="*/ 10 h 96"/>
                <a:gd name="T2" fmla="*/ 45 w 99"/>
                <a:gd name="T3" fmla="*/ 3 h 96"/>
                <a:gd name="T4" fmla="*/ 0 w 99"/>
                <a:gd name="T5" fmla="*/ 8 h 96"/>
                <a:gd name="T6" fmla="*/ 29 w 99"/>
                <a:gd name="T7" fmla="*/ 23 h 96"/>
                <a:gd name="T8" fmla="*/ 72 w 99"/>
                <a:gd name="T9" fmla="*/ 53 h 96"/>
                <a:gd name="T10" fmla="*/ 74 w 99"/>
                <a:gd name="T11" fmla="*/ 69 h 96"/>
                <a:gd name="T12" fmla="*/ 75 w 99"/>
                <a:gd name="T13" fmla="*/ 58 h 96"/>
                <a:gd name="T14" fmla="*/ 82 w 99"/>
                <a:gd name="T15" fmla="*/ 51 h 96"/>
                <a:gd name="T16" fmla="*/ 89 w 99"/>
                <a:gd name="T17" fmla="*/ 59 h 96"/>
                <a:gd name="T18" fmla="*/ 88 w 99"/>
                <a:gd name="T19" fmla="*/ 67 h 96"/>
                <a:gd name="T20" fmla="*/ 78 w 99"/>
                <a:gd name="T21" fmla="*/ 76 h 96"/>
                <a:gd name="T22" fmla="*/ 76 w 99"/>
                <a:gd name="T23" fmla="*/ 76 h 96"/>
                <a:gd name="T24" fmla="*/ 86 w 99"/>
                <a:gd name="T25" fmla="*/ 96 h 96"/>
                <a:gd name="T26" fmla="*/ 98 w 99"/>
                <a:gd name="T27" fmla="*/ 49 h 96"/>
                <a:gd name="T28" fmla="*/ 78 w 99"/>
                <a:gd name="T29"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6">
                  <a:moveTo>
                    <a:pt x="78" y="10"/>
                  </a:moveTo>
                  <a:cubicBezTo>
                    <a:pt x="68" y="4"/>
                    <a:pt x="56" y="0"/>
                    <a:pt x="45" y="3"/>
                  </a:cubicBezTo>
                  <a:cubicBezTo>
                    <a:pt x="25" y="9"/>
                    <a:pt x="0" y="8"/>
                    <a:pt x="0" y="8"/>
                  </a:cubicBezTo>
                  <a:cubicBezTo>
                    <a:pt x="0" y="8"/>
                    <a:pt x="7" y="30"/>
                    <a:pt x="29" y="23"/>
                  </a:cubicBezTo>
                  <a:cubicBezTo>
                    <a:pt x="71" y="25"/>
                    <a:pt x="72" y="53"/>
                    <a:pt x="72" y="53"/>
                  </a:cubicBezTo>
                  <a:cubicBezTo>
                    <a:pt x="72" y="53"/>
                    <a:pt x="72" y="60"/>
                    <a:pt x="74" y="69"/>
                  </a:cubicBezTo>
                  <a:lnTo>
                    <a:pt x="75" y="58"/>
                  </a:lnTo>
                  <a:cubicBezTo>
                    <a:pt x="75" y="54"/>
                    <a:pt x="79" y="51"/>
                    <a:pt x="82" y="51"/>
                  </a:cubicBezTo>
                  <a:cubicBezTo>
                    <a:pt x="86" y="51"/>
                    <a:pt x="89" y="55"/>
                    <a:pt x="89" y="59"/>
                  </a:cubicBezTo>
                  <a:lnTo>
                    <a:pt x="88" y="67"/>
                  </a:lnTo>
                  <a:cubicBezTo>
                    <a:pt x="87" y="72"/>
                    <a:pt x="83" y="76"/>
                    <a:pt x="78" y="76"/>
                  </a:cubicBezTo>
                  <a:lnTo>
                    <a:pt x="76" y="76"/>
                  </a:lnTo>
                  <a:cubicBezTo>
                    <a:pt x="78" y="85"/>
                    <a:pt x="81" y="93"/>
                    <a:pt x="86" y="96"/>
                  </a:cubicBezTo>
                  <a:cubicBezTo>
                    <a:pt x="93" y="89"/>
                    <a:pt x="96" y="65"/>
                    <a:pt x="98" y="49"/>
                  </a:cubicBezTo>
                  <a:cubicBezTo>
                    <a:pt x="99" y="33"/>
                    <a:pt x="91" y="18"/>
                    <a:pt x="78" y="10"/>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984">
              <a:extLst>
                <a:ext uri="{FF2B5EF4-FFF2-40B4-BE49-F238E27FC236}">
                  <a16:creationId xmlns:a16="http://schemas.microsoft.com/office/drawing/2014/main" id="{4FA915DB-3233-4484-84B1-FC826E594230}"/>
                </a:ext>
              </a:extLst>
            </p:cNvPr>
            <p:cNvSpPr>
              <a:spLocks/>
            </p:cNvSpPr>
            <p:nvPr/>
          </p:nvSpPr>
          <p:spPr bwMode="auto">
            <a:xfrm>
              <a:off x="3606801" y="2198688"/>
              <a:ext cx="6350" cy="20638"/>
            </a:xfrm>
            <a:custGeom>
              <a:avLst/>
              <a:gdLst>
                <a:gd name="T0" fmla="*/ 0 w 11"/>
                <a:gd name="T1" fmla="*/ 0 h 32"/>
                <a:gd name="T2" fmla="*/ 4 w 11"/>
                <a:gd name="T3" fmla="*/ 32 h 32"/>
                <a:gd name="T4" fmla="*/ 9 w 11"/>
                <a:gd name="T5" fmla="*/ 16 h 32"/>
                <a:gd name="T6" fmla="*/ 7 w 11"/>
                <a:gd name="T7" fmla="*/ 6 h 32"/>
                <a:gd name="T8" fmla="*/ 4 w 11"/>
                <a:gd name="T9" fmla="*/ 1 h 32"/>
                <a:gd name="T10" fmla="*/ 0 w 11"/>
                <a:gd name="T11" fmla="*/ 0 h 32"/>
              </a:gdLst>
              <a:ahLst/>
              <a:cxnLst>
                <a:cxn ang="0">
                  <a:pos x="T0" y="T1"/>
                </a:cxn>
                <a:cxn ang="0">
                  <a:pos x="T2" y="T3"/>
                </a:cxn>
                <a:cxn ang="0">
                  <a:pos x="T4" y="T5"/>
                </a:cxn>
                <a:cxn ang="0">
                  <a:pos x="T6" y="T7"/>
                </a:cxn>
                <a:cxn ang="0">
                  <a:pos x="T8" y="T9"/>
                </a:cxn>
                <a:cxn ang="0">
                  <a:pos x="T10" y="T11"/>
                </a:cxn>
              </a:cxnLst>
              <a:rect l="0" t="0" r="r" b="b"/>
              <a:pathLst>
                <a:path w="11" h="32">
                  <a:moveTo>
                    <a:pt x="0" y="0"/>
                  </a:moveTo>
                  <a:lnTo>
                    <a:pt x="4" y="32"/>
                  </a:lnTo>
                  <a:cubicBezTo>
                    <a:pt x="9" y="28"/>
                    <a:pt x="11" y="22"/>
                    <a:pt x="9" y="16"/>
                  </a:cubicBezTo>
                  <a:lnTo>
                    <a:pt x="7" y="6"/>
                  </a:lnTo>
                  <a:cubicBezTo>
                    <a:pt x="7" y="4"/>
                    <a:pt x="5" y="2"/>
                    <a:pt x="4" y="1"/>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3628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Business Connectivity Services</a:t>
            </a:r>
          </a:p>
        </p:txBody>
      </p:sp>
      <p:sp>
        <p:nvSpPr>
          <p:cNvPr id="13" name="Text Placeholder 5">
            <a:extLst>
              <a:ext uri="{FF2B5EF4-FFF2-40B4-BE49-F238E27FC236}">
                <a16:creationId xmlns:a16="http://schemas.microsoft.com/office/drawing/2014/main" id="{56F6902E-8B46-4068-8C1F-90BE1DBAEAE1}"/>
              </a:ext>
            </a:extLst>
          </p:cNvPr>
          <p:cNvSpPr>
            <a:spLocks noGrp="1"/>
          </p:cNvSpPr>
          <p:nvPr>
            <p:ph type="body" sz="quarter" idx="10"/>
          </p:nvPr>
        </p:nvSpPr>
        <p:spPr>
          <a:xfrm>
            <a:off x="539751" y="1376763"/>
            <a:ext cx="7080249" cy="4743991"/>
          </a:xfrm>
        </p:spPr>
        <p:txBody>
          <a:bodyPr/>
          <a:lstStyle/>
          <a:p>
            <a:pPr marL="0" indent="0">
              <a:lnSpc>
                <a:spcPct val="150000"/>
              </a:lnSpc>
              <a:spcBef>
                <a:spcPts val="0"/>
              </a:spcBef>
              <a:buNone/>
            </a:pPr>
            <a:r>
              <a:rPr lang="en-US" sz="2400" b="1" dirty="0"/>
              <a:t>Two kinds of data resources</a:t>
            </a:r>
          </a:p>
          <a:p>
            <a:pPr lvl="1">
              <a:lnSpc>
                <a:spcPct val="150000"/>
              </a:lnSpc>
              <a:spcBef>
                <a:spcPts val="0"/>
              </a:spcBef>
            </a:pPr>
            <a:r>
              <a:rPr lang="en-US" dirty="0">
                <a:latin typeface="Segoe UI Semilight" panose="020B0402040204020203" pitchFamily="34" charset="0"/>
                <a:cs typeface="Segoe UI Semilight" panose="020B0402040204020203" pitchFamily="34" charset="0"/>
              </a:rPr>
              <a:t>A SQL Azure database</a:t>
            </a:r>
          </a:p>
          <a:p>
            <a:pPr lvl="1">
              <a:lnSpc>
                <a:spcPct val="150000"/>
              </a:lnSpc>
              <a:spcBef>
                <a:spcPts val="0"/>
              </a:spcBef>
            </a:pPr>
            <a:r>
              <a:rPr lang="en-US" dirty="0">
                <a:latin typeface="Segoe UI Semilight" panose="020B0402040204020203" pitchFamily="34" charset="0"/>
                <a:cs typeface="Segoe UI Semilight" panose="020B0402040204020203" pitchFamily="34" charset="0"/>
              </a:rPr>
              <a:t>A WCF web service that acts as an end-point for some other kind of data store</a:t>
            </a:r>
          </a:p>
          <a:p>
            <a:pPr marL="0" indent="0">
              <a:lnSpc>
                <a:spcPct val="150000"/>
              </a:lnSpc>
              <a:spcBef>
                <a:spcPts val="0"/>
              </a:spcBef>
              <a:buNone/>
            </a:pPr>
            <a:r>
              <a:rPr lang="en-US" sz="2400" b="1" dirty="0"/>
              <a:t>Examples</a:t>
            </a:r>
          </a:p>
          <a:p>
            <a:pPr lvl="1">
              <a:lnSpc>
                <a:spcPct val="150000"/>
              </a:lnSpc>
              <a:spcBef>
                <a:spcPts val="0"/>
              </a:spcBef>
            </a:pPr>
            <a:r>
              <a:rPr lang="en-US" dirty="0">
                <a:latin typeface="Segoe UI Semilight" panose="020B0402040204020203" pitchFamily="34" charset="0"/>
                <a:cs typeface="Segoe UI Semilight" panose="020B0402040204020203" pitchFamily="34" charset="0"/>
              </a:rPr>
              <a:t>Create a SharePoint external list of employee personnel data.</a:t>
            </a:r>
          </a:p>
          <a:p>
            <a:pPr lvl="1">
              <a:lnSpc>
                <a:spcPct val="150000"/>
              </a:lnSpc>
              <a:spcBef>
                <a:spcPts val="0"/>
              </a:spcBef>
            </a:pPr>
            <a:r>
              <a:rPr lang="en-US" dirty="0">
                <a:latin typeface="Segoe UI Semilight" panose="020B0402040204020203" pitchFamily="34" charset="0"/>
                <a:cs typeface="Segoe UI Semilight" panose="020B0402040204020203" pitchFamily="34" charset="0"/>
              </a:rPr>
              <a:t>Connect up-to-date customer data in Enterprise Resource Planning (ERP).</a:t>
            </a:r>
          </a:p>
          <a:p>
            <a:pPr lvl="1">
              <a:lnSpc>
                <a:spcPct val="150000"/>
              </a:lnSpc>
              <a:spcBef>
                <a:spcPts val="0"/>
              </a:spcBef>
            </a:pPr>
            <a:r>
              <a:rPr lang="en-US" dirty="0">
                <a:latin typeface="Segoe UI Semilight" panose="020B0402040204020203" pitchFamily="34" charset="0"/>
                <a:cs typeface="Segoe UI Semilight" panose="020B0402040204020203" pitchFamily="34" charset="0"/>
              </a:rPr>
              <a:t>Create an event planning solution that links to a controlled Line-of-Business application.</a:t>
            </a:r>
          </a:p>
        </p:txBody>
      </p:sp>
      <p:pic>
        <p:nvPicPr>
          <p:cNvPr id="14" name="Picture 13" descr="Diagram showing how BCS works">
            <a:extLst>
              <a:ext uri="{FF2B5EF4-FFF2-40B4-BE49-F238E27FC236}">
                <a16:creationId xmlns:a16="http://schemas.microsoft.com/office/drawing/2014/main" id="{B8F69C40-A131-4229-91A3-1EADA51C0DB1}"/>
              </a:ext>
            </a:extLst>
          </p:cNvPr>
          <p:cNvPicPr>
            <a:picLocks noChangeAspect="1"/>
          </p:cNvPicPr>
          <p:nvPr/>
        </p:nvPicPr>
        <p:blipFill>
          <a:blip r:embed="rId3"/>
          <a:stretch>
            <a:fillRect/>
          </a:stretch>
        </p:blipFill>
        <p:spPr>
          <a:xfrm>
            <a:off x="8210551" y="1376763"/>
            <a:ext cx="3797413" cy="4880792"/>
          </a:xfrm>
          <a:prstGeom prst="rect">
            <a:avLst/>
          </a:prstGeom>
        </p:spPr>
      </p:pic>
    </p:spTree>
    <p:extLst>
      <p:ext uri="{BB962C8B-B14F-4D97-AF65-F5344CB8AC3E}">
        <p14:creationId xmlns:p14="http://schemas.microsoft.com/office/powerpoint/2010/main" val="69951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BCS permissions</a:t>
            </a:r>
          </a:p>
        </p:txBody>
      </p:sp>
      <p:sp>
        <p:nvSpPr>
          <p:cNvPr id="6" name="Text Placeholder 5"/>
          <p:cNvSpPr>
            <a:spLocks noGrp="1"/>
          </p:cNvSpPr>
          <p:nvPr>
            <p:ph type="body" sz="quarter" idx="10"/>
          </p:nvPr>
        </p:nvSpPr>
        <p:spPr>
          <a:xfrm>
            <a:off x="588263" y="1689101"/>
            <a:ext cx="10733787" cy="4100546"/>
          </a:xfrm>
        </p:spPr>
        <p:txBody>
          <a:bodyPr/>
          <a:lstStyle/>
          <a:p>
            <a:pPr marL="0" indent="0">
              <a:lnSpc>
                <a:spcPct val="150000"/>
              </a:lnSpc>
              <a:spcBef>
                <a:spcPts val="600"/>
              </a:spcBef>
              <a:spcAft>
                <a:spcPts val="600"/>
              </a:spcAft>
              <a:buNone/>
            </a:pPr>
            <a:r>
              <a:rPr lang="en-US" sz="2400" b="1" u="sng" dirty="0"/>
              <a:t>Object permissions</a:t>
            </a:r>
          </a:p>
          <a:p>
            <a:pPr marL="0" indent="0">
              <a:lnSpc>
                <a:spcPct val="150000"/>
              </a:lnSpc>
              <a:spcBef>
                <a:spcPts val="600"/>
              </a:spcBef>
              <a:spcAft>
                <a:spcPts val="600"/>
              </a:spcAft>
              <a:buNone/>
            </a:pPr>
            <a:r>
              <a:rPr lang="en-US" sz="2000" dirty="0"/>
              <a:t>Object permissions apply only to a specific External System, BDC Model, or External Content Type (ECT). Each ECT is a securable object. </a:t>
            </a:r>
          </a:p>
          <a:p>
            <a:pPr marL="0" indent="0">
              <a:lnSpc>
                <a:spcPct val="150000"/>
              </a:lnSpc>
              <a:spcBef>
                <a:spcPts val="600"/>
              </a:spcBef>
              <a:spcAft>
                <a:spcPts val="600"/>
              </a:spcAft>
              <a:buNone/>
            </a:pPr>
            <a:r>
              <a:rPr lang="en-US" sz="2400" b="1" u="sng" dirty="0"/>
              <a:t>Metadata Store permissions</a:t>
            </a:r>
          </a:p>
          <a:p>
            <a:pPr marL="0" indent="0">
              <a:lnSpc>
                <a:spcPct val="150000"/>
              </a:lnSpc>
              <a:spcBef>
                <a:spcPts val="600"/>
              </a:spcBef>
              <a:spcAft>
                <a:spcPts val="600"/>
              </a:spcAft>
              <a:buNone/>
            </a:pPr>
            <a:r>
              <a:rPr lang="en-US" sz="2000" dirty="0"/>
              <a:t>Metadata Store permissions apply globally to the whole BCS store. That is, they apply to all BDC Models, external systems, ECTs, methods, and methods instances that are defined for that external data system. </a:t>
            </a:r>
            <a:endParaRPr lang="bs-Latn-BA" sz="2000" dirty="0"/>
          </a:p>
        </p:txBody>
      </p:sp>
      <p:pic>
        <p:nvPicPr>
          <p:cNvPr id="3" name="Picture 2" descr="A screenshot of a cell phone&#10;">
            <a:extLst>
              <a:ext uri="{FF2B5EF4-FFF2-40B4-BE49-F238E27FC236}">
                <a16:creationId xmlns:a16="http://schemas.microsoft.com/office/drawing/2014/main" id="{2C876D42-211B-4647-B3F5-8B03E424F813}"/>
              </a:ext>
            </a:extLst>
          </p:cNvPr>
          <p:cNvPicPr>
            <a:picLocks noChangeAspect="1"/>
          </p:cNvPicPr>
          <p:nvPr/>
        </p:nvPicPr>
        <p:blipFill>
          <a:blip r:embed="rId3"/>
          <a:stretch>
            <a:fillRect/>
          </a:stretch>
        </p:blipFill>
        <p:spPr>
          <a:xfrm>
            <a:off x="8556637" y="322296"/>
            <a:ext cx="3351900" cy="177955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8351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Secure Store Target Application</a:t>
            </a:r>
          </a:p>
        </p:txBody>
      </p:sp>
      <p:sp>
        <p:nvSpPr>
          <p:cNvPr id="6" name="Text Placeholder 5"/>
          <p:cNvSpPr>
            <a:spLocks noGrp="1"/>
          </p:cNvSpPr>
          <p:nvPr>
            <p:ph type="body" sz="quarter" idx="10"/>
          </p:nvPr>
        </p:nvSpPr>
        <p:spPr>
          <a:xfrm>
            <a:off x="592992" y="1444289"/>
            <a:ext cx="11018520" cy="3008965"/>
          </a:xfrm>
        </p:spPr>
        <p:txBody>
          <a:bodyPr/>
          <a:lstStyle/>
          <a:p>
            <a:pPr marL="0" indent="0">
              <a:lnSpc>
                <a:spcPct val="150000"/>
              </a:lnSpc>
              <a:spcBef>
                <a:spcPts val="600"/>
              </a:spcBef>
              <a:spcAft>
                <a:spcPts val="600"/>
              </a:spcAft>
              <a:buNone/>
            </a:pPr>
            <a:r>
              <a:rPr lang="en-US" sz="2400" dirty="0"/>
              <a:t>Secure Store keeps encrypted copies of credentials. Take SQL Azure as an example, it enables a SharePoint Online admin to associate a SharePoint group that uses a single SQL Azure account that can access the target database. </a:t>
            </a:r>
          </a:p>
          <a:p>
            <a:pPr>
              <a:lnSpc>
                <a:spcPct val="150000"/>
              </a:lnSpc>
              <a:spcBef>
                <a:spcPts val="600"/>
              </a:spcBef>
              <a:spcAft>
                <a:spcPts val="600"/>
              </a:spcAft>
            </a:pPr>
            <a:r>
              <a:rPr lang="en-US" sz="2400" dirty="0"/>
              <a:t>Create a Target Application</a:t>
            </a:r>
          </a:p>
          <a:p>
            <a:pPr>
              <a:lnSpc>
                <a:spcPct val="150000"/>
              </a:lnSpc>
              <a:spcBef>
                <a:spcPts val="600"/>
              </a:spcBef>
              <a:spcAft>
                <a:spcPts val="600"/>
              </a:spcAft>
            </a:pPr>
            <a:r>
              <a:rPr lang="en-US" sz="2400" dirty="0"/>
              <a:t>Set credentials for a Target Application</a:t>
            </a:r>
            <a:endParaRPr lang="bs-Latn-BA" sz="2400" dirty="0"/>
          </a:p>
        </p:txBody>
      </p:sp>
      <p:grpSp>
        <p:nvGrpSpPr>
          <p:cNvPr id="2" name="Group 4">
            <a:extLst>
              <a:ext uri="{FF2B5EF4-FFF2-40B4-BE49-F238E27FC236}">
                <a16:creationId xmlns:a16="http://schemas.microsoft.com/office/drawing/2014/main" id="{F6ADFE6E-AC60-4DA2-BCAF-7AFE63C9FF34}"/>
              </a:ext>
              <a:ext uri="{C183D7F6-B498-43B3-948B-1728B52AA6E4}">
                <adec:decorative xmlns:adec="http://schemas.microsoft.com/office/drawing/2017/decorative" val="1"/>
              </a:ext>
            </a:extLst>
          </p:cNvPr>
          <p:cNvGrpSpPr>
            <a:grpSpLocks noChangeAspect="1"/>
          </p:cNvGrpSpPr>
          <p:nvPr/>
        </p:nvGrpSpPr>
        <p:grpSpPr bwMode="auto">
          <a:xfrm>
            <a:off x="8586370" y="3363913"/>
            <a:ext cx="2212538" cy="3200400"/>
            <a:chOff x="2625" y="1344"/>
            <a:chExt cx="992" cy="1435"/>
          </a:xfrm>
        </p:grpSpPr>
        <p:sp>
          <p:nvSpPr>
            <p:cNvPr id="5" name="Rectangle 6">
              <a:extLst>
                <a:ext uri="{FF2B5EF4-FFF2-40B4-BE49-F238E27FC236}">
                  <a16:creationId xmlns:a16="http://schemas.microsoft.com/office/drawing/2014/main" id="{3950FB70-D361-47BC-96C6-E6E43AB73CA5}"/>
                </a:ext>
              </a:extLst>
            </p:cNvPr>
            <p:cNvSpPr>
              <a:spLocks noChangeArrowheads="1"/>
            </p:cNvSpPr>
            <p:nvPr/>
          </p:nvSpPr>
          <p:spPr bwMode="auto">
            <a:xfrm>
              <a:off x="3090" y="1825"/>
              <a:ext cx="5" cy="424"/>
            </a:xfrm>
            <a:prstGeom prst="rect">
              <a:avLst/>
            </a:prstGeom>
            <a:solidFill>
              <a:srgbClr val="38A1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7">
              <a:extLst>
                <a:ext uri="{FF2B5EF4-FFF2-40B4-BE49-F238E27FC236}">
                  <a16:creationId xmlns:a16="http://schemas.microsoft.com/office/drawing/2014/main" id="{330CB180-A813-4D5F-98B0-E9184028EAB6}"/>
                </a:ext>
              </a:extLst>
            </p:cNvPr>
            <p:cNvSpPr>
              <a:spLocks noChangeArrowheads="1"/>
            </p:cNvSpPr>
            <p:nvPr/>
          </p:nvSpPr>
          <p:spPr bwMode="auto">
            <a:xfrm>
              <a:off x="3352" y="2019"/>
              <a:ext cx="5" cy="638"/>
            </a:xfrm>
            <a:prstGeom prst="rect">
              <a:avLst/>
            </a:prstGeom>
            <a:solidFill>
              <a:srgbClr val="38A1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8">
              <a:extLst>
                <a:ext uri="{FF2B5EF4-FFF2-40B4-BE49-F238E27FC236}">
                  <a16:creationId xmlns:a16="http://schemas.microsoft.com/office/drawing/2014/main" id="{07A6F96B-4266-4582-A1D1-D2E93C503195}"/>
                </a:ext>
              </a:extLst>
            </p:cNvPr>
            <p:cNvSpPr>
              <a:spLocks noChangeArrowheads="1"/>
            </p:cNvSpPr>
            <p:nvPr/>
          </p:nvSpPr>
          <p:spPr bwMode="auto">
            <a:xfrm>
              <a:off x="3493" y="1903"/>
              <a:ext cx="5" cy="322"/>
            </a:xfrm>
            <a:prstGeom prst="rect">
              <a:avLst/>
            </a:prstGeom>
            <a:solidFill>
              <a:srgbClr val="38A1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9">
              <a:extLst>
                <a:ext uri="{FF2B5EF4-FFF2-40B4-BE49-F238E27FC236}">
                  <a16:creationId xmlns:a16="http://schemas.microsoft.com/office/drawing/2014/main" id="{6840974B-80D7-47C4-BB8E-87341DC724BC}"/>
                </a:ext>
              </a:extLst>
            </p:cNvPr>
            <p:cNvSpPr>
              <a:spLocks noChangeArrowheads="1"/>
            </p:cNvSpPr>
            <p:nvPr/>
          </p:nvSpPr>
          <p:spPr bwMode="auto">
            <a:xfrm>
              <a:off x="2686" y="2026"/>
              <a:ext cx="5" cy="484"/>
            </a:xfrm>
            <a:prstGeom prst="rect">
              <a:avLst/>
            </a:prstGeom>
            <a:solidFill>
              <a:srgbClr val="38A1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10">
              <a:extLst>
                <a:ext uri="{FF2B5EF4-FFF2-40B4-BE49-F238E27FC236}">
                  <a16:creationId xmlns:a16="http://schemas.microsoft.com/office/drawing/2014/main" id="{780091B5-A5EA-4307-8579-8FFB1E8E28C3}"/>
                </a:ext>
              </a:extLst>
            </p:cNvPr>
            <p:cNvSpPr>
              <a:spLocks noChangeArrowheads="1"/>
            </p:cNvSpPr>
            <p:nvPr/>
          </p:nvSpPr>
          <p:spPr bwMode="auto">
            <a:xfrm>
              <a:off x="2827" y="1910"/>
              <a:ext cx="5" cy="292"/>
            </a:xfrm>
            <a:prstGeom prst="rect">
              <a:avLst/>
            </a:prstGeom>
            <a:solidFill>
              <a:srgbClr val="38A1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3D1FF71B-78D7-4C5C-A302-AF4418673C13}"/>
                </a:ext>
              </a:extLst>
            </p:cNvPr>
            <p:cNvSpPr>
              <a:spLocks/>
            </p:cNvSpPr>
            <p:nvPr/>
          </p:nvSpPr>
          <p:spPr bwMode="auto">
            <a:xfrm>
              <a:off x="2872" y="1464"/>
              <a:ext cx="588" cy="382"/>
            </a:xfrm>
            <a:custGeom>
              <a:avLst/>
              <a:gdLst>
                <a:gd name="T0" fmla="*/ 639 w 781"/>
                <a:gd name="T1" fmla="*/ 291 h 511"/>
                <a:gd name="T2" fmla="*/ 781 w 781"/>
                <a:gd name="T3" fmla="*/ 110 h 511"/>
                <a:gd name="T4" fmla="*/ 600 w 781"/>
                <a:gd name="T5" fmla="*/ 0 h 511"/>
                <a:gd name="T6" fmla="*/ 493 w 781"/>
                <a:gd name="T7" fmla="*/ 195 h 511"/>
                <a:gd name="T8" fmla="*/ 189 w 781"/>
                <a:gd name="T9" fmla="*/ 195 h 511"/>
                <a:gd name="T10" fmla="*/ 189 w 781"/>
                <a:gd name="T11" fmla="*/ 195 h 511"/>
                <a:gd name="T12" fmla="*/ 55 w 781"/>
                <a:gd name="T13" fmla="*/ 282 h 511"/>
                <a:gd name="T14" fmla="*/ 118 w 781"/>
                <a:gd name="T15" fmla="*/ 296 h 511"/>
                <a:gd name="T16" fmla="*/ 194 w 781"/>
                <a:gd name="T17" fmla="*/ 246 h 511"/>
                <a:gd name="T18" fmla="*/ 245 w 781"/>
                <a:gd name="T19" fmla="*/ 246 h 511"/>
                <a:gd name="T20" fmla="*/ 164 w 781"/>
                <a:gd name="T21" fmla="*/ 277 h 511"/>
                <a:gd name="T22" fmla="*/ 164 w 781"/>
                <a:gd name="T23" fmla="*/ 277 h 511"/>
                <a:gd name="T24" fmla="*/ 0 w 781"/>
                <a:gd name="T25" fmla="*/ 417 h 511"/>
                <a:gd name="T26" fmla="*/ 63 w 781"/>
                <a:gd name="T27" fmla="*/ 422 h 511"/>
                <a:gd name="T28" fmla="*/ 185 w 781"/>
                <a:gd name="T29" fmla="*/ 318 h 511"/>
                <a:gd name="T30" fmla="*/ 273 w 781"/>
                <a:gd name="T31" fmla="*/ 282 h 511"/>
                <a:gd name="T32" fmla="*/ 172 w 781"/>
                <a:gd name="T33" fmla="*/ 339 h 511"/>
                <a:gd name="T34" fmla="*/ 38 w 781"/>
                <a:gd name="T35" fmla="*/ 495 h 511"/>
                <a:gd name="T36" fmla="*/ 101 w 781"/>
                <a:gd name="T37" fmla="*/ 490 h 511"/>
                <a:gd name="T38" fmla="*/ 197 w 781"/>
                <a:gd name="T39" fmla="*/ 379 h 511"/>
                <a:gd name="T40" fmla="*/ 292 w 781"/>
                <a:gd name="T41" fmla="*/ 316 h 511"/>
                <a:gd name="T42" fmla="*/ 188 w 781"/>
                <a:gd name="T43" fmla="*/ 400 h 511"/>
                <a:gd name="T44" fmla="*/ 271 w 781"/>
                <a:gd name="T45" fmla="*/ 497 h 511"/>
                <a:gd name="T46" fmla="*/ 275 w 781"/>
                <a:gd name="T47" fmla="*/ 434 h 511"/>
                <a:gd name="T48" fmla="*/ 248 w 781"/>
                <a:gd name="T49" fmla="*/ 402 h 511"/>
                <a:gd name="T50" fmla="*/ 368 w 781"/>
                <a:gd name="T51" fmla="*/ 339 h 511"/>
                <a:gd name="T52" fmla="*/ 476 w 781"/>
                <a:gd name="T53" fmla="*/ 345 h 511"/>
                <a:gd name="T54" fmla="*/ 459 w 781"/>
                <a:gd name="T55" fmla="*/ 405 h 511"/>
                <a:gd name="T56" fmla="*/ 340 w 781"/>
                <a:gd name="T57" fmla="*/ 439 h 511"/>
                <a:gd name="T58" fmla="*/ 307 w 781"/>
                <a:gd name="T59" fmla="*/ 497 h 511"/>
                <a:gd name="T60" fmla="*/ 398 w 781"/>
                <a:gd name="T61" fmla="*/ 471 h 511"/>
                <a:gd name="T62" fmla="*/ 475 w 781"/>
                <a:gd name="T63" fmla="*/ 449 h 511"/>
                <a:gd name="T64" fmla="*/ 528 w 781"/>
                <a:gd name="T65" fmla="*/ 434 h 511"/>
                <a:gd name="T66" fmla="*/ 528 w 781"/>
                <a:gd name="T67" fmla="*/ 434 h 511"/>
                <a:gd name="T68" fmla="*/ 639 w 781"/>
                <a:gd name="T69" fmla="*/ 291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1" h="511">
                  <a:moveTo>
                    <a:pt x="639" y="291"/>
                  </a:moveTo>
                  <a:cubicBezTo>
                    <a:pt x="781" y="110"/>
                    <a:pt x="781" y="110"/>
                    <a:pt x="781" y="110"/>
                  </a:cubicBezTo>
                  <a:cubicBezTo>
                    <a:pt x="600" y="0"/>
                    <a:pt x="600" y="0"/>
                    <a:pt x="600" y="0"/>
                  </a:cubicBezTo>
                  <a:cubicBezTo>
                    <a:pt x="493" y="195"/>
                    <a:pt x="493" y="195"/>
                    <a:pt x="493" y="195"/>
                  </a:cubicBezTo>
                  <a:cubicBezTo>
                    <a:pt x="189" y="195"/>
                    <a:pt x="189" y="195"/>
                    <a:pt x="189" y="195"/>
                  </a:cubicBezTo>
                  <a:cubicBezTo>
                    <a:pt x="189" y="195"/>
                    <a:pt x="189" y="195"/>
                    <a:pt x="189" y="195"/>
                  </a:cubicBezTo>
                  <a:cubicBezTo>
                    <a:pt x="55" y="282"/>
                    <a:pt x="55" y="282"/>
                    <a:pt x="55" y="282"/>
                  </a:cubicBezTo>
                  <a:cubicBezTo>
                    <a:pt x="69" y="304"/>
                    <a:pt x="97" y="309"/>
                    <a:pt x="118" y="296"/>
                  </a:cubicBezTo>
                  <a:cubicBezTo>
                    <a:pt x="194" y="246"/>
                    <a:pt x="194" y="246"/>
                    <a:pt x="194" y="246"/>
                  </a:cubicBezTo>
                  <a:cubicBezTo>
                    <a:pt x="245" y="246"/>
                    <a:pt x="245" y="246"/>
                    <a:pt x="245" y="246"/>
                  </a:cubicBezTo>
                  <a:cubicBezTo>
                    <a:pt x="164" y="277"/>
                    <a:pt x="164" y="277"/>
                    <a:pt x="164" y="277"/>
                  </a:cubicBezTo>
                  <a:cubicBezTo>
                    <a:pt x="164" y="277"/>
                    <a:pt x="164" y="277"/>
                    <a:pt x="164" y="277"/>
                  </a:cubicBezTo>
                  <a:cubicBezTo>
                    <a:pt x="0" y="417"/>
                    <a:pt x="0" y="417"/>
                    <a:pt x="0" y="417"/>
                  </a:cubicBezTo>
                  <a:cubicBezTo>
                    <a:pt x="16" y="436"/>
                    <a:pt x="44" y="438"/>
                    <a:pt x="63" y="422"/>
                  </a:cubicBezTo>
                  <a:cubicBezTo>
                    <a:pt x="185" y="318"/>
                    <a:pt x="185" y="318"/>
                    <a:pt x="185" y="318"/>
                  </a:cubicBezTo>
                  <a:cubicBezTo>
                    <a:pt x="273" y="282"/>
                    <a:pt x="273" y="282"/>
                    <a:pt x="273" y="282"/>
                  </a:cubicBezTo>
                  <a:cubicBezTo>
                    <a:pt x="172" y="339"/>
                    <a:pt x="172" y="339"/>
                    <a:pt x="172" y="339"/>
                  </a:cubicBezTo>
                  <a:cubicBezTo>
                    <a:pt x="38" y="495"/>
                    <a:pt x="38" y="495"/>
                    <a:pt x="38" y="495"/>
                  </a:cubicBezTo>
                  <a:cubicBezTo>
                    <a:pt x="56" y="511"/>
                    <a:pt x="84" y="509"/>
                    <a:pt x="101" y="490"/>
                  </a:cubicBezTo>
                  <a:cubicBezTo>
                    <a:pt x="197" y="379"/>
                    <a:pt x="197" y="379"/>
                    <a:pt x="197" y="379"/>
                  </a:cubicBezTo>
                  <a:cubicBezTo>
                    <a:pt x="292" y="316"/>
                    <a:pt x="292" y="316"/>
                    <a:pt x="292" y="316"/>
                  </a:cubicBezTo>
                  <a:cubicBezTo>
                    <a:pt x="188" y="400"/>
                    <a:pt x="188" y="400"/>
                    <a:pt x="188" y="400"/>
                  </a:cubicBezTo>
                  <a:cubicBezTo>
                    <a:pt x="271" y="497"/>
                    <a:pt x="271" y="497"/>
                    <a:pt x="271" y="497"/>
                  </a:cubicBezTo>
                  <a:cubicBezTo>
                    <a:pt x="289" y="480"/>
                    <a:pt x="291" y="452"/>
                    <a:pt x="275" y="434"/>
                  </a:cubicBezTo>
                  <a:cubicBezTo>
                    <a:pt x="248" y="402"/>
                    <a:pt x="248" y="402"/>
                    <a:pt x="248" y="402"/>
                  </a:cubicBezTo>
                  <a:cubicBezTo>
                    <a:pt x="368" y="339"/>
                    <a:pt x="368" y="339"/>
                    <a:pt x="368" y="339"/>
                  </a:cubicBezTo>
                  <a:cubicBezTo>
                    <a:pt x="368" y="339"/>
                    <a:pt x="434" y="294"/>
                    <a:pt x="476" y="345"/>
                  </a:cubicBezTo>
                  <a:cubicBezTo>
                    <a:pt x="494" y="369"/>
                    <a:pt x="490" y="394"/>
                    <a:pt x="459" y="405"/>
                  </a:cubicBezTo>
                  <a:cubicBezTo>
                    <a:pt x="340" y="439"/>
                    <a:pt x="340" y="439"/>
                    <a:pt x="340" y="439"/>
                  </a:cubicBezTo>
                  <a:cubicBezTo>
                    <a:pt x="314" y="446"/>
                    <a:pt x="300" y="472"/>
                    <a:pt x="307" y="497"/>
                  </a:cubicBezTo>
                  <a:cubicBezTo>
                    <a:pt x="398" y="471"/>
                    <a:pt x="398" y="471"/>
                    <a:pt x="398" y="471"/>
                  </a:cubicBezTo>
                  <a:cubicBezTo>
                    <a:pt x="475" y="449"/>
                    <a:pt x="475" y="449"/>
                    <a:pt x="475" y="449"/>
                  </a:cubicBezTo>
                  <a:cubicBezTo>
                    <a:pt x="528" y="434"/>
                    <a:pt x="528" y="434"/>
                    <a:pt x="528" y="434"/>
                  </a:cubicBezTo>
                  <a:cubicBezTo>
                    <a:pt x="528" y="434"/>
                    <a:pt x="528" y="434"/>
                    <a:pt x="528" y="434"/>
                  </a:cubicBezTo>
                  <a:lnTo>
                    <a:pt x="639" y="291"/>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F319BA13-58C4-48F4-A042-C904DB8DF459}"/>
                </a:ext>
              </a:extLst>
            </p:cNvPr>
            <p:cNvSpPr>
              <a:spLocks/>
            </p:cNvSpPr>
            <p:nvPr/>
          </p:nvSpPr>
          <p:spPr bwMode="auto">
            <a:xfrm>
              <a:off x="3321" y="1344"/>
              <a:ext cx="296" cy="229"/>
            </a:xfrm>
            <a:custGeom>
              <a:avLst/>
              <a:gdLst>
                <a:gd name="T0" fmla="*/ 70 w 296"/>
                <a:gd name="T1" fmla="*/ 0 h 229"/>
                <a:gd name="T2" fmla="*/ 0 w 296"/>
                <a:gd name="T3" fmla="*/ 119 h 229"/>
                <a:gd name="T4" fmla="*/ 183 w 296"/>
                <a:gd name="T5" fmla="*/ 229 h 229"/>
                <a:gd name="T6" fmla="*/ 296 w 296"/>
                <a:gd name="T7" fmla="*/ 0 h 229"/>
                <a:gd name="T8" fmla="*/ 70 w 296"/>
                <a:gd name="T9" fmla="*/ 0 h 229"/>
              </a:gdLst>
              <a:ahLst/>
              <a:cxnLst>
                <a:cxn ang="0">
                  <a:pos x="T0" y="T1"/>
                </a:cxn>
                <a:cxn ang="0">
                  <a:pos x="T2" y="T3"/>
                </a:cxn>
                <a:cxn ang="0">
                  <a:pos x="T4" y="T5"/>
                </a:cxn>
                <a:cxn ang="0">
                  <a:pos x="T6" y="T7"/>
                </a:cxn>
                <a:cxn ang="0">
                  <a:pos x="T8" y="T9"/>
                </a:cxn>
              </a:cxnLst>
              <a:rect l="0" t="0" r="r" b="b"/>
              <a:pathLst>
                <a:path w="296" h="229">
                  <a:moveTo>
                    <a:pt x="70" y="0"/>
                  </a:moveTo>
                  <a:lnTo>
                    <a:pt x="0" y="119"/>
                  </a:lnTo>
                  <a:lnTo>
                    <a:pt x="183" y="229"/>
                  </a:lnTo>
                  <a:lnTo>
                    <a:pt x="296" y="0"/>
                  </a:lnTo>
                  <a:lnTo>
                    <a:pt x="70" y="0"/>
                  </a:ln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8E76EF4B-7141-452C-8DF1-84969C03CD06}"/>
                </a:ext>
              </a:extLst>
            </p:cNvPr>
            <p:cNvSpPr>
              <a:spLocks noEditPoints="1"/>
            </p:cNvSpPr>
            <p:nvPr/>
          </p:nvSpPr>
          <p:spPr bwMode="auto">
            <a:xfrm>
              <a:off x="3277" y="2650"/>
              <a:ext cx="155" cy="129"/>
            </a:xfrm>
            <a:custGeom>
              <a:avLst/>
              <a:gdLst>
                <a:gd name="T0" fmla="*/ 207 w 207"/>
                <a:gd name="T1" fmla="*/ 123 h 173"/>
                <a:gd name="T2" fmla="*/ 185 w 207"/>
                <a:gd name="T3" fmla="*/ 159 h 173"/>
                <a:gd name="T4" fmla="*/ 176 w 207"/>
                <a:gd name="T5" fmla="*/ 134 h 173"/>
                <a:gd name="T6" fmla="*/ 146 w 207"/>
                <a:gd name="T7" fmla="*/ 173 h 173"/>
                <a:gd name="T8" fmla="*/ 185 w 207"/>
                <a:gd name="T9" fmla="*/ 123 h 173"/>
                <a:gd name="T10" fmla="*/ 207 w 207"/>
                <a:gd name="T11" fmla="*/ 57 h 173"/>
                <a:gd name="T12" fmla="*/ 185 w 207"/>
                <a:gd name="T13" fmla="*/ 123 h 173"/>
                <a:gd name="T14" fmla="*/ 207 w 207"/>
                <a:gd name="T15" fmla="*/ 47 h 173"/>
                <a:gd name="T16" fmla="*/ 147 w 207"/>
                <a:gd name="T17" fmla="*/ 76 h 173"/>
                <a:gd name="T18" fmla="*/ 146 w 207"/>
                <a:gd name="T19" fmla="*/ 86 h 173"/>
                <a:gd name="T20" fmla="*/ 207 w 207"/>
                <a:gd name="T21" fmla="*/ 0 h 173"/>
                <a:gd name="T22" fmla="*/ 146 w 207"/>
                <a:gd name="T23" fmla="*/ 57 h 173"/>
                <a:gd name="T24" fmla="*/ 123 w 207"/>
                <a:gd name="T25" fmla="*/ 170 h 173"/>
                <a:gd name="T26" fmla="*/ 134 w 207"/>
                <a:gd name="T27" fmla="*/ 144 h 173"/>
                <a:gd name="T28" fmla="*/ 123 w 207"/>
                <a:gd name="T29" fmla="*/ 170 h 173"/>
                <a:gd name="T30" fmla="*/ 134 w 207"/>
                <a:gd name="T31" fmla="*/ 136 h 173"/>
                <a:gd name="T32" fmla="*/ 123 w 207"/>
                <a:gd name="T33" fmla="*/ 95 h 173"/>
                <a:gd name="T34" fmla="*/ 73 w 207"/>
                <a:gd name="T35" fmla="*/ 78 h 173"/>
                <a:gd name="T36" fmla="*/ 134 w 207"/>
                <a:gd name="T37" fmla="*/ 80 h 173"/>
                <a:gd name="T38" fmla="*/ 73 w 207"/>
                <a:gd name="T39" fmla="*/ 68 h 173"/>
                <a:gd name="T40" fmla="*/ 134 w 207"/>
                <a:gd name="T41" fmla="*/ 63 h 173"/>
                <a:gd name="T42" fmla="*/ 73 w 207"/>
                <a:gd name="T43" fmla="*/ 0 h 173"/>
                <a:gd name="T44" fmla="*/ 106 w 207"/>
                <a:gd name="T45" fmla="*/ 58 h 173"/>
                <a:gd name="T46" fmla="*/ 41 w 207"/>
                <a:gd name="T47" fmla="*/ 158 h 173"/>
                <a:gd name="T48" fmla="*/ 61 w 207"/>
                <a:gd name="T49" fmla="*/ 92 h 173"/>
                <a:gd name="T50" fmla="*/ 48 w 207"/>
                <a:gd name="T51" fmla="*/ 155 h 173"/>
                <a:gd name="T52" fmla="*/ 0 w 207"/>
                <a:gd name="T53" fmla="*/ 151 h 173"/>
                <a:gd name="T54" fmla="*/ 61 w 207"/>
                <a:gd name="T55" fmla="*/ 71 h 173"/>
                <a:gd name="T56" fmla="*/ 0 w 207"/>
                <a:gd name="T57" fmla="*/ 151 h 173"/>
                <a:gd name="T58" fmla="*/ 61 w 207"/>
                <a:gd name="T59" fmla="*/ 53 h 173"/>
                <a:gd name="T60" fmla="*/ 0 w 207"/>
                <a:gd name="T61" fmla="*/ 22 h 173"/>
                <a:gd name="T62" fmla="*/ 25 w 207"/>
                <a:gd name="T63" fmla="*/ 134 h 173"/>
                <a:gd name="T64" fmla="*/ 0 w 207"/>
                <a:gd name="T65" fmla="*/ 173 h 173"/>
                <a:gd name="T66" fmla="*/ 25 w 207"/>
                <a:gd name="T67" fmla="*/ 134 h 173"/>
                <a:gd name="T68" fmla="*/ 73 w 207"/>
                <a:gd name="T69" fmla="*/ 86 h 173"/>
                <a:gd name="T70" fmla="*/ 115 w 207"/>
                <a:gd name="T71" fmla="*/ 129 h 173"/>
                <a:gd name="T72" fmla="*/ 115 w 207"/>
                <a:gd name="T73" fmla="*/ 138 h 173"/>
                <a:gd name="T74" fmla="*/ 73 w 207"/>
                <a:gd name="T75" fmla="*/ 151 h 173"/>
                <a:gd name="T76" fmla="*/ 115 w 207"/>
                <a:gd name="T77" fmla="*/ 138 h 173"/>
                <a:gd name="T78" fmla="*/ 146 w 207"/>
                <a:gd name="T79" fmla="*/ 95 h 173"/>
                <a:gd name="T80" fmla="*/ 176 w 207"/>
                <a:gd name="T81" fmla="*/ 1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7" h="173">
                  <a:moveTo>
                    <a:pt x="207" y="151"/>
                  </a:moveTo>
                  <a:cubicBezTo>
                    <a:pt x="207" y="123"/>
                    <a:pt x="207" y="123"/>
                    <a:pt x="207" y="123"/>
                  </a:cubicBezTo>
                  <a:cubicBezTo>
                    <a:pt x="185" y="131"/>
                    <a:pt x="185" y="131"/>
                    <a:pt x="185" y="131"/>
                  </a:cubicBezTo>
                  <a:cubicBezTo>
                    <a:pt x="185" y="159"/>
                    <a:pt x="185" y="159"/>
                    <a:pt x="185" y="159"/>
                  </a:cubicBezTo>
                  <a:cubicBezTo>
                    <a:pt x="176" y="162"/>
                    <a:pt x="176" y="162"/>
                    <a:pt x="176" y="162"/>
                  </a:cubicBezTo>
                  <a:cubicBezTo>
                    <a:pt x="176" y="134"/>
                    <a:pt x="176" y="134"/>
                    <a:pt x="176" y="134"/>
                  </a:cubicBezTo>
                  <a:cubicBezTo>
                    <a:pt x="146" y="145"/>
                    <a:pt x="146" y="145"/>
                    <a:pt x="146" y="145"/>
                  </a:cubicBezTo>
                  <a:cubicBezTo>
                    <a:pt x="146" y="173"/>
                    <a:pt x="146" y="173"/>
                    <a:pt x="146" y="173"/>
                  </a:cubicBezTo>
                  <a:lnTo>
                    <a:pt x="207" y="151"/>
                  </a:lnTo>
                  <a:close/>
                  <a:moveTo>
                    <a:pt x="185" y="123"/>
                  </a:moveTo>
                  <a:cubicBezTo>
                    <a:pt x="207" y="114"/>
                    <a:pt x="207" y="114"/>
                    <a:pt x="207" y="114"/>
                  </a:cubicBezTo>
                  <a:cubicBezTo>
                    <a:pt x="207" y="57"/>
                    <a:pt x="207" y="57"/>
                    <a:pt x="207" y="57"/>
                  </a:cubicBezTo>
                  <a:cubicBezTo>
                    <a:pt x="200" y="62"/>
                    <a:pt x="193" y="67"/>
                    <a:pt x="185" y="73"/>
                  </a:cubicBezTo>
                  <a:lnTo>
                    <a:pt x="185" y="123"/>
                  </a:lnTo>
                  <a:close/>
                  <a:moveTo>
                    <a:pt x="146" y="86"/>
                  </a:moveTo>
                  <a:cubicBezTo>
                    <a:pt x="157" y="81"/>
                    <a:pt x="177" y="68"/>
                    <a:pt x="207" y="47"/>
                  </a:cubicBezTo>
                  <a:cubicBezTo>
                    <a:pt x="207" y="30"/>
                    <a:pt x="207" y="30"/>
                    <a:pt x="207" y="30"/>
                  </a:cubicBezTo>
                  <a:cubicBezTo>
                    <a:pt x="186" y="52"/>
                    <a:pt x="155" y="72"/>
                    <a:pt x="147" y="76"/>
                  </a:cubicBezTo>
                  <a:cubicBezTo>
                    <a:pt x="146" y="77"/>
                    <a:pt x="146" y="77"/>
                    <a:pt x="146" y="77"/>
                  </a:cubicBezTo>
                  <a:lnTo>
                    <a:pt x="146" y="86"/>
                  </a:lnTo>
                  <a:close/>
                  <a:moveTo>
                    <a:pt x="207" y="4"/>
                  </a:moveTo>
                  <a:cubicBezTo>
                    <a:pt x="207" y="0"/>
                    <a:pt x="207" y="0"/>
                    <a:pt x="207" y="0"/>
                  </a:cubicBezTo>
                  <a:cubicBezTo>
                    <a:pt x="146" y="22"/>
                    <a:pt x="146" y="22"/>
                    <a:pt x="146" y="22"/>
                  </a:cubicBezTo>
                  <a:cubicBezTo>
                    <a:pt x="146" y="57"/>
                    <a:pt x="146" y="57"/>
                    <a:pt x="146" y="57"/>
                  </a:cubicBezTo>
                  <a:cubicBezTo>
                    <a:pt x="165" y="46"/>
                    <a:pt x="196" y="21"/>
                    <a:pt x="207" y="4"/>
                  </a:cubicBezTo>
                  <a:close/>
                  <a:moveTo>
                    <a:pt x="123" y="170"/>
                  </a:moveTo>
                  <a:cubicBezTo>
                    <a:pt x="134" y="173"/>
                    <a:pt x="134" y="173"/>
                    <a:pt x="134" y="173"/>
                  </a:cubicBezTo>
                  <a:cubicBezTo>
                    <a:pt x="134" y="144"/>
                    <a:pt x="134" y="144"/>
                    <a:pt x="134" y="144"/>
                  </a:cubicBezTo>
                  <a:cubicBezTo>
                    <a:pt x="123" y="140"/>
                    <a:pt x="123" y="140"/>
                    <a:pt x="123" y="140"/>
                  </a:cubicBezTo>
                  <a:lnTo>
                    <a:pt x="123" y="170"/>
                  </a:lnTo>
                  <a:close/>
                  <a:moveTo>
                    <a:pt x="123" y="132"/>
                  </a:moveTo>
                  <a:cubicBezTo>
                    <a:pt x="134" y="136"/>
                    <a:pt x="134" y="136"/>
                    <a:pt x="134" y="136"/>
                  </a:cubicBezTo>
                  <a:cubicBezTo>
                    <a:pt x="134" y="95"/>
                    <a:pt x="134" y="95"/>
                    <a:pt x="134" y="95"/>
                  </a:cubicBezTo>
                  <a:cubicBezTo>
                    <a:pt x="131" y="95"/>
                    <a:pt x="127" y="95"/>
                    <a:pt x="123" y="95"/>
                  </a:cubicBezTo>
                  <a:lnTo>
                    <a:pt x="123" y="132"/>
                  </a:lnTo>
                  <a:close/>
                  <a:moveTo>
                    <a:pt x="73" y="78"/>
                  </a:moveTo>
                  <a:cubicBezTo>
                    <a:pt x="87" y="80"/>
                    <a:pt x="121" y="85"/>
                    <a:pt x="134" y="88"/>
                  </a:cubicBezTo>
                  <a:cubicBezTo>
                    <a:pt x="134" y="80"/>
                    <a:pt x="134" y="80"/>
                    <a:pt x="134" y="80"/>
                  </a:cubicBezTo>
                  <a:cubicBezTo>
                    <a:pt x="124" y="81"/>
                    <a:pt x="113" y="77"/>
                    <a:pt x="101" y="74"/>
                  </a:cubicBezTo>
                  <a:cubicBezTo>
                    <a:pt x="92" y="71"/>
                    <a:pt x="81" y="69"/>
                    <a:pt x="73" y="68"/>
                  </a:cubicBezTo>
                  <a:lnTo>
                    <a:pt x="73" y="78"/>
                  </a:lnTo>
                  <a:close/>
                  <a:moveTo>
                    <a:pt x="134" y="63"/>
                  </a:moveTo>
                  <a:cubicBezTo>
                    <a:pt x="134" y="22"/>
                    <a:pt x="134" y="22"/>
                    <a:pt x="134" y="22"/>
                  </a:cubicBezTo>
                  <a:cubicBezTo>
                    <a:pt x="73" y="0"/>
                    <a:pt x="73" y="0"/>
                    <a:pt x="73" y="0"/>
                  </a:cubicBezTo>
                  <a:cubicBezTo>
                    <a:pt x="73" y="51"/>
                    <a:pt x="73" y="51"/>
                    <a:pt x="73" y="51"/>
                  </a:cubicBezTo>
                  <a:cubicBezTo>
                    <a:pt x="83" y="52"/>
                    <a:pt x="94" y="55"/>
                    <a:pt x="106" y="58"/>
                  </a:cubicBezTo>
                  <a:cubicBezTo>
                    <a:pt x="116" y="61"/>
                    <a:pt x="126" y="64"/>
                    <a:pt x="134" y="63"/>
                  </a:cubicBezTo>
                  <a:close/>
                  <a:moveTo>
                    <a:pt x="41" y="158"/>
                  </a:moveTo>
                  <a:cubicBezTo>
                    <a:pt x="61" y="151"/>
                    <a:pt x="61" y="151"/>
                    <a:pt x="61" y="151"/>
                  </a:cubicBezTo>
                  <a:cubicBezTo>
                    <a:pt x="61" y="92"/>
                    <a:pt x="61" y="92"/>
                    <a:pt x="61" y="92"/>
                  </a:cubicBezTo>
                  <a:cubicBezTo>
                    <a:pt x="30" y="127"/>
                    <a:pt x="30" y="127"/>
                    <a:pt x="30" y="127"/>
                  </a:cubicBezTo>
                  <a:cubicBezTo>
                    <a:pt x="48" y="155"/>
                    <a:pt x="48" y="155"/>
                    <a:pt x="48" y="155"/>
                  </a:cubicBezTo>
                  <a:lnTo>
                    <a:pt x="41" y="158"/>
                  </a:lnTo>
                  <a:close/>
                  <a:moveTo>
                    <a:pt x="0" y="151"/>
                  </a:moveTo>
                  <a:cubicBezTo>
                    <a:pt x="61" y="80"/>
                    <a:pt x="61" y="80"/>
                    <a:pt x="61" y="80"/>
                  </a:cubicBezTo>
                  <a:cubicBezTo>
                    <a:pt x="61" y="71"/>
                    <a:pt x="61" y="71"/>
                    <a:pt x="61" y="71"/>
                  </a:cubicBezTo>
                  <a:cubicBezTo>
                    <a:pt x="44" y="79"/>
                    <a:pt x="17" y="102"/>
                    <a:pt x="0" y="122"/>
                  </a:cubicBezTo>
                  <a:lnTo>
                    <a:pt x="0" y="151"/>
                  </a:lnTo>
                  <a:close/>
                  <a:moveTo>
                    <a:pt x="0" y="98"/>
                  </a:moveTo>
                  <a:cubicBezTo>
                    <a:pt x="16" y="81"/>
                    <a:pt x="41" y="59"/>
                    <a:pt x="61" y="53"/>
                  </a:cubicBezTo>
                  <a:cubicBezTo>
                    <a:pt x="61" y="0"/>
                    <a:pt x="61" y="0"/>
                    <a:pt x="61" y="0"/>
                  </a:cubicBezTo>
                  <a:cubicBezTo>
                    <a:pt x="0" y="22"/>
                    <a:pt x="0" y="22"/>
                    <a:pt x="0" y="22"/>
                  </a:cubicBezTo>
                  <a:lnTo>
                    <a:pt x="0" y="98"/>
                  </a:lnTo>
                  <a:close/>
                  <a:moveTo>
                    <a:pt x="25" y="134"/>
                  </a:moveTo>
                  <a:cubicBezTo>
                    <a:pt x="0" y="164"/>
                    <a:pt x="0" y="164"/>
                    <a:pt x="0" y="164"/>
                  </a:cubicBezTo>
                  <a:cubicBezTo>
                    <a:pt x="0" y="173"/>
                    <a:pt x="0" y="173"/>
                    <a:pt x="0" y="173"/>
                  </a:cubicBezTo>
                  <a:cubicBezTo>
                    <a:pt x="41" y="158"/>
                    <a:pt x="41" y="158"/>
                    <a:pt x="41" y="158"/>
                  </a:cubicBezTo>
                  <a:lnTo>
                    <a:pt x="25" y="134"/>
                  </a:lnTo>
                  <a:close/>
                  <a:moveTo>
                    <a:pt x="115" y="93"/>
                  </a:moveTo>
                  <a:cubicBezTo>
                    <a:pt x="101" y="91"/>
                    <a:pt x="83" y="88"/>
                    <a:pt x="73" y="86"/>
                  </a:cubicBezTo>
                  <a:cubicBezTo>
                    <a:pt x="73" y="113"/>
                    <a:pt x="73" y="113"/>
                    <a:pt x="73" y="113"/>
                  </a:cubicBezTo>
                  <a:cubicBezTo>
                    <a:pt x="115" y="129"/>
                    <a:pt x="115" y="129"/>
                    <a:pt x="115" y="129"/>
                  </a:cubicBezTo>
                  <a:lnTo>
                    <a:pt x="115" y="93"/>
                  </a:lnTo>
                  <a:close/>
                  <a:moveTo>
                    <a:pt x="115" y="138"/>
                  </a:moveTo>
                  <a:cubicBezTo>
                    <a:pt x="73" y="122"/>
                    <a:pt x="73" y="122"/>
                    <a:pt x="73" y="122"/>
                  </a:cubicBezTo>
                  <a:cubicBezTo>
                    <a:pt x="73" y="151"/>
                    <a:pt x="73" y="151"/>
                    <a:pt x="73" y="151"/>
                  </a:cubicBezTo>
                  <a:cubicBezTo>
                    <a:pt x="115" y="167"/>
                    <a:pt x="115" y="167"/>
                    <a:pt x="115" y="167"/>
                  </a:cubicBezTo>
                  <a:lnTo>
                    <a:pt x="115" y="138"/>
                  </a:lnTo>
                  <a:close/>
                  <a:moveTo>
                    <a:pt x="176" y="78"/>
                  </a:moveTo>
                  <a:cubicBezTo>
                    <a:pt x="165" y="85"/>
                    <a:pt x="154" y="92"/>
                    <a:pt x="146" y="95"/>
                  </a:cubicBezTo>
                  <a:cubicBezTo>
                    <a:pt x="146" y="137"/>
                    <a:pt x="146" y="137"/>
                    <a:pt x="146" y="137"/>
                  </a:cubicBezTo>
                  <a:cubicBezTo>
                    <a:pt x="176" y="125"/>
                    <a:pt x="176" y="125"/>
                    <a:pt x="176" y="125"/>
                  </a:cubicBezTo>
                  <a:lnTo>
                    <a:pt x="176" y="78"/>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651C921A-2EAC-42BA-8083-00A62EFB43C6}"/>
                </a:ext>
              </a:extLst>
            </p:cNvPr>
            <p:cNvSpPr>
              <a:spLocks/>
            </p:cNvSpPr>
            <p:nvPr/>
          </p:nvSpPr>
          <p:spPr bwMode="auto">
            <a:xfrm>
              <a:off x="2736" y="2581"/>
              <a:ext cx="15" cy="50"/>
            </a:xfrm>
            <a:custGeom>
              <a:avLst/>
              <a:gdLst>
                <a:gd name="T0" fmla="*/ 0 w 20"/>
                <a:gd name="T1" fmla="*/ 63 h 66"/>
                <a:gd name="T2" fmla="*/ 3 w 20"/>
                <a:gd name="T3" fmla="*/ 54 h 66"/>
                <a:gd name="T4" fmla="*/ 8 w 20"/>
                <a:gd name="T5" fmla="*/ 32 h 66"/>
                <a:gd name="T6" fmla="*/ 11 w 20"/>
                <a:gd name="T7" fmla="*/ 10 h 66"/>
                <a:gd name="T8" fmla="*/ 11 w 20"/>
                <a:gd name="T9" fmla="*/ 0 h 66"/>
                <a:gd name="T10" fmla="*/ 20 w 20"/>
                <a:gd name="T11" fmla="*/ 0 h 66"/>
                <a:gd name="T12" fmla="*/ 19 w 20"/>
                <a:gd name="T13" fmla="*/ 11 h 66"/>
                <a:gd name="T14" fmla="*/ 16 w 20"/>
                <a:gd name="T15" fmla="*/ 34 h 66"/>
                <a:gd name="T16" fmla="*/ 9 w 20"/>
                <a:gd name="T17" fmla="*/ 56 h 66"/>
                <a:gd name="T18" fmla="*/ 5 w 20"/>
                <a:gd name="T19" fmla="*/ 66 h 66"/>
                <a:gd name="T20" fmla="*/ 0 w 20"/>
                <a:gd name="T21"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66">
                  <a:moveTo>
                    <a:pt x="0" y="63"/>
                  </a:moveTo>
                  <a:cubicBezTo>
                    <a:pt x="0" y="63"/>
                    <a:pt x="1" y="60"/>
                    <a:pt x="3" y="54"/>
                  </a:cubicBezTo>
                  <a:cubicBezTo>
                    <a:pt x="5" y="48"/>
                    <a:pt x="7" y="40"/>
                    <a:pt x="8" y="32"/>
                  </a:cubicBezTo>
                  <a:cubicBezTo>
                    <a:pt x="10" y="24"/>
                    <a:pt x="11" y="16"/>
                    <a:pt x="11" y="10"/>
                  </a:cubicBezTo>
                  <a:cubicBezTo>
                    <a:pt x="11" y="4"/>
                    <a:pt x="11" y="0"/>
                    <a:pt x="11" y="0"/>
                  </a:cubicBezTo>
                  <a:cubicBezTo>
                    <a:pt x="20" y="0"/>
                    <a:pt x="20" y="0"/>
                    <a:pt x="20" y="0"/>
                  </a:cubicBezTo>
                  <a:cubicBezTo>
                    <a:pt x="20" y="0"/>
                    <a:pt x="20" y="4"/>
                    <a:pt x="19" y="11"/>
                  </a:cubicBezTo>
                  <a:cubicBezTo>
                    <a:pt x="19" y="17"/>
                    <a:pt x="17" y="25"/>
                    <a:pt x="16" y="34"/>
                  </a:cubicBezTo>
                  <a:cubicBezTo>
                    <a:pt x="14" y="42"/>
                    <a:pt x="11" y="50"/>
                    <a:pt x="9" y="56"/>
                  </a:cubicBezTo>
                  <a:cubicBezTo>
                    <a:pt x="7" y="62"/>
                    <a:pt x="5" y="66"/>
                    <a:pt x="5" y="66"/>
                  </a:cubicBezTo>
                  <a:lnTo>
                    <a:pt x="0" y="63"/>
                  </a:ln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C1388CA6-677C-4B99-9571-F39A91B5A9F0}"/>
                </a:ext>
              </a:extLst>
            </p:cNvPr>
            <p:cNvSpPr>
              <a:spLocks/>
            </p:cNvSpPr>
            <p:nvPr/>
          </p:nvSpPr>
          <p:spPr bwMode="auto">
            <a:xfrm>
              <a:off x="2711" y="2584"/>
              <a:ext cx="28" cy="56"/>
            </a:xfrm>
            <a:custGeom>
              <a:avLst/>
              <a:gdLst>
                <a:gd name="T0" fmla="*/ 16 w 37"/>
                <a:gd name="T1" fmla="*/ 74 h 74"/>
                <a:gd name="T2" fmla="*/ 10 w 37"/>
                <a:gd name="T3" fmla="*/ 73 h 74"/>
                <a:gd name="T4" fmla="*/ 3 w 37"/>
                <a:gd name="T5" fmla="*/ 54 h 74"/>
                <a:gd name="T6" fmla="*/ 8 w 37"/>
                <a:gd name="T7" fmla="*/ 17 h 74"/>
                <a:gd name="T8" fmla="*/ 19 w 37"/>
                <a:gd name="T9" fmla="*/ 1 h 74"/>
                <a:gd name="T10" fmla="*/ 34 w 37"/>
                <a:gd name="T11" fmla="*/ 12 h 74"/>
                <a:gd name="T12" fmla="*/ 28 w 37"/>
                <a:gd name="T13" fmla="*/ 66 h 74"/>
                <a:gd name="T14" fmla="*/ 16 w 37"/>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74">
                  <a:moveTo>
                    <a:pt x="16" y="74"/>
                  </a:moveTo>
                  <a:cubicBezTo>
                    <a:pt x="14" y="74"/>
                    <a:pt x="12" y="74"/>
                    <a:pt x="10" y="73"/>
                  </a:cubicBezTo>
                  <a:cubicBezTo>
                    <a:pt x="3" y="69"/>
                    <a:pt x="0" y="61"/>
                    <a:pt x="3" y="54"/>
                  </a:cubicBezTo>
                  <a:cubicBezTo>
                    <a:pt x="7" y="46"/>
                    <a:pt x="9" y="26"/>
                    <a:pt x="8" y="17"/>
                  </a:cubicBezTo>
                  <a:cubicBezTo>
                    <a:pt x="6" y="9"/>
                    <a:pt x="11" y="2"/>
                    <a:pt x="19" y="1"/>
                  </a:cubicBezTo>
                  <a:cubicBezTo>
                    <a:pt x="26" y="0"/>
                    <a:pt x="33" y="5"/>
                    <a:pt x="34" y="12"/>
                  </a:cubicBezTo>
                  <a:cubicBezTo>
                    <a:pt x="37" y="25"/>
                    <a:pt x="35" y="52"/>
                    <a:pt x="28" y="66"/>
                  </a:cubicBezTo>
                  <a:cubicBezTo>
                    <a:pt x="25" y="71"/>
                    <a:pt x="21" y="74"/>
                    <a:pt x="16" y="74"/>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018D1576-7FC4-487B-9653-7189F038283D}"/>
                </a:ext>
              </a:extLst>
            </p:cNvPr>
            <p:cNvSpPr>
              <a:spLocks/>
            </p:cNvSpPr>
            <p:nvPr/>
          </p:nvSpPr>
          <p:spPr bwMode="auto">
            <a:xfrm>
              <a:off x="2625" y="2510"/>
              <a:ext cx="128" cy="72"/>
            </a:xfrm>
            <a:custGeom>
              <a:avLst/>
              <a:gdLst>
                <a:gd name="T0" fmla="*/ 85 w 170"/>
                <a:gd name="T1" fmla="*/ 14 h 96"/>
                <a:gd name="T2" fmla="*/ 12 w 170"/>
                <a:gd name="T3" fmla="*/ 96 h 96"/>
                <a:gd name="T4" fmla="*/ 11 w 170"/>
                <a:gd name="T5" fmla="*/ 96 h 96"/>
                <a:gd name="T6" fmla="*/ 1 w 170"/>
                <a:gd name="T7" fmla="*/ 96 h 96"/>
                <a:gd name="T8" fmla="*/ 0 w 170"/>
                <a:gd name="T9" fmla="*/ 96 h 96"/>
                <a:gd name="T10" fmla="*/ 85 w 170"/>
                <a:gd name="T11" fmla="*/ 0 h 96"/>
                <a:gd name="T12" fmla="*/ 170 w 170"/>
                <a:gd name="T13" fmla="*/ 96 h 96"/>
                <a:gd name="T14" fmla="*/ 168 w 170"/>
                <a:gd name="T15" fmla="*/ 96 h 96"/>
                <a:gd name="T16" fmla="*/ 159 w 170"/>
                <a:gd name="T17" fmla="*/ 96 h 96"/>
                <a:gd name="T18" fmla="*/ 157 w 170"/>
                <a:gd name="T19" fmla="*/ 96 h 96"/>
                <a:gd name="T20" fmla="*/ 85 w 170"/>
                <a:gd name="T21"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96">
                  <a:moveTo>
                    <a:pt x="85" y="14"/>
                  </a:moveTo>
                  <a:cubicBezTo>
                    <a:pt x="37" y="15"/>
                    <a:pt x="14" y="51"/>
                    <a:pt x="12" y="96"/>
                  </a:cubicBezTo>
                  <a:cubicBezTo>
                    <a:pt x="13" y="96"/>
                    <a:pt x="11" y="96"/>
                    <a:pt x="11" y="96"/>
                  </a:cubicBezTo>
                  <a:cubicBezTo>
                    <a:pt x="1" y="96"/>
                    <a:pt x="1" y="96"/>
                    <a:pt x="1" y="96"/>
                  </a:cubicBezTo>
                  <a:cubicBezTo>
                    <a:pt x="2" y="96"/>
                    <a:pt x="0" y="96"/>
                    <a:pt x="0" y="96"/>
                  </a:cubicBezTo>
                  <a:cubicBezTo>
                    <a:pt x="1" y="43"/>
                    <a:pt x="28" y="0"/>
                    <a:pt x="85" y="0"/>
                  </a:cubicBezTo>
                  <a:cubicBezTo>
                    <a:pt x="141" y="0"/>
                    <a:pt x="170" y="43"/>
                    <a:pt x="170" y="96"/>
                  </a:cubicBezTo>
                  <a:cubicBezTo>
                    <a:pt x="170" y="96"/>
                    <a:pt x="168" y="96"/>
                    <a:pt x="168" y="96"/>
                  </a:cubicBezTo>
                  <a:cubicBezTo>
                    <a:pt x="159" y="96"/>
                    <a:pt x="159" y="96"/>
                    <a:pt x="159" y="96"/>
                  </a:cubicBezTo>
                  <a:cubicBezTo>
                    <a:pt x="159" y="96"/>
                    <a:pt x="157" y="96"/>
                    <a:pt x="157" y="96"/>
                  </a:cubicBezTo>
                  <a:cubicBezTo>
                    <a:pt x="155" y="51"/>
                    <a:pt x="134" y="15"/>
                    <a:pt x="85" y="14"/>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a:extLst>
                <a:ext uri="{FF2B5EF4-FFF2-40B4-BE49-F238E27FC236}">
                  <a16:creationId xmlns:a16="http://schemas.microsoft.com/office/drawing/2014/main" id="{5E8261FB-DF2D-4A67-A841-27B892FB12FD}"/>
                </a:ext>
              </a:extLst>
            </p:cNvPr>
            <p:cNvSpPr>
              <a:spLocks/>
            </p:cNvSpPr>
            <p:nvPr/>
          </p:nvSpPr>
          <p:spPr bwMode="auto">
            <a:xfrm>
              <a:off x="2625" y="2581"/>
              <a:ext cx="16" cy="50"/>
            </a:xfrm>
            <a:custGeom>
              <a:avLst/>
              <a:gdLst>
                <a:gd name="T0" fmla="*/ 16 w 21"/>
                <a:gd name="T1" fmla="*/ 66 h 66"/>
                <a:gd name="T2" fmla="*/ 12 w 21"/>
                <a:gd name="T3" fmla="*/ 56 h 66"/>
                <a:gd name="T4" fmla="*/ 5 w 21"/>
                <a:gd name="T5" fmla="*/ 34 h 66"/>
                <a:gd name="T6" fmla="*/ 1 w 21"/>
                <a:gd name="T7" fmla="*/ 11 h 66"/>
                <a:gd name="T8" fmla="*/ 0 w 21"/>
                <a:gd name="T9" fmla="*/ 0 h 66"/>
                <a:gd name="T10" fmla="*/ 10 w 21"/>
                <a:gd name="T11" fmla="*/ 0 h 66"/>
                <a:gd name="T12" fmla="*/ 10 w 21"/>
                <a:gd name="T13" fmla="*/ 10 h 66"/>
                <a:gd name="T14" fmla="*/ 12 w 21"/>
                <a:gd name="T15" fmla="*/ 32 h 66"/>
                <a:gd name="T16" fmla="*/ 18 w 21"/>
                <a:gd name="T17" fmla="*/ 54 h 66"/>
                <a:gd name="T18" fmla="*/ 21 w 21"/>
                <a:gd name="T19" fmla="*/ 63 h 66"/>
                <a:gd name="T20" fmla="*/ 16 w 21"/>
                <a:gd name="T21"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66">
                  <a:moveTo>
                    <a:pt x="16" y="66"/>
                  </a:moveTo>
                  <a:cubicBezTo>
                    <a:pt x="16" y="66"/>
                    <a:pt x="14" y="62"/>
                    <a:pt x="12" y="56"/>
                  </a:cubicBezTo>
                  <a:cubicBezTo>
                    <a:pt x="9" y="50"/>
                    <a:pt x="7" y="42"/>
                    <a:pt x="5" y="34"/>
                  </a:cubicBezTo>
                  <a:cubicBezTo>
                    <a:pt x="3" y="25"/>
                    <a:pt x="2" y="17"/>
                    <a:pt x="1" y="11"/>
                  </a:cubicBezTo>
                  <a:cubicBezTo>
                    <a:pt x="1" y="4"/>
                    <a:pt x="0" y="0"/>
                    <a:pt x="0" y="0"/>
                  </a:cubicBezTo>
                  <a:cubicBezTo>
                    <a:pt x="10" y="0"/>
                    <a:pt x="10" y="0"/>
                    <a:pt x="10" y="0"/>
                  </a:cubicBezTo>
                  <a:cubicBezTo>
                    <a:pt x="10" y="0"/>
                    <a:pt x="9" y="4"/>
                    <a:pt x="10" y="10"/>
                  </a:cubicBezTo>
                  <a:cubicBezTo>
                    <a:pt x="10" y="16"/>
                    <a:pt x="11" y="24"/>
                    <a:pt x="12" y="32"/>
                  </a:cubicBezTo>
                  <a:cubicBezTo>
                    <a:pt x="14" y="40"/>
                    <a:pt x="16" y="48"/>
                    <a:pt x="18" y="54"/>
                  </a:cubicBezTo>
                  <a:cubicBezTo>
                    <a:pt x="19" y="60"/>
                    <a:pt x="21" y="63"/>
                    <a:pt x="21" y="63"/>
                  </a:cubicBezTo>
                  <a:lnTo>
                    <a:pt x="16" y="66"/>
                  </a:ln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a:extLst>
                <a:ext uri="{FF2B5EF4-FFF2-40B4-BE49-F238E27FC236}">
                  <a16:creationId xmlns:a16="http://schemas.microsoft.com/office/drawing/2014/main" id="{3CEAFFEE-4720-4771-8A99-4B4429858CC6}"/>
                </a:ext>
              </a:extLst>
            </p:cNvPr>
            <p:cNvSpPr>
              <a:spLocks/>
            </p:cNvSpPr>
            <p:nvPr/>
          </p:nvSpPr>
          <p:spPr bwMode="auto">
            <a:xfrm>
              <a:off x="2638" y="2584"/>
              <a:ext cx="28" cy="56"/>
            </a:xfrm>
            <a:custGeom>
              <a:avLst/>
              <a:gdLst>
                <a:gd name="T0" fmla="*/ 21 w 37"/>
                <a:gd name="T1" fmla="*/ 74 h 74"/>
                <a:gd name="T2" fmla="*/ 9 w 37"/>
                <a:gd name="T3" fmla="*/ 66 h 74"/>
                <a:gd name="T4" fmla="*/ 2 w 37"/>
                <a:gd name="T5" fmla="*/ 12 h 74"/>
                <a:gd name="T6" fmla="*/ 18 w 37"/>
                <a:gd name="T7" fmla="*/ 1 h 74"/>
                <a:gd name="T8" fmla="*/ 29 w 37"/>
                <a:gd name="T9" fmla="*/ 17 h 74"/>
                <a:gd name="T10" fmla="*/ 33 w 37"/>
                <a:gd name="T11" fmla="*/ 54 h 74"/>
                <a:gd name="T12" fmla="*/ 27 w 37"/>
                <a:gd name="T13" fmla="*/ 73 h 74"/>
                <a:gd name="T14" fmla="*/ 21 w 37"/>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74">
                  <a:moveTo>
                    <a:pt x="21" y="74"/>
                  </a:moveTo>
                  <a:cubicBezTo>
                    <a:pt x="16" y="74"/>
                    <a:pt x="11" y="71"/>
                    <a:pt x="9" y="66"/>
                  </a:cubicBezTo>
                  <a:cubicBezTo>
                    <a:pt x="2" y="52"/>
                    <a:pt x="0" y="25"/>
                    <a:pt x="2" y="12"/>
                  </a:cubicBezTo>
                  <a:cubicBezTo>
                    <a:pt x="4" y="5"/>
                    <a:pt x="11" y="0"/>
                    <a:pt x="18" y="1"/>
                  </a:cubicBezTo>
                  <a:cubicBezTo>
                    <a:pt x="25" y="2"/>
                    <a:pt x="30" y="9"/>
                    <a:pt x="29" y="17"/>
                  </a:cubicBezTo>
                  <a:cubicBezTo>
                    <a:pt x="27" y="26"/>
                    <a:pt x="29" y="46"/>
                    <a:pt x="33" y="54"/>
                  </a:cubicBezTo>
                  <a:cubicBezTo>
                    <a:pt x="37" y="61"/>
                    <a:pt x="34" y="69"/>
                    <a:pt x="27" y="73"/>
                  </a:cubicBezTo>
                  <a:cubicBezTo>
                    <a:pt x="25" y="74"/>
                    <a:pt x="23" y="74"/>
                    <a:pt x="21" y="74"/>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a:extLst>
                <a:ext uri="{FF2B5EF4-FFF2-40B4-BE49-F238E27FC236}">
                  <a16:creationId xmlns:a16="http://schemas.microsoft.com/office/drawing/2014/main" id="{55077EC1-C7C4-4AAB-B84F-00DABA54D89B}"/>
                </a:ext>
              </a:extLst>
            </p:cNvPr>
            <p:cNvSpPr>
              <a:spLocks noEditPoints="1"/>
            </p:cNvSpPr>
            <p:nvPr/>
          </p:nvSpPr>
          <p:spPr bwMode="auto">
            <a:xfrm>
              <a:off x="2991" y="2238"/>
              <a:ext cx="202" cy="133"/>
            </a:xfrm>
            <a:custGeom>
              <a:avLst/>
              <a:gdLst>
                <a:gd name="T0" fmla="*/ 180 w 269"/>
                <a:gd name="T1" fmla="*/ 133 h 177"/>
                <a:gd name="T2" fmla="*/ 211 w 269"/>
                <a:gd name="T3" fmla="*/ 158 h 177"/>
                <a:gd name="T4" fmla="*/ 241 w 269"/>
                <a:gd name="T5" fmla="*/ 175 h 177"/>
                <a:gd name="T6" fmla="*/ 263 w 269"/>
                <a:gd name="T7" fmla="*/ 155 h 177"/>
                <a:gd name="T8" fmla="*/ 255 w 269"/>
                <a:gd name="T9" fmla="*/ 69 h 177"/>
                <a:gd name="T10" fmla="*/ 215 w 269"/>
                <a:gd name="T11" fmla="*/ 4 h 177"/>
                <a:gd name="T12" fmla="*/ 176 w 269"/>
                <a:gd name="T13" fmla="*/ 8 h 177"/>
                <a:gd name="T14" fmla="*/ 156 w 269"/>
                <a:gd name="T15" fmla="*/ 14 h 177"/>
                <a:gd name="T16" fmla="*/ 134 w 269"/>
                <a:gd name="T17" fmla="*/ 15 h 177"/>
                <a:gd name="T18" fmla="*/ 113 w 269"/>
                <a:gd name="T19" fmla="*/ 14 h 177"/>
                <a:gd name="T20" fmla="*/ 93 w 269"/>
                <a:gd name="T21" fmla="*/ 8 h 177"/>
                <a:gd name="T22" fmla="*/ 54 w 269"/>
                <a:gd name="T23" fmla="*/ 4 h 177"/>
                <a:gd name="T24" fmla="*/ 14 w 269"/>
                <a:gd name="T25" fmla="*/ 69 h 177"/>
                <a:gd name="T26" fmla="*/ 5 w 269"/>
                <a:gd name="T27" fmla="*/ 155 h 177"/>
                <a:gd name="T28" fmla="*/ 28 w 269"/>
                <a:gd name="T29" fmla="*/ 175 h 177"/>
                <a:gd name="T30" fmla="*/ 58 w 269"/>
                <a:gd name="T31" fmla="*/ 158 h 177"/>
                <a:gd name="T32" fmla="*/ 88 w 269"/>
                <a:gd name="T33" fmla="*/ 133 h 177"/>
                <a:gd name="T34" fmla="*/ 134 w 269"/>
                <a:gd name="T35" fmla="*/ 127 h 177"/>
                <a:gd name="T36" fmla="*/ 180 w 269"/>
                <a:gd name="T37" fmla="*/ 133 h 177"/>
                <a:gd name="T38" fmla="*/ 134 w 269"/>
                <a:gd name="T39" fmla="*/ 28 h 177"/>
                <a:gd name="T40" fmla="*/ 151 w 269"/>
                <a:gd name="T41" fmla="*/ 44 h 177"/>
                <a:gd name="T42" fmla="*/ 134 w 269"/>
                <a:gd name="T43" fmla="*/ 61 h 177"/>
                <a:gd name="T44" fmla="*/ 118 w 269"/>
                <a:gd name="T45" fmla="*/ 44 h 177"/>
                <a:gd name="T46" fmla="*/ 134 w 269"/>
                <a:gd name="T47" fmla="*/ 2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77">
                  <a:moveTo>
                    <a:pt x="180" y="133"/>
                  </a:moveTo>
                  <a:cubicBezTo>
                    <a:pt x="192" y="139"/>
                    <a:pt x="201" y="149"/>
                    <a:pt x="211" y="158"/>
                  </a:cubicBezTo>
                  <a:cubicBezTo>
                    <a:pt x="219" y="166"/>
                    <a:pt x="229" y="174"/>
                    <a:pt x="241" y="175"/>
                  </a:cubicBezTo>
                  <a:cubicBezTo>
                    <a:pt x="255" y="177"/>
                    <a:pt x="261" y="167"/>
                    <a:pt x="263" y="155"/>
                  </a:cubicBezTo>
                  <a:cubicBezTo>
                    <a:pt x="269" y="127"/>
                    <a:pt x="262" y="95"/>
                    <a:pt x="255" y="69"/>
                  </a:cubicBezTo>
                  <a:cubicBezTo>
                    <a:pt x="249" y="46"/>
                    <a:pt x="240" y="12"/>
                    <a:pt x="215" y="4"/>
                  </a:cubicBezTo>
                  <a:cubicBezTo>
                    <a:pt x="201" y="0"/>
                    <a:pt x="188" y="3"/>
                    <a:pt x="176" y="8"/>
                  </a:cubicBezTo>
                  <a:cubicBezTo>
                    <a:pt x="169" y="11"/>
                    <a:pt x="164" y="14"/>
                    <a:pt x="156" y="14"/>
                  </a:cubicBezTo>
                  <a:cubicBezTo>
                    <a:pt x="149" y="15"/>
                    <a:pt x="142" y="15"/>
                    <a:pt x="134" y="15"/>
                  </a:cubicBezTo>
                  <a:cubicBezTo>
                    <a:pt x="127" y="15"/>
                    <a:pt x="120" y="15"/>
                    <a:pt x="113" y="14"/>
                  </a:cubicBezTo>
                  <a:cubicBezTo>
                    <a:pt x="105" y="14"/>
                    <a:pt x="100" y="11"/>
                    <a:pt x="93" y="8"/>
                  </a:cubicBezTo>
                  <a:cubicBezTo>
                    <a:pt x="80" y="3"/>
                    <a:pt x="68" y="0"/>
                    <a:pt x="54" y="4"/>
                  </a:cubicBezTo>
                  <a:cubicBezTo>
                    <a:pt x="29" y="12"/>
                    <a:pt x="20" y="46"/>
                    <a:pt x="14" y="69"/>
                  </a:cubicBezTo>
                  <a:cubicBezTo>
                    <a:pt x="7" y="95"/>
                    <a:pt x="0" y="127"/>
                    <a:pt x="5" y="155"/>
                  </a:cubicBezTo>
                  <a:cubicBezTo>
                    <a:pt x="8" y="167"/>
                    <a:pt x="14" y="177"/>
                    <a:pt x="28" y="175"/>
                  </a:cubicBezTo>
                  <a:cubicBezTo>
                    <a:pt x="40" y="174"/>
                    <a:pt x="50" y="166"/>
                    <a:pt x="58" y="158"/>
                  </a:cubicBezTo>
                  <a:cubicBezTo>
                    <a:pt x="67" y="149"/>
                    <a:pt x="77" y="139"/>
                    <a:pt x="88" y="133"/>
                  </a:cubicBezTo>
                  <a:cubicBezTo>
                    <a:pt x="102" y="126"/>
                    <a:pt x="120" y="127"/>
                    <a:pt x="134" y="127"/>
                  </a:cubicBezTo>
                  <a:cubicBezTo>
                    <a:pt x="149" y="127"/>
                    <a:pt x="167" y="126"/>
                    <a:pt x="180" y="133"/>
                  </a:cubicBezTo>
                  <a:close/>
                  <a:moveTo>
                    <a:pt x="134" y="28"/>
                  </a:moveTo>
                  <a:cubicBezTo>
                    <a:pt x="144" y="28"/>
                    <a:pt x="151" y="35"/>
                    <a:pt x="151" y="44"/>
                  </a:cubicBezTo>
                  <a:cubicBezTo>
                    <a:pt x="151" y="53"/>
                    <a:pt x="143" y="61"/>
                    <a:pt x="134" y="61"/>
                  </a:cubicBezTo>
                  <a:cubicBezTo>
                    <a:pt x="125" y="61"/>
                    <a:pt x="118" y="53"/>
                    <a:pt x="118" y="44"/>
                  </a:cubicBezTo>
                  <a:cubicBezTo>
                    <a:pt x="118" y="35"/>
                    <a:pt x="125" y="28"/>
                    <a:pt x="134" y="28"/>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a:extLst>
                <a:ext uri="{FF2B5EF4-FFF2-40B4-BE49-F238E27FC236}">
                  <a16:creationId xmlns:a16="http://schemas.microsoft.com/office/drawing/2014/main" id="{0C56D663-E754-4FA5-9163-75FA7CAF503B}"/>
                </a:ext>
              </a:extLst>
            </p:cNvPr>
            <p:cNvSpPr>
              <a:spLocks noEditPoints="1"/>
            </p:cNvSpPr>
            <p:nvPr/>
          </p:nvSpPr>
          <p:spPr bwMode="auto">
            <a:xfrm>
              <a:off x="3405" y="2213"/>
              <a:ext cx="181" cy="129"/>
            </a:xfrm>
            <a:custGeom>
              <a:avLst/>
              <a:gdLst>
                <a:gd name="T0" fmla="*/ 49 w 240"/>
                <a:gd name="T1" fmla="*/ 0 h 173"/>
                <a:gd name="T2" fmla="*/ 20 w 240"/>
                <a:gd name="T3" fmla="*/ 0 h 173"/>
                <a:gd name="T4" fmla="*/ 16 w 240"/>
                <a:gd name="T5" fmla="*/ 11 h 173"/>
                <a:gd name="T6" fmla="*/ 53 w 240"/>
                <a:gd name="T7" fmla="*/ 11 h 173"/>
                <a:gd name="T8" fmla="*/ 49 w 240"/>
                <a:gd name="T9" fmla="*/ 0 h 173"/>
                <a:gd name="T10" fmla="*/ 0 w 240"/>
                <a:gd name="T11" fmla="*/ 16 h 173"/>
                <a:gd name="T12" fmla="*/ 0 w 240"/>
                <a:gd name="T13" fmla="*/ 168 h 173"/>
                <a:gd name="T14" fmla="*/ 108 w 240"/>
                <a:gd name="T15" fmla="*/ 168 h 173"/>
                <a:gd name="T16" fmla="*/ 108 w 240"/>
                <a:gd name="T17" fmla="*/ 168 h 173"/>
                <a:gd name="T18" fmla="*/ 82 w 240"/>
                <a:gd name="T19" fmla="*/ 113 h 173"/>
                <a:gd name="T20" fmla="*/ 152 w 240"/>
                <a:gd name="T21" fmla="*/ 43 h 173"/>
                <a:gd name="T22" fmla="*/ 223 w 240"/>
                <a:gd name="T23" fmla="*/ 113 h 173"/>
                <a:gd name="T24" fmla="*/ 197 w 240"/>
                <a:gd name="T25" fmla="*/ 168 h 173"/>
                <a:gd name="T26" fmla="*/ 197 w 240"/>
                <a:gd name="T27" fmla="*/ 168 h 173"/>
                <a:gd name="T28" fmla="*/ 240 w 240"/>
                <a:gd name="T29" fmla="*/ 168 h 173"/>
                <a:gd name="T30" fmla="*/ 240 w 240"/>
                <a:gd name="T31" fmla="*/ 16 h 173"/>
                <a:gd name="T32" fmla="*/ 0 w 240"/>
                <a:gd name="T33" fmla="*/ 16 h 173"/>
                <a:gd name="T34" fmla="*/ 196 w 240"/>
                <a:gd name="T35" fmla="*/ 113 h 173"/>
                <a:gd name="T36" fmla="*/ 152 w 240"/>
                <a:gd name="T37" fmla="*/ 70 h 173"/>
                <a:gd name="T38" fmla="*/ 109 w 240"/>
                <a:gd name="T39" fmla="*/ 113 h 173"/>
                <a:gd name="T40" fmla="*/ 152 w 240"/>
                <a:gd name="T41" fmla="*/ 157 h 173"/>
                <a:gd name="T42" fmla="*/ 196 w 240"/>
                <a:gd name="T43" fmla="*/ 113 h 173"/>
                <a:gd name="T44" fmla="*/ 212 w 240"/>
                <a:gd name="T45" fmla="*/ 113 h 173"/>
                <a:gd name="T46" fmla="*/ 152 w 240"/>
                <a:gd name="T47" fmla="*/ 173 h 173"/>
                <a:gd name="T48" fmla="*/ 93 w 240"/>
                <a:gd name="T49" fmla="*/ 113 h 173"/>
                <a:gd name="T50" fmla="*/ 152 w 240"/>
                <a:gd name="T51" fmla="*/ 54 h 173"/>
                <a:gd name="T52" fmla="*/ 212 w 240"/>
                <a:gd name="T53" fmla="*/ 113 h 173"/>
                <a:gd name="T54" fmla="*/ 219 w 240"/>
                <a:gd name="T55" fmla="*/ 27 h 173"/>
                <a:gd name="T56" fmla="*/ 229 w 240"/>
                <a:gd name="T57" fmla="*/ 36 h 173"/>
                <a:gd name="T58" fmla="*/ 219 w 240"/>
                <a:gd name="T59" fmla="*/ 46 h 173"/>
                <a:gd name="T60" fmla="*/ 210 w 240"/>
                <a:gd name="T61" fmla="*/ 36 h 173"/>
                <a:gd name="T62" fmla="*/ 219 w 240"/>
                <a:gd name="T63" fmla="*/ 2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173">
                  <a:moveTo>
                    <a:pt x="49" y="0"/>
                  </a:moveTo>
                  <a:cubicBezTo>
                    <a:pt x="20" y="0"/>
                    <a:pt x="20" y="0"/>
                    <a:pt x="20" y="0"/>
                  </a:cubicBezTo>
                  <a:cubicBezTo>
                    <a:pt x="16" y="11"/>
                    <a:pt x="16" y="11"/>
                    <a:pt x="16" y="11"/>
                  </a:cubicBezTo>
                  <a:cubicBezTo>
                    <a:pt x="53" y="11"/>
                    <a:pt x="53" y="11"/>
                    <a:pt x="53" y="11"/>
                  </a:cubicBezTo>
                  <a:lnTo>
                    <a:pt x="49" y="0"/>
                  </a:lnTo>
                  <a:close/>
                  <a:moveTo>
                    <a:pt x="0" y="16"/>
                  </a:moveTo>
                  <a:cubicBezTo>
                    <a:pt x="0" y="168"/>
                    <a:pt x="0" y="168"/>
                    <a:pt x="0" y="168"/>
                  </a:cubicBezTo>
                  <a:cubicBezTo>
                    <a:pt x="108" y="168"/>
                    <a:pt x="108" y="168"/>
                    <a:pt x="108" y="168"/>
                  </a:cubicBezTo>
                  <a:cubicBezTo>
                    <a:pt x="108" y="168"/>
                    <a:pt x="108" y="168"/>
                    <a:pt x="108" y="168"/>
                  </a:cubicBezTo>
                  <a:cubicBezTo>
                    <a:pt x="92" y="155"/>
                    <a:pt x="82" y="135"/>
                    <a:pt x="82" y="113"/>
                  </a:cubicBezTo>
                  <a:cubicBezTo>
                    <a:pt x="82" y="74"/>
                    <a:pt x="113" y="43"/>
                    <a:pt x="152" y="43"/>
                  </a:cubicBezTo>
                  <a:cubicBezTo>
                    <a:pt x="191" y="43"/>
                    <a:pt x="223" y="74"/>
                    <a:pt x="223" y="113"/>
                  </a:cubicBezTo>
                  <a:cubicBezTo>
                    <a:pt x="223" y="135"/>
                    <a:pt x="213" y="155"/>
                    <a:pt x="197" y="168"/>
                  </a:cubicBezTo>
                  <a:cubicBezTo>
                    <a:pt x="197" y="168"/>
                    <a:pt x="197" y="168"/>
                    <a:pt x="197" y="168"/>
                  </a:cubicBezTo>
                  <a:cubicBezTo>
                    <a:pt x="240" y="168"/>
                    <a:pt x="240" y="168"/>
                    <a:pt x="240" y="168"/>
                  </a:cubicBezTo>
                  <a:cubicBezTo>
                    <a:pt x="240" y="16"/>
                    <a:pt x="240" y="16"/>
                    <a:pt x="240" y="16"/>
                  </a:cubicBezTo>
                  <a:lnTo>
                    <a:pt x="0" y="16"/>
                  </a:lnTo>
                  <a:close/>
                  <a:moveTo>
                    <a:pt x="196" y="113"/>
                  </a:moveTo>
                  <a:cubicBezTo>
                    <a:pt x="196" y="89"/>
                    <a:pt x="177" y="70"/>
                    <a:pt x="152" y="70"/>
                  </a:cubicBezTo>
                  <a:cubicBezTo>
                    <a:pt x="128" y="70"/>
                    <a:pt x="109" y="89"/>
                    <a:pt x="109" y="113"/>
                  </a:cubicBezTo>
                  <a:cubicBezTo>
                    <a:pt x="109" y="137"/>
                    <a:pt x="128" y="157"/>
                    <a:pt x="152" y="157"/>
                  </a:cubicBezTo>
                  <a:cubicBezTo>
                    <a:pt x="177" y="157"/>
                    <a:pt x="196" y="137"/>
                    <a:pt x="196" y="113"/>
                  </a:cubicBezTo>
                  <a:close/>
                  <a:moveTo>
                    <a:pt x="212" y="113"/>
                  </a:moveTo>
                  <a:cubicBezTo>
                    <a:pt x="212" y="146"/>
                    <a:pt x="186" y="173"/>
                    <a:pt x="152" y="173"/>
                  </a:cubicBezTo>
                  <a:cubicBezTo>
                    <a:pt x="119" y="173"/>
                    <a:pt x="93" y="146"/>
                    <a:pt x="93" y="113"/>
                  </a:cubicBezTo>
                  <a:cubicBezTo>
                    <a:pt x="93" y="80"/>
                    <a:pt x="119" y="54"/>
                    <a:pt x="152" y="54"/>
                  </a:cubicBezTo>
                  <a:cubicBezTo>
                    <a:pt x="186" y="54"/>
                    <a:pt x="212" y="80"/>
                    <a:pt x="212" y="113"/>
                  </a:cubicBezTo>
                  <a:close/>
                  <a:moveTo>
                    <a:pt x="219" y="27"/>
                  </a:moveTo>
                  <a:cubicBezTo>
                    <a:pt x="225" y="27"/>
                    <a:pt x="229" y="31"/>
                    <a:pt x="229" y="36"/>
                  </a:cubicBezTo>
                  <a:cubicBezTo>
                    <a:pt x="229" y="42"/>
                    <a:pt x="225" y="46"/>
                    <a:pt x="219" y="46"/>
                  </a:cubicBezTo>
                  <a:cubicBezTo>
                    <a:pt x="214" y="46"/>
                    <a:pt x="210" y="42"/>
                    <a:pt x="210" y="36"/>
                  </a:cubicBezTo>
                  <a:cubicBezTo>
                    <a:pt x="210" y="31"/>
                    <a:pt x="214" y="27"/>
                    <a:pt x="219" y="27"/>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a:extLst>
                <a:ext uri="{FF2B5EF4-FFF2-40B4-BE49-F238E27FC236}">
                  <a16:creationId xmlns:a16="http://schemas.microsoft.com/office/drawing/2014/main" id="{BA496FE8-3C74-450F-8727-DD474D0EF671}"/>
                </a:ext>
              </a:extLst>
            </p:cNvPr>
            <p:cNvSpPr>
              <a:spLocks noEditPoints="1"/>
            </p:cNvSpPr>
            <p:nvPr/>
          </p:nvSpPr>
          <p:spPr bwMode="auto">
            <a:xfrm>
              <a:off x="2765" y="2202"/>
              <a:ext cx="130" cy="130"/>
            </a:xfrm>
            <a:custGeom>
              <a:avLst/>
              <a:gdLst>
                <a:gd name="T0" fmla="*/ 0 w 173"/>
                <a:gd name="T1" fmla="*/ 87 h 173"/>
                <a:gd name="T2" fmla="*/ 173 w 173"/>
                <a:gd name="T3" fmla="*/ 87 h 173"/>
                <a:gd name="T4" fmla="*/ 164 w 173"/>
                <a:gd name="T5" fmla="*/ 82 h 173"/>
                <a:gd name="T6" fmla="*/ 129 w 173"/>
                <a:gd name="T7" fmla="*/ 41 h 173"/>
                <a:gd name="T8" fmla="*/ 164 w 173"/>
                <a:gd name="T9" fmla="*/ 82 h 173"/>
                <a:gd name="T10" fmla="*/ 127 w 173"/>
                <a:gd name="T11" fmla="*/ 36 h 173"/>
                <a:gd name="T12" fmla="*/ 138 w 173"/>
                <a:gd name="T13" fmla="*/ 28 h 173"/>
                <a:gd name="T14" fmla="*/ 91 w 173"/>
                <a:gd name="T15" fmla="*/ 121 h 173"/>
                <a:gd name="T16" fmla="*/ 127 w 173"/>
                <a:gd name="T17" fmla="*/ 91 h 173"/>
                <a:gd name="T18" fmla="*/ 91 w 173"/>
                <a:gd name="T19" fmla="*/ 82 h 173"/>
                <a:gd name="T20" fmla="*/ 121 w 173"/>
                <a:gd name="T21" fmla="*/ 45 h 173"/>
                <a:gd name="T22" fmla="*/ 91 w 173"/>
                <a:gd name="T23" fmla="*/ 82 h 173"/>
                <a:gd name="T24" fmla="*/ 119 w 173"/>
                <a:gd name="T25" fmla="*/ 40 h 173"/>
                <a:gd name="T26" fmla="*/ 91 w 173"/>
                <a:gd name="T27" fmla="*/ 9 h 173"/>
                <a:gd name="T28" fmla="*/ 82 w 173"/>
                <a:gd name="T29" fmla="*/ 91 h 173"/>
                <a:gd name="T30" fmla="*/ 53 w 173"/>
                <a:gd name="T31" fmla="*/ 128 h 173"/>
                <a:gd name="T32" fmla="*/ 47 w 173"/>
                <a:gd name="T33" fmla="*/ 82 h 173"/>
                <a:gd name="T34" fmla="*/ 82 w 173"/>
                <a:gd name="T35" fmla="*/ 52 h 173"/>
                <a:gd name="T36" fmla="*/ 47 w 173"/>
                <a:gd name="T37" fmla="*/ 82 h 173"/>
                <a:gd name="T38" fmla="*/ 82 w 173"/>
                <a:gd name="T39" fmla="*/ 46 h 173"/>
                <a:gd name="T40" fmla="*/ 82 w 173"/>
                <a:gd name="T41" fmla="*/ 9 h 173"/>
                <a:gd name="T42" fmla="*/ 47 w 173"/>
                <a:gd name="T43" fmla="*/ 36 h 173"/>
                <a:gd name="T44" fmla="*/ 60 w 173"/>
                <a:gd name="T45" fmla="*/ 13 h 173"/>
                <a:gd name="T46" fmla="*/ 45 w 173"/>
                <a:gd name="T47" fmla="*/ 41 h 173"/>
                <a:gd name="T48" fmla="*/ 9 w 173"/>
                <a:gd name="T49" fmla="*/ 82 h 173"/>
                <a:gd name="T50" fmla="*/ 9 w 173"/>
                <a:gd name="T51" fmla="*/ 91 h 173"/>
                <a:gd name="T52" fmla="*/ 45 w 173"/>
                <a:gd name="T53" fmla="*/ 132 h 173"/>
                <a:gd name="T54" fmla="*/ 9 w 173"/>
                <a:gd name="T55" fmla="*/ 91 h 173"/>
                <a:gd name="T56" fmla="*/ 47 w 173"/>
                <a:gd name="T57" fmla="*/ 138 h 173"/>
                <a:gd name="T58" fmla="*/ 36 w 173"/>
                <a:gd name="T59" fmla="*/ 145 h 173"/>
                <a:gd name="T60" fmla="*/ 55 w 173"/>
                <a:gd name="T61" fmla="*/ 133 h 173"/>
                <a:gd name="T62" fmla="*/ 82 w 173"/>
                <a:gd name="T63" fmla="*/ 164 h 173"/>
                <a:gd name="T64" fmla="*/ 91 w 173"/>
                <a:gd name="T65" fmla="*/ 127 h 173"/>
                <a:gd name="T66" fmla="*/ 91 w 173"/>
                <a:gd name="T67" fmla="*/ 164 h 173"/>
                <a:gd name="T68" fmla="*/ 127 w 173"/>
                <a:gd name="T69" fmla="*/ 138 h 173"/>
                <a:gd name="T70" fmla="*/ 114 w 173"/>
                <a:gd name="T71" fmla="*/ 160 h 173"/>
                <a:gd name="T72" fmla="*/ 129 w 173"/>
                <a:gd name="T73" fmla="*/ 132 h 173"/>
                <a:gd name="T74" fmla="*/ 164 w 173"/>
                <a:gd name="T75" fmla="*/ 9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3" h="173">
                  <a:moveTo>
                    <a:pt x="87" y="0"/>
                  </a:moveTo>
                  <a:cubicBezTo>
                    <a:pt x="39" y="0"/>
                    <a:pt x="0" y="39"/>
                    <a:pt x="0" y="87"/>
                  </a:cubicBezTo>
                  <a:cubicBezTo>
                    <a:pt x="0" y="134"/>
                    <a:pt x="39" y="173"/>
                    <a:pt x="87" y="173"/>
                  </a:cubicBezTo>
                  <a:cubicBezTo>
                    <a:pt x="135" y="173"/>
                    <a:pt x="173" y="134"/>
                    <a:pt x="173" y="87"/>
                  </a:cubicBezTo>
                  <a:cubicBezTo>
                    <a:pt x="173" y="39"/>
                    <a:pt x="135" y="0"/>
                    <a:pt x="87" y="0"/>
                  </a:cubicBezTo>
                  <a:close/>
                  <a:moveTo>
                    <a:pt x="164" y="82"/>
                  </a:moveTo>
                  <a:cubicBezTo>
                    <a:pt x="136" y="82"/>
                    <a:pt x="136" y="82"/>
                    <a:pt x="136" y="82"/>
                  </a:cubicBezTo>
                  <a:cubicBezTo>
                    <a:pt x="135" y="67"/>
                    <a:pt x="133" y="53"/>
                    <a:pt x="129" y="41"/>
                  </a:cubicBezTo>
                  <a:cubicBezTo>
                    <a:pt x="134" y="39"/>
                    <a:pt x="138" y="36"/>
                    <a:pt x="142" y="32"/>
                  </a:cubicBezTo>
                  <a:cubicBezTo>
                    <a:pt x="155" y="45"/>
                    <a:pt x="163" y="63"/>
                    <a:pt x="164" y="82"/>
                  </a:cubicBezTo>
                  <a:close/>
                  <a:moveTo>
                    <a:pt x="138" y="28"/>
                  </a:moveTo>
                  <a:cubicBezTo>
                    <a:pt x="134" y="31"/>
                    <a:pt x="131" y="33"/>
                    <a:pt x="127" y="36"/>
                  </a:cubicBezTo>
                  <a:cubicBezTo>
                    <a:pt x="123" y="27"/>
                    <a:pt x="119" y="19"/>
                    <a:pt x="113" y="13"/>
                  </a:cubicBezTo>
                  <a:cubicBezTo>
                    <a:pt x="122" y="17"/>
                    <a:pt x="131" y="22"/>
                    <a:pt x="138" y="28"/>
                  </a:cubicBezTo>
                  <a:close/>
                  <a:moveTo>
                    <a:pt x="121" y="128"/>
                  </a:moveTo>
                  <a:cubicBezTo>
                    <a:pt x="112" y="123"/>
                    <a:pt x="102" y="121"/>
                    <a:pt x="91" y="121"/>
                  </a:cubicBezTo>
                  <a:cubicBezTo>
                    <a:pt x="91" y="91"/>
                    <a:pt x="91" y="91"/>
                    <a:pt x="91" y="91"/>
                  </a:cubicBezTo>
                  <a:cubicBezTo>
                    <a:pt x="127" y="91"/>
                    <a:pt x="127" y="91"/>
                    <a:pt x="127" y="91"/>
                  </a:cubicBezTo>
                  <a:cubicBezTo>
                    <a:pt x="126" y="104"/>
                    <a:pt x="124" y="117"/>
                    <a:pt x="121" y="128"/>
                  </a:cubicBezTo>
                  <a:close/>
                  <a:moveTo>
                    <a:pt x="91" y="82"/>
                  </a:moveTo>
                  <a:cubicBezTo>
                    <a:pt x="91" y="52"/>
                    <a:pt x="91" y="52"/>
                    <a:pt x="91" y="52"/>
                  </a:cubicBezTo>
                  <a:cubicBezTo>
                    <a:pt x="102" y="52"/>
                    <a:pt x="112" y="50"/>
                    <a:pt x="121" y="45"/>
                  </a:cubicBezTo>
                  <a:cubicBezTo>
                    <a:pt x="124" y="56"/>
                    <a:pt x="126" y="69"/>
                    <a:pt x="127" y="82"/>
                  </a:cubicBezTo>
                  <a:lnTo>
                    <a:pt x="91" y="82"/>
                  </a:lnTo>
                  <a:close/>
                  <a:moveTo>
                    <a:pt x="91" y="9"/>
                  </a:moveTo>
                  <a:cubicBezTo>
                    <a:pt x="102" y="12"/>
                    <a:pt x="112" y="23"/>
                    <a:pt x="119" y="40"/>
                  </a:cubicBezTo>
                  <a:cubicBezTo>
                    <a:pt x="110" y="43"/>
                    <a:pt x="101" y="46"/>
                    <a:pt x="91" y="46"/>
                  </a:cubicBezTo>
                  <a:lnTo>
                    <a:pt x="91" y="9"/>
                  </a:lnTo>
                  <a:close/>
                  <a:moveTo>
                    <a:pt x="47" y="91"/>
                  </a:moveTo>
                  <a:cubicBezTo>
                    <a:pt x="82" y="91"/>
                    <a:pt x="82" y="91"/>
                    <a:pt x="82" y="91"/>
                  </a:cubicBezTo>
                  <a:cubicBezTo>
                    <a:pt x="82" y="121"/>
                    <a:pt x="82" y="121"/>
                    <a:pt x="82" y="121"/>
                  </a:cubicBezTo>
                  <a:cubicBezTo>
                    <a:pt x="72" y="121"/>
                    <a:pt x="62" y="123"/>
                    <a:pt x="53" y="128"/>
                  </a:cubicBezTo>
                  <a:cubicBezTo>
                    <a:pt x="49" y="117"/>
                    <a:pt x="47" y="104"/>
                    <a:pt x="47" y="91"/>
                  </a:cubicBezTo>
                  <a:close/>
                  <a:moveTo>
                    <a:pt x="47" y="82"/>
                  </a:moveTo>
                  <a:cubicBezTo>
                    <a:pt x="47" y="69"/>
                    <a:pt x="49" y="56"/>
                    <a:pt x="53" y="45"/>
                  </a:cubicBezTo>
                  <a:cubicBezTo>
                    <a:pt x="62" y="50"/>
                    <a:pt x="72" y="52"/>
                    <a:pt x="82" y="52"/>
                  </a:cubicBezTo>
                  <a:cubicBezTo>
                    <a:pt x="82" y="82"/>
                    <a:pt x="82" y="82"/>
                    <a:pt x="82" y="82"/>
                  </a:cubicBezTo>
                  <a:lnTo>
                    <a:pt x="47" y="82"/>
                  </a:lnTo>
                  <a:close/>
                  <a:moveTo>
                    <a:pt x="82" y="9"/>
                  </a:moveTo>
                  <a:cubicBezTo>
                    <a:pt x="82" y="46"/>
                    <a:pt x="82" y="46"/>
                    <a:pt x="82" y="46"/>
                  </a:cubicBezTo>
                  <a:cubicBezTo>
                    <a:pt x="73" y="46"/>
                    <a:pt x="63" y="43"/>
                    <a:pt x="55" y="40"/>
                  </a:cubicBezTo>
                  <a:cubicBezTo>
                    <a:pt x="61" y="23"/>
                    <a:pt x="71" y="12"/>
                    <a:pt x="82" y="9"/>
                  </a:cubicBezTo>
                  <a:close/>
                  <a:moveTo>
                    <a:pt x="60" y="13"/>
                  </a:moveTo>
                  <a:cubicBezTo>
                    <a:pt x="55" y="19"/>
                    <a:pt x="50" y="27"/>
                    <a:pt x="47" y="36"/>
                  </a:cubicBezTo>
                  <a:cubicBezTo>
                    <a:pt x="43" y="33"/>
                    <a:pt x="39" y="31"/>
                    <a:pt x="36" y="28"/>
                  </a:cubicBezTo>
                  <a:cubicBezTo>
                    <a:pt x="43" y="22"/>
                    <a:pt x="51" y="17"/>
                    <a:pt x="60" y="13"/>
                  </a:cubicBezTo>
                  <a:close/>
                  <a:moveTo>
                    <a:pt x="31" y="32"/>
                  </a:moveTo>
                  <a:cubicBezTo>
                    <a:pt x="35" y="36"/>
                    <a:pt x="40" y="39"/>
                    <a:pt x="45" y="41"/>
                  </a:cubicBezTo>
                  <a:cubicBezTo>
                    <a:pt x="41" y="53"/>
                    <a:pt x="38" y="67"/>
                    <a:pt x="38" y="82"/>
                  </a:cubicBezTo>
                  <a:cubicBezTo>
                    <a:pt x="9" y="82"/>
                    <a:pt x="9" y="82"/>
                    <a:pt x="9" y="82"/>
                  </a:cubicBezTo>
                  <a:cubicBezTo>
                    <a:pt x="10" y="63"/>
                    <a:pt x="18" y="45"/>
                    <a:pt x="31" y="32"/>
                  </a:cubicBezTo>
                  <a:close/>
                  <a:moveTo>
                    <a:pt x="9" y="91"/>
                  </a:moveTo>
                  <a:cubicBezTo>
                    <a:pt x="38" y="91"/>
                    <a:pt x="38" y="91"/>
                    <a:pt x="38" y="91"/>
                  </a:cubicBezTo>
                  <a:cubicBezTo>
                    <a:pt x="38" y="106"/>
                    <a:pt x="41" y="120"/>
                    <a:pt x="45" y="132"/>
                  </a:cubicBezTo>
                  <a:cubicBezTo>
                    <a:pt x="40" y="134"/>
                    <a:pt x="36" y="137"/>
                    <a:pt x="31" y="141"/>
                  </a:cubicBezTo>
                  <a:cubicBezTo>
                    <a:pt x="18" y="128"/>
                    <a:pt x="10" y="110"/>
                    <a:pt x="9" y="91"/>
                  </a:cubicBezTo>
                  <a:close/>
                  <a:moveTo>
                    <a:pt x="36" y="145"/>
                  </a:moveTo>
                  <a:cubicBezTo>
                    <a:pt x="39" y="142"/>
                    <a:pt x="43" y="140"/>
                    <a:pt x="47" y="138"/>
                  </a:cubicBezTo>
                  <a:cubicBezTo>
                    <a:pt x="50" y="146"/>
                    <a:pt x="55" y="154"/>
                    <a:pt x="60" y="160"/>
                  </a:cubicBezTo>
                  <a:cubicBezTo>
                    <a:pt x="51" y="156"/>
                    <a:pt x="43" y="152"/>
                    <a:pt x="36" y="145"/>
                  </a:cubicBezTo>
                  <a:close/>
                  <a:moveTo>
                    <a:pt x="82" y="164"/>
                  </a:moveTo>
                  <a:cubicBezTo>
                    <a:pt x="71" y="162"/>
                    <a:pt x="61" y="150"/>
                    <a:pt x="55" y="133"/>
                  </a:cubicBezTo>
                  <a:cubicBezTo>
                    <a:pt x="63" y="130"/>
                    <a:pt x="73" y="127"/>
                    <a:pt x="82" y="127"/>
                  </a:cubicBezTo>
                  <a:lnTo>
                    <a:pt x="82" y="164"/>
                  </a:lnTo>
                  <a:close/>
                  <a:moveTo>
                    <a:pt x="91" y="164"/>
                  </a:moveTo>
                  <a:cubicBezTo>
                    <a:pt x="91" y="127"/>
                    <a:pt x="91" y="127"/>
                    <a:pt x="91" y="127"/>
                  </a:cubicBezTo>
                  <a:cubicBezTo>
                    <a:pt x="101" y="127"/>
                    <a:pt x="110" y="130"/>
                    <a:pt x="119" y="133"/>
                  </a:cubicBezTo>
                  <a:cubicBezTo>
                    <a:pt x="112" y="150"/>
                    <a:pt x="102" y="162"/>
                    <a:pt x="91" y="164"/>
                  </a:cubicBezTo>
                  <a:close/>
                  <a:moveTo>
                    <a:pt x="114" y="160"/>
                  </a:moveTo>
                  <a:cubicBezTo>
                    <a:pt x="119" y="154"/>
                    <a:pt x="123" y="146"/>
                    <a:pt x="127" y="138"/>
                  </a:cubicBezTo>
                  <a:cubicBezTo>
                    <a:pt x="131" y="140"/>
                    <a:pt x="134" y="142"/>
                    <a:pt x="138" y="145"/>
                  </a:cubicBezTo>
                  <a:cubicBezTo>
                    <a:pt x="131" y="152"/>
                    <a:pt x="122" y="156"/>
                    <a:pt x="114" y="160"/>
                  </a:cubicBezTo>
                  <a:close/>
                  <a:moveTo>
                    <a:pt x="142" y="141"/>
                  </a:moveTo>
                  <a:cubicBezTo>
                    <a:pt x="138" y="137"/>
                    <a:pt x="134" y="134"/>
                    <a:pt x="129" y="132"/>
                  </a:cubicBezTo>
                  <a:cubicBezTo>
                    <a:pt x="133" y="120"/>
                    <a:pt x="135" y="106"/>
                    <a:pt x="136" y="91"/>
                  </a:cubicBezTo>
                  <a:cubicBezTo>
                    <a:pt x="164" y="91"/>
                    <a:pt x="164" y="91"/>
                    <a:pt x="164" y="91"/>
                  </a:cubicBezTo>
                  <a:cubicBezTo>
                    <a:pt x="163" y="110"/>
                    <a:pt x="155" y="128"/>
                    <a:pt x="142" y="141"/>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22">
              <a:extLst>
                <a:ext uri="{FF2B5EF4-FFF2-40B4-BE49-F238E27FC236}">
                  <a16:creationId xmlns:a16="http://schemas.microsoft.com/office/drawing/2014/main" id="{D0E24EB7-7381-4D6A-9325-D4D23CC656B3}"/>
                </a:ext>
              </a:extLst>
            </p:cNvPr>
            <p:cNvSpPr>
              <a:spLocks noChangeArrowheads="1"/>
            </p:cNvSpPr>
            <p:nvPr/>
          </p:nvSpPr>
          <p:spPr bwMode="auto">
            <a:xfrm>
              <a:off x="2822" y="2228"/>
              <a:ext cx="18" cy="18"/>
            </a:xfrm>
            <a:prstGeom prst="ellipse">
              <a:avLst/>
            </a:pr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23">
              <a:extLst>
                <a:ext uri="{FF2B5EF4-FFF2-40B4-BE49-F238E27FC236}">
                  <a16:creationId xmlns:a16="http://schemas.microsoft.com/office/drawing/2014/main" id="{DD234399-357F-48C8-8D80-7A86339098DB}"/>
                </a:ext>
              </a:extLst>
            </p:cNvPr>
            <p:cNvSpPr>
              <a:spLocks noChangeArrowheads="1"/>
            </p:cNvSpPr>
            <p:nvPr/>
          </p:nvSpPr>
          <p:spPr bwMode="auto">
            <a:xfrm>
              <a:off x="2760" y="2258"/>
              <a:ext cx="18" cy="18"/>
            </a:xfrm>
            <a:prstGeom prst="ellipse">
              <a:avLst/>
            </a:pr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24">
              <a:extLst>
                <a:ext uri="{FF2B5EF4-FFF2-40B4-BE49-F238E27FC236}">
                  <a16:creationId xmlns:a16="http://schemas.microsoft.com/office/drawing/2014/main" id="{78EB21EC-2755-4EC3-9FCA-F70C531BB9D5}"/>
                </a:ext>
              </a:extLst>
            </p:cNvPr>
            <p:cNvSpPr>
              <a:spLocks noChangeArrowheads="1"/>
            </p:cNvSpPr>
            <p:nvPr/>
          </p:nvSpPr>
          <p:spPr bwMode="auto">
            <a:xfrm>
              <a:off x="2850" y="2292"/>
              <a:ext cx="18" cy="18"/>
            </a:xfrm>
            <a:prstGeom prst="ellipse">
              <a:avLst/>
            </a:pr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Line 25">
              <a:extLst>
                <a:ext uri="{FF2B5EF4-FFF2-40B4-BE49-F238E27FC236}">
                  <a16:creationId xmlns:a16="http://schemas.microsoft.com/office/drawing/2014/main" id="{35D6680F-C965-4F19-8302-7F21B6672743}"/>
                </a:ext>
              </a:extLst>
            </p:cNvPr>
            <p:cNvSpPr>
              <a:spLocks noChangeShapeType="1"/>
            </p:cNvSpPr>
            <p:nvPr/>
          </p:nvSpPr>
          <p:spPr bwMode="auto">
            <a:xfrm flipH="1">
              <a:off x="2668" y="1892"/>
              <a:ext cx="846" cy="131"/>
            </a:xfrm>
            <a:prstGeom prst="line">
              <a:avLst/>
            </a:prstGeom>
            <a:noFill/>
            <a:ln w="28575" cap="flat">
              <a:solidFill>
                <a:srgbClr val="0D520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6">
              <a:extLst>
                <a:ext uri="{FF2B5EF4-FFF2-40B4-BE49-F238E27FC236}">
                  <a16:creationId xmlns:a16="http://schemas.microsoft.com/office/drawing/2014/main" id="{39DC34B7-9C36-4A82-B41B-8106CA0AF562}"/>
                </a:ext>
              </a:extLst>
            </p:cNvPr>
            <p:cNvSpPr>
              <a:spLocks noChangeShapeType="1"/>
            </p:cNvSpPr>
            <p:nvPr/>
          </p:nvSpPr>
          <p:spPr bwMode="auto">
            <a:xfrm flipH="1" flipV="1">
              <a:off x="2815" y="1904"/>
              <a:ext cx="562" cy="114"/>
            </a:xfrm>
            <a:prstGeom prst="line">
              <a:avLst/>
            </a:prstGeom>
            <a:noFill/>
            <a:ln w="28575" cap="flat">
              <a:solidFill>
                <a:srgbClr val="107C1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4359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Import or export a BDC model</a:t>
            </a:r>
          </a:p>
        </p:txBody>
      </p:sp>
      <p:sp>
        <p:nvSpPr>
          <p:cNvPr id="6" name="Text Placeholder 5"/>
          <p:cNvSpPr>
            <a:spLocks noGrp="1"/>
          </p:cNvSpPr>
          <p:nvPr>
            <p:ph type="body" sz="quarter" idx="10"/>
          </p:nvPr>
        </p:nvSpPr>
        <p:spPr>
          <a:xfrm>
            <a:off x="592992" y="1444289"/>
            <a:ext cx="11018520" cy="3789884"/>
          </a:xfrm>
        </p:spPr>
        <p:txBody>
          <a:bodyPr/>
          <a:lstStyle/>
          <a:p>
            <a:pPr marL="0" indent="0">
              <a:lnSpc>
                <a:spcPct val="150000"/>
              </a:lnSpc>
              <a:spcBef>
                <a:spcPts val="600"/>
              </a:spcBef>
              <a:spcAft>
                <a:spcPts val="600"/>
              </a:spcAft>
              <a:buNone/>
            </a:pPr>
            <a:r>
              <a:rPr lang="en-US" sz="2000" dirty="0"/>
              <a:t>The BDC Model view allows a user to import and export the underlying framework for the business data connection. This is very useful if you have to re-create the connection in a new environment. A BDC Model file can be imported to create an ECT connection to an external system. </a:t>
            </a:r>
          </a:p>
          <a:p>
            <a:pPr marL="0" indent="0">
              <a:lnSpc>
                <a:spcPct val="150000"/>
              </a:lnSpc>
              <a:spcBef>
                <a:spcPts val="600"/>
              </a:spcBef>
              <a:spcAft>
                <a:spcPts val="600"/>
              </a:spcAft>
              <a:buNone/>
            </a:pPr>
            <a:endParaRPr lang="en-US" sz="2000" dirty="0"/>
          </a:p>
          <a:p>
            <a:pPr marL="0" indent="0">
              <a:lnSpc>
                <a:spcPct val="150000"/>
              </a:lnSpc>
              <a:spcBef>
                <a:spcPts val="600"/>
              </a:spcBef>
              <a:spcAft>
                <a:spcPts val="600"/>
              </a:spcAft>
              <a:buNone/>
            </a:pPr>
            <a:r>
              <a:rPr lang="en-US" sz="2000" dirty="0"/>
              <a:t>You can import or export two types of model files:</a:t>
            </a:r>
          </a:p>
          <a:p>
            <a:pPr marL="342900" lvl="1" indent="-342900">
              <a:lnSpc>
                <a:spcPct val="150000"/>
              </a:lnSpc>
              <a:spcBef>
                <a:spcPts val="600"/>
              </a:spcBef>
              <a:spcAft>
                <a:spcPts val="600"/>
              </a:spcAft>
            </a:pPr>
            <a:r>
              <a:rPr lang="en-US" b="1" dirty="0">
                <a:latin typeface="Segoe UI Semilight" panose="020B0402040204020203" pitchFamily="34" charset="0"/>
                <a:cs typeface="Segoe UI Semilight" panose="020B0402040204020203" pitchFamily="34" charset="0"/>
              </a:rPr>
              <a:t>Model</a:t>
            </a:r>
            <a:r>
              <a:rPr lang="en-US" dirty="0">
                <a:latin typeface="Segoe UI Semilight" panose="020B0402040204020203" pitchFamily="34" charset="0"/>
                <a:cs typeface="Segoe UI Semilight" panose="020B0402040204020203" pitchFamily="34" charset="0"/>
              </a:rPr>
              <a:t>. Exports the XML metadata for a selected system.</a:t>
            </a:r>
          </a:p>
          <a:p>
            <a:pPr marL="342900" lvl="1" indent="-342900">
              <a:lnSpc>
                <a:spcPct val="150000"/>
              </a:lnSpc>
              <a:spcBef>
                <a:spcPts val="600"/>
              </a:spcBef>
              <a:spcAft>
                <a:spcPts val="600"/>
              </a:spcAft>
            </a:pPr>
            <a:r>
              <a:rPr lang="en-US" b="1" dirty="0">
                <a:latin typeface="Segoe UI Semilight" panose="020B0402040204020203" pitchFamily="34" charset="0"/>
                <a:cs typeface="Segoe UI Semilight" panose="020B0402040204020203" pitchFamily="34" charset="0"/>
              </a:rPr>
              <a:t>Resource</a:t>
            </a:r>
            <a:r>
              <a:rPr lang="en-US" dirty="0">
                <a:latin typeface="Segoe UI Semilight" panose="020B0402040204020203" pitchFamily="34" charset="0"/>
                <a:cs typeface="Segoe UI Semilight" panose="020B0402040204020203" pitchFamily="34" charset="0"/>
              </a:rPr>
              <a:t>. Exports the localized names, properties and permissions for a selected system.</a:t>
            </a:r>
          </a:p>
        </p:txBody>
      </p:sp>
    </p:spTree>
    <p:extLst>
      <p:ext uri="{BB962C8B-B14F-4D97-AF65-F5344CB8AC3E}">
        <p14:creationId xmlns:p14="http://schemas.microsoft.com/office/powerpoint/2010/main" val="367777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an External List</a:t>
            </a:r>
          </a:p>
        </p:txBody>
      </p:sp>
      <p:graphicFrame>
        <p:nvGraphicFramePr>
          <p:cNvPr id="4" name="Table 3">
            <a:extLst>
              <a:ext uri="{FF2B5EF4-FFF2-40B4-BE49-F238E27FC236}">
                <a16:creationId xmlns:a16="http://schemas.microsoft.com/office/drawing/2014/main" id="{2F214A87-0F46-4884-B2A2-68CAA06F7416}"/>
              </a:ext>
            </a:extLst>
          </p:cNvPr>
          <p:cNvGraphicFramePr>
            <a:graphicFrameLocks noGrp="1"/>
          </p:cNvGraphicFramePr>
          <p:nvPr>
            <p:extLst>
              <p:ext uri="{D42A27DB-BD31-4B8C-83A1-F6EECF244321}">
                <p14:modId xmlns:p14="http://schemas.microsoft.com/office/powerpoint/2010/main" val="1771365954"/>
              </p:ext>
            </p:extLst>
          </p:nvPr>
        </p:nvGraphicFramePr>
        <p:xfrm>
          <a:off x="588263" y="1491972"/>
          <a:ext cx="11248138" cy="4254780"/>
        </p:xfrm>
        <a:graphic>
          <a:graphicData uri="http://schemas.openxmlformats.org/drawingml/2006/table">
            <a:tbl>
              <a:tblPr/>
              <a:tblGrid>
                <a:gridCol w="5816945">
                  <a:extLst>
                    <a:ext uri="{9D8B030D-6E8A-4147-A177-3AD203B41FA5}">
                      <a16:colId xmlns:a16="http://schemas.microsoft.com/office/drawing/2014/main" val="3126270534"/>
                    </a:ext>
                  </a:extLst>
                </a:gridCol>
                <a:gridCol w="5431193">
                  <a:extLst>
                    <a:ext uri="{9D8B030D-6E8A-4147-A177-3AD203B41FA5}">
                      <a16:colId xmlns:a16="http://schemas.microsoft.com/office/drawing/2014/main" val="3484666869"/>
                    </a:ext>
                  </a:extLst>
                </a:gridCol>
              </a:tblGrid>
              <a:tr h="709130">
                <a:tc>
                  <a:txBody>
                    <a:bodyPr/>
                    <a:lstStyle/>
                    <a:p>
                      <a:pPr marL="182880" algn="l"/>
                      <a:r>
                        <a:rPr lang="en-US" sz="2000" b="1" dirty="0">
                          <a:effectLst/>
                          <a:latin typeface="Segoe UI Semilight" panose="020B0402040204020203" pitchFamily="34" charset="0"/>
                          <a:cs typeface="Segoe UI Semilight" panose="020B0402040204020203" pitchFamily="34" charset="0"/>
                        </a:rPr>
                        <a:t>What to do:</a:t>
                      </a:r>
                      <a:endParaRPr lang="en-US" sz="2000" dirty="0">
                        <a:effectLst/>
                        <a:latin typeface="Segoe UI Semilight" panose="020B0402040204020203" pitchFamily="34" charset="0"/>
                        <a:cs typeface="Segoe UI Semilight" panose="020B0402040204020203" pitchFamily="34" charset="0"/>
                      </a:endParaRPr>
                    </a:p>
                  </a:txBody>
                  <a:tcPr marL="23375" marR="23375" marT="11688" marB="1168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lumMod val="10000"/>
                        <a:lumOff val="90000"/>
                      </a:schemeClr>
                    </a:solidFill>
                  </a:tcPr>
                </a:tc>
                <a:tc>
                  <a:txBody>
                    <a:bodyPr/>
                    <a:lstStyle/>
                    <a:p>
                      <a:pPr marL="182880" algn="l"/>
                      <a:r>
                        <a:rPr lang="en-US" sz="2000" b="1" dirty="0">
                          <a:effectLst/>
                          <a:latin typeface="Segoe UI Semilight" panose="020B0402040204020203" pitchFamily="34" charset="0"/>
                          <a:cs typeface="Segoe UI Semilight" panose="020B0402040204020203" pitchFamily="34" charset="0"/>
                        </a:rPr>
                        <a:t>Where to do it:</a:t>
                      </a:r>
                      <a:endParaRPr lang="en-US" sz="2000" dirty="0">
                        <a:effectLst/>
                        <a:latin typeface="Segoe UI Semilight" panose="020B0402040204020203" pitchFamily="34" charset="0"/>
                        <a:cs typeface="Segoe UI Semilight" panose="020B0402040204020203" pitchFamily="34" charset="0"/>
                      </a:endParaRPr>
                    </a:p>
                  </a:txBody>
                  <a:tcPr marL="23375" marR="23375" marT="11688" marB="1168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lumMod val="10000"/>
                        <a:lumOff val="90000"/>
                      </a:schemeClr>
                    </a:solidFill>
                  </a:tcPr>
                </a:tc>
                <a:extLst>
                  <a:ext uri="{0D108BD9-81ED-4DB2-BD59-A6C34878D82A}">
                    <a16:rowId xmlns:a16="http://schemas.microsoft.com/office/drawing/2014/main" val="1284088821"/>
                  </a:ext>
                </a:extLst>
              </a:tr>
              <a:tr h="709130">
                <a:tc>
                  <a:txBody>
                    <a:bodyPr/>
                    <a:lstStyle/>
                    <a:p>
                      <a:pPr marL="182880" algn="l"/>
                      <a:r>
                        <a:rPr lang="en-US" sz="2000" dirty="0">
                          <a:effectLst/>
                          <a:latin typeface="Segoe UI Semilight" panose="020B0402040204020203" pitchFamily="34" charset="0"/>
                          <a:cs typeface="Segoe UI Semilight" panose="020B0402040204020203" pitchFamily="34" charset="0"/>
                        </a:rPr>
                        <a:t>Step 1: Set permissions on the BCS Metadata Store</a:t>
                      </a:r>
                    </a:p>
                  </a:txBody>
                  <a:tcPr marL="23375" marR="23375" marT="11688" marB="1168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182880" algn="l"/>
                      <a:r>
                        <a:rPr lang="en-US" sz="2000" dirty="0">
                          <a:effectLst/>
                          <a:latin typeface="Segoe UI Semilight" panose="020B0402040204020203" pitchFamily="34" charset="0"/>
                          <a:cs typeface="Segoe UI Semilight" panose="020B0402040204020203" pitchFamily="34" charset="0"/>
                        </a:rPr>
                        <a:t>SharePoint admin center</a:t>
                      </a:r>
                    </a:p>
                  </a:txBody>
                  <a:tcPr marL="23375" marR="23375" marT="11688" marB="1168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764362585"/>
                  </a:ext>
                </a:extLst>
              </a:tr>
              <a:tr h="709130">
                <a:tc>
                  <a:txBody>
                    <a:bodyPr/>
                    <a:lstStyle/>
                    <a:p>
                      <a:pPr marL="182880" algn="l"/>
                      <a:r>
                        <a:rPr lang="en-US" sz="2000" dirty="0">
                          <a:effectLst/>
                          <a:latin typeface="Segoe UI Semilight" panose="020B0402040204020203" pitchFamily="34" charset="0"/>
                          <a:cs typeface="Segoe UI Semilight" panose="020B0402040204020203" pitchFamily="34" charset="0"/>
                        </a:rPr>
                        <a:t>Step 2: Create a Secure Store Mapping</a:t>
                      </a:r>
                    </a:p>
                  </a:txBody>
                  <a:tcPr marL="23375" marR="23375" marT="11688" marB="1168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182880" algn="l"/>
                      <a:r>
                        <a:rPr lang="en-US" sz="2000" dirty="0">
                          <a:effectLst/>
                          <a:latin typeface="Segoe UI Semilight" panose="020B0402040204020203" pitchFamily="34" charset="0"/>
                          <a:cs typeface="Segoe UI Semilight" panose="020B0402040204020203" pitchFamily="34" charset="0"/>
                        </a:rPr>
                        <a:t>SharePoint admin center</a:t>
                      </a:r>
                    </a:p>
                  </a:txBody>
                  <a:tcPr marL="23375" marR="23375" marT="11688" marB="1168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193407947"/>
                  </a:ext>
                </a:extLst>
              </a:tr>
              <a:tr h="709130">
                <a:tc>
                  <a:txBody>
                    <a:bodyPr/>
                    <a:lstStyle/>
                    <a:p>
                      <a:pPr marL="182880" algn="l"/>
                      <a:r>
                        <a:rPr lang="en-US" sz="2000" dirty="0">
                          <a:effectLst/>
                          <a:latin typeface="Segoe UI Semilight" panose="020B0402040204020203" pitchFamily="34" charset="0"/>
                          <a:cs typeface="Segoe UI Semilight" panose="020B0402040204020203" pitchFamily="34" charset="0"/>
                        </a:rPr>
                        <a:t>Step 3: Create an External Content Type (ECT)</a:t>
                      </a:r>
                    </a:p>
                  </a:txBody>
                  <a:tcPr marL="23375" marR="23375" marT="11688" marB="1168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182880" algn="l"/>
                      <a:r>
                        <a:rPr lang="en-US" sz="2000" dirty="0">
                          <a:effectLst/>
                          <a:latin typeface="Segoe UI Semilight" panose="020B0402040204020203" pitchFamily="34" charset="0"/>
                          <a:cs typeface="Segoe UI Semilight" panose="020B0402040204020203" pitchFamily="34" charset="0"/>
                        </a:rPr>
                        <a:t>SharePoint Designer OR Visual Studio</a:t>
                      </a:r>
                    </a:p>
                  </a:txBody>
                  <a:tcPr marL="23375" marR="23375" marT="11688" marB="1168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456277691"/>
                  </a:ext>
                </a:extLst>
              </a:tr>
              <a:tr h="709130">
                <a:tc>
                  <a:txBody>
                    <a:bodyPr/>
                    <a:lstStyle/>
                    <a:p>
                      <a:pPr marL="182880" algn="l"/>
                      <a:r>
                        <a:rPr lang="en-US" sz="2000" dirty="0">
                          <a:effectLst/>
                          <a:latin typeface="Segoe UI Semilight" panose="020B0402040204020203" pitchFamily="34" charset="0"/>
                          <a:cs typeface="Segoe UI Semilight" panose="020B0402040204020203" pitchFamily="34" charset="0"/>
                        </a:rPr>
                        <a:t>Step 4: Create an External List</a:t>
                      </a:r>
                    </a:p>
                  </a:txBody>
                  <a:tcPr marL="23375" marR="23375" marT="11688" marB="1168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182880" algn="l"/>
                      <a:r>
                        <a:rPr lang="en-US" sz="2000" dirty="0">
                          <a:effectLst/>
                          <a:latin typeface="Segoe UI Semilight" panose="020B0402040204020203" pitchFamily="34" charset="0"/>
                          <a:cs typeface="Segoe UI Semilight" panose="020B0402040204020203" pitchFamily="34" charset="0"/>
                        </a:rPr>
                        <a:t>SharePoint admin center</a:t>
                      </a:r>
                    </a:p>
                  </a:txBody>
                  <a:tcPr marL="23375" marR="23375" marT="11688" marB="1168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89286154"/>
                  </a:ext>
                </a:extLst>
              </a:tr>
              <a:tr h="709130">
                <a:tc>
                  <a:txBody>
                    <a:bodyPr/>
                    <a:lstStyle/>
                    <a:p>
                      <a:pPr marL="182880" algn="l"/>
                      <a:r>
                        <a:rPr lang="en-US" sz="2000" dirty="0">
                          <a:effectLst/>
                          <a:latin typeface="Segoe UI Semilight" panose="020B0402040204020203" pitchFamily="34" charset="0"/>
                          <a:cs typeface="Segoe UI Semilight" panose="020B0402040204020203" pitchFamily="34" charset="0"/>
                        </a:rPr>
                        <a:t>Step 5: Grant permissions to manage your ECT</a:t>
                      </a:r>
                    </a:p>
                  </a:txBody>
                  <a:tcPr marL="23375" marR="23375" marT="11688" marB="1168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182880" algn="l"/>
                      <a:r>
                        <a:rPr lang="en-US" sz="2000" dirty="0">
                          <a:effectLst/>
                          <a:latin typeface="Segoe UI Semilight" panose="020B0402040204020203" pitchFamily="34" charset="0"/>
                          <a:cs typeface="Segoe UI Semilight" panose="020B0402040204020203" pitchFamily="34" charset="0"/>
                        </a:rPr>
                        <a:t>SharePoint admin center</a:t>
                      </a:r>
                    </a:p>
                  </a:txBody>
                  <a:tcPr marL="23375" marR="23375" marT="11688" marB="11688"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900635445"/>
                  </a:ext>
                </a:extLst>
              </a:tr>
            </a:tbl>
          </a:graphicData>
        </a:graphic>
      </p:graphicFrame>
    </p:spTree>
    <p:extLst>
      <p:ext uri="{BB962C8B-B14F-4D97-AF65-F5344CB8AC3E}">
        <p14:creationId xmlns:p14="http://schemas.microsoft.com/office/powerpoint/2010/main" val="265628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Lab</a:t>
            </a:r>
            <a:r>
              <a:rPr lang="bs-Latn-BA" dirty="0"/>
              <a:t>: </a:t>
            </a:r>
            <a:r>
              <a:rPr lang="en-US" dirty="0"/>
              <a:t> Manage term set</a:t>
            </a:r>
          </a:p>
        </p:txBody>
      </p:sp>
    </p:spTree>
    <p:extLst>
      <p:ext uri="{BB962C8B-B14F-4D97-AF65-F5344CB8AC3E}">
        <p14:creationId xmlns:p14="http://schemas.microsoft.com/office/powerpoint/2010/main" val="286735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Lab Exercises</a:t>
            </a:r>
          </a:p>
        </p:txBody>
      </p:sp>
      <p:sp>
        <p:nvSpPr>
          <p:cNvPr id="6" name="Text Placeholder 5"/>
          <p:cNvSpPr>
            <a:spLocks noGrp="1"/>
          </p:cNvSpPr>
          <p:nvPr>
            <p:ph type="body" sz="quarter" idx="10"/>
          </p:nvPr>
        </p:nvSpPr>
        <p:spPr>
          <a:xfrm>
            <a:off x="592992" y="1444289"/>
            <a:ext cx="11018520" cy="947952"/>
          </a:xfrm>
        </p:spPr>
        <p:txBody>
          <a:bodyPr/>
          <a:lstStyle/>
          <a:p>
            <a:pPr lvl="0" fontAlgn="base"/>
            <a:r>
              <a:rPr lang="en-US" dirty="0"/>
              <a:t>Exercise 1: Import a term set</a:t>
            </a:r>
          </a:p>
          <a:p>
            <a:pPr lvl="0" fontAlgn="base"/>
            <a:r>
              <a:rPr lang="en-US" dirty="0"/>
              <a:t>Exercise 2: </a:t>
            </a:r>
            <a:r>
              <a:rPr lang="en-US"/>
              <a:t>Apply the </a:t>
            </a:r>
            <a:r>
              <a:rPr lang="en-US" dirty="0"/>
              <a:t>term set to a library column</a:t>
            </a:r>
          </a:p>
        </p:txBody>
      </p:sp>
      <p:grpSp>
        <p:nvGrpSpPr>
          <p:cNvPr id="2" name="Group 1">
            <a:extLst>
              <a:ext uri="{FF2B5EF4-FFF2-40B4-BE49-F238E27FC236}">
                <a16:creationId xmlns:a16="http://schemas.microsoft.com/office/drawing/2014/main" id="{6A671C48-14FF-4FDF-A97F-F4F2FD4E5EC0}"/>
              </a:ext>
              <a:ext uri="{C183D7F6-B498-43B3-948B-1728B52AA6E4}">
                <adec:decorative xmlns:adec="http://schemas.microsoft.com/office/drawing/2017/decorative" val="1"/>
              </a:ext>
            </a:extLst>
          </p:cNvPr>
          <p:cNvGrpSpPr/>
          <p:nvPr/>
        </p:nvGrpSpPr>
        <p:grpSpPr>
          <a:xfrm>
            <a:off x="2" y="3078160"/>
            <a:ext cx="12192004" cy="3779837"/>
            <a:chOff x="10204334" y="781050"/>
            <a:chExt cx="2114784" cy="655638"/>
          </a:xfrm>
        </p:grpSpPr>
        <p:sp>
          <p:nvSpPr>
            <p:cNvPr id="5" name="Rectangle 1839">
              <a:extLst>
                <a:ext uri="{FF2B5EF4-FFF2-40B4-BE49-F238E27FC236}">
                  <a16:creationId xmlns:a16="http://schemas.microsoft.com/office/drawing/2014/main" id="{EDE59A13-A3B3-4264-9F1E-567CC9552604}"/>
                </a:ext>
              </a:extLst>
            </p:cNvPr>
            <p:cNvSpPr>
              <a:spLocks noChangeArrowheads="1"/>
            </p:cNvSpPr>
            <p:nvPr/>
          </p:nvSpPr>
          <p:spPr bwMode="auto">
            <a:xfrm>
              <a:off x="10204334" y="1211263"/>
              <a:ext cx="2114784" cy="225425"/>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840">
              <a:extLst>
                <a:ext uri="{FF2B5EF4-FFF2-40B4-BE49-F238E27FC236}">
                  <a16:creationId xmlns:a16="http://schemas.microsoft.com/office/drawing/2014/main" id="{32AD1531-6C51-4CCC-A9E8-B7182E648687}"/>
                </a:ext>
              </a:extLst>
            </p:cNvPr>
            <p:cNvSpPr>
              <a:spLocks/>
            </p:cNvSpPr>
            <p:nvPr/>
          </p:nvSpPr>
          <p:spPr bwMode="auto">
            <a:xfrm>
              <a:off x="10844214" y="1274763"/>
              <a:ext cx="717550" cy="9525"/>
            </a:xfrm>
            <a:custGeom>
              <a:avLst/>
              <a:gdLst>
                <a:gd name="T0" fmla="*/ 1126 w 1134"/>
                <a:gd name="T1" fmla="*/ 0 h 15"/>
                <a:gd name="T2" fmla="*/ 8 w 1134"/>
                <a:gd name="T3" fmla="*/ 0 h 15"/>
                <a:gd name="T4" fmla="*/ 0 w 1134"/>
                <a:gd name="T5" fmla="*/ 8 h 15"/>
                <a:gd name="T6" fmla="*/ 8 w 1134"/>
                <a:gd name="T7" fmla="*/ 15 h 15"/>
                <a:gd name="T8" fmla="*/ 1126 w 1134"/>
                <a:gd name="T9" fmla="*/ 15 h 15"/>
                <a:gd name="T10" fmla="*/ 1134 w 1134"/>
                <a:gd name="T11" fmla="*/ 8 h 15"/>
                <a:gd name="T12" fmla="*/ 1126 w 1134"/>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134" h="15">
                  <a:moveTo>
                    <a:pt x="1126" y="0"/>
                  </a:moveTo>
                  <a:lnTo>
                    <a:pt x="8" y="0"/>
                  </a:lnTo>
                  <a:cubicBezTo>
                    <a:pt x="3" y="0"/>
                    <a:pt x="0" y="4"/>
                    <a:pt x="0" y="8"/>
                  </a:cubicBezTo>
                  <a:cubicBezTo>
                    <a:pt x="0" y="12"/>
                    <a:pt x="3" y="15"/>
                    <a:pt x="8" y="15"/>
                  </a:cubicBezTo>
                  <a:lnTo>
                    <a:pt x="1126" y="15"/>
                  </a:lnTo>
                  <a:cubicBezTo>
                    <a:pt x="1131" y="15"/>
                    <a:pt x="1134" y="12"/>
                    <a:pt x="1134" y="8"/>
                  </a:cubicBezTo>
                  <a:cubicBezTo>
                    <a:pt x="1134" y="4"/>
                    <a:pt x="1131" y="0"/>
                    <a:pt x="1126"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41">
              <a:extLst>
                <a:ext uri="{FF2B5EF4-FFF2-40B4-BE49-F238E27FC236}">
                  <a16:creationId xmlns:a16="http://schemas.microsoft.com/office/drawing/2014/main" id="{FD70A8F4-FF04-4B23-A5DB-3DF5BD55D9DA}"/>
                </a:ext>
              </a:extLst>
            </p:cNvPr>
            <p:cNvSpPr>
              <a:spLocks/>
            </p:cNvSpPr>
            <p:nvPr/>
          </p:nvSpPr>
          <p:spPr bwMode="auto">
            <a:xfrm>
              <a:off x="10960101" y="1173163"/>
              <a:ext cx="628650" cy="111125"/>
            </a:xfrm>
            <a:custGeom>
              <a:avLst/>
              <a:gdLst>
                <a:gd name="T0" fmla="*/ 974 w 991"/>
                <a:gd name="T1" fmla="*/ 0 h 175"/>
                <a:gd name="T2" fmla="*/ 489 w 991"/>
                <a:gd name="T3" fmla="*/ 0 h 175"/>
                <a:gd name="T4" fmla="*/ 473 w 991"/>
                <a:gd name="T5" fmla="*/ 17 h 175"/>
                <a:gd name="T6" fmla="*/ 489 w 991"/>
                <a:gd name="T7" fmla="*/ 33 h 175"/>
                <a:gd name="T8" fmla="*/ 682 w 991"/>
                <a:gd name="T9" fmla="*/ 33 h 175"/>
                <a:gd name="T10" fmla="*/ 585 w 991"/>
                <a:gd name="T11" fmla="*/ 123 h 175"/>
                <a:gd name="T12" fmla="*/ 585 w 991"/>
                <a:gd name="T13" fmla="*/ 81 h 175"/>
                <a:gd name="T14" fmla="*/ 585 w 991"/>
                <a:gd name="T15" fmla="*/ 57 h 175"/>
                <a:gd name="T16" fmla="*/ 570 w 991"/>
                <a:gd name="T17" fmla="*/ 57 h 175"/>
                <a:gd name="T18" fmla="*/ 399 w 991"/>
                <a:gd name="T19" fmla="*/ 57 h 175"/>
                <a:gd name="T20" fmla="*/ 384 w 991"/>
                <a:gd name="T21" fmla="*/ 57 h 175"/>
                <a:gd name="T22" fmla="*/ 254 w 991"/>
                <a:gd name="T23" fmla="*/ 57 h 175"/>
                <a:gd name="T24" fmla="*/ 182 w 991"/>
                <a:gd name="T25" fmla="*/ 57 h 175"/>
                <a:gd name="T26" fmla="*/ 167 w 991"/>
                <a:gd name="T27" fmla="*/ 57 h 175"/>
                <a:gd name="T28" fmla="*/ 15 w 991"/>
                <a:gd name="T29" fmla="*/ 57 h 175"/>
                <a:gd name="T30" fmla="*/ 1 w 991"/>
                <a:gd name="T31" fmla="*/ 57 h 175"/>
                <a:gd name="T32" fmla="*/ 0 w 991"/>
                <a:gd name="T33" fmla="*/ 57 h 175"/>
                <a:gd name="T34" fmla="*/ 0 w 991"/>
                <a:gd name="T35" fmla="*/ 175 h 175"/>
                <a:gd name="T36" fmla="*/ 15 w 991"/>
                <a:gd name="T37" fmla="*/ 175 h 175"/>
                <a:gd name="T38" fmla="*/ 15 w 991"/>
                <a:gd name="T39" fmla="*/ 81 h 175"/>
                <a:gd name="T40" fmla="*/ 167 w 991"/>
                <a:gd name="T41" fmla="*/ 81 h 175"/>
                <a:gd name="T42" fmla="*/ 167 w 991"/>
                <a:gd name="T43" fmla="*/ 175 h 175"/>
                <a:gd name="T44" fmla="*/ 182 w 991"/>
                <a:gd name="T45" fmla="*/ 175 h 175"/>
                <a:gd name="T46" fmla="*/ 182 w 991"/>
                <a:gd name="T47" fmla="*/ 81 h 175"/>
                <a:gd name="T48" fmla="*/ 254 w 991"/>
                <a:gd name="T49" fmla="*/ 81 h 175"/>
                <a:gd name="T50" fmla="*/ 384 w 991"/>
                <a:gd name="T51" fmla="*/ 81 h 175"/>
                <a:gd name="T52" fmla="*/ 384 w 991"/>
                <a:gd name="T53" fmla="*/ 175 h 175"/>
                <a:gd name="T54" fmla="*/ 399 w 991"/>
                <a:gd name="T55" fmla="*/ 175 h 175"/>
                <a:gd name="T56" fmla="*/ 399 w 991"/>
                <a:gd name="T57" fmla="*/ 81 h 175"/>
                <a:gd name="T58" fmla="*/ 570 w 991"/>
                <a:gd name="T59" fmla="*/ 81 h 175"/>
                <a:gd name="T60" fmla="*/ 570 w 991"/>
                <a:gd name="T61" fmla="*/ 175 h 175"/>
                <a:gd name="T62" fmla="*/ 585 w 991"/>
                <a:gd name="T63" fmla="*/ 175 h 175"/>
                <a:gd name="T64" fmla="*/ 585 w 991"/>
                <a:gd name="T65" fmla="*/ 141 h 175"/>
                <a:gd name="T66" fmla="*/ 701 w 991"/>
                <a:gd name="T67" fmla="*/ 33 h 175"/>
                <a:gd name="T68" fmla="*/ 974 w 991"/>
                <a:gd name="T69" fmla="*/ 33 h 175"/>
                <a:gd name="T70" fmla="*/ 991 w 991"/>
                <a:gd name="T71" fmla="*/ 17 h 175"/>
                <a:gd name="T72" fmla="*/ 974 w 991"/>
                <a:gd name="T7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1" h="175">
                  <a:moveTo>
                    <a:pt x="974" y="0"/>
                  </a:moveTo>
                  <a:lnTo>
                    <a:pt x="489" y="0"/>
                  </a:lnTo>
                  <a:cubicBezTo>
                    <a:pt x="480" y="0"/>
                    <a:pt x="473" y="8"/>
                    <a:pt x="473" y="17"/>
                  </a:cubicBezTo>
                  <a:cubicBezTo>
                    <a:pt x="473" y="26"/>
                    <a:pt x="480" y="33"/>
                    <a:pt x="489" y="33"/>
                  </a:cubicBezTo>
                  <a:lnTo>
                    <a:pt x="682" y="33"/>
                  </a:lnTo>
                  <a:lnTo>
                    <a:pt x="585" y="123"/>
                  </a:lnTo>
                  <a:lnTo>
                    <a:pt x="585" y="81"/>
                  </a:lnTo>
                  <a:lnTo>
                    <a:pt x="585" y="57"/>
                  </a:lnTo>
                  <a:lnTo>
                    <a:pt x="570" y="57"/>
                  </a:lnTo>
                  <a:lnTo>
                    <a:pt x="399" y="57"/>
                  </a:lnTo>
                  <a:lnTo>
                    <a:pt x="384" y="57"/>
                  </a:lnTo>
                  <a:lnTo>
                    <a:pt x="254" y="57"/>
                  </a:lnTo>
                  <a:lnTo>
                    <a:pt x="182" y="57"/>
                  </a:lnTo>
                  <a:lnTo>
                    <a:pt x="167" y="57"/>
                  </a:lnTo>
                  <a:lnTo>
                    <a:pt x="15" y="57"/>
                  </a:lnTo>
                  <a:lnTo>
                    <a:pt x="1" y="57"/>
                  </a:lnTo>
                  <a:lnTo>
                    <a:pt x="0" y="57"/>
                  </a:lnTo>
                  <a:lnTo>
                    <a:pt x="0" y="175"/>
                  </a:lnTo>
                  <a:lnTo>
                    <a:pt x="15" y="175"/>
                  </a:lnTo>
                  <a:lnTo>
                    <a:pt x="15" y="81"/>
                  </a:lnTo>
                  <a:lnTo>
                    <a:pt x="167" y="81"/>
                  </a:lnTo>
                  <a:lnTo>
                    <a:pt x="167" y="175"/>
                  </a:lnTo>
                  <a:lnTo>
                    <a:pt x="182" y="175"/>
                  </a:lnTo>
                  <a:lnTo>
                    <a:pt x="182" y="81"/>
                  </a:lnTo>
                  <a:lnTo>
                    <a:pt x="254" y="81"/>
                  </a:lnTo>
                  <a:lnTo>
                    <a:pt x="384" y="81"/>
                  </a:lnTo>
                  <a:lnTo>
                    <a:pt x="384" y="175"/>
                  </a:lnTo>
                  <a:lnTo>
                    <a:pt x="399" y="175"/>
                  </a:lnTo>
                  <a:lnTo>
                    <a:pt x="399" y="81"/>
                  </a:lnTo>
                  <a:lnTo>
                    <a:pt x="570" y="81"/>
                  </a:lnTo>
                  <a:lnTo>
                    <a:pt x="570" y="175"/>
                  </a:lnTo>
                  <a:lnTo>
                    <a:pt x="585" y="175"/>
                  </a:lnTo>
                  <a:lnTo>
                    <a:pt x="585" y="141"/>
                  </a:lnTo>
                  <a:lnTo>
                    <a:pt x="701" y="33"/>
                  </a:lnTo>
                  <a:lnTo>
                    <a:pt x="974" y="33"/>
                  </a:lnTo>
                  <a:cubicBezTo>
                    <a:pt x="983" y="33"/>
                    <a:pt x="991" y="26"/>
                    <a:pt x="991" y="17"/>
                  </a:cubicBezTo>
                  <a:cubicBezTo>
                    <a:pt x="991" y="8"/>
                    <a:pt x="983" y="0"/>
                    <a:pt x="974"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42">
              <a:extLst>
                <a:ext uri="{FF2B5EF4-FFF2-40B4-BE49-F238E27FC236}">
                  <a16:creationId xmlns:a16="http://schemas.microsoft.com/office/drawing/2014/main" id="{DFC5947F-4059-40ED-BC73-3D02ED2C3506}"/>
                </a:ext>
              </a:extLst>
            </p:cNvPr>
            <p:cNvSpPr>
              <a:spLocks/>
            </p:cNvSpPr>
            <p:nvPr/>
          </p:nvSpPr>
          <p:spPr bwMode="auto">
            <a:xfrm>
              <a:off x="11737976" y="1270000"/>
              <a:ext cx="60325" cy="14288"/>
            </a:xfrm>
            <a:custGeom>
              <a:avLst/>
              <a:gdLst>
                <a:gd name="T0" fmla="*/ 83 w 95"/>
                <a:gd name="T1" fmla="*/ 0 h 24"/>
                <a:gd name="T2" fmla="*/ 0 w 95"/>
                <a:gd name="T3" fmla="*/ 0 h 24"/>
                <a:gd name="T4" fmla="*/ 0 w 95"/>
                <a:gd name="T5" fmla="*/ 24 h 24"/>
                <a:gd name="T6" fmla="*/ 83 w 95"/>
                <a:gd name="T7" fmla="*/ 24 h 24"/>
                <a:gd name="T8" fmla="*/ 95 w 95"/>
                <a:gd name="T9" fmla="*/ 12 h 24"/>
                <a:gd name="T10" fmla="*/ 83 w 95"/>
                <a:gd name="T11" fmla="*/ 0 h 24"/>
              </a:gdLst>
              <a:ahLst/>
              <a:cxnLst>
                <a:cxn ang="0">
                  <a:pos x="T0" y="T1"/>
                </a:cxn>
                <a:cxn ang="0">
                  <a:pos x="T2" y="T3"/>
                </a:cxn>
                <a:cxn ang="0">
                  <a:pos x="T4" y="T5"/>
                </a:cxn>
                <a:cxn ang="0">
                  <a:pos x="T6" y="T7"/>
                </a:cxn>
                <a:cxn ang="0">
                  <a:pos x="T8" y="T9"/>
                </a:cxn>
                <a:cxn ang="0">
                  <a:pos x="T10" y="T11"/>
                </a:cxn>
              </a:cxnLst>
              <a:rect l="0" t="0" r="r" b="b"/>
              <a:pathLst>
                <a:path w="95" h="24">
                  <a:moveTo>
                    <a:pt x="83" y="0"/>
                  </a:moveTo>
                  <a:lnTo>
                    <a:pt x="0" y="0"/>
                  </a:lnTo>
                  <a:lnTo>
                    <a:pt x="0" y="24"/>
                  </a:lnTo>
                  <a:lnTo>
                    <a:pt x="83" y="24"/>
                  </a:lnTo>
                  <a:cubicBezTo>
                    <a:pt x="90" y="24"/>
                    <a:pt x="95" y="19"/>
                    <a:pt x="95" y="12"/>
                  </a:cubicBezTo>
                  <a:cubicBezTo>
                    <a:pt x="95" y="6"/>
                    <a:pt x="90" y="0"/>
                    <a:pt x="83"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1843">
              <a:extLst>
                <a:ext uri="{FF2B5EF4-FFF2-40B4-BE49-F238E27FC236}">
                  <a16:creationId xmlns:a16="http://schemas.microsoft.com/office/drawing/2014/main" id="{4181EFCB-B7C2-413E-8AC5-56A5DA9A8271}"/>
                </a:ext>
              </a:extLst>
            </p:cNvPr>
            <p:cNvSpPr>
              <a:spLocks noChangeArrowheads="1"/>
            </p:cNvSpPr>
            <p:nvPr/>
          </p:nvSpPr>
          <p:spPr bwMode="auto">
            <a:xfrm>
              <a:off x="11453814" y="1143000"/>
              <a:ext cx="20638" cy="31750"/>
            </a:xfrm>
            <a:prstGeom prst="rect">
              <a:avLst/>
            </a:prstGeom>
            <a:solidFill>
              <a:srgbClr val="459B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844">
              <a:extLst>
                <a:ext uri="{FF2B5EF4-FFF2-40B4-BE49-F238E27FC236}">
                  <a16:creationId xmlns:a16="http://schemas.microsoft.com/office/drawing/2014/main" id="{D1B0CCA5-74A1-4135-B9B6-C7182B4D21A0}"/>
                </a:ext>
              </a:extLst>
            </p:cNvPr>
            <p:cNvSpPr>
              <a:spLocks noChangeArrowheads="1"/>
            </p:cNvSpPr>
            <p:nvPr/>
          </p:nvSpPr>
          <p:spPr bwMode="auto">
            <a:xfrm>
              <a:off x="11485564" y="1106488"/>
              <a:ext cx="20638" cy="68263"/>
            </a:xfrm>
            <a:prstGeom prst="rect">
              <a:avLst/>
            </a:prstGeom>
            <a:solidFill>
              <a:srgbClr val="EDAC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845">
              <a:extLst>
                <a:ext uri="{FF2B5EF4-FFF2-40B4-BE49-F238E27FC236}">
                  <a16:creationId xmlns:a16="http://schemas.microsoft.com/office/drawing/2014/main" id="{18BAE79F-99C0-41B8-B5EB-E4D4B0B43D52}"/>
                </a:ext>
              </a:extLst>
            </p:cNvPr>
            <p:cNvSpPr>
              <a:spLocks noChangeArrowheads="1"/>
            </p:cNvSpPr>
            <p:nvPr/>
          </p:nvSpPr>
          <p:spPr bwMode="auto">
            <a:xfrm>
              <a:off x="11517314" y="1077913"/>
              <a:ext cx="20638" cy="96838"/>
            </a:xfrm>
            <a:prstGeom prst="rect">
              <a:avLst/>
            </a:prstGeom>
            <a:solidFill>
              <a:srgbClr val="C446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846">
              <a:extLst>
                <a:ext uri="{FF2B5EF4-FFF2-40B4-BE49-F238E27FC236}">
                  <a16:creationId xmlns:a16="http://schemas.microsoft.com/office/drawing/2014/main" id="{EB85E51D-7F5F-4A48-B6EC-B95FA76165DF}"/>
                </a:ext>
              </a:extLst>
            </p:cNvPr>
            <p:cNvSpPr>
              <a:spLocks/>
            </p:cNvSpPr>
            <p:nvPr/>
          </p:nvSpPr>
          <p:spPr bwMode="auto">
            <a:xfrm>
              <a:off x="11456989" y="1114425"/>
              <a:ext cx="76200" cy="34925"/>
            </a:xfrm>
            <a:custGeom>
              <a:avLst/>
              <a:gdLst>
                <a:gd name="T0" fmla="*/ 110 w 120"/>
                <a:gd name="T1" fmla="*/ 35 h 55"/>
                <a:gd name="T2" fmla="*/ 104 w 120"/>
                <a:gd name="T3" fmla="*/ 37 h 55"/>
                <a:gd name="T4" fmla="*/ 69 w 120"/>
                <a:gd name="T5" fmla="*/ 14 h 55"/>
                <a:gd name="T6" fmla="*/ 70 w 120"/>
                <a:gd name="T7" fmla="*/ 10 h 55"/>
                <a:gd name="T8" fmla="*/ 60 w 120"/>
                <a:gd name="T9" fmla="*/ 0 h 55"/>
                <a:gd name="T10" fmla="*/ 50 w 120"/>
                <a:gd name="T11" fmla="*/ 10 h 55"/>
                <a:gd name="T12" fmla="*/ 50 w 120"/>
                <a:gd name="T13" fmla="*/ 11 h 55"/>
                <a:gd name="T14" fmla="*/ 18 w 120"/>
                <a:gd name="T15" fmla="*/ 21 h 55"/>
                <a:gd name="T16" fmla="*/ 10 w 120"/>
                <a:gd name="T17" fmla="*/ 17 h 55"/>
                <a:gd name="T18" fmla="*/ 0 w 120"/>
                <a:gd name="T19" fmla="*/ 27 h 55"/>
                <a:gd name="T20" fmla="*/ 10 w 120"/>
                <a:gd name="T21" fmla="*/ 37 h 55"/>
                <a:gd name="T22" fmla="*/ 20 w 120"/>
                <a:gd name="T23" fmla="*/ 27 h 55"/>
                <a:gd name="T24" fmla="*/ 20 w 120"/>
                <a:gd name="T25" fmla="*/ 26 h 55"/>
                <a:gd name="T26" fmla="*/ 51 w 120"/>
                <a:gd name="T27" fmla="*/ 16 h 55"/>
                <a:gd name="T28" fmla="*/ 60 w 120"/>
                <a:gd name="T29" fmla="*/ 20 h 55"/>
                <a:gd name="T30" fmla="*/ 66 w 120"/>
                <a:gd name="T31" fmla="*/ 18 h 55"/>
                <a:gd name="T32" fmla="*/ 101 w 120"/>
                <a:gd name="T33" fmla="*/ 42 h 55"/>
                <a:gd name="T34" fmla="*/ 100 w 120"/>
                <a:gd name="T35" fmla="*/ 45 h 55"/>
                <a:gd name="T36" fmla="*/ 110 w 120"/>
                <a:gd name="T37" fmla="*/ 55 h 55"/>
                <a:gd name="T38" fmla="*/ 120 w 120"/>
                <a:gd name="T39" fmla="*/ 45 h 55"/>
                <a:gd name="T40" fmla="*/ 110 w 120"/>
                <a:gd name="T41"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55">
                  <a:moveTo>
                    <a:pt x="110" y="35"/>
                  </a:moveTo>
                  <a:cubicBezTo>
                    <a:pt x="108" y="35"/>
                    <a:pt x="105" y="36"/>
                    <a:pt x="104" y="37"/>
                  </a:cubicBezTo>
                  <a:lnTo>
                    <a:pt x="69" y="14"/>
                  </a:lnTo>
                  <a:cubicBezTo>
                    <a:pt x="69" y="13"/>
                    <a:pt x="70" y="12"/>
                    <a:pt x="70" y="10"/>
                  </a:cubicBezTo>
                  <a:cubicBezTo>
                    <a:pt x="70" y="5"/>
                    <a:pt x="65" y="0"/>
                    <a:pt x="60" y="0"/>
                  </a:cubicBezTo>
                  <a:cubicBezTo>
                    <a:pt x="54" y="0"/>
                    <a:pt x="50" y="5"/>
                    <a:pt x="50" y="10"/>
                  </a:cubicBezTo>
                  <a:cubicBezTo>
                    <a:pt x="50" y="11"/>
                    <a:pt x="50" y="11"/>
                    <a:pt x="50" y="11"/>
                  </a:cubicBezTo>
                  <a:lnTo>
                    <a:pt x="18" y="21"/>
                  </a:lnTo>
                  <a:cubicBezTo>
                    <a:pt x="17" y="19"/>
                    <a:pt x="14" y="17"/>
                    <a:pt x="10" y="17"/>
                  </a:cubicBezTo>
                  <a:cubicBezTo>
                    <a:pt x="5" y="17"/>
                    <a:pt x="0" y="21"/>
                    <a:pt x="0" y="27"/>
                  </a:cubicBezTo>
                  <a:cubicBezTo>
                    <a:pt x="0" y="32"/>
                    <a:pt x="5" y="37"/>
                    <a:pt x="10" y="37"/>
                  </a:cubicBezTo>
                  <a:cubicBezTo>
                    <a:pt x="16" y="37"/>
                    <a:pt x="20" y="32"/>
                    <a:pt x="20" y="27"/>
                  </a:cubicBezTo>
                  <a:cubicBezTo>
                    <a:pt x="20" y="26"/>
                    <a:pt x="20" y="26"/>
                    <a:pt x="20" y="26"/>
                  </a:cubicBezTo>
                  <a:lnTo>
                    <a:pt x="51" y="16"/>
                  </a:lnTo>
                  <a:cubicBezTo>
                    <a:pt x="53" y="18"/>
                    <a:pt x="56" y="20"/>
                    <a:pt x="60" y="20"/>
                  </a:cubicBezTo>
                  <a:cubicBezTo>
                    <a:pt x="62" y="20"/>
                    <a:pt x="64" y="19"/>
                    <a:pt x="66" y="18"/>
                  </a:cubicBezTo>
                  <a:lnTo>
                    <a:pt x="101" y="42"/>
                  </a:lnTo>
                  <a:cubicBezTo>
                    <a:pt x="100" y="43"/>
                    <a:pt x="100" y="44"/>
                    <a:pt x="100" y="45"/>
                  </a:cubicBezTo>
                  <a:cubicBezTo>
                    <a:pt x="100" y="50"/>
                    <a:pt x="105" y="55"/>
                    <a:pt x="110" y="55"/>
                  </a:cubicBezTo>
                  <a:cubicBezTo>
                    <a:pt x="116" y="55"/>
                    <a:pt x="120" y="50"/>
                    <a:pt x="120" y="45"/>
                  </a:cubicBezTo>
                  <a:cubicBezTo>
                    <a:pt x="120" y="39"/>
                    <a:pt x="116" y="35"/>
                    <a:pt x="110" y="35"/>
                  </a:cubicBez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847">
              <a:extLst>
                <a:ext uri="{FF2B5EF4-FFF2-40B4-BE49-F238E27FC236}">
                  <a16:creationId xmlns:a16="http://schemas.microsoft.com/office/drawing/2014/main" id="{63C4653D-11CA-4ED2-AB41-33E4510A08CF}"/>
                </a:ext>
              </a:extLst>
            </p:cNvPr>
            <p:cNvSpPr>
              <a:spLocks/>
            </p:cNvSpPr>
            <p:nvPr/>
          </p:nvSpPr>
          <p:spPr bwMode="auto">
            <a:xfrm>
              <a:off x="10879139" y="939800"/>
              <a:ext cx="4763" cy="14288"/>
            </a:xfrm>
            <a:custGeom>
              <a:avLst/>
              <a:gdLst>
                <a:gd name="T0" fmla="*/ 8 w 8"/>
                <a:gd name="T1" fmla="*/ 0 h 24"/>
                <a:gd name="T2" fmla="*/ 8 w 8"/>
                <a:gd name="T3" fmla="*/ 24 h 24"/>
                <a:gd name="T4" fmla="*/ 4 w 8"/>
                <a:gd name="T5" fmla="*/ 24 h 24"/>
                <a:gd name="T6" fmla="*/ 4 w 8"/>
                <a:gd name="T7" fmla="*/ 5 h 24"/>
                <a:gd name="T8" fmla="*/ 2 w 8"/>
                <a:gd name="T9" fmla="*/ 6 h 24"/>
                <a:gd name="T10" fmla="*/ 0 w 8"/>
                <a:gd name="T11" fmla="*/ 7 h 24"/>
                <a:gd name="T12" fmla="*/ 0 w 8"/>
                <a:gd name="T13" fmla="*/ 4 h 24"/>
                <a:gd name="T14" fmla="*/ 1 w 8"/>
                <a:gd name="T15" fmla="*/ 3 h 24"/>
                <a:gd name="T16" fmla="*/ 3 w 8"/>
                <a:gd name="T17" fmla="*/ 3 h 24"/>
                <a:gd name="T18" fmla="*/ 5 w 8"/>
                <a:gd name="T19" fmla="*/ 2 h 24"/>
                <a:gd name="T20" fmla="*/ 7 w 8"/>
                <a:gd name="T21" fmla="*/ 0 h 24"/>
                <a:gd name="T22" fmla="*/ 8 w 8"/>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4">
                  <a:moveTo>
                    <a:pt x="8" y="0"/>
                  </a:moveTo>
                  <a:lnTo>
                    <a:pt x="8" y="24"/>
                  </a:lnTo>
                  <a:lnTo>
                    <a:pt x="4" y="24"/>
                  </a:lnTo>
                  <a:lnTo>
                    <a:pt x="4" y="5"/>
                  </a:lnTo>
                  <a:cubicBezTo>
                    <a:pt x="4" y="6"/>
                    <a:pt x="3" y="6"/>
                    <a:pt x="2" y="6"/>
                  </a:cubicBezTo>
                  <a:cubicBezTo>
                    <a:pt x="1" y="7"/>
                    <a:pt x="1" y="7"/>
                    <a:pt x="0" y="7"/>
                  </a:cubicBezTo>
                  <a:lnTo>
                    <a:pt x="0" y="4"/>
                  </a:lnTo>
                  <a:cubicBezTo>
                    <a:pt x="0" y="4"/>
                    <a:pt x="1" y="4"/>
                    <a:pt x="1" y="3"/>
                  </a:cubicBezTo>
                  <a:cubicBezTo>
                    <a:pt x="2" y="3"/>
                    <a:pt x="3" y="3"/>
                    <a:pt x="3" y="3"/>
                  </a:cubicBezTo>
                  <a:cubicBezTo>
                    <a:pt x="4" y="2"/>
                    <a:pt x="4" y="2"/>
                    <a:pt x="5" y="2"/>
                  </a:cubicBezTo>
                  <a:cubicBezTo>
                    <a:pt x="5" y="1"/>
                    <a:pt x="6" y="1"/>
                    <a:pt x="7" y="0"/>
                  </a:cubicBezTo>
                  <a:lnTo>
                    <a:pt x="8"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848">
              <a:extLst>
                <a:ext uri="{FF2B5EF4-FFF2-40B4-BE49-F238E27FC236}">
                  <a16:creationId xmlns:a16="http://schemas.microsoft.com/office/drawing/2014/main" id="{4F5E9C39-F9F7-461A-BDE2-E52DA1BCF054}"/>
                </a:ext>
              </a:extLst>
            </p:cNvPr>
            <p:cNvSpPr>
              <a:spLocks noEditPoints="1"/>
            </p:cNvSpPr>
            <p:nvPr/>
          </p:nvSpPr>
          <p:spPr bwMode="auto">
            <a:xfrm>
              <a:off x="10834689" y="947738"/>
              <a:ext cx="9525" cy="15875"/>
            </a:xfrm>
            <a:custGeom>
              <a:avLst/>
              <a:gdLst>
                <a:gd name="T0" fmla="*/ 8 w 16"/>
                <a:gd name="T1" fmla="*/ 3 h 25"/>
                <a:gd name="T2" fmla="*/ 4 w 16"/>
                <a:gd name="T3" fmla="*/ 13 h 25"/>
                <a:gd name="T4" fmla="*/ 8 w 16"/>
                <a:gd name="T5" fmla="*/ 22 h 25"/>
                <a:gd name="T6" fmla="*/ 12 w 16"/>
                <a:gd name="T7" fmla="*/ 13 h 25"/>
                <a:gd name="T8" fmla="*/ 8 w 16"/>
                <a:gd name="T9" fmla="*/ 3 h 25"/>
                <a:gd name="T10" fmla="*/ 8 w 16"/>
                <a:gd name="T11" fmla="*/ 25 h 25"/>
                <a:gd name="T12" fmla="*/ 2 w 16"/>
                <a:gd name="T13" fmla="*/ 22 h 25"/>
                <a:gd name="T14" fmla="*/ 0 w 16"/>
                <a:gd name="T15" fmla="*/ 13 h 25"/>
                <a:gd name="T16" fmla="*/ 2 w 16"/>
                <a:gd name="T17" fmla="*/ 4 h 25"/>
                <a:gd name="T18" fmla="*/ 9 w 16"/>
                <a:gd name="T19" fmla="*/ 0 h 25"/>
                <a:gd name="T20" fmla="*/ 16 w 16"/>
                <a:gd name="T21" fmla="*/ 12 h 25"/>
                <a:gd name="T22" fmla="*/ 14 w 16"/>
                <a:gd name="T23" fmla="*/ 21 h 25"/>
                <a:gd name="T24" fmla="*/ 8 w 16"/>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5">
                  <a:moveTo>
                    <a:pt x="8" y="3"/>
                  </a:moveTo>
                  <a:cubicBezTo>
                    <a:pt x="6" y="3"/>
                    <a:pt x="4" y="7"/>
                    <a:pt x="4" y="13"/>
                  </a:cubicBezTo>
                  <a:cubicBezTo>
                    <a:pt x="4" y="19"/>
                    <a:pt x="6" y="22"/>
                    <a:pt x="8" y="22"/>
                  </a:cubicBezTo>
                  <a:cubicBezTo>
                    <a:pt x="11" y="22"/>
                    <a:pt x="12" y="19"/>
                    <a:pt x="12" y="13"/>
                  </a:cubicBezTo>
                  <a:cubicBezTo>
                    <a:pt x="12" y="6"/>
                    <a:pt x="11" y="3"/>
                    <a:pt x="8" y="3"/>
                  </a:cubicBezTo>
                  <a:close/>
                  <a:moveTo>
                    <a:pt x="8" y="25"/>
                  </a:moveTo>
                  <a:cubicBezTo>
                    <a:pt x="6" y="25"/>
                    <a:pt x="4" y="24"/>
                    <a:pt x="2" y="22"/>
                  </a:cubicBezTo>
                  <a:cubicBezTo>
                    <a:pt x="1" y="20"/>
                    <a:pt x="0" y="17"/>
                    <a:pt x="0" y="13"/>
                  </a:cubicBezTo>
                  <a:cubicBezTo>
                    <a:pt x="0" y="9"/>
                    <a:pt x="1" y="6"/>
                    <a:pt x="2" y="4"/>
                  </a:cubicBezTo>
                  <a:cubicBezTo>
                    <a:pt x="4" y="1"/>
                    <a:pt x="6" y="0"/>
                    <a:pt x="9" y="0"/>
                  </a:cubicBezTo>
                  <a:cubicBezTo>
                    <a:pt x="14" y="0"/>
                    <a:pt x="16" y="4"/>
                    <a:pt x="16" y="12"/>
                  </a:cubicBezTo>
                  <a:cubicBezTo>
                    <a:pt x="16" y="16"/>
                    <a:pt x="16" y="19"/>
                    <a:pt x="14" y="21"/>
                  </a:cubicBezTo>
                  <a:cubicBezTo>
                    <a:pt x="13" y="24"/>
                    <a:pt x="11" y="25"/>
                    <a:pt x="8" y="25"/>
                  </a:cubicBez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849">
              <a:extLst>
                <a:ext uri="{FF2B5EF4-FFF2-40B4-BE49-F238E27FC236}">
                  <a16:creationId xmlns:a16="http://schemas.microsoft.com/office/drawing/2014/main" id="{0EB6AB70-5371-42E1-8898-5801F36B175A}"/>
                </a:ext>
              </a:extLst>
            </p:cNvPr>
            <p:cNvSpPr>
              <a:spLocks/>
            </p:cNvSpPr>
            <p:nvPr/>
          </p:nvSpPr>
          <p:spPr bwMode="auto">
            <a:xfrm>
              <a:off x="10848976" y="938213"/>
              <a:ext cx="4763" cy="14288"/>
            </a:xfrm>
            <a:custGeom>
              <a:avLst/>
              <a:gdLst>
                <a:gd name="T0" fmla="*/ 9 w 9"/>
                <a:gd name="T1" fmla="*/ 0 h 24"/>
                <a:gd name="T2" fmla="*/ 9 w 9"/>
                <a:gd name="T3" fmla="*/ 24 h 24"/>
                <a:gd name="T4" fmla="*/ 5 w 9"/>
                <a:gd name="T5" fmla="*/ 24 h 24"/>
                <a:gd name="T6" fmla="*/ 5 w 9"/>
                <a:gd name="T7" fmla="*/ 4 h 24"/>
                <a:gd name="T8" fmla="*/ 3 w 9"/>
                <a:gd name="T9" fmla="*/ 6 h 24"/>
                <a:gd name="T10" fmla="*/ 0 w 9"/>
                <a:gd name="T11" fmla="*/ 7 h 24"/>
                <a:gd name="T12" fmla="*/ 0 w 9"/>
                <a:gd name="T13" fmla="*/ 3 h 24"/>
                <a:gd name="T14" fmla="*/ 2 w 9"/>
                <a:gd name="T15" fmla="*/ 3 h 24"/>
                <a:gd name="T16" fmla="*/ 4 w 9"/>
                <a:gd name="T17" fmla="*/ 2 h 24"/>
                <a:gd name="T18" fmla="*/ 5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4"/>
                  </a:lnTo>
                  <a:cubicBezTo>
                    <a:pt x="4" y="5"/>
                    <a:pt x="4" y="5"/>
                    <a:pt x="3" y="6"/>
                  </a:cubicBezTo>
                  <a:cubicBezTo>
                    <a:pt x="2" y="6"/>
                    <a:pt x="1" y="6"/>
                    <a:pt x="0" y="7"/>
                  </a:cubicBezTo>
                  <a:lnTo>
                    <a:pt x="0" y="3"/>
                  </a:lnTo>
                  <a:cubicBezTo>
                    <a:pt x="1" y="3"/>
                    <a:pt x="1" y="3"/>
                    <a:pt x="2" y="3"/>
                  </a:cubicBezTo>
                  <a:cubicBezTo>
                    <a:pt x="2" y="3"/>
                    <a:pt x="3" y="2"/>
                    <a:pt x="4" y="2"/>
                  </a:cubicBezTo>
                  <a:cubicBezTo>
                    <a:pt x="4" y="2"/>
                    <a:pt x="5" y="1"/>
                    <a:pt x="5" y="1"/>
                  </a:cubicBezTo>
                  <a:cubicBezTo>
                    <a:pt x="6" y="1"/>
                    <a:pt x="7" y="0"/>
                    <a:pt x="7" y="0"/>
                  </a:cubicBezTo>
                  <a:lnTo>
                    <a:pt x="9"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50">
              <a:extLst>
                <a:ext uri="{FF2B5EF4-FFF2-40B4-BE49-F238E27FC236}">
                  <a16:creationId xmlns:a16="http://schemas.microsoft.com/office/drawing/2014/main" id="{462E3B37-FCA6-42FA-96B0-28628DDCA260}"/>
                </a:ext>
              </a:extLst>
            </p:cNvPr>
            <p:cNvSpPr>
              <a:spLocks/>
            </p:cNvSpPr>
            <p:nvPr/>
          </p:nvSpPr>
          <p:spPr bwMode="auto">
            <a:xfrm>
              <a:off x="10864851" y="954088"/>
              <a:ext cx="4763" cy="14288"/>
            </a:xfrm>
            <a:custGeom>
              <a:avLst/>
              <a:gdLst>
                <a:gd name="T0" fmla="*/ 9 w 9"/>
                <a:gd name="T1" fmla="*/ 0 h 23"/>
                <a:gd name="T2" fmla="*/ 9 w 9"/>
                <a:gd name="T3" fmla="*/ 23 h 23"/>
                <a:gd name="T4" fmla="*/ 5 w 9"/>
                <a:gd name="T5" fmla="*/ 23 h 23"/>
                <a:gd name="T6" fmla="*/ 5 w 9"/>
                <a:gd name="T7" fmla="*/ 4 h 23"/>
                <a:gd name="T8" fmla="*/ 3 w 9"/>
                <a:gd name="T9" fmla="*/ 5 h 23"/>
                <a:gd name="T10" fmla="*/ 0 w 9"/>
                <a:gd name="T11" fmla="*/ 6 h 23"/>
                <a:gd name="T12" fmla="*/ 0 w 9"/>
                <a:gd name="T13" fmla="*/ 3 h 23"/>
                <a:gd name="T14" fmla="*/ 2 w 9"/>
                <a:gd name="T15" fmla="*/ 2 h 23"/>
                <a:gd name="T16" fmla="*/ 4 w 9"/>
                <a:gd name="T17" fmla="*/ 2 h 23"/>
                <a:gd name="T18" fmla="*/ 6 w 9"/>
                <a:gd name="T19" fmla="*/ 1 h 23"/>
                <a:gd name="T20" fmla="*/ 8 w 9"/>
                <a:gd name="T21" fmla="*/ 0 h 23"/>
                <a:gd name="T22" fmla="*/ 9 w 9"/>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3">
                  <a:moveTo>
                    <a:pt x="9" y="0"/>
                  </a:moveTo>
                  <a:lnTo>
                    <a:pt x="9" y="23"/>
                  </a:lnTo>
                  <a:lnTo>
                    <a:pt x="5" y="23"/>
                  </a:lnTo>
                  <a:lnTo>
                    <a:pt x="5" y="4"/>
                  </a:lnTo>
                  <a:cubicBezTo>
                    <a:pt x="5" y="5"/>
                    <a:pt x="4" y="5"/>
                    <a:pt x="3" y="5"/>
                  </a:cubicBezTo>
                  <a:cubicBezTo>
                    <a:pt x="2" y="6"/>
                    <a:pt x="1" y="6"/>
                    <a:pt x="0" y="6"/>
                  </a:cubicBezTo>
                  <a:lnTo>
                    <a:pt x="0" y="3"/>
                  </a:lnTo>
                  <a:cubicBezTo>
                    <a:pt x="1" y="3"/>
                    <a:pt x="2" y="3"/>
                    <a:pt x="2" y="2"/>
                  </a:cubicBezTo>
                  <a:cubicBezTo>
                    <a:pt x="3" y="2"/>
                    <a:pt x="3" y="2"/>
                    <a:pt x="4" y="2"/>
                  </a:cubicBezTo>
                  <a:cubicBezTo>
                    <a:pt x="5" y="1"/>
                    <a:pt x="5" y="1"/>
                    <a:pt x="6" y="1"/>
                  </a:cubicBezTo>
                  <a:cubicBezTo>
                    <a:pt x="6" y="0"/>
                    <a:pt x="7" y="0"/>
                    <a:pt x="8" y="0"/>
                  </a:cubicBezTo>
                  <a:lnTo>
                    <a:pt x="9"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51">
              <a:extLst>
                <a:ext uri="{FF2B5EF4-FFF2-40B4-BE49-F238E27FC236}">
                  <a16:creationId xmlns:a16="http://schemas.microsoft.com/office/drawing/2014/main" id="{D1154318-7F33-4156-9A78-0EB853727EFC}"/>
                </a:ext>
              </a:extLst>
            </p:cNvPr>
            <p:cNvSpPr>
              <a:spLocks noEditPoints="1"/>
            </p:cNvSpPr>
            <p:nvPr/>
          </p:nvSpPr>
          <p:spPr bwMode="auto">
            <a:xfrm>
              <a:off x="10875964" y="963613"/>
              <a:ext cx="9525" cy="15875"/>
            </a:xfrm>
            <a:custGeom>
              <a:avLst/>
              <a:gdLst>
                <a:gd name="T0" fmla="*/ 8 w 16"/>
                <a:gd name="T1" fmla="*/ 3 h 24"/>
                <a:gd name="T2" fmla="*/ 4 w 16"/>
                <a:gd name="T3" fmla="*/ 12 h 24"/>
                <a:gd name="T4" fmla="*/ 8 w 16"/>
                <a:gd name="T5" fmla="*/ 21 h 24"/>
                <a:gd name="T6" fmla="*/ 12 w 16"/>
                <a:gd name="T7" fmla="*/ 12 h 24"/>
                <a:gd name="T8" fmla="*/ 8 w 16"/>
                <a:gd name="T9" fmla="*/ 3 h 24"/>
                <a:gd name="T10" fmla="*/ 8 w 16"/>
                <a:gd name="T11" fmla="*/ 24 h 24"/>
                <a:gd name="T12" fmla="*/ 2 w 16"/>
                <a:gd name="T13" fmla="*/ 21 h 24"/>
                <a:gd name="T14" fmla="*/ 0 w 16"/>
                <a:gd name="T15" fmla="*/ 13 h 24"/>
                <a:gd name="T16" fmla="*/ 2 w 16"/>
                <a:gd name="T17" fmla="*/ 3 h 24"/>
                <a:gd name="T18" fmla="*/ 8 w 16"/>
                <a:gd name="T19" fmla="*/ 0 h 24"/>
                <a:gd name="T20" fmla="*/ 16 w 16"/>
                <a:gd name="T21" fmla="*/ 12 h 24"/>
                <a:gd name="T22" fmla="*/ 14 w 16"/>
                <a:gd name="T23" fmla="*/ 21 h 24"/>
                <a:gd name="T24" fmla="*/ 8 w 16"/>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4">
                  <a:moveTo>
                    <a:pt x="8" y="3"/>
                  </a:moveTo>
                  <a:cubicBezTo>
                    <a:pt x="5" y="3"/>
                    <a:pt x="4" y="6"/>
                    <a:pt x="4" y="12"/>
                  </a:cubicBezTo>
                  <a:cubicBezTo>
                    <a:pt x="4" y="18"/>
                    <a:pt x="5" y="21"/>
                    <a:pt x="8" y="21"/>
                  </a:cubicBezTo>
                  <a:cubicBezTo>
                    <a:pt x="11" y="21"/>
                    <a:pt x="12" y="18"/>
                    <a:pt x="12" y="12"/>
                  </a:cubicBezTo>
                  <a:cubicBezTo>
                    <a:pt x="12" y="6"/>
                    <a:pt x="11" y="3"/>
                    <a:pt x="8" y="3"/>
                  </a:cubicBezTo>
                  <a:close/>
                  <a:moveTo>
                    <a:pt x="8" y="24"/>
                  </a:moveTo>
                  <a:cubicBezTo>
                    <a:pt x="5" y="24"/>
                    <a:pt x="3" y="23"/>
                    <a:pt x="2" y="21"/>
                  </a:cubicBezTo>
                  <a:cubicBezTo>
                    <a:pt x="1" y="19"/>
                    <a:pt x="0" y="16"/>
                    <a:pt x="0" y="13"/>
                  </a:cubicBezTo>
                  <a:cubicBezTo>
                    <a:pt x="0" y="9"/>
                    <a:pt x="1" y="5"/>
                    <a:pt x="2" y="3"/>
                  </a:cubicBezTo>
                  <a:cubicBezTo>
                    <a:pt x="3" y="1"/>
                    <a:pt x="6" y="0"/>
                    <a:pt x="8" y="0"/>
                  </a:cubicBezTo>
                  <a:cubicBezTo>
                    <a:pt x="13" y="0"/>
                    <a:pt x="16" y="4"/>
                    <a:pt x="16" y="12"/>
                  </a:cubicBezTo>
                  <a:cubicBezTo>
                    <a:pt x="16" y="16"/>
                    <a:pt x="15" y="19"/>
                    <a:pt x="14" y="21"/>
                  </a:cubicBezTo>
                  <a:cubicBezTo>
                    <a:pt x="12" y="23"/>
                    <a:pt x="10" y="24"/>
                    <a:pt x="8" y="24"/>
                  </a:cubicBez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52">
              <a:extLst>
                <a:ext uri="{FF2B5EF4-FFF2-40B4-BE49-F238E27FC236}">
                  <a16:creationId xmlns:a16="http://schemas.microsoft.com/office/drawing/2014/main" id="{03F488A0-0C5C-4CAA-8D13-3E412B9B26C6}"/>
                </a:ext>
              </a:extLst>
            </p:cNvPr>
            <p:cNvSpPr>
              <a:spLocks/>
            </p:cNvSpPr>
            <p:nvPr/>
          </p:nvSpPr>
          <p:spPr bwMode="auto">
            <a:xfrm>
              <a:off x="10893426" y="958850"/>
              <a:ext cx="6350" cy="15875"/>
            </a:xfrm>
            <a:custGeom>
              <a:avLst/>
              <a:gdLst>
                <a:gd name="T0" fmla="*/ 9 w 9"/>
                <a:gd name="T1" fmla="*/ 0 h 24"/>
                <a:gd name="T2" fmla="*/ 9 w 9"/>
                <a:gd name="T3" fmla="*/ 24 h 24"/>
                <a:gd name="T4" fmla="*/ 5 w 9"/>
                <a:gd name="T5" fmla="*/ 24 h 24"/>
                <a:gd name="T6" fmla="*/ 5 w 9"/>
                <a:gd name="T7" fmla="*/ 5 h 24"/>
                <a:gd name="T8" fmla="*/ 3 w 9"/>
                <a:gd name="T9" fmla="*/ 6 h 24"/>
                <a:gd name="T10" fmla="*/ 0 w 9"/>
                <a:gd name="T11" fmla="*/ 7 h 24"/>
                <a:gd name="T12" fmla="*/ 0 w 9"/>
                <a:gd name="T13" fmla="*/ 4 h 24"/>
                <a:gd name="T14" fmla="*/ 2 w 9"/>
                <a:gd name="T15" fmla="*/ 3 h 24"/>
                <a:gd name="T16" fmla="*/ 4 w 9"/>
                <a:gd name="T17" fmla="*/ 2 h 24"/>
                <a:gd name="T18" fmla="*/ 6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5"/>
                  </a:lnTo>
                  <a:cubicBezTo>
                    <a:pt x="5" y="5"/>
                    <a:pt x="4" y="6"/>
                    <a:pt x="3" y="6"/>
                  </a:cubicBezTo>
                  <a:cubicBezTo>
                    <a:pt x="2" y="6"/>
                    <a:pt x="1" y="7"/>
                    <a:pt x="0" y="7"/>
                  </a:cubicBezTo>
                  <a:lnTo>
                    <a:pt x="0" y="4"/>
                  </a:lnTo>
                  <a:cubicBezTo>
                    <a:pt x="1" y="4"/>
                    <a:pt x="2" y="3"/>
                    <a:pt x="2" y="3"/>
                  </a:cubicBezTo>
                  <a:cubicBezTo>
                    <a:pt x="3" y="3"/>
                    <a:pt x="3" y="3"/>
                    <a:pt x="4" y="2"/>
                  </a:cubicBezTo>
                  <a:cubicBezTo>
                    <a:pt x="5" y="2"/>
                    <a:pt x="5" y="2"/>
                    <a:pt x="6" y="1"/>
                  </a:cubicBezTo>
                  <a:cubicBezTo>
                    <a:pt x="6" y="1"/>
                    <a:pt x="7" y="1"/>
                    <a:pt x="7" y="0"/>
                  </a:cubicBezTo>
                  <a:lnTo>
                    <a:pt x="9"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53">
              <a:extLst>
                <a:ext uri="{FF2B5EF4-FFF2-40B4-BE49-F238E27FC236}">
                  <a16:creationId xmlns:a16="http://schemas.microsoft.com/office/drawing/2014/main" id="{9677EFDB-93B9-4D83-9E9A-826FD2933310}"/>
                </a:ext>
              </a:extLst>
            </p:cNvPr>
            <p:cNvSpPr>
              <a:spLocks/>
            </p:cNvSpPr>
            <p:nvPr/>
          </p:nvSpPr>
          <p:spPr bwMode="auto">
            <a:xfrm>
              <a:off x="10837864" y="971550"/>
              <a:ext cx="4763" cy="15875"/>
            </a:xfrm>
            <a:custGeom>
              <a:avLst/>
              <a:gdLst>
                <a:gd name="T0" fmla="*/ 9 w 9"/>
                <a:gd name="T1" fmla="*/ 0 h 24"/>
                <a:gd name="T2" fmla="*/ 9 w 9"/>
                <a:gd name="T3" fmla="*/ 24 h 24"/>
                <a:gd name="T4" fmla="*/ 5 w 9"/>
                <a:gd name="T5" fmla="*/ 24 h 24"/>
                <a:gd name="T6" fmla="*/ 5 w 9"/>
                <a:gd name="T7" fmla="*/ 4 h 24"/>
                <a:gd name="T8" fmla="*/ 3 w 9"/>
                <a:gd name="T9" fmla="*/ 6 h 24"/>
                <a:gd name="T10" fmla="*/ 0 w 9"/>
                <a:gd name="T11" fmla="*/ 7 h 24"/>
                <a:gd name="T12" fmla="*/ 0 w 9"/>
                <a:gd name="T13" fmla="*/ 3 h 24"/>
                <a:gd name="T14" fmla="*/ 2 w 9"/>
                <a:gd name="T15" fmla="*/ 3 h 24"/>
                <a:gd name="T16" fmla="*/ 4 w 9"/>
                <a:gd name="T17" fmla="*/ 2 h 24"/>
                <a:gd name="T18" fmla="*/ 5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4"/>
                  </a:lnTo>
                  <a:cubicBezTo>
                    <a:pt x="4" y="5"/>
                    <a:pt x="3" y="5"/>
                    <a:pt x="3" y="6"/>
                  </a:cubicBezTo>
                  <a:cubicBezTo>
                    <a:pt x="2" y="6"/>
                    <a:pt x="1" y="6"/>
                    <a:pt x="0" y="7"/>
                  </a:cubicBezTo>
                  <a:lnTo>
                    <a:pt x="0" y="3"/>
                  </a:lnTo>
                  <a:cubicBezTo>
                    <a:pt x="1" y="3"/>
                    <a:pt x="1" y="3"/>
                    <a:pt x="2" y="3"/>
                  </a:cubicBezTo>
                  <a:cubicBezTo>
                    <a:pt x="2" y="2"/>
                    <a:pt x="3" y="2"/>
                    <a:pt x="4" y="2"/>
                  </a:cubicBezTo>
                  <a:cubicBezTo>
                    <a:pt x="4" y="2"/>
                    <a:pt x="5" y="1"/>
                    <a:pt x="5" y="1"/>
                  </a:cubicBezTo>
                  <a:cubicBezTo>
                    <a:pt x="6" y="1"/>
                    <a:pt x="6" y="0"/>
                    <a:pt x="7" y="0"/>
                  </a:cubicBezTo>
                  <a:lnTo>
                    <a:pt x="9"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54">
              <a:extLst>
                <a:ext uri="{FF2B5EF4-FFF2-40B4-BE49-F238E27FC236}">
                  <a16:creationId xmlns:a16="http://schemas.microsoft.com/office/drawing/2014/main" id="{19AE845A-F8E3-4C4A-BE63-FB890F8FA8E8}"/>
                </a:ext>
              </a:extLst>
            </p:cNvPr>
            <p:cNvSpPr>
              <a:spLocks noEditPoints="1"/>
            </p:cNvSpPr>
            <p:nvPr/>
          </p:nvSpPr>
          <p:spPr bwMode="auto">
            <a:xfrm>
              <a:off x="10853739" y="973138"/>
              <a:ext cx="9525" cy="15875"/>
            </a:xfrm>
            <a:custGeom>
              <a:avLst/>
              <a:gdLst>
                <a:gd name="T0" fmla="*/ 8 w 16"/>
                <a:gd name="T1" fmla="*/ 3 h 25"/>
                <a:gd name="T2" fmla="*/ 4 w 16"/>
                <a:gd name="T3" fmla="*/ 13 h 25"/>
                <a:gd name="T4" fmla="*/ 8 w 16"/>
                <a:gd name="T5" fmla="*/ 22 h 25"/>
                <a:gd name="T6" fmla="*/ 12 w 16"/>
                <a:gd name="T7" fmla="*/ 13 h 25"/>
                <a:gd name="T8" fmla="*/ 8 w 16"/>
                <a:gd name="T9" fmla="*/ 3 h 25"/>
                <a:gd name="T10" fmla="*/ 8 w 16"/>
                <a:gd name="T11" fmla="*/ 25 h 25"/>
                <a:gd name="T12" fmla="*/ 2 w 16"/>
                <a:gd name="T13" fmla="*/ 22 h 25"/>
                <a:gd name="T14" fmla="*/ 0 w 16"/>
                <a:gd name="T15" fmla="*/ 13 h 25"/>
                <a:gd name="T16" fmla="*/ 2 w 16"/>
                <a:gd name="T17" fmla="*/ 4 h 25"/>
                <a:gd name="T18" fmla="*/ 8 w 16"/>
                <a:gd name="T19" fmla="*/ 0 h 25"/>
                <a:gd name="T20" fmla="*/ 16 w 16"/>
                <a:gd name="T21" fmla="*/ 12 h 25"/>
                <a:gd name="T22" fmla="*/ 14 w 16"/>
                <a:gd name="T23" fmla="*/ 21 h 25"/>
                <a:gd name="T24" fmla="*/ 8 w 16"/>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5">
                  <a:moveTo>
                    <a:pt x="8" y="3"/>
                  </a:moveTo>
                  <a:cubicBezTo>
                    <a:pt x="5" y="3"/>
                    <a:pt x="4" y="7"/>
                    <a:pt x="4" y="13"/>
                  </a:cubicBezTo>
                  <a:cubicBezTo>
                    <a:pt x="4" y="19"/>
                    <a:pt x="5" y="22"/>
                    <a:pt x="8" y="22"/>
                  </a:cubicBezTo>
                  <a:cubicBezTo>
                    <a:pt x="11" y="22"/>
                    <a:pt x="12" y="19"/>
                    <a:pt x="12" y="13"/>
                  </a:cubicBezTo>
                  <a:cubicBezTo>
                    <a:pt x="12" y="6"/>
                    <a:pt x="11" y="3"/>
                    <a:pt x="8" y="3"/>
                  </a:cubicBezTo>
                  <a:close/>
                  <a:moveTo>
                    <a:pt x="8" y="25"/>
                  </a:moveTo>
                  <a:cubicBezTo>
                    <a:pt x="5" y="25"/>
                    <a:pt x="3" y="24"/>
                    <a:pt x="2" y="22"/>
                  </a:cubicBezTo>
                  <a:cubicBezTo>
                    <a:pt x="1" y="20"/>
                    <a:pt x="0" y="17"/>
                    <a:pt x="0" y="13"/>
                  </a:cubicBezTo>
                  <a:cubicBezTo>
                    <a:pt x="0" y="9"/>
                    <a:pt x="1" y="6"/>
                    <a:pt x="2" y="4"/>
                  </a:cubicBezTo>
                  <a:cubicBezTo>
                    <a:pt x="3" y="1"/>
                    <a:pt x="6" y="0"/>
                    <a:pt x="8" y="0"/>
                  </a:cubicBezTo>
                  <a:cubicBezTo>
                    <a:pt x="13" y="0"/>
                    <a:pt x="16" y="4"/>
                    <a:pt x="16" y="12"/>
                  </a:cubicBezTo>
                  <a:cubicBezTo>
                    <a:pt x="16" y="16"/>
                    <a:pt x="15" y="19"/>
                    <a:pt x="14" y="21"/>
                  </a:cubicBezTo>
                  <a:cubicBezTo>
                    <a:pt x="12" y="24"/>
                    <a:pt x="10" y="25"/>
                    <a:pt x="8" y="25"/>
                  </a:cubicBez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55">
              <a:extLst>
                <a:ext uri="{FF2B5EF4-FFF2-40B4-BE49-F238E27FC236}">
                  <a16:creationId xmlns:a16="http://schemas.microsoft.com/office/drawing/2014/main" id="{EBC3EB8E-DE8E-4796-A85C-438116CB4580}"/>
                </a:ext>
              </a:extLst>
            </p:cNvPr>
            <p:cNvSpPr>
              <a:spLocks/>
            </p:cNvSpPr>
            <p:nvPr/>
          </p:nvSpPr>
          <p:spPr bwMode="auto">
            <a:xfrm>
              <a:off x="10879139" y="987425"/>
              <a:ext cx="4763" cy="15875"/>
            </a:xfrm>
            <a:custGeom>
              <a:avLst/>
              <a:gdLst>
                <a:gd name="T0" fmla="*/ 8 w 8"/>
                <a:gd name="T1" fmla="*/ 0 h 24"/>
                <a:gd name="T2" fmla="*/ 8 w 8"/>
                <a:gd name="T3" fmla="*/ 24 h 24"/>
                <a:gd name="T4" fmla="*/ 4 w 8"/>
                <a:gd name="T5" fmla="*/ 24 h 24"/>
                <a:gd name="T6" fmla="*/ 4 w 8"/>
                <a:gd name="T7" fmla="*/ 5 h 24"/>
                <a:gd name="T8" fmla="*/ 2 w 8"/>
                <a:gd name="T9" fmla="*/ 6 h 24"/>
                <a:gd name="T10" fmla="*/ 0 w 8"/>
                <a:gd name="T11" fmla="*/ 7 h 24"/>
                <a:gd name="T12" fmla="*/ 0 w 8"/>
                <a:gd name="T13" fmla="*/ 4 h 24"/>
                <a:gd name="T14" fmla="*/ 1 w 8"/>
                <a:gd name="T15" fmla="*/ 3 h 24"/>
                <a:gd name="T16" fmla="*/ 3 w 8"/>
                <a:gd name="T17" fmla="*/ 3 h 24"/>
                <a:gd name="T18" fmla="*/ 5 w 8"/>
                <a:gd name="T19" fmla="*/ 2 h 24"/>
                <a:gd name="T20" fmla="*/ 7 w 8"/>
                <a:gd name="T21" fmla="*/ 0 h 24"/>
                <a:gd name="T22" fmla="*/ 8 w 8"/>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4">
                  <a:moveTo>
                    <a:pt x="8" y="0"/>
                  </a:moveTo>
                  <a:lnTo>
                    <a:pt x="8" y="24"/>
                  </a:lnTo>
                  <a:lnTo>
                    <a:pt x="4" y="24"/>
                  </a:lnTo>
                  <a:lnTo>
                    <a:pt x="4" y="5"/>
                  </a:lnTo>
                  <a:cubicBezTo>
                    <a:pt x="4" y="6"/>
                    <a:pt x="3" y="6"/>
                    <a:pt x="2" y="6"/>
                  </a:cubicBezTo>
                  <a:cubicBezTo>
                    <a:pt x="1" y="7"/>
                    <a:pt x="1" y="7"/>
                    <a:pt x="0" y="7"/>
                  </a:cubicBezTo>
                  <a:lnTo>
                    <a:pt x="0" y="4"/>
                  </a:lnTo>
                  <a:cubicBezTo>
                    <a:pt x="0" y="4"/>
                    <a:pt x="1" y="4"/>
                    <a:pt x="1" y="3"/>
                  </a:cubicBezTo>
                  <a:cubicBezTo>
                    <a:pt x="2" y="3"/>
                    <a:pt x="3" y="3"/>
                    <a:pt x="3" y="3"/>
                  </a:cubicBezTo>
                  <a:cubicBezTo>
                    <a:pt x="4" y="2"/>
                    <a:pt x="4" y="2"/>
                    <a:pt x="5" y="2"/>
                  </a:cubicBezTo>
                  <a:cubicBezTo>
                    <a:pt x="5" y="1"/>
                    <a:pt x="6" y="1"/>
                    <a:pt x="7" y="0"/>
                  </a:cubicBezTo>
                  <a:lnTo>
                    <a:pt x="8"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56">
              <a:extLst>
                <a:ext uri="{FF2B5EF4-FFF2-40B4-BE49-F238E27FC236}">
                  <a16:creationId xmlns:a16="http://schemas.microsoft.com/office/drawing/2014/main" id="{55B69A36-5A5A-444B-BC8E-8D461C0C7B90}"/>
                </a:ext>
              </a:extLst>
            </p:cNvPr>
            <p:cNvSpPr>
              <a:spLocks noEditPoints="1"/>
            </p:cNvSpPr>
            <p:nvPr/>
          </p:nvSpPr>
          <p:spPr bwMode="auto">
            <a:xfrm>
              <a:off x="10891839" y="984250"/>
              <a:ext cx="9525" cy="14288"/>
            </a:xfrm>
            <a:custGeom>
              <a:avLst/>
              <a:gdLst>
                <a:gd name="T0" fmla="*/ 8 w 16"/>
                <a:gd name="T1" fmla="*/ 3 h 24"/>
                <a:gd name="T2" fmla="*/ 4 w 16"/>
                <a:gd name="T3" fmla="*/ 12 h 24"/>
                <a:gd name="T4" fmla="*/ 8 w 16"/>
                <a:gd name="T5" fmla="*/ 21 h 24"/>
                <a:gd name="T6" fmla="*/ 12 w 16"/>
                <a:gd name="T7" fmla="*/ 12 h 24"/>
                <a:gd name="T8" fmla="*/ 8 w 16"/>
                <a:gd name="T9" fmla="*/ 3 h 24"/>
                <a:gd name="T10" fmla="*/ 7 w 16"/>
                <a:gd name="T11" fmla="*/ 24 h 24"/>
                <a:gd name="T12" fmla="*/ 2 w 16"/>
                <a:gd name="T13" fmla="*/ 21 h 24"/>
                <a:gd name="T14" fmla="*/ 0 w 16"/>
                <a:gd name="T15" fmla="*/ 12 h 24"/>
                <a:gd name="T16" fmla="*/ 2 w 16"/>
                <a:gd name="T17" fmla="*/ 3 h 24"/>
                <a:gd name="T18" fmla="*/ 8 w 16"/>
                <a:gd name="T19" fmla="*/ 0 h 24"/>
                <a:gd name="T20" fmla="*/ 16 w 16"/>
                <a:gd name="T21" fmla="*/ 12 h 24"/>
                <a:gd name="T22" fmla="*/ 14 w 16"/>
                <a:gd name="T23" fmla="*/ 21 h 24"/>
                <a:gd name="T24" fmla="*/ 7 w 16"/>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4">
                  <a:moveTo>
                    <a:pt x="8" y="3"/>
                  </a:moveTo>
                  <a:cubicBezTo>
                    <a:pt x="5" y="3"/>
                    <a:pt x="4" y="6"/>
                    <a:pt x="4" y="12"/>
                  </a:cubicBezTo>
                  <a:cubicBezTo>
                    <a:pt x="4" y="18"/>
                    <a:pt x="5" y="21"/>
                    <a:pt x="8" y="21"/>
                  </a:cubicBezTo>
                  <a:cubicBezTo>
                    <a:pt x="11" y="21"/>
                    <a:pt x="12" y="18"/>
                    <a:pt x="12" y="12"/>
                  </a:cubicBezTo>
                  <a:cubicBezTo>
                    <a:pt x="12" y="6"/>
                    <a:pt x="11" y="3"/>
                    <a:pt x="8" y="3"/>
                  </a:cubicBezTo>
                  <a:close/>
                  <a:moveTo>
                    <a:pt x="7" y="24"/>
                  </a:moveTo>
                  <a:cubicBezTo>
                    <a:pt x="5" y="24"/>
                    <a:pt x="3" y="23"/>
                    <a:pt x="2" y="21"/>
                  </a:cubicBezTo>
                  <a:cubicBezTo>
                    <a:pt x="0" y="19"/>
                    <a:pt x="0" y="16"/>
                    <a:pt x="0" y="12"/>
                  </a:cubicBezTo>
                  <a:cubicBezTo>
                    <a:pt x="0" y="8"/>
                    <a:pt x="0" y="5"/>
                    <a:pt x="2" y="3"/>
                  </a:cubicBezTo>
                  <a:cubicBezTo>
                    <a:pt x="3" y="1"/>
                    <a:pt x="5" y="0"/>
                    <a:pt x="8" y="0"/>
                  </a:cubicBezTo>
                  <a:cubicBezTo>
                    <a:pt x="13" y="0"/>
                    <a:pt x="16" y="4"/>
                    <a:pt x="16" y="12"/>
                  </a:cubicBezTo>
                  <a:cubicBezTo>
                    <a:pt x="16" y="16"/>
                    <a:pt x="15" y="19"/>
                    <a:pt x="14" y="21"/>
                  </a:cubicBezTo>
                  <a:cubicBezTo>
                    <a:pt x="12" y="23"/>
                    <a:pt x="10" y="24"/>
                    <a:pt x="7" y="24"/>
                  </a:cubicBez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57">
              <a:extLst>
                <a:ext uri="{FF2B5EF4-FFF2-40B4-BE49-F238E27FC236}">
                  <a16:creationId xmlns:a16="http://schemas.microsoft.com/office/drawing/2014/main" id="{3F56774A-A9EF-4A77-88DB-6AF095A0F0F7}"/>
                </a:ext>
              </a:extLst>
            </p:cNvPr>
            <p:cNvSpPr>
              <a:spLocks/>
            </p:cNvSpPr>
            <p:nvPr/>
          </p:nvSpPr>
          <p:spPr bwMode="auto">
            <a:xfrm>
              <a:off x="10912476" y="965200"/>
              <a:ext cx="6350" cy="15875"/>
            </a:xfrm>
            <a:custGeom>
              <a:avLst/>
              <a:gdLst>
                <a:gd name="T0" fmla="*/ 9 w 9"/>
                <a:gd name="T1" fmla="*/ 0 h 24"/>
                <a:gd name="T2" fmla="*/ 9 w 9"/>
                <a:gd name="T3" fmla="*/ 24 h 24"/>
                <a:gd name="T4" fmla="*/ 5 w 9"/>
                <a:gd name="T5" fmla="*/ 24 h 24"/>
                <a:gd name="T6" fmla="*/ 5 w 9"/>
                <a:gd name="T7" fmla="*/ 4 h 24"/>
                <a:gd name="T8" fmla="*/ 3 w 9"/>
                <a:gd name="T9" fmla="*/ 6 h 24"/>
                <a:gd name="T10" fmla="*/ 0 w 9"/>
                <a:gd name="T11" fmla="*/ 7 h 24"/>
                <a:gd name="T12" fmla="*/ 0 w 9"/>
                <a:gd name="T13" fmla="*/ 3 h 24"/>
                <a:gd name="T14" fmla="*/ 2 w 9"/>
                <a:gd name="T15" fmla="*/ 3 h 24"/>
                <a:gd name="T16" fmla="*/ 3 w 9"/>
                <a:gd name="T17" fmla="*/ 2 h 24"/>
                <a:gd name="T18" fmla="*/ 5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4"/>
                  </a:lnTo>
                  <a:cubicBezTo>
                    <a:pt x="4" y="5"/>
                    <a:pt x="3" y="5"/>
                    <a:pt x="3" y="6"/>
                  </a:cubicBezTo>
                  <a:cubicBezTo>
                    <a:pt x="2" y="6"/>
                    <a:pt x="1" y="6"/>
                    <a:pt x="0" y="7"/>
                  </a:cubicBezTo>
                  <a:lnTo>
                    <a:pt x="0" y="3"/>
                  </a:lnTo>
                  <a:cubicBezTo>
                    <a:pt x="0" y="3"/>
                    <a:pt x="1" y="3"/>
                    <a:pt x="2" y="3"/>
                  </a:cubicBezTo>
                  <a:cubicBezTo>
                    <a:pt x="2" y="2"/>
                    <a:pt x="3" y="2"/>
                    <a:pt x="3" y="2"/>
                  </a:cubicBezTo>
                  <a:cubicBezTo>
                    <a:pt x="4" y="2"/>
                    <a:pt x="5" y="1"/>
                    <a:pt x="5" y="1"/>
                  </a:cubicBezTo>
                  <a:cubicBezTo>
                    <a:pt x="6" y="1"/>
                    <a:pt x="6" y="0"/>
                    <a:pt x="7" y="0"/>
                  </a:cubicBezTo>
                  <a:lnTo>
                    <a:pt x="9"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858">
              <a:extLst>
                <a:ext uri="{FF2B5EF4-FFF2-40B4-BE49-F238E27FC236}">
                  <a16:creationId xmlns:a16="http://schemas.microsoft.com/office/drawing/2014/main" id="{7AFDF83B-83FC-4AC5-8347-D2364CBA2CDD}"/>
                </a:ext>
              </a:extLst>
            </p:cNvPr>
            <p:cNvSpPr>
              <a:spLocks/>
            </p:cNvSpPr>
            <p:nvPr/>
          </p:nvSpPr>
          <p:spPr bwMode="auto">
            <a:xfrm>
              <a:off x="10848976" y="1023938"/>
              <a:ext cx="4763" cy="15875"/>
            </a:xfrm>
            <a:custGeom>
              <a:avLst/>
              <a:gdLst>
                <a:gd name="T0" fmla="*/ 8 w 8"/>
                <a:gd name="T1" fmla="*/ 0 h 24"/>
                <a:gd name="T2" fmla="*/ 8 w 8"/>
                <a:gd name="T3" fmla="*/ 24 h 24"/>
                <a:gd name="T4" fmla="*/ 4 w 8"/>
                <a:gd name="T5" fmla="*/ 24 h 24"/>
                <a:gd name="T6" fmla="*/ 4 w 8"/>
                <a:gd name="T7" fmla="*/ 5 h 24"/>
                <a:gd name="T8" fmla="*/ 2 w 8"/>
                <a:gd name="T9" fmla="*/ 6 h 24"/>
                <a:gd name="T10" fmla="*/ 0 w 8"/>
                <a:gd name="T11" fmla="*/ 7 h 24"/>
                <a:gd name="T12" fmla="*/ 0 w 8"/>
                <a:gd name="T13" fmla="*/ 3 h 24"/>
                <a:gd name="T14" fmla="*/ 1 w 8"/>
                <a:gd name="T15" fmla="*/ 3 h 24"/>
                <a:gd name="T16" fmla="*/ 3 w 8"/>
                <a:gd name="T17" fmla="*/ 2 h 24"/>
                <a:gd name="T18" fmla="*/ 5 w 8"/>
                <a:gd name="T19" fmla="*/ 1 h 24"/>
                <a:gd name="T20" fmla="*/ 7 w 8"/>
                <a:gd name="T21" fmla="*/ 0 h 24"/>
                <a:gd name="T22" fmla="*/ 8 w 8"/>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4">
                  <a:moveTo>
                    <a:pt x="8" y="0"/>
                  </a:moveTo>
                  <a:lnTo>
                    <a:pt x="8" y="24"/>
                  </a:lnTo>
                  <a:lnTo>
                    <a:pt x="4" y="24"/>
                  </a:lnTo>
                  <a:lnTo>
                    <a:pt x="4" y="5"/>
                  </a:lnTo>
                  <a:cubicBezTo>
                    <a:pt x="4" y="5"/>
                    <a:pt x="3" y="5"/>
                    <a:pt x="2" y="6"/>
                  </a:cubicBezTo>
                  <a:cubicBezTo>
                    <a:pt x="1" y="6"/>
                    <a:pt x="1" y="6"/>
                    <a:pt x="0" y="7"/>
                  </a:cubicBezTo>
                  <a:lnTo>
                    <a:pt x="0" y="3"/>
                  </a:lnTo>
                  <a:cubicBezTo>
                    <a:pt x="0" y="3"/>
                    <a:pt x="1" y="3"/>
                    <a:pt x="1" y="3"/>
                  </a:cubicBezTo>
                  <a:cubicBezTo>
                    <a:pt x="2" y="3"/>
                    <a:pt x="3" y="2"/>
                    <a:pt x="3" y="2"/>
                  </a:cubicBezTo>
                  <a:cubicBezTo>
                    <a:pt x="4" y="2"/>
                    <a:pt x="4" y="1"/>
                    <a:pt x="5" y="1"/>
                  </a:cubicBezTo>
                  <a:cubicBezTo>
                    <a:pt x="5" y="1"/>
                    <a:pt x="6" y="0"/>
                    <a:pt x="7" y="0"/>
                  </a:cubicBezTo>
                  <a:lnTo>
                    <a:pt x="8"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859">
              <a:extLst>
                <a:ext uri="{FF2B5EF4-FFF2-40B4-BE49-F238E27FC236}">
                  <a16:creationId xmlns:a16="http://schemas.microsoft.com/office/drawing/2014/main" id="{0B85BB80-40B3-4605-A1B1-ECCC1079C497}"/>
                </a:ext>
              </a:extLst>
            </p:cNvPr>
            <p:cNvSpPr>
              <a:spLocks noEditPoints="1"/>
            </p:cNvSpPr>
            <p:nvPr/>
          </p:nvSpPr>
          <p:spPr bwMode="auto">
            <a:xfrm>
              <a:off x="10834689" y="996950"/>
              <a:ext cx="9525" cy="15875"/>
            </a:xfrm>
            <a:custGeom>
              <a:avLst/>
              <a:gdLst>
                <a:gd name="T0" fmla="*/ 8 w 16"/>
                <a:gd name="T1" fmla="*/ 3 h 25"/>
                <a:gd name="T2" fmla="*/ 4 w 16"/>
                <a:gd name="T3" fmla="*/ 13 h 25"/>
                <a:gd name="T4" fmla="*/ 8 w 16"/>
                <a:gd name="T5" fmla="*/ 22 h 25"/>
                <a:gd name="T6" fmla="*/ 12 w 16"/>
                <a:gd name="T7" fmla="*/ 13 h 25"/>
                <a:gd name="T8" fmla="*/ 8 w 16"/>
                <a:gd name="T9" fmla="*/ 3 h 25"/>
                <a:gd name="T10" fmla="*/ 8 w 16"/>
                <a:gd name="T11" fmla="*/ 25 h 25"/>
                <a:gd name="T12" fmla="*/ 2 w 16"/>
                <a:gd name="T13" fmla="*/ 22 h 25"/>
                <a:gd name="T14" fmla="*/ 0 w 16"/>
                <a:gd name="T15" fmla="*/ 13 h 25"/>
                <a:gd name="T16" fmla="*/ 2 w 16"/>
                <a:gd name="T17" fmla="*/ 4 h 25"/>
                <a:gd name="T18" fmla="*/ 9 w 16"/>
                <a:gd name="T19" fmla="*/ 0 h 25"/>
                <a:gd name="T20" fmla="*/ 16 w 16"/>
                <a:gd name="T21" fmla="*/ 12 h 25"/>
                <a:gd name="T22" fmla="*/ 14 w 16"/>
                <a:gd name="T23" fmla="*/ 22 h 25"/>
                <a:gd name="T24" fmla="*/ 8 w 16"/>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5">
                  <a:moveTo>
                    <a:pt x="8" y="3"/>
                  </a:moveTo>
                  <a:cubicBezTo>
                    <a:pt x="6" y="3"/>
                    <a:pt x="4" y="7"/>
                    <a:pt x="4" y="13"/>
                  </a:cubicBezTo>
                  <a:cubicBezTo>
                    <a:pt x="4" y="19"/>
                    <a:pt x="6" y="22"/>
                    <a:pt x="8" y="22"/>
                  </a:cubicBezTo>
                  <a:cubicBezTo>
                    <a:pt x="11" y="22"/>
                    <a:pt x="12" y="19"/>
                    <a:pt x="12" y="13"/>
                  </a:cubicBezTo>
                  <a:cubicBezTo>
                    <a:pt x="12" y="7"/>
                    <a:pt x="11" y="3"/>
                    <a:pt x="8" y="3"/>
                  </a:cubicBezTo>
                  <a:close/>
                  <a:moveTo>
                    <a:pt x="8" y="25"/>
                  </a:moveTo>
                  <a:cubicBezTo>
                    <a:pt x="6" y="25"/>
                    <a:pt x="4" y="24"/>
                    <a:pt x="2" y="22"/>
                  </a:cubicBezTo>
                  <a:cubicBezTo>
                    <a:pt x="1" y="20"/>
                    <a:pt x="0" y="17"/>
                    <a:pt x="0" y="13"/>
                  </a:cubicBezTo>
                  <a:cubicBezTo>
                    <a:pt x="0" y="9"/>
                    <a:pt x="1" y="6"/>
                    <a:pt x="2" y="4"/>
                  </a:cubicBezTo>
                  <a:cubicBezTo>
                    <a:pt x="4" y="2"/>
                    <a:pt x="6" y="0"/>
                    <a:pt x="9" y="0"/>
                  </a:cubicBezTo>
                  <a:cubicBezTo>
                    <a:pt x="14" y="0"/>
                    <a:pt x="16" y="4"/>
                    <a:pt x="16" y="12"/>
                  </a:cubicBezTo>
                  <a:cubicBezTo>
                    <a:pt x="16" y="16"/>
                    <a:pt x="16" y="19"/>
                    <a:pt x="14" y="22"/>
                  </a:cubicBezTo>
                  <a:cubicBezTo>
                    <a:pt x="13" y="24"/>
                    <a:pt x="11" y="25"/>
                    <a:pt x="8" y="25"/>
                  </a:cubicBez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60">
              <a:extLst>
                <a:ext uri="{FF2B5EF4-FFF2-40B4-BE49-F238E27FC236}">
                  <a16:creationId xmlns:a16="http://schemas.microsoft.com/office/drawing/2014/main" id="{175A3BA5-355C-4B8D-B811-E4F2C5F6C787}"/>
                </a:ext>
              </a:extLst>
            </p:cNvPr>
            <p:cNvSpPr>
              <a:spLocks/>
            </p:cNvSpPr>
            <p:nvPr/>
          </p:nvSpPr>
          <p:spPr bwMode="auto">
            <a:xfrm>
              <a:off x="10852151" y="993775"/>
              <a:ext cx="6350" cy="15875"/>
            </a:xfrm>
            <a:custGeom>
              <a:avLst/>
              <a:gdLst>
                <a:gd name="T0" fmla="*/ 9 w 9"/>
                <a:gd name="T1" fmla="*/ 0 h 24"/>
                <a:gd name="T2" fmla="*/ 9 w 9"/>
                <a:gd name="T3" fmla="*/ 24 h 24"/>
                <a:gd name="T4" fmla="*/ 5 w 9"/>
                <a:gd name="T5" fmla="*/ 24 h 24"/>
                <a:gd name="T6" fmla="*/ 5 w 9"/>
                <a:gd name="T7" fmla="*/ 5 h 24"/>
                <a:gd name="T8" fmla="*/ 3 w 9"/>
                <a:gd name="T9" fmla="*/ 6 h 24"/>
                <a:gd name="T10" fmla="*/ 0 w 9"/>
                <a:gd name="T11" fmla="*/ 7 h 24"/>
                <a:gd name="T12" fmla="*/ 0 w 9"/>
                <a:gd name="T13" fmla="*/ 4 h 24"/>
                <a:gd name="T14" fmla="*/ 2 w 9"/>
                <a:gd name="T15" fmla="*/ 3 h 24"/>
                <a:gd name="T16" fmla="*/ 4 w 9"/>
                <a:gd name="T17" fmla="*/ 3 h 24"/>
                <a:gd name="T18" fmla="*/ 6 w 9"/>
                <a:gd name="T19" fmla="*/ 2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5"/>
                  </a:lnTo>
                  <a:cubicBezTo>
                    <a:pt x="4" y="6"/>
                    <a:pt x="4" y="6"/>
                    <a:pt x="3" y="6"/>
                  </a:cubicBezTo>
                  <a:cubicBezTo>
                    <a:pt x="2" y="7"/>
                    <a:pt x="1" y="7"/>
                    <a:pt x="0" y="7"/>
                  </a:cubicBezTo>
                  <a:lnTo>
                    <a:pt x="0" y="4"/>
                  </a:lnTo>
                  <a:cubicBezTo>
                    <a:pt x="1" y="4"/>
                    <a:pt x="1" y="4"/>
                    <a:pt x="2" y="3"/>
                  </a:cubicBezTo>
                  <a:cubicBezTo>
                    <a:pt x="3" y="3"/>
                    <a:pt x="3" y="3"/>
                    <a:pt x="4" y="3"/>
                  </a:cubicBezTo>
                  <a:cubicBezTo>
                    <a:pt x="4" y="2"/>
                    <a:pt x="5" y="2"/>
                    <a:pt x="6" y="2"/>
                  </a:cubicBezTo>
                  <a:cubicBezTo>
                    <a:pt x="6" y="1"/>
                    <a:pt x="7" y="1"/>
                    <a:pt x="7" y="0"/>
                  </a:cubicBezTo>
                  <a:lnTo>
                    <a:pt x="9"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61">
              <a:extLst>
                <a:ext uri="{FF2B5EF4-FFF2-40B4-BE49-F238E27FC236}">
                  <a16:creationId xmlns:a16="http://schemas.microsoft.com/office/drawing/2014/main" id="{FA0C35EC-A978-47C9-978F-510BCD76F9E4}"/>
                </a:ext>
              </a:extLst>
            </p:cNvPr>
            <p:cNvSpPr>
              <a:spLocks/>
            </p:cNvSpPr>
            <p:nvPr/>
          </p:nvSpPr>
          <p:spPr bwMode="auto">
            <a:xfrm>
              <a:off x="10866439" y="1001713"/>
              <a:ext cx="6350" cy="15875"/>
            </a:xfrm>
            <a:custGeom>
              <a:avLst/>
              <a:gdLst>
                <a:gd name="T0" fmla="*/ 9 w 9"/>
                <a:gd name="T1" fmla="*/ 0 h 24"/>
                <a:gd name="T2" fmla="*/ 9 w 9"/>
                <a:gd name="T3" fmla="*/ 24 h 24"/>
                <a:gd name="T4" fmla="*/ 5 w 9"/>
                <a:gd name="T5" fmla="*/ 24 h 24"/>
                <a:gd name="T6" fmla="*/ 5 w 9"/>
                <a:gd name="T7" fmla="*/ 4 h 24"/>
                <a:gd name="T8" fmla="*/ 3 w 9"/>
                <a:gd name="T9" fmla="*/ 5 h 24"/>
                <a:gd name="T10" fmla="*/ 0 w 9"/>
                <a:gd name="T11" fmla="*/ 6 h 24"/>
                <a:gd name="T12" fmla="*/ 0 w 9"/>
                <a:gd name="T13" fmla="*/ 3 h 24"/>
                <a:gd name="T14" fmla="*/ 2 w 9"/>
                <a:gd name="T15" fmla="*/ 3 h 24"/>
                <a:gd name="T16" fmla="*/ 4 w 9"/>
                <a:gd name="T17" fmla="*/ 2 h 24"/>
                <a:gd name="T18" fmla="*/ 6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4"/>
                  </a:lnTo>
                  <a:cubicBezTo>
                    <a:pt x="5" y="5"/>
                    <a:pt x="4" y="5"/>
                    <a:pt x="3" y="5"/>
                  </a:cubicBezTo>
                  <a:cubicBezTo>
                    <a:pt x="2" y="6"/>
                    <a:pt x="1" y="6"/>
                    <a:pt x="0" y="6"/>
                  </a:cubicBezTo>
                  <a:lnTo>
                    <a:pt x="0" y="3"/>
                  </a:lnTo>
                  <a:cubicBezTo>
                    <a:pt x="1" y="3"/>
                    <a:pt x="2" y="3"/>
                    <a:pt x="2" y="3"/>
                  </a:cubicBezTo>
                  <a:cubicBezTo>
                    <a:pt x="3" y="2"/>
                    <a:pt x="3" y="2"/>
                    <a:pt x="4" y="2"/>
                  </a:cubicBezTo>
                  <a:cubicBezTo>
                    <a:pt x="5" y="1"/>
                    <a:pt x="5" y="1"/>
                    <a:pt x="6" y="1"/>
                  </a:cubicBezTo>
                  <a:cubicBezTo>
                    <a:pt x="6" y="0"/>
                    <a:pt x="7" y="0"/>
                    <a:pt x="7" y="0"/>
                  </a:cubicBezTo>
                  <a:lnTo>
                    <a:pt x="9"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862">
              <a:extLst>
                <a:ext uri="{FF2B5EF4-FFF2-40B4-BE49-F238E27FC236}">
                  <a16:creationId xmlns:a16="http://schemas.microsoft.com/office/drawing/2014/main" id="{50ACF37F-6303-4443-A105-1F0E37BFDFDA}"/>
                </a:ext>
              </a:extLst>
            </p:cNvPr>
            <p:cNvSpPr>
              <a:spLocks noEditPoints="1"/>
            </p:cNvSpPr>
            <p:nvPr/>
          </p:nvSpPr>
          <p:spPr bwMode="auto">
            <a:xfrm>
              <a:off x="10877551" y="1017588"/>
              <a:ext cx="9525" cy="14288"/>
            </a:xfrm>
            <a:custGeom>
              <a:avLst/>
              <a:gdLst>
                <a:gd name="T0" fmla="*/ 8 w 16"/>
                <a:gd name="T1" fmla="*/ 3 h 24"/>
                <a:gd name="T2" fmla="*/ 4 w 16"/>
                <a:gd name="T3" fmla="*/ 12 h 24"/>
                <a:gd name="T4" fmla="*/ 8 w 16"/>
                <a:gd name="T5" fmla="*/ 21 h 24"/>
                <a:gd name="T6" fmla="*/ 12 w 16"/>
                <a:gd name="T7" fmla="*/ 12 h 24"/>
                <a:gd name="T8" fmla="*/ 8 w 16"/>
                <a:gd name="T9" fmla="*/ 3 h 24"/>
                <a:gd name="T10" fmla="*/ 8 w 16"/>
                <a:gd name="T11" fmla="*/ 24 h 24"/>
                <a:gd name="T12" fmla="*/ 2 w 16"/>
                <a:gd name="T13" fmla="*/ 21 h 24"/>
                <a:gd name="T14" fmla="*/ 0 w 16"/>
                <a:gd name="T15" fmla="*/ 12 h 24"/>
                <a:gd name="T16" fmla="*/ 2 w 16"/>
                <a:gd name="T17" fmla="*/ 3 h 24"/>
                <a:gd name="T18" fmla="*/ 8 w 16"/>
                <a:gd name="T19" fmla="*/ 0 h 24"/>
                <a:gd name="T20" fmla="*/ 16 w 16"/>
                <a:gd name="T21" fmla="*/ 12 h 24"/>
                <a:gd name="T22" fmla="*/ 14 w 16"/>
                <a:gd name="T23" fmla="*/ 21 h 24"/>
                <a:gd name="T24" fmla="*/ 8 w 16"/>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4">
                  <a:moveTo>
                    <a:pt x="8" y="3"/>
                  </a:moveTo>
                  <a:cubicBezTo>
                    <a:pt x="5" y="3"/>
                    <a:pt x="4" y="6"/>
                    <a:pt x="4" y="12"/>
                  </a:cubicBezTo>
                  <a:cubicBezTo>
                    <a:pt x="4" y="18"/>
                    <a:pt x="5" y="21"/>
                    <a:pt x="8" y="21"/>
                  </a:cubicBezTo>
                  <a:cubicBezTo>
                    <a:pt x="11" y="21"/>
                    <a:pt x="12" y="18"/>
                    <a:pt x="12" y="12"/>
                  </a:cubicBezTo>
                  <a:cubicBezTo>
                    <a:pt x="12" y="6"/>
                    <a:pt x="11" y="3"/>
                    <a:pt x="8" y="3"/>
                  </a:cubicBezTo>
                  <a:close/>
                  <a:moveTo>
                    <a:pt x="8" y="24"/>
                  </a:moveTo>
                  <a:cubicBezTo>
                    <a:pt x="5" y="24"/>
                    <a:pt x="3" y="23"/>
                    <a:pt x="2" y="21"/>
                  </a:cubicBezTo>
                  <a:cubicBezTo>
                    <a:pt x="1" y="19"/>
                    <a:pt x="0" y="16"/>
                    <a:pt x="0" y="12"/>
                  </a:cubicBezTo>
                  <a:cubicBezTo>
                    <a:pt x="0" y="8"/>
                    <a:pt x="1" y="5"/>
                    <a:pt x="2" y="3"/>
                  </a:cubicBezTo>
                  <a:cubicBezTo>
                    <a:pt x="3" y="1"/>
                    <a:pt x="5" y="0"/>
                    <a:pt x="8" y="0"/>
                  </a:cubicBezTo>
                  <a:cubicBezTo>
                    <a:pt x="13" y="0"/>
                    <a:pt x="16" y="4"/>
                    <a:pt x="16" y="12"/>
                  </a:cubicBezTo>
                  <a:cubicBezTo>
                    <a:pt x="16" y="16"/>
                    <a:pt x="15" y="19"/>
                    <a:pt x="14" y="21"/>
                  </a:cubicBezTo>
                  <a:cubicBezTo>
                    <a:pt x="12" y="23"/>
                    <a:pt x="10" y="24"/>
                    <a:pt x="8" y="24"/>
                  </a:cubicBez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863">
              <a:extLst>
                <a:ext uri="{FF2B5EF4-FFF2-40B4-BE49-F238E27FC236}">
                  <a16:creationId xmlns:a16="http://schemas.microsoft.com/office/drawing/2014/main" id="{197725B2-C042-41C7-B23E-AFCAB42218DD}"/>
                </a:ext>
              </a:extLst>
            </p:cNvPr>
            <p:cNvSpPr>
              <a:spLocks noEditPoints="1"/>
            </p:cNvSpPr>
            <p:nvPr/>
          </p:nvSpPr>
          <p:spPr bwMode="auto">
            <a:xfrm>
              <a:off x="10891839" y="1008063"/>
              <a:ext cx="9525" cy="15875"/>
            </a:xfrm>
            <a:custGeom>
              <a:avLst/>
              <a:gdLst>
                <a:gd name="T0" fmla="*/ 8 w 16"/>
                <a:gd name="T1" fmla="*/ 3 h 25"/>
                <a:gd name="T2" fmla="*/ 4 w 16"/>
                <a:gd name="T3" fmla="*/ 13 h 25"/>
                <a:gd name="T4" fmla="*/ 8 w 16"/>
                <a:gd name="T5" fmla="*/ 22 h 25"/>
                <a:gd name="T6" fmla="*/ 12 w 16"/>
                <a:gd name="T7" fmla="*/ 13 h 25"/>
                <a:gd name="T8" fmla="*/ 8 w 16"/>
                <a:gd name="T9" fmla="*/ 3 h 25"/>
                <a:gd name="T10" fmla="*/ 7 w 16"/>
                <a:gd name="T11" fmla="*/ 25 h 25"/>
                <a:gd name="T12" fmla="*/ 2 w 16"/>
                <a:gd name="T13" fmla="*/ 22 h 25"/>
                <a:gd name="T14" fmla="*/ 0 w 16"/>
                <a:gd name="T15" fmla="*/ 13 h 25"/>
                <a:gd name="T16" fmla="*/ 2 w 16"/>
                <a:gd name="T17" fmla="*/ 4 h 25"/>
                <a:gd name="T18" fmla="*/ 8 w 16"/>
                <a:gd name="T19" fmla="*/ 0 h 25"/>
                <a:gd name="T20" fmla="*/ 16 w 16"/>
                <a:gd name="T21" fmla="*/ 12 h 25"/>
                <a:gd name="T22" fmla="*/ 14 w 16"/>
                <a:gd name="T23" fmla="*/ 21 h 25"/>
                <a:gd name="T24" fmla="*/ 7 w 16"/>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5">
                  <a:moveTo>
                    <a:pt x="8" y="3"/>
                  </a:moveTo>
                  <a:cubicBezTo>
                    <a:pt x="5" y="3"/>
                    <a:pt x="4" y="7"/>
                    <a:pt x="4" y="13"/>
                  </a:cubicBezTo>
                  <a:cubicBezTo>
                    <a:pt x="4" y="19"/>
                    <a:pt x="5" y="22"/>
                    <a:pt x="8" y="22"/>
                  </a:cubicBezTo>
                  <a:cubicBezTo>
                    <a:pt x="11" y="22"/>
                    <a:pt x="12" y="19"/>
                    <a:pt x="12" y="13"/>
                  </a:cubicBezTo>
                  <a:cubicBezTo>
                    <a:pt x="12" y="7"/>
                    <a:pt x="11" y="3"/>
                    <a:pt x="8" y="3"/>
                  </a:cubicBezTo>
                  <a:close/>
                  <a:moveTo>
                    <a:pt x="7" y="25"/>
                  </a:moveTo>
                  <a:cubicBezTo>
                    <a:pt x="5" y="25"/>
                    <a:pt x="3" y="24"/>
                    <a:pt x="2" y="22"/>
                  </a:cubicBezTo>
                  <a:cubicBezTo>
                    <a:pt x="0" y="20"/>
                    <a:pt x="0" y="17"/>
                    <a:pt x="0" y="13"/>
                  </a:cubicBezTo>
                  <a:cubicBezTo>
                    <a:pt x="0" y="9"/>
                    <a:pt x="0" y="6"/>
                    <a:pt x="2" y="4"/>
                  </a:cubicBezTo>
                  <a:cubicBezTo>
                    <a:pt x="3" y="1"/>
                    <a:pt x="5" y="0"/>
                    <a:pt x="8" y="0"/>
                  </a:cubicBezTo>
                  <a:cubicBezTo>
                    <a:pt x="13" y="0"/>
                    <a:pt x="16" y="4"/>
                    <a:pt x="16" y="12"/>
                  </a:cubicBezTo>
                  <a:cubicBezTo>
                    <a:pt x="16" y="16"/>
                    <a:pt x="15" y="19"/>
                    <a:pt x="14" y="21"/>
                  </a:cubicBezTo>
                  <a:cubicBezTo>
                    <a:pt x="12" y="24"/>
                    <a:pt x="10" y="25"/>
                    <a:pt x="7" y="25"/>
                  </a:cubicBez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864">
              <a:extLst>
                <a:ext uri="{FF2B5EF4-FFF2-40B4-BE49-F238E27FC236}">
                  <a16:creationId xmlns:a16="http://schemas.microsoft.com/office/drawing/2014/main" id="{6B8F5D83-0D35-4569-9D06-60F198121403}"/>
                </a:ext>
              </a:extLst>
            </p:cNvPr>
            <p:cNvSpPr>
              <a:spLocks/>
            </p:cNvSpPr>
            <p:nvPr/>
          </p:nvSpPr>
          <p:spPr bwMode="auto">
            <a:xfrm>
              <a:off x="10906126" y="993775"/>
              <a:ext cx="4763" cy="14288"/>
            </a:xfrm>
            <a:custGeom>
              <a:avLst/>
              <a:gdLst>
                <a:gd name="T0" fmla="*/ 9 w 9"/>
                <a:gd name="T1" fmla="*/ 0 h 24"/>
                <a:gd name="T2" fmla="*/ 9 w 9"/>
                <a:gd name="T3" fmla="*/ 24 h 24"/>
                <a:gd name="T4" fmla="*/ 5 w 9"/>
                <a:gd name="T5" fmla="*/ 24 h 24"/>
                <a:gd name="T6" fmla="*/ 5 w 9"/>
                <a:gd name="T7" fmla="*/ 5 h 24"/>
                <a:gd name="T8" fmla="*/ 3 w 9"/>
                <a:gd name="T9" fmla="*/ 6 h 24"/>
                <a:gd name="T10" fmla="*/ 0 w 9"/>
                <a:gd name="T11" fmla="*/ 7 h 24"/>
                <a:gd name="T12" fmla="*/ 0 w 9"/>
                <a:gd name="T13" fmla="*/ 4 h 24"/>
                <a:gd name="T14" fmla="*/ 2 w 9"/>
                <a:gd name="T15" fmla="*/ 3 h 24"/>
                <a:gd name="T16" fmla="*/ 4 w 9"/>
                <a:gd name="T17" fmla="*/ 2 h 24"/>
                <a:gd name="T18" fmla="*/ 5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5"/>
                  </a:lnTo>
                  <a:cubicBezTo>
                    <a:pt x="4" y="5"/>
                    <a:pt x="4" y="6"/>
                    <a:pt x="3" y="6"/>
                  </a:cubicBezTo>
                  <a:cubicBezTo>
                    <a:pt x="2" y="6"/>
                    <a:pt x="1" y="7"/>
                    <a:pt x="0" y="7"/>
                  </a:cubicBezTo>
                  <a:lnTo>
                    <a:pt x="0" y="4"/>
                  </a:lnTo>
                  <a:cubicBezTo>
                    <a:pt x="1" y="4"/>
                    <a:pt x="1" y="3"/>
                    <a:pt x="2" y="3"/>
                  </a:cubicBezTo>
                  <a:cubicBezTo>
                    <a:pt x="2" y="3"/>
                    <a:pt x="3" y="3"/>
                    <a:pt x="4" y="2"/>
                  </a:cubicBezTo>
                  <a:cubicBezTo>
                    <a:pt x="4" y="2"/>
                    <a:pt x="5" y="2"/>
                    <a:pt x="5" y="1"/>
                  </a:cubicBezTo>
                  <a:cubicBezTo>
                    <a:pt x="6" y="1"/>
                    <a:pt x="7" y="1"/>
                    <a:pt x="7" y="0"/>
                  </a:cubicBezTo>
                  <a:lnTo>
                    <a:pt x="9"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865">
              <a:extLst>
                <a:ext uri="{FF2B5EF4-FFF2-40B4-BE49-F238E27FC236}">
                  <a16:creationId xmlns:a16="http://schemas.microsoft.com/office/drawing/2014/main" id="{77EA6EF9-3176-400E-8D03-50FE1834A213}"/>
                </a:ext>
              </a:extLst>
            </p:cNvPr>
            <p:cNvSpPr>
              <a:spLocks/>
            </p:cNvSpPr>
            <p:nvPr/>
          </p:nvSpPr>
          <p:spPr bwMode="auto">
            <a:xfrm>
              <a:off x="11571289" y="1177925"/>
              <a:ext cx="12700" cy="14288"/>
            </a:xfrm>
            <a:custGeom>
              <a:avLst/>
              <a:gdLst>
                <a:gd name="T0" fmla="*/ 0 w 21"/>
                <a:gd name="T1" fmla="*/ 10 h 21"/>
                <a:gd name="T2" fmla="*/ 12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2" y="20"/>
                  </a:cubicBezTo>
                  <a:cubicBezTo>
                    <a:pt x="16" y="19"/>
                    <a:pt x="19" y="16"/>
                    <a:pt x="20" y="12"/>
                  </a:cubicBezTo>
                  <a:cubicBezTo>
                    <a:pt x="21" y="6"/>
                    <a:pt x="16"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866">
              <a:extLst>
                <a:ext uri="{FF2B5EF4-FFF2-40B4-BE49-F238E27FC236}">
                  <a16:creationId xmlns:a16="http://schemas.microsoft.com/office/drawing/2014/main" id="{9A9BC829-27E0-4BA8-8107-A3548996FFE1}"/>
                </a:ext>
              </a:extLst>
            </p:cNvPr>
            <p:cNvSpPr>
              <a:spLocks/>
            </p:cNvSpPr>
            <p:nvPr/>
          </p:nvSpPr>
          <p:spPr bwMode="auto">
            <a:xfrm>
              <a:off x="11549064" y="1177925"/>
              <a:ext cx="14288" cy="14288"/>
            </a:xfrm>
            <a:custGeom>
              <a:avLst/>
              <a:gdLst>
                <a:gd name="T0" fmla="*/ 0 w 21"/>
                <a:gd name="T1" fmla="*/ 10 h 21"/>
                <a:gd name="T2" fmla="*/ 12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2" y="20"/>
                  </a:cubicBezTo>
                  <a:cubicBezTo>
                    <a:pt x="16" y="19"/>
                    <a:pt x="19" y="16"/>
                    <a:pt x="20" y="12"/>
                  </a:cubicBezTo>
                  <a:cubicBezTo>
                    <a:pt x="21" y="6"/>
                    <a:pt x="16"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867">
              <a:extLst>
                <a:ext uri="{FF2B5EF4-FFF2-40B4-BE49-F238E27FC236}">
                  <a16:creationId xmlns:a16="http://schemas.microsoft.com/office/drawing/2014/main" id="{6D8D340F-2BF4-4D34-AEF2-21CFEE624DD3}"/>
                </a:ext>
              </a:extLst>
            </p:cNvPr>
            <p:cNvSpPr>
              <a:spLocks/>
            </p:cNvSpPr>
            <p:nvPr/>
          </p:nvSpPr>
          <p:spPr bwMode="auto">
            <a:xfrm>
              <a:off x="11528426" y="1177925"/>
              <a:ext cx="14288" cy="14288"/>
            </a:xfrm>
            <a:custGeom>
              <a:avLst/>
              <a:gdLst>
                <a:gd name="T0" fmla="*/ 0 w 21"/>
                <a:gd name="T1" fmla="*/ 10 h 21"/>
                <a:gd name="T2" fmla="*/ 13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3" y="20"/>
                  </a:cubicBezTo>
                  <a:cubicBezTo>
                    <a:pt x="16" y="19"/>
                    <a:pt x="19" y="16"/>
                    <a:pt x="20" y="12"/>
                  </a:cubicBezTo>
                  <a:cubicBezTo>
                    <a:pt x="21" y="6"/>
                    <a:pt x="16"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868">
              <a:extLst>
                <a:ext uri="{FF2B5EF4-FFF2-40B4-BE49-F238E27FC236}">
                  <a16:creationId xmlns:a16="http://schemas.microsoft.com/office/drawing/2014/main" id="{EFD9801D-14E7-440D-8081-C458F1F65442}"/>
                </a:ext>
              </a:extLst>
            </p:cNvPr>
            <p:cNvSpPr>
              <a:spLocks/>
            </p:cNvSpPr>
            <p:nvPr/>
          </p:nvSpPr>
          <p:spPr bwMode="auto">
            <a:xfrm>
              <a:off x="11507789" y="1177925"/>
              <a:ext cx="12700" cy="14288"/>
            </a:xfrm>
            <a:custGeom>
              <a:avLst/>
              <a:gdLst>
                <a:gd name="T0" fmla="*/ 0 w 21"/>
                <a:gd name="T1" fmla="*/ 10 h 21"/>
                <a:gd name="T2" fmla="*/ 13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3" y="20"/>
                  </a:cubicBezTo>
                  <a:cubicBezTo>
                    <a:pt x="16" y="19"/>
                    <a:pt x="19" y="16"/>
                    <a:pt x="20" y="12"/>
                  </a:cubicBezTo>
                  <a:cubicBezTo>
                    <a:pt x="21" y="6"/>
                    <a:pt x="16"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869">
              <a:extLst>
                <a:ext uri="{FF2B5EF4-FFF2-40B4-BE49-F238E27FC236}">
                  <a16:creationId xmlns:a16="http://schemas.microsoft.com/office/drawing/2014/main" id="{36D72DEB-11A3-4FF1-AB64-C8D16D9E0059}"/>
                </a:ext>
              </a:extLst>
            </p:cNvPr>
            <p:cNvSpPr>
              <a:spLocks/>
            </p:cNvSpPr>
            <p:nvPr/>
          </p:nvSpPr>
          <p:spPr bwMode="auto">
            <a:xfrm>
              <a:off x="11466514" y="1177925"/>
              <a:ext cx="14288" cy="14288"/>
            </a:xfrm>
            <a:custGeom>
              <a:avLst/>
              <a:gdLst>
                <a:gd name="T0" fmla="*/ 0 w 22"/>
                <a:gd name="T1" fmla="*/ 10 h 21"/>
                <a:gd name="T2" fmla="*/ 13 w 22"/>
                <a:gd name="T3" fmla="*/ 20 h 21"/>
                <a:gd name="T4" fmla="*/ 20 w 22"/>
                <a:gd name="T5" fmla="*/ 12 h 21"/>
                <a:gd name="T6" fmla="*/ 10 w 22"/>
                <a:gd name="T7" fmla="*/ 0 h 21"/>
                <a:gd name="T8" fmla="*/ 0 w 22"/>
                <a:gd name="T9" fmla="*/ 10 h 21"/>
              </a:gdLst>
              <a:ahLst/>
              <a:cxnLst>
                <a:cxn ang="0">
                  <a:pos x="T0" y="T1"/>
                </a:cxn>
                <a:cxn ang="0">
                  <a:pos x="T2" y="T3"/>
                </a:cxn>
                <a:cxn ang="0">
                  <a:pos x="T4" y="T5"/>
                </a:cxn>
                <a:cxn ang="0">
                  <a:pos x="T6" y="T7"/>
                </a:cxn>
                <a:cxn ang="0">
                  <a:pos x="T8" y="T9"/>
                </a:cxn>
              </a:cxnLst>
              <a:rect l="0" t="0" r="r" b="b"/>
              <a:pathLst>
                <a:path w="22" h="21">
                  <a:moveTo>
                    <a:pt x="0" y="10"/>
                  </a:moveTo>
                  <a:cubicBezTo>
                    <a:pt x="0" y="16"/>
                    <a:pt x="6" y="21"/>
                    <a:pt x="13" y="20"/>
                  </a:cubicBezTo>
                  <a:cubicBezTo>
                    <a:pt x="16" y="19"/>
                    <a:pt x="19" y="16"/>
                    <a:pt x="20" y="12"/>
                  </a:cubicBezTo>
                  <a:cubicBezTo>
                    <a:pt x="22" y="6"/>
                    <a:pt x="17"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870">
              <a:extLst>
                <a:ext uri="{FF2B5EF4-FFF2-40B4-BE49-F238E27FC236}">
                  <a16:creationId xmlns:a16="http://schemas.microsoft.com/office/drawing/2014/main" id="{4372CBA1-4A49-412A-9138-08BA8ED6DBAE}"/>
                </a:ext>
              </a:extLst>
            </p:cNvPr>
            <p:cNvSpPr>
              <a:spLocks/>
            </p:cNvSpPr>
            <p:nvPr/>
          </p:nvSpPr>
          <p:spPr bwMode="auto">
            <a:xfrm>
              <a:off x="11487151" y="1177925"/>
              <a:ext cx="12700" cy="14288"/>
            </a:xfrm>
            <a:custGeom>
              <a:avLst/>
              <a:gdLst>
                <a:gd name="T0" fmla="*/ 0 w 21"/>
                <a:gd name="T1" fmla="*/ 10 h 21"/>
                <a:gd name="T2" fmla="*/ 13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3" y="20"/>
                  </a:cubicBezTo>
                  <a:cubicBezTo>
                    <a:pt x="16" y="19"/>
                    <a:pt x="19" y="16"/>
                    <a:pt x="20" y="12"/>
                  </a:cubicBezTo>
                  <a:cubicBezTo>
                    <a:pt x="21" y="6"/>
                    <a:pt x="17"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871">
              <a:extLst>
                <a:ext uri="{FF2B5EF4-FFF2-40B4-BE49-F238E27FC236}">
                  <a16:creationId xmlns:a16="http://schemas.microsoft.com/office/drawing/2014/main" id="{75F3DF48-A508-4B8A-B7E1-59BA417155B4}"/>
                </a:ext>
              </a:extLst>
            </p:cNvPr>
            <p:cNvSpPr>
              <a:spLocks/>
            </p:cNvSpPr>
            <p:nvPr/>
          </p:nvSpPr>
          <p:spPr bwMode="auto">
            <a:xfrm>
              <a:off x="11445876" y="1177925"/>
              <a:ext cx="12700" cy="14288"/>
            </a:xfrm>
            <a:custGeom>
              <a:avLst/>
              <a:gdLst>
                <a:gd name="T0" fmla="*/ 0 w 21"/>
                <a:gd name="T1" fmla="*/ 10 h 21"/>
                <a:gd name="T2" fmla="*/ 12 w 21"/>
                <a:gd name="T3" fmla="*/ 20 h 21"/>
                <a:gd name="T4" fmla="*/ 19 w 21"/>
                <a:gd name="T5" fmla="*/ 12 h 21"/>
                <a:gd name="T6" fmla="*/ 9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5" y="21"/>
                    <a:pt x="12" y="20"/>
                  </a:cubicBezTo>
                  <a:cubicBezTo>
                    <a:pt x="15" y="19"/>
                    <a:pt x="18" y="16"/>
                    <a:pt x="19" y="12"/>
                  </a:cubicBezTo>
                  <a:cubicBezTo>
                    <a:pt x="21" y="6"/>
                    <a:pt x="16" y="0"/>
                    <a:pt x="9"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872">
              <a:extLst>
                <a:ext uri="{FF2B5EF4-FFF2-40B4-BE49-F238E27FC236}">
                  <a16:creationId xmlns:a16="http://schemas.microsoft.com/office/drawing/2014/main" id="{67B607C9-FB7B-43B6-AFB4-7B555FF32995}"/>
                </a:ext>
              </a:extLst>
            </p:cNvPr>
            <p:cNvSpPr>
              <a:spLocks/>
            </p:cNvSpPr>
            <p:nvPr/>
          </p:nvSpPr>
          <p:spPr bwMode="auto">
            <a:xfrm>
              <a:off x="11425239" y="1177925"/>
              <a:ext cx="12700" cy="14288"/>
            </a:xfrm>
            <a:custGeom>
              <a:avLst/>
              <a:gdLst>
                <a:gd name="T0" fmla="*/ 0 w 21"/>
                <a:gd name="T1" fmla="*/ 10 h 21"/>
                <a:gd name="T2" fmla="*/ 12 w 21"/>
                <a:gd name="T3" fmla="*/ 20 h 21"/>
                <a:gd name="T4" fmla="*/ 19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5" y="21"/>
                    <a:pt x="12" y="20"/>
                  </a:cubicBezTo>
                  <a:cubicBezTo>
                    <a:pt x="15" y="19"/>
                    <a:pt x="18" y="16"/>
                    <a:pt x="19" y="12"/>
                  </a:cubicBezTo>
                  <a:cubicBezTo>
                    <a:pt x="21" y="6"/>
                    <a:pt x="16" y="0"/>
                    <a:pt x="10"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73">
              <a:extLst>
                <a:ext uri="{FF2B5EF4-FFF2-40B4-BE49-F238E27FC236}">
                  <a16:creationId xmlns:a16="http://schemas.microsoft.com/office/drawing/2014/main" id="{02D74F5F-92E2-47AD-A8DD-265FC1BC194F}"/>
                </a:ext>
              </a:extLst>
            </p:cNvPr>
            <p:cNvSpPr>
              <a:spLocks/>
            </p:cNvSpPr>
            <p:nvPr/>
          </p:nvSpPr>
          <p:spPr bwMode="auto">
            <a:xfrm>
              <a:off x="11382376" y="1177925"/>
              <a:ext cx="14288" cy="14288"/>
            </a:xfrm>
            <a:custGeom>
              <a:avLst/>
              <a:gdLst>
                <a:gd name="T0" fmla="*/ 0 w 21"/>
                <a:gd name="T1" fmla="*/ 10 h 21"/>
                <a:gd name="T2" fmla="*/ 12 w 21"/>
                <a:gd name="T3" fmla="*/ 20 h 21"/>
                <a:gd name="T4" fmla="*/ 19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5" y="21"/>
                    <a:pt x="12" y="20"/>
                  </a:cubicBezTo>
                  <a:cubicBezTo>
                    <a:pt x="16" y="19"/>
                    <a:pt x="18" y="16"/>
                    <a:pt x="19" y="12"/>
                  </a:cubicBezTo>
                  <a:cubicBezTo>
                    <a:pt x="21" y="6"/>
                    <a:pt x="16" y="0"/>
                    <a:pt x="10"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874">
              <a:extLst>
                <a:ext uri="{FF2B5EF4-FFF2-40B4-BE49-F238E27FC236}">
                  <a16:creationId xmlns:a16="http://schemas.microsoft.com/office/drawing/2014/main" id="{AB322B85-3F3B-4EFF-AA28-A0205E2CDD47}"/>
                </a:ext>
              </a:extLst>
            </p:cNvPr>
            <p:cNvSpPr>
              <a:spLocks/>
            </p:cNvSpPr>
            <p:nvPr/>
          </p:nvSpPr>
          <p:spPr bwMode="auto">
            <a:xfrm>
              <a:off x="11361739" y="1177925"/>
              <a:ext cx="14288" cy="14288"/>
            </a:xfrm>
            <a:custGeom>
              <a:avLst/>
              <a:gdLst>
                <a:gd name="T0" fmla="*/ 0 w 21"/>
                <a:gd name="T1" fmla="*/ 10 h 21"/>
                <a:gd name="T2" fmla="*/ 12 w 21"/>
                <a:gd name="T3" fmla="*/ 20 h 21"/>
                <a:gd name="T4" fmla="*/ 19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2" y="20"/>
                  </a:cubicBezTo>
                  <a:cubicBezTo>
                    <a:pt x="16" y="19"/>
                    <a:pt x="19" y="16"/>
                    <a:pt x="19" y="12"/>
                  </a:cubicBezTo>
                  <a:cubicBezTo>
                    <a:pt x="21" y="6"/>
                    <a:pt x="16" y="0"/>
                    <a:pt x="10"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75">
              <a:extLst>
                <a:ext uri="{FF2B5EF4-FFF2-40B4-BE49-F238E27FC236}">
                  <a16:creationId xmlns:a16="http://schemas.microsoft.com/office/drawing/2014/main" id="{1C9E1E8B-79D7-4E9C-8217-4AEA3A35916C}"/>
                </a:ext>
              </a:extLst>
            </p:cNvPr>
            <p:cNvSpPr>
              <a:spLocks/>
            </p:cNvSpPr>
            <p:nvPr/>
          </p:nvSpPr>
          <p:spPr bwMode="auto">
            <a:xfrm>
              <a:off x="10812464" y="1035050"/>
              <a:ext cx="119063" cy="119063"/>
            </a:xfrm>
            <a:custGeom>
              <a:avLst/>
              <a:gdLst>
                <a:gd name="T0" fmla="*/ 121 w 188"/>
                <a:gd name="T1" fmla="*/ 54 h 187"/>
                <a:gd name="T2" fmla="*/ 188 w 188"/>
                <a:gd name="T3" fmla="*/ 0 h 187"/>
                <a:gd name="T4" fmla="*/ 0 w 188"/>
                <a:gd name="T5" fmla="*/ 0 h 187"/>
                <a:gd name="T6" fmla="*/ 68 w 188"/>
                <a:gd name="T7" fmla="*/ 54 h 187"/>
                <a:gd name="T8" fmla="*/ 85 w 188"/>
                <a:gd name="T9" fmla="*/ 75 h 187"/>
                <a:gd name="T10" fmla="*/ 85 w 188"/>
                <a:gd name="T11" fmla="*/ 129 h 187"/>
                <a:gd name="T12" fmla="*/ 143 w 188"/>
                <a:gd name="T13" fmla="*/ 187 h 187"/>
                <a:gd name="T14" fmla="*/ 157 w 188"/>
                <a:gd name="T15" fmla="*/ 187 h 187"/>
                <a:gd name="T16" fmla="*/ 167 w 188"/>
                <a:gd name="T17" fmla="*/ 177 h 187"/>
                <a:gd name="T18" fmla="*/ 157 w 188"/>
                <a:gd name="T19" fmla="*/ 168 h 187"/>
                <a:gd name="T20" fmla="*/ 143 w 188"/>
                <a:gd name="T21" fmla="*/ 168 h 187"/>
                <a:gd name="T22" fmla="*/ 104 w 188"/>
                <a:gd name="T23" fmla="*/ 129 h 187"/>
                <a:gd name="T24" fmla="*/ 104 w 188"/>
                <a:gd name="T25" fmla="*/ 75 h 187"/>
                <a:gd name="T26" fmla="*/ 121 w 188"/>
                <a:gd name="T27" fmla="*/ 5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87">
                  <a:moveTo>
                    <a:pt x="121" y="54"/>
                  </a:moveTo>
                  <a:cubicBezTo>
                    <a:pt x="150" y="47"/>
                    <a:pt x="175" y="27"/>
                    <a:pt x="188" y="0"/>
                  </a:cubicBezTo>
                  <a:lnTo>
                    <a:pt x="0" y="0"/>
                  </a:lnTo>
                  <a:cubicBezTo>
                    <a:pt x="13" y="27"/>
                    <a:pt x="38" y="47"/>
                    <a:pt x="68" y="54"/>
                  </a:cubicBezTo>
                  <a:cubicBezTo>
                    <a:pt x="78" y="56"/>
                    <a:pt x="85" y="65"/>
                    <a:pt x="85" y="75"/>
                  </a:cubicBezTo>
                  <a:lnTo>
                    <a:pt x="85" y="129"/>
                  </a:lnTo>
                  <a:cubicBezTo>
                    <a:pt x="85" y="161"/>
                    <a:pt x="111" y="187"/>
                    <a:pt x="143" y="187"/>
                  </a:cubicBezTo>
                  <a:lnTo>
                    <a:pt x="157" y="187"/>
                  </a:lnTo>
                  <a:cubicBezTo>
                    <a:pt x="162" y="187"/>
                    <a:pt x="167" y="183"/>
                    <a:pt x="167" y="177"/>
                  </a:cubicBezTo>
                  <a:cubicBezTo>
                    <a:pt x="167" y="172"/>
                    <a:pt x="162" y="168"/>
                    <a:pt x="157" y="168"/>
                  </a:cubicBezTo>
                  <a:lnTo>
                    <a:pt x="143" y="168"/>
                  </a:lnTo>
                  <a:cubicBezTo>
                    <a:pt x="121" y="168"/>
                    <a:pt x="104" y="151"/>
                    <a:pt x="104" y="129"/>
                  </a:cubicBezTo>
                  <a:lnTo>
                    <a:pt x="104" y="75"/>
                  </a:lnTo>
                  <a:cubicBezTo>
                    <a:pt x="104" y="65"/>
                    <a:pt x="111" y="56"/>
                    <a:pt x="121" y="5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876">
              <a:extLst>
                <a:ext uri="{FF2B5EF4-FFF2-40B4-BE49-F238E27FC236}">
                  <a16:creationId xmlns:a16="http://schemas.microsoft.com/office/drawing/2014/main" id="{C8570DDB-F309-4E9C-94DF-196E72763A32}"/>
                </a:ext>
              </a:extLst>
            </p:cNvPr>
            <p:cNvSpPr>
              <a:spLocks noChangeArrowheads="1"/>
            </p:cNvSpPr>
            <p:nvPr/>
          </p:nvSpPr>
          <p:spPr bwMode="auto">
            <a:xfrm>
              <a:off x="11336339"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877">
              <a:extLst>
                <a:ext uri="{FF2B5EF4-FFF2-40B4-BE49-F238E27FC236}">
                  <a16:creationId xmlns:a16="http://schemas.microsoft.com/office/drawing/2014/main" id="{8021BF3A-F512-4A96-A047-7DFC34B0C0F4}"/>
                </a:ext>
              </a:extLst>
            </p:cNvPr>
            <p:cNvSpPr>
              <a:spLocks noChangeArrowheads="1"/>
            </p:cNvSpPr>
            <p:nvPr/>
          </p:nvSpPr>
          <p:spPr bwMode="auto">
            <a:xfrm>
              <a:off x="11309351"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878">
              <a:extLst>
                <a:ext uri="{FF2B5EF4-FFF2-40B4-BE49-F238E27FC236}">
                  <a16:creationId xmlns:a16="http://schemas.microsoft.com/office/drawing/2014/main" id="{6DBD11B7-E503-4E41-9D66-F27C2DA503A3}"/>
                </a:ext>
              </a:extLst>
            </p:cNvPr>
            <p:cNvSpPr>
              <a:spLocks noChangeArrowheads="1"/>
            </p:cNvSpPr>
            <p:nvPr/>
          </p:nvSpPr>
          <p:spPr bwMode="auto">
            <a:xfrm>
              <a:off x="11295064"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879">
              <a:extLst>
                <a:ext uri="{FF2B5EF4-FFF2-40B4-BE49-F238E27FC236}">
                  <a16:creationId xmlns:a16="http://schemas.microsoft.com/office/drawing/2014/main" id="{ECB5F27E-1889-40DD-A1B0-B2F3BDE8B16F}"/>
                </a:ext>
              </a:extLst>
            </p:cNvPr>
            <p:cNvSpPr>
              <a:spLocks noChangeArrowheads="1"/>
            </p:cNvSpPr>
            <p:nvPr/>
          </p:nvSpPr>
          <p:spPr bwMode="auto">
            <a:xfrm>
              <a:off x="11407776"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880">
              <a:extLst>
                <a:ext uri="{FF2B5EF4-FFF2-40B4-BE49-F238E27FC236}">
                  <a16:creationId xmlns:a16="http://schemas.microsoft.com/office/drawing/2014/main" id="{A080EED5-79FA-4B05-89BD-F260C247D87F}"/>
                </a:ext>
              </a:extLst>
            </p:cNvPr>
            <p:cNvSpPr>
              <a:spLocks noChangeArrowheads="1"/>
            </p:cNvSpPr>
            <p:nvPr/>
          </p:nvSpPr>
          <p:spPr bwMode="auto">
            <a:xfrm>
              <a:off x="11282364"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881">
              <a:extLst>
                <a:ext uri="{FF2B5EF4-FFF2-40B4-BE49-F238E27FC236}">
                  <a16:creationId xmlns:a16="http://schemas.microsoft.com/office/drawing/2014/main" id="{BA4D924B-B406-44EE-AECF-29BFAA1BA774}"/>
                </a:ext>
              </a:extLst>
            </p:cNvPr>
            <p:cNvSpPr>
              <a:spLocks noChangeArrowheads="1"/>
            </p:cNvSpPr>
            <p:nvPr/>
          </p:nvSpPr>
          <p:spPr bwMode="auto">
            <a:xfrm>
              <a:off x="11350626"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882">
              <a:extLst>
                <a:ext uri="{FF2B5EF4-FFF2-40B4-BE49-F238E27FC236}">
                  <a16:creationId xmlns:a16="http://schemas.microsoft.com/office/drawing/2014/main" id="{7EE51DB0-EE0B-42C4-9950-4ABCF1E2879C}"/>
                </a:ext>
              </a:extLst>
            </p:cNvPr>
            <p:cNvSpPr>
              <a:spLocks/>
            </p:cNvSpPr>
            <p:nvPr/>
          </p:nvSpPr>
          <p:spPr bwMode="auto">
            <a:xfrm>
              <a:off x="11266489" y="1192213"/>
              <a:ext cx="12700" cy="4763"/>
            </a:xfrm>
            <a:custGeom>
              <a:avLst/>
              <a:gdLst>
                <a:gd name="T0" fmla="*/ 20 w 20"/>
                <a:gd name="T1" fmla="*/ 6 h 6"/>
                <a:gd name="T2" fmla="*/ 20 w 20"/>
                <a:gd name="T3" fmla="*/ 0 h 6"/>
                <a:gd name="T4" fmla="*/ 5 w 20"/>
                <a:gd name="T5" fmla="*/ 0 h 6"/>
                <a:gd name="T6" fmla="*/ 2 w 20"/>
                <a:gd name="T7" fmla="*/ 0 h 6"/>
                <a:gd name="T8" fmla="*/ 0 w 20"/>
                <a:gd name="T9" fmla="*/ 6 h 6"/>
                <a:gd name="T10" fmla="*/ 5 w 20"/>
                <a:gd name="T11" fmla="*/ 6 h 6"/>
                <a:gd name="T12" fmla="*/ 5 w 20"/>
                <a:gd name="T13" fmla="*/ 6 h 6"/>
                <a:gd name="T14" fmla="*/ 20 w 20"/>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20" y="6"/>
                  </a:moveTo>
                  <a:lnTo>
                    <a:pt x="20" y="0"/>
                  </a:lnTo>
                  <a:lnTo>
                    <a:pt x="5" y="0"/>
                  </a:lnTo>
                  <a:cubicBezTo>
                    <a:pt x="4" y="0"/>
                    <a:pt x="3" y="0"/>
                    <a:pt x="2" y="0"/>
                  </a:cubicBezTo>
                  <a:lnTo>
                    <a:pt x="0" y="6"/>
                  </a:lnTo>
                  <a:cubicBezTo>
                    <a:pt x="2" y="6"/>
                    <a:pt x="3" y="6"/>
                    <a:pt x="5" y="6"/>
                  </a:cubicBezTo>
                  <a:lnTo>
                    <a:pt x="5"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883">
              <a:extLst>
                <a:ext uri="{FF2B5EF4-FFF2-40B4-BE49-F238E27FC236}">
                  <a16:creationId xmlns:a16="http://schemas.microsoft.com/office/drawing/2014/main" id="{02AFFAAF-CD32-43EB-A738-7E2967B92616}"/>
                </a:ext>
              </a:extLst>
            </p:cNvPr>
            <p:cNvSpPr>
              <a:spLocks noChangeArrowheads="1"/>
            </p:cNvSpPr>
            <p:nvPr/>
          </p:nvSpPr>
          <p:spPr bwMode="auto">
            <a:xfrm>
              <a:off x="11322051"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884">
              <a:extLst>
                <a:ext uri="{FF2B5EF4-FFF2-40B4-BE49-F238E27FC236}">
                  <a16:creationId xmlns:a16="http://schemas.microsoft.com/office/drawing/2014/main" id="{D2F1A659-7A8F-4AAD-B61C-1CA58B436CA4}"/>
                </a:ext>
              </a:extLst>
            </p:cNvPr>
            <p:cNvSpPr>
              <a:spLocks noChangeArrowheads="1"/>
            </p:cNvSpPr>
            <p:nvPr/>
          </p:nvSpPr>
          <p:spPr bwMode="auto">
            <a:xfrm>
              <a:off x="11395076"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885">
              <a:extLst>
                <a:ext uri="{FF2B5EF4-FFF2-40B4-BE49-F238E27FC236}">
                  <a16:creationId xmlns:a16="http://schemas.microsoft.com/office/drawing/2014/main" id="{4969783A-7003-4757-8AD9-A4540A611C02}"/>
                </a:ext>
              </a:extLst>
            </p:cNvPr>
            <p:cNvSpPr>
              <a:spLocks noChangeArrowheads="1"/>
            </p:cNvSpPr>
            <p:nvPr/>
          </p:nvSpPr>
          <p:spPr bwMode="auto">
            <a:xfrm>
              <a:off x="11379201"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886">
              <a:extLst>
                <a:ext uri="{FF2B5EF4-FFF2-40B4-BE49-F238E27FC236}">
                  <a16:creationId xmlns:a16="http://schemas.microsoft.com/office/drawing/2014/main" id="{69A320A2-7077-4539-AE54-15DA8C39DEA7}"/>
                </a:ext>
              </a:extLst>
            </p:cNvPr>
            <p:cNvSpPr>
              <a:spLocks/>
            </p:cNvSpPr>
            <p:nvPr/>
          </p:nvSpPr>
          <p:spPr bwMode="auto">
            <a:xfrm>
              <a:off x="11391901" y="1192213"/>
              <a:ext cx="3175" cy="3175"/>
            </a:xfrm>
            <a:custGeom>
              <a:avLst/>
              <a:gdLst>
                <a:gd name="T0" fmla="*/ 0 w 4"/>
                <a:gd name="T1" fmla="*/ 4 h 4"/>
                <a:gd name="T2" fmla="*/ 4 w 4"/>
                <a:gd name="T3" fmla="*/ 0 h 4"/>
                <a:gd name="T4" fmla="*/ 0 w 4"/>
                <a:gd name="T5" fmla="*/ 0 h 4"/>
                <a:gd name="T6" fmla="*/ 0 w 4"/>
                <a:gd name="T7" fmla="*/ 4 h 4"/>
              </a:gdLst>
              <a:ahLst/>
              <a:cxnLst>
                <a:cxn ang="0">
                  <a:pos x="T0" y="T1"/>
                </a:cxn>
                <a:cxn ang="0">
                  <a:pos x="T2" y="T3"/>
                </a:cxn>
                <a:cxn ang="0">
                  <a:pos x="T4" y="T5"/>
                </a:cxn>
                <a:cxn ang="0">
                  <a:pos x="T6" y="T7"/>
                </a:cxn>
              </a:cxnLst>
              <a:rect l="0" t="0" r="r" b="b"/>
              <a:pathLst>
                <a:path w="4" h="4">
                  <a:moveTo>
                    <a:pt x="0" y="4"/>
                  </a:moveTo>
                  <a:lnTo>
                    <a:pt x="4" y="0"/>
                  </a:lnTo>
                  <a:lnTo>
                    <a:pt x="0" y="0"/>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887">
              <a:extLst>
                <a:ext uri="{FF2B5EF4-FFF2-40B4-BE49-F238E27FC236}">
                  <a16:creationId xmlns:a16="http://schemas.microsoft.com/office/drawing/2014/main" id="{7582559D-1F1F-48D8-B679-1DA581AAEB84}"/>
                </a:ext>
              </a:extLst>
            </p:cNvPr>
            <p:cNvSpPr>
              <a:spLocks noChangeArrowheads="1"/>
            </p:cNvSpPr>
            <p:nvPr/>
          </p:nvSpPr>
          <p:spPr bwMode="auto">
            <a:xfrm>
              <a:off x="11364914"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888">
              <a:extLst>
                <a:ext uri="{FF2B5EF4-FFF2-40B4-BE49-F238E27FC236}">
                  <a16:creationId xmlns:a16="http://schemas.microsoft.com/office/drawing/2014/main" id="{301D8ECB-4FF3-40B7-A419-66DC13628D7F}"/>
                </a:ext>
              </a:extLst>
            </p:cNvPr>
            <p:cNvSpPr>
              <a:spLocks noChangeArrowheads="1"/>
            </p:cNvSpPr>
            <p:nvPr/>
          </p:nvSpPr>
          <p:spPr bwMode="auto">
            <a:xfrm>
              <a:off x="11518901"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889">
              <a:extLst>
                <a:ext uri="{FF2B5EF4-FFF2-40B4-BE49-F238E27FC236}">
                  <a16:creationId xmlns:a16="http://schemas.microsoft.com/office/drawing/2014/main" id="{86D711E5-0637-4833-A291-0A9D3383AD73}"/>
                </a:ext>
              </a:extLst>
            </p:cNvPr>
            <p:cNvSpPr>
              <a:spLocks noChangeArrowheads="1"/>
            </p:cNvSpPr>
            <p:nvPr/>
          </p:nvSpPr>
          <p:spPr bwMode="auto">
            <a:xfrm>
              <a:off x="11533189"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890">
              <a:extLst>
                <a:ext uri="{FF2B5EF4-FFF2-40B4-BE49-F238E27FC236}">
                  <a16:creationId xmlns:a16="http://schemas.microsoft.com/office/drawing/2014/main" id="{B60031FD-448E-4A50-B975-8201203B0D0C}"/>
                </a:ext>
              </a:extLst>
            </p:cNvPr>
            <p:cNvSpPr>
              <a:spLocks noChangeArrowheads="1"/>
            </p:cNvSpPr>
            <p:nvPr/>
          </p:nvSpPr>
          <p:spPr bwMode="auto">
            <a:xfrm>
              <a:off x="11380789"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891">
              <a:extLst>
                <a:ext uri="{FF2B5EF4-FFF2-40B4-BE49-F238E27FC236}">
                  <a16:creationId xmlns:a16="http://schemas.microsoft.com/office/drawing/2014/main" id="{0D6DF02A-5E4E-4847-98E2-16EA9BF4C045}"/>
                </a:ext>
              </a:extLst>
            </p:cNvPr>
            <p:cNvSpPr>
              <a:spLocks noChangeArrowheads="1"/>
            </p:cNvSpPr>
            <p:nvPr/>
          </p:nvSpPr>
          <p:spPr bwMode="auto">
            <a:xfrm>
              <a:off x="11547476"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1892">
              <a:extLst>
                <a:ext uri="{FF2B5EF4-FFF2-40B4-BE49-F238E27FC236}">
                  <a16:creationId xmlns:a16="http://schemas.microsoft.com/office/drawing/2014/main" id="{E7D4226D-A799-420B-A5CD-3C4C89A77EB9}"/>
                </a:ext>
              </a:extLst>
            </p:cNvPr>
            <p:cNvSpPr>
              <a:spLocks noChangeArrowheads="1"/>
            </p:cNvSpPr>
            <p:nvPr/>
          </p:nvSpPr>
          <p:spPr bwMode="auto">
            <a:xfrm>
              <a:off x="11561764"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893">
              <a:extLst>
                <a:ext uri="{FF2B5EF4-FFF2-40B4-BE49-F238E27FC236}">
                  <a16:creationId xmlns:a16="http://schemas.microsoft.com/office/drawing/2014/main" id="{A6A36D3C-0439-4C75-888A-15E8C53F9D28}"/>
                </a:ext>
              </a:extLst>
            </p:cNvPr>
            <p:cNvSpPr>
              <a:spLocks noChangeArrowheads="1"/>
            </p:cNvSpPr>
            <p:nvPr/>
          </p:nvSpPr>
          <p:spPr bwMode="auto">
            <a:xfrm>
              <a:off x="11504614"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94">
              <a:extLst>
                <a:ext uri="{FF2B5EF4-FFF2-40B4-BE49-F238E27FC236}">
                  <a16:creationId xmlns:a16="http://schemas.microsoft.com/office/drawing/2014/main" id="{EE65A0A5-DBD6-46C4-BCB0-5323EAFECFAA}"/>
                </a:ext>
              </a:extLst>
            </p:cNvPr>
            <p:cNvSpPr>
              <a:spLocks/>
            </p:cNvSpPr>
            <p:nvPr/>
          </p:nvSpPr>
          <p:spPr bwMode="auto">
            <a:xfrm>
              <a:off x="11574464" y="1171575"/>
              <a:ext cx="12700" cy="7938"/>
            </a:xfrm>
            <a:custGeom>
              <a:avLst/>
              <a:gdLst>
                <a:gd name="T0" fmla="*/ 4 w 19"/>
                <a:gd name="T1" fmla="*/ 7 h 12"/>
                <a:gd name="T2" fmla="*/ 14 w 19"/>
                <a:gd name="T3" fmla="*/ 12 h 12"/>
                <a:gd name="T4" fmla="*/ 19 w 19"/>
                <a:gd name="T5" fmla="*/ 8 h 12"/>
                <a:gd name="T6" fmla="*/ 4 w 19"/>
                <a:gd name="T7" fmla="*/ 0 h 12"/>
                <a:gd name="T8" fmla="*/ 0 w 19"/>
                <a:gd name="T9" fmla="*/ 0 h 12"/>
                <a:gd name="T10" fmla="*/ 0 w 19"/>
                <a:gd name="T11" fmla="*/ 7 h 12"/>
                <a:gd name="T12" fmla="*/ 4 w 19"/>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4" y="7"/>
                  </a:moveTo>
                  <a:cubicBezTo>
                    <a:pt x="8" y="7"/>
                    <a:pt x="12" y="8"/>
                    <a:pt x="14" y="12"/>
                  </a:cubicBezTo>
                  <a:lnTo>
                    <a:pt x="19" y="8"/>
                  </a:lnTo>
                  <a:cubicBezTo>
                    <a:pt x="15" y="3"/>
                    <a:pt x="10" y="0"/>
                    <a:pt x="4" y="0"/>
                  </a:cubicBezTo>
                  <a:lnTo>
                    <a:pt x="0" y="0"/>
                  </a:lnTo>
                  <a:lnTo>
                    <a:pt x="0" y="7"/>
                  </a:lnTo>
                  <a:lnTo>
                    <a:pt x="4"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1895">
              <a:extLst>
                <a:ext uri="{FF2B5EF4-FFF2-40B4-BE49-F238E27FC236}">
                  <a16:creationId xmlns:a16="http://schemas.microsoft.com/office/drawing/2014/main" id="{4FDB2F86-E85E-4575-93E3-CC48F7289F95}"/>
                </a:ext>
              </a:extLst>
            </p:cNvPr>
            <p:cNvSpPr>
              <a:spLocks noChangeArrowheads="1"/>
            </p:cNvSpPr>
            <p:nvPr/>
          </p:nvSpPr>
          <p:spPr bwMode="auto">
            <a:xfrm>
              <a:off x="11422064"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1896">
              <a:extLst>
                <a:ext uri="{FF2B5EF4-FFF2-40B4-BE49-F238E27FC236}">
                  <a16:creationId xmlns:a16="http://schemas.microsoft.com/office/drawing/2014/main" id="{EDA9F7C8-EC33-4A8A-B9BC-649D288D0103}"/>
                </a:ext>
              </a:extLst>
            </p:cNvPr>
            <p:cNvSpPr>
              <a:spLocks noChangeArrowheads="1"/>
            </p:cNvSpPr>
            <p:nvPr/>
          </p:nvSpPr>
          <p:spPr bwMode="auto">
            <a:xfrm>
              <a:off x="11450639"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1897">
              <a:extLst>
                <a:ext uri="{FF2B5EF4-FFF2-40B4-BE49-F238E27FC236}">
                  <a16:creationId xmlns:a16="http://schemas.microsoft.com/office/drawing/2014/main" id="{53BE2606-4D58-4018-834B-1D87927F8561}"/>
                </a:ext>
              </a:extLst>
            </p:cNvPr>
            <p:cNvSpPr>
              <a:spLocks noChangeArrowheads="1"/>
            </p:cNvSpPr>
            <p:nvPr/>
          </p:nvSpPr>
          <p:spPr bwMode="auto">
            <a:xfrm>
              <a:off x="11436351"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1898">
              <a:extLst>
                <a:ext uri="{FF2B5EF4-FFF2-40B4-BE49-F238E27FC236}">
                  <a16:creationId xmlns:a16="http://schemas.microsoft.com/office/drawing/2014/main" id="{769790F1-75B1-475E-9A65-FBCA032360B6}"/>
                </a:ext>
              </a:extLst>
            </p:cNvPr>
            <p:cNvSpPr>
              <a:spLocks noChangeArrowheads="1"/>
            </p:cNvSpPr>
            <p:nvPr/>
          </p:nvSpPr>
          <p:spPr bwMode="auto">
            <a:xfrm>
              <a:off x="11491914"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1899">
              <a:extLst>
                <a:ext uri="{FF2B5EF4-FFF2-40B4-BE49-F238E27FC236}">
                  <a16:creationId xmlns:a16="http://schemas.microsoft.com/office/drawing/2014/main" id="{396E1571-B7E5-4F5D-B95B-112E6B1EBC96}"/>
                </a:ext>
              </a:extLst>
            </p:cNvPr>
            <p:cNvSpPr>
              <a:spLocks noChangeArrowheads="1"/>
            </p:cNvSpPr>
            <p:nvPr/>
          </p:nvSpPr>
          <p:spPr bwMode="auto">
            <a:xfrm>
              <a:off x="11464926"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1900">
              <a:extLst>
                <a:ext uri="{FF2B5EF4-FFF2-40B4-BE49-F238E27FC236}">
                  <a16:creationId xmlns:a16="http://schemas.microsoft.com/office/drawing/2014/main" id="{A0FFAD5A-3849-47F1-9EF5-910168F9A2FD}"/>
                </a:ext>
              </a:extLst>
            </p:cNvPr>
            <p:cNvSpPr>
              <a:spLocks noChangeArrowheads="1"/>
            </p:cNvSpPr>
            <p:nvPr/>
          </p:nvSpPr>
          <p:spPr bwMode="auto">
            <a:xfrm>
              <a:off x="11477626"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1901">
              <a:extLst>
                <a:ext uri="{FF2B5EF4-FFF2-40B4-BE49-F238E27FC236}">
                  <a16:creationId xmlns:a16="http://schemas.microsoft.com/office/drawing/2014/main" id="{C65B8B98-120E-433E-B9A3-0D1712207FA5}"/>
                </a:ext>
              </a:extLst>
            </p:cNvPr>
            <p:cNvSpPr>
              <a:spLocks noChangeArrowheads="1"/>
            </p:cNvSpPr>
            <p:nvPr/>
          </p:nvSpPr>
          <p:spPr bwMode="auto">
            <a:xfrm>
              <a:off x="11517314"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1902">
              <a:extLst>
                <a:ext uri="{FF2B5EF4-FFF2-40B4-BE49-F238E27FC236}">
                  <a16:creationId xmlns:a16="http://schemas.microsoft.com/office/drawing/2014/main" id="{747E0B8C-0A3C-4425-9913-52D8534D56A2}"/>
                </a:ext>
              </a:extLst>
            </p:cNvPr>
            <p:cNvSpPr>
              <a:spLocks noChangeArrowheads="1"/>
            </p:cNvSpPr>
            <p:nvPr/>
          </p:nvSpPr>
          <p:spPr bwMode="auto">
            <a:xfrm>
              <a:off x="11420476"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1903">
              <a:extLst>
                <a:ext uri="{FF2B5EF4-FFF2-40B4-BE49-F238E27FC236}">
                  <a16:creationId xmlns:a16="http://schemas.microsoft.com/office/drawing/2014/main" id="{5B12293C-41D8-4683-9C4A-B82930BA8FAA}"/>
                </a:ext>
              </a:extLst>
            </p:cNvPr>
            <p:cNvSpPr>
              <a:spLocks noChangeArrowheads="1"/>
            </p:cNvSpPr>
            <p:nvPr/>
          </p:nvSpPr>
          <p:spPr bwMode="auto">
            <a:xfrm>
              <a:off x="11476039"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1904">
              <a:extLst>
                <a:ext uri="{FF2B5EF4-FFF2-40B4-BE49-F238E27FC236}">
                  <a16:creationId xmlns:a16="http://schemas.microsoft.com/office/drawing/2014/main" id="{887AD5C0-03CD-44A8-BF43-1F238BD5DA66}"/>
                </a:ext>
              </a:extLst>
            </p:cNvPr>
            <p:cNvSpPr>
              <a:spLocks noChangeArrowheads="1"/>
            </p:cNvSpPr>
            <p:nvPr/>
          </p:nvSpPr>
          <p:spPr bwMode="auto">
            <a:xfrm>
              <a:off x="11490326"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1905">
              <a:extLst>
                <a:ext uri="{FF2B5EF4-FFF2-40B4-BE49-F238E27FC236}">
                  <a16:creationId xmlns:a16="http://schemas.microsoft.com/office/drawing/2014/main" id="{169D4AE2-27E7-45A8-B557-98EC509663BC}"/>
                </a:ext>
              </a:extLst>
            </p:cNvPr>
            <p:cNvSpPr>
              <a:spLocks noChangeArrowheads="1"/>
            </p:cNvSpPr>
            <p:nvPr/>
          </p:nvSpPr>
          <p:spPr bwMode="auto">
            <a:xfrm>
              <a:off x="11503026"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1906">
              <a:extLst>
                <a:ext uri="{FF2B5EF4-FFF2-40B4-BE49-F238E27FC236}">
                  <a16:creationId xmlns:a16="http://schemas.microsoft.com/office/drawing/2014/main" id="{80B940B2-3BB4-4C2B-8A0D-E1DC5F7A8E9C}"/>
                </a:ext>
              </a:extLst>
            </p:cNvPr>
            <p:cNvSpPr>
              <a:spLocks noChangeArrowheads="1"/>
            </p:cNvSpPr>
            <p:nvPr/>
          </p:nvSpPr>
          <p:spPr bwMode="auto">
            <a:xfrm>
              <a:off x="11449051"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907">
              <a:extLst>
                <a:ext uri="{FF2B5EF4-FFF2-40B4-BE49-F238E27FC236}">
                  <a16:creationId xmlns:a16="http://schemas.microsoft.com/office/drawing/2014/main" id="{DE24CFB5-41EB-4AF9-A2DB-2D96D0129A96}"/>
                </a:ext>
              </a:extLst>
            </p:cNvPr>
            <p:cNvSpPr>
              <a:spLocks noChangeArrowheads="1"/>
            </p:cNvSpPr>
            <p:nvPr/>
          </p:nvSpPr>
          <p:spPr bwMode="auto">
            <a:xfrm>
              <a:off x="11434764"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1908">
              <a:extLst>
                <a:ext uri="{FF2B5EF4-FFF2-40B4-BE49-F238E27FC236}">
                  <a16:creationId xmlns:a16="http://schemas.microsoft.com/office/drawing/2014/main" id="{8E449974-0D87-45F8-B770-1ECFA14B1C5B}"/>
                </a:ext>
              </a:extLst>
            </p:cNvPr>
            <p:cNvSpPr>
              <a:spLocks noChangeArrowheads="1"/>
            </p:cNvSpPr>
            <p:nvPr/>
          </p:nvSpPr>
          <p:spPr bwMode="auto">
            <a:xfrm>
              <a:off x="11461751"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909">
              <a:extLst>
                <a:ext uri="{FF2B5EF4-FFF2-40B4-BE49-F238E27FC236}">
                  <a16:creationId xmlns:a16="http://schemas.microsoft.com/office/drawing/2014/main" id="{6807654C-23A7-42F3-AC49-884FF7E61F2F}"/>
                </a:ext>
              </a:extLst>
            </p:cNvPr>
            <p:cNvSpPr>
              <a:spLocks/>
            </p:cNvSpPr>
            <p:nvPr/>
          </p:nvSpPr>
          <p:spPr bwMode="auto">
            <a:xfrm>
              <a:off x="11583989" y="1179513"/>
              <a:ext cx="6350" cy="12700"/>
            </a:xfrm>
            <a:custGeom>
              <a:avLst/>
              <a:gdLst>
                <a:gd name="T0" fmla="*/ 7 w 9"/>
                <a:gd name="T1" fmla="*/ 0 h 21"/>
                <a:gd name="T2" fmla="*/ 2 w 9"/>
                <a:gd name="T3" fmla="*/ 3 h 21"/>
                <a:gd name="T4" fmla="*/ 3 w 9"/>
                <a:gd name="T5" fmla="*/ 9 h 21"/>
                <a:gd name="T6" fmla="*/ 0 w 9"/>
                <a:gd name="T7" fmla="*/ 17 h 21"/>
                <a:gd name="T8" fmla="*/ 5 w 9"/>
                <a:gd name="T9" fmla="*/ 21 h 21"/>
                <a:gd name="T10" fmla="*/ 9 w 9"/>
                <a:gd name="T11" fmla="*/ 9 h 21"/>
                <a:gd name="T12" fmla="*/ 7 w 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9" h="21">
                  <a:moveTo>
                    <a:pt x="7" y="0"/>
                  </a:moveTo>
                  <a:lnTo>
                    <a:pt x="2" y="3"/>
                  </a:lnTo>
                  <a:cubicBezTo>
                    <a:pt x="3" y="5"/>
                    <a:pt x="3" y="7"/>
                    <a:pt x="3" y="9"/>
                  </a:cubicBezTo>
                  <a:cubicBezTo>
                    <a:pt x="3" y="12"/>
                    <a:pt x="2" y="15"/>
                    <a:pt x="0" y="17"/>
                  </a:cubicBezTo>
                  <a:lnTo>
                    <a:pt x="5" y="21"/>
                  </a:lnTo>
                  <a:cubicBezTo>
                    <a:pt x="8" y="18"/>
                    <a:pt x="9" y="13"/>
                    <a:pt x="9" y="9"/>
                  </a:cubicBezTo>
                  <a:cubicBezTo>
                    <a:pt x="9" y="6"/>
                    <a:pt x="9" y="3"/>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910">
              <a:extLst>
                <a:ext uri="{FF2B5EF4-FFF2-40B4-BE49-F238E27FC236}">
                  <a16:creationId xmlns:a16="http://schemas.microsoft.com/office/drawing/2014/main" id="{89F1E1EF-FA64-4E41-85EF-8DF0694AAEAC}"/>
                </a:ext>
              </a:extLst>
            </p:cNvPr>
            <p:cNvSpPr>
              <a:spLocks/>
            </p:cNvSpPr>
            <p:nvPr/>
          </p:nvSpPr>
          <p:spPr bwMode="auto">
            <a:xfrm>
              <a:off x="11572876" y="1190625"/>
              <a:ext cx="12700" cy="6350"/>
            </a:xfrm>
            <a:custGeom>
              <a:avLst/>
              <a:gdLst>
                <a:gd name="T0" fmla="*/ 7 w 20"/>
                <a:gd name="T1" fmla="*/ 3 h 9"/>
                <a:gd name="T2" fmla="*/ 0 w 20"/>
                <a:gd name="T3" fmla="*/ 3 h 9"/>
                <a:gd name="T4" fmla="*/ 0 w 20"/>
                <a:gd name="T5" fmla="*/ 9 h 9"/>
                <a:gd name="T6" fmla="*/ 7 w 20"/>
                <a:gd name="T7" fmla="*/ 9 h 9"/>
                <a:gd name="T8" fmla="*/ 20 w 20"/>
                <a:gd name="T9" fmla="*/ 5 h 9"/>
                <a:gd name="T10" fmla="*/ 15 w 20"/>
                <a:gd name="T11" fmla="*/ 0 h 9"/>
                <a:gd name="T12" fmla="*/ 7 w 20"/>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20" h="9">
                  <a:moveTo>
                    <a:pt x="7" y="3"/>
                  </a:moveTo>
                  <a:lnTo>
                    <a:pt x="0" y="3"/>
                  </a:lnTo>
                  <a:lnTo>
                    <a:pt x="0" y="9"/>
                  </a:lnTo>
                  <a:lnTo>
                    <a:pt x="7" y="9"/>
                  </a:lnTo>
                  <a:cubicBezTo>
                    <a:pt x="11" y="9"/>
                    <a:pt x="16" y="8"/>
                    <a:pt x="20" y="5"/>
                  </a:cubicBezTo>
                  <a:lnTo>
                    <a:pt x="15" y="0"/>
                  </a:lnTo>
                  <a:cubicBezTo>
                    <a:pt x="13" y="2"/>
                    <a:pt x="10" y="3"/>
                    <a:pt x="7"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1911">
              <a:extLst>
                <a:ext uri="{FF2B5EF4-FFF2-40B4-BE49-F238E27FC236}">
                  <a16:creationId xmlns:a16="http://schemas.microsoft.com/office/drawing/2014/main" id="{3531D4DD-BAF5-4501-947C-58B08C8B33F3}"/>
                </a:ext>
              </a:extLst>
            </p:cNvPr>
            <p:cNvSpPr>
              <a:spLocks noChangeArrowheads="1"/>
            </p:cNvSpPr>
            <p:nvPr/>
          </p:nvSpPr>
          <p:spPr bwMode="auto">
            <a:xfrm>
              <a:off x="11545889"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1912">
              <a:extLst>
                <a:ext uri="{FF2B5EF4-FFF2-40B4-BE49-F238E27FC236}">
                  <a16:creationId xmlns:a16="http://schemas.microsoft.com/office/drawing/2014/main" id="{DEFCCEDD-85AA-4245-A379-D1F7F9D7D37C}"/>
                </a:ext>
              </a:extLst>
            </p:cNvPr>
            <p:cNvSpPr>
              <a:spLocks noChangeArrowheads="1"/>
            </p:cNvSpPr>
            <p:nvPr/>
          </p:nvSpPr>
          <p:spPr bwMode="auto">
            <a:xfrm>
              <a:off x="11558589"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1913">
              <a:extLst>
                <a:ext uri="{FF2B5EF4-FFF2-40B4-BE49-F238E27FC236}">
                  <a16:creationId xmlns:a16="http://schemas.microsoft.com/office/drawing/2014/main" id="{DD1E15A7-FD63-4F5E-A517-C54AAD047C67}"/>
                </a:ext>
              </a:extLst>
            </p:cNvPr>
            <p:cNvSpPr>
              <a:spLocks noChangeArrowheads="1"/>
            </p:cNvSpPr>
            <p:nvPr/>
          </p:nvSpPr>
          <p:spPr bwMode="auto">
            <a:xfrm>
              <a:off x="11531601"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914">
              <a:extLst>
                <a:ext uri="{FF2B5EF4-FFF2-40B4-BE49-F238E27FC236}">
                  <a16:creationId xmlns:a16="http://schemas.microsoft.com/office/drawing/2014/main" id="{BD0F3E42-06D7-446A-A171-08990A9A70E2}"/>
                </a:ext>
              </a:extLst>
            </p:cNvPr>
            <p:cNvSpPr>
              <a:spLocks/>
            </p:cNvSpPr>
            <p:nvPr/>
          </p:nvSpPr>
          <p:spPr bwMode="auto">
            <a:xfrm>
              <a:off x="11269664" y="1171575"/>
              <a:ext cx="12700" cy="4763"/>
            </a:xfrm>
            <a:custGeom>
              <a:avLst/>
              <a:gdLst>
                <a:gd name="T0" fmla="*/ 1 w 19"/>
                <a:gd name="T1" fmla="*/ 7 h 7"/>
                <a:gd name="T2" fmla="*/ 19 w 19"/>
                <a:gd name="T3" fmla="*/ 7 h 7"/>
                <a:gd name="T4" fmla="*/ 19 w 19"/>
                <a:gd name="T5" fmla="*/ 0 h 7"/>
                <a:gd name="T6" fmla="*/ 1 w 19"/>
                <a:gd name="T7" fmla="*/ 0 h 7"/>
                <a:gd name="T8" fmla="*/ 0 w 19"/>
                <a:gd name="T9" fmla="*/ 0 h 7"/>
                <a:gd name="T10" fmla="*/ 0 w 19"/>
                <a:gd name="T11" fmla="*/ 7 h 7"/>
                <a:gd name="T12" fmla="*/ 1 w 1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9" h="7">
                  <a:moveTo>
                    <a:pt x="1" y="7"/>
                  </a:moveTo>
                  <a:lnTo>
                    <a:pt x="19" y="7"/>
                  </a:lnTo>
                  <a:lnTo>
                    <a:pt x="19" y="0"/>
                  </a:lnTo>
                  <a:lnTo>
                    <a:pt x="1" y="0"/>
                  </a:lnTo>
                  <a:cubicBezTo>
                    <a:pt x="1" y="0"/>
                    <a:pt x="0" y="0"/>
                    <a:pt x="0" y="0"/>
                  </a:cubicBezTo>
                  <a:lnTo>
                    <a:pt x="0" y="7"/>
                  </a:lnTo>
                  <a:cubicBezTo>
                    <a:pt x="0" y="7"/>
                    <a:pt x="1" y="7"/>
                    <a:pt x="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1915">
              <a:extLst>
                <a:ext uri="{FF2B5EF4-FFF2-40B4-BE49-F238E27FC236}">
                  <a16:creationId xmlns:a16="http://schemas.microsoft.com/office/drawing/2014/main" id="{35993BA3-8E5C-47ED-93B3-F10B2B5B9802}"/>
                </a:ext>
              </a:extLst>
            </p:cNvPr>
            <p:cNvSpPr>
              <a:spLocks noChangeArrowheads="1"/>
            </p:cNvSpPr>
            <p:nvPr/>
          </p:nvSpPr>
          <p:spPr bwMode="auto">
            <a:xfrm>
              <a:off x="11310939"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1916">
              <a:extLst>
                <a:ext uri="{FF2B5EF4-FFF2-40B4-BE49-F238E27FC236}">
                  <a16:creationId xmlns:a16="http://schemas.microsoft.com/office/drawing/2014/main" id="{12C12FE9-9A1E-4BD9-8D6B-B1688E793826}"/>
                </a:ext>
              </a:extLst>
            </p:cNvPr>
            <p:cNvSpPr>
              <a:spLocks noChangeArrowheads="1"/>
            </p:cNvSpPr>
            <p:nvPr/>
          </p:nvSpPr>
          <p:spPr bwMode="auto">
            <a:xfrm>
              <a:off x="11325226"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1917">
              <a:extLst>
                <a:ext uri="{FF2B5EF4-FFF2-40B4-BE49-F238E27FC236}">
                  <a16:creationId xmlns:a16="http://schemas.microsoft.com/office/drawing/2014/main" id="{70FB24FA-E045-4191-86BD-14B295F99173}"/>
                </a:ext>
              </a:extLst>
            </p:cNvPr>
            <p:cNvSpPr>
              <a:spLocks noChangeArrowheads="1"/>
            </p:cNvSpPr>
            <p:nvPr/>
          </p:nvSpPr>
          <p:spPr bwMode="auto">
            <a:xfrm>
              <a:off x="11352214"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1918">
              <a:extLst>
                <a:ext uri="{FF2B5EF4-FFF2-40B4-BE49-F238E27FC236}">
                  <a16:creationId xmlns:a16="http://schemas.microsoft.com/office/drawing/2014/main" id="{BCB67300-FBF8-43A0-8037-9F800629D50C}"/>
                </a:ext>
              </a:extLst>
            </p:cNvPr>
            <p:cNvSpPr>
              <a:spLocks noChangeArrowheads="1"/>
            </p:cNvSpPr>
            <p:nvPr/>
          </p:nvSpPr>
          <p:spPr bwMode="auto">
            <a:xfrm>
              <a:off x="11339514"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1919">
              <a:extLst>
                <a:ext uri="{FF2B5EF4-FFF2-40B4-BE49-F238E27FC236}">
                  <a16:creationId xmlns:a16="http://schemas.microsoft.com/office/drawing/2014/main" id="{0BD7BBED-0912-4439-9050-C9E13E38D1DD}"/>
                </a:ext>
              </a:extLst>
            </p:cNvPr>
            <p:cNvSpPr>
              <a:spLocks noChangeArrowheads="1"/>
            </p:cNvSpPr>
            <p:nvPr/>
          </p:nvSpPr>
          <p:spPr bwMode="auto">
            <a:xfrm>
              <a:off x="11298239"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1920">
              <a:extLst>
                <a:ext uri="{FF2B5EF4-FFF2-40B4-BE49-F238E27FC236}">
                  <a16:creationId xmlns:a16="http://schemas.microsoft.com/office/drawing/2014/main" id="{8DBA277E-7232-4495-86A2-4D17C51A77FB}"/>
                </a:ext>
              </a:extLst>
            </p:cNvPr>
            <p:cNvSpPr>
              <a:spLocks noChangeArrowheads="1"/>
            </p:cNvSpPr>
            <p:nvPr/>
          </p:nvSpPr>
          <p:spPr bwMode="auto">
            <a:xfrm>
              <a:off x="11366501"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921">
              <a:extLst>
                <a:ext uri="{FF2B5EF4-FFF2-40B4-BE49-F238E27FC236}">
                  <a16:creationId xmlns:a16="http://schemas.microsoft.com/office/drawing/2014/main" id="{FEEE2C15-7FC5-4C00-AF73-BD13410A79B1}"/>
                </a:ext>
              </a:extLst>
            </p:cNvPr>
            <p:cNvSpPr>
              <a:spLocks/>
            </p:cNvSpPr>
            <p:nvPr/>
          </p:nvSpPr>
          <p:spPr bwMode="auto">
            <a:xfrm>
              <a:off x="11256964" y="1184275"/>
              <a:ext cx="9525" cy="11113"/>
            </a:xfrm>
            <a:custGeom>
              <a:avLst/>
              <a:gdLst>
                <a:gd name="T0" fmla="*/ 12 w 14"/>
                <a:gd name="T1" fmla="*/ 18 h 18"/>
                <a:gd name="T2" fmla="*/ 14 w 14"/>
                <a:gd name="T3" fmla="*/ 12 h 18"/>
                <a:gd name="T4" fmla="*/ 6 w 14"/>
                <a:gd name="T5" fmla="*/ 0 h 18"/>
                <a:gd name="T6" fmla="*/ 6 w 14"/>
                <a:gd name="T7" fmla="*/ 0 h 18"/>
                <a:gd name="T8" fmla="*/ 0 w 14"/>
                <a:gd name="T9" fmla="*/ 0 h 18"/>
                <a:gd name="T10" fmla="*/ 12 w 14"/>
                <a:gd name="T11" fmla="*/ 18 h 18"/>
              </a:gdLst>
              <a:ahLst/>
              <a:cxnLst>
                <a:cxn ang="0">
                  <a:pos x="T0" y="T1"/>
                </a:cxn>
                <a:cxn ang="0">
                  <a:pos x="T2" y="T3"/>
                </a:cxn>
                <a:cxn ang="0">
                  <a:pos x="T4" y="T5"/>
                </a:cxn>
                <a:cxn ang="0">
                  <a:pos x="T6" y="T7"/>
                </a:cxn>
                <a:cxn ang="0">
                  <a:pos x="T8" y="T9"/>
                </a:cxn>
                <a:cxn ang="0">
                  <a:pos x="T10" y="T11"/>
                </a:cxn>
              </a:cxnLst>
              <a:rect l="0" t="0" r="r" b="b"/>
              <a:pathLst>
                <a:path w="14" h="18">
                  <a:moveTo>
                    <a:pt x="12" y="18"/>
                  </a:moveTo>
                  <a:lnTo>
                    <a:pt x="14" y="12"/>
                  </a:lnTo>
                  <a:cubicBezTo>
                    <a:pt x="10" y="10"/>
                    <a:pt x="6" y="5"/>
                    <a:pt x="6" y="0"/>
                  </a:cubicBezTo>
                  <a:lnTo>
                    <a:pt x="6" y="0"/>
                  </a:lnTo>
                  <a:lnTo>
                    <a:pt x="0" y="0"/>
                  </a:lnTo>
                  <a:cubicBezTo>
                    <a:pt x="0" y="7"/>
                    <a:pt x="5" y="14"/>
                    <a:pt x="1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922">
              <a:extLst>
                <a:ext uri="{FF2B5EF4-FFF2-40B4-BE49-F238E27FC236}">
                  <a16:creationId xmlns:a16="http://schemas.microsoft.com/office/drawing/2014/main" id="{95BBF0E8-FC98-4066-9824-464CD67CCCD2}"/>
                </a:ext>
              </a:extLst>
            </p:cNvPr>
            <p:cNvSpPr>
              <a:spLocks/>
            </p:cNvSpPr>
            <p:nvPr/>
          </p:nvSpPr>
          <p:spPr bwMode="auto">
            <a:xfrm>
              <a:off x="11403014" y="1195388"/>
              <a:ext cx="1588" cy="1588"/>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1"/>
                  </a:lnTo>
                  <a:lnTo>
                    <a:pt x="2" y="0"/>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923">
              <a:extLst>
                <a:ext uri="{FF2B5EF4-FFF2-40B4-BE49-F238E27FC236}">
                  <a16:creationId xmlns:a16="http://schemas.microsoft.com/office/drawing/2014/main" id="{EFAF1CCD-9764-4A3C-BC2E-E798F5BD0F65}"/>
                </a:ext>
              </a:extLst>
            </p:cNvPr>
            <p:cNvSpPr>
              <a:spLocks/>
            </p:cNvSpPr>
            <p:nvPr/>
          </p:nvSpPr>
          <p:spPr bwMode="auto">
            <a:xfrm>
              <a:off x="11406189" y="1192213"/>
              <a:ext cx="12700" cy="4763"/>
            </a:xfrm>
            <a:custGeom>
              <a:avLst/>
              <a:gdLst>
                <a:gd name="T0" fmla="*/ 0 w 19"/>
                <a:gd name="T1" fmla="*/ 2 h 6"/>
                <a:gd name="T2" fmla="*/ 0 w 19"/>
                <a:gd name="T3" fmla="*/ 6 h 6"/>
                <a:gd name="T4" fmla="*/ 19 w 19"/>
                <a:gd name="T5" fmla="*/ 6 h 6"/>
                <a:gd name="T6" fmla="*/ 19 w 19"/>
                <a:gd name="T7" fmla="*/ 0 h 6"/>
                <a:gd name="T8" fmla="*/ 2 w 19"/>
                <a:gd name="T9" fmla="*/ 0 h 6"/>
                <a:gd name="T10" fmla="*/ 0 w 19"/>
                <a:gd name="T11" fmla="*/ 2 h 6"/>
              </a:gdLst>
              <a:ahLst/>
              <a:cxnLst>
                <a:cxn ang="0">
                  <a:pos x="T0" y="T1"/>
                </a:cxn>
                <a:cxn ang="0">
                  <a:pos x="T2" y="T3"/>
                </a:cxn>
                <a:cxn ang="0">
                  <a:pos x="T4" y="T5"/>
                </a:cxn>
                <a:cxn ang="0">
                  <a:pos x="T6" y="T7"/>
                </a:cxn>
                <a:cxn ang="0">
                  <a:pos x="T8" y="T9"/>
                </a:cxn>
                <a:cxn ang="0">
                  <a:pos x="T10" y="T11"/>
                </a:cxn>
              </a:cxnLst>
              <a:rect l="0" t="0" r="r" b="b"/>
              <a:pathLst>
                <a:path w="19" h="6">
                  <a:moveTo>
                    <a:pt x="0" y="2"/>
                  </a:moveTo>
                  <a:lnTo>
                    <a:pt x="0" y="6"/>
                  </a:lnTo>
                  <a:lnTo>
                    <a:pt x="19" y="6"/>
                  </a:lnTo>
                  <a:lnTo>
                    <a:pt x="19" y="0"/>
                  </a:lnTo>
                  <a:lnTo>
                    <a:pt x="2"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924">
              <a:extLst>
                <a:ext uri="{FF2B5EF4-FFF2-40B4-BE49-F238E27FC236}">
                  <a16:creationId xmlns:a16="http://schemas.microsoft.com/office/drawing/2014/main" id="{DCF0EDF7-C90D-43A9-8C58-1939E416EF00}"/>
                </a:ext>
              </a:extLst>
            </p:cNvPr>
            <p:cNvSpPr>
              <a:spLocks/>
            </p:cNvSpPr>
            <p:nvPr/>
          </p:nvSpPr>
          <p:spPr bwMode="auto">
            <a:xfrm>
              <a:off x="11258551" y="1173163"/>
              <a:ext cx="9525" cy="9525"/>
            </a:xfrm>
            <a:custGeom>
              <a:avLst/>
              <a:gdLst>
                <a:gd name="T0" fmla="*/ 16 w 16"/>
                <a:gd name="T1" fmla="*/ 6 h 16"/>
                <a:gd name="T2" fmla="*/ 14 w 16"/>
                <a:gd name="T3" fmla="*/ 0 h 16"/>
                <a:gd name="T4" fmla="*/ 0 w 16"/>
                <a:gd name="T5" fmla="*/ 15 h 16"/>
                <a:gd name="T6" fmla="*/ 6 w 16"/>
                <a:gd name="T7" fmla="*/ 16 h 16"/>
                <a:gd name="T8" fmla="*/ 16 w 16"/>
                <a:gd name="T9" fmla="*/ 6 h 16"/>
              </a:gdLst>
              <a:ahLst/>
              <a:cxnLst>
                <a:cxn ang="0">
                  <a:pos x="T0" y="T1"/>
                </a:cxn>
                <a:cxn ang="0">
                  <a:pos x="T2" y="T3"/>
                </a:cxn>
                <a:cxn ang="0">
                  <a:pos x="T4" y="T5"/>
                </a:cxn>
                <a:cxn ang="0">
                  <a:pos x="T6" y="T7"/>
                </a:cxn>
                <a:cxn ang="0">
                  <a:pos x="T8" y="T9"/>
                </a:cxn>
              </a:cxnLst>
              <a:rect l="0" t="0" r="r" b="b"/>
              <a:pathLst>
                <a:path w="16" h="16">
                  <a:moveTo>
                    <a:pt x="16" y="6"/>
                  </a:moveTo>
                  <a:lnTo>
                    <a:pt x="14" y="0"/>
                  </a:lnTo>
                  <a:cubicBezTo>
                    <a:pt x="7" y="2"/>
                    <a:pt x="1" y="8"/>
                    <a:pt x="0" y="15"/>
                  </a:cubicBezTo>
                  <a:lnTo>
                    <a:pt x="6" y="16"/>
                  </a:lnTo>
                  <a:cubicBezTo>
                    <a:pt x="7" y="11"/>
                    <a:pt x="11" y="7"/>
                    <a:pt x="16"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925">
              <a:extLst>
                <a:ext uri="{FF2B5EF4-FFF2-40B4-BE49-F238E27FC236}">
                  <a16:creationId xmlns:a16="http://schemas.microsoft.com/office/drawing/2014/main" id="{00C29B2B-2128-48AB-81A9-9CF6C51D97E0}"/>
                </a:ext>
              </a:extLst>
            </p:cNvPr>
            <p:cNvSpPr>
              <a:spLocks noChangeArrowheads="1"/>
            </p:cNvSpPr>
            <p:nvPr/>
          </p:nvSpPr>
          <p:spPr bwMode="auto">
            <a:xfrm>
              <a:off x="11283951"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926">
              <a:extLst>
                <a:ext uri="{FF2B5EF4-FFF2-40B4-BE49-F238E27FC236}">
                  <a16:creationId xmlns:a16="http://schemas.microsoft.com/office/drawing/2014/main" id="{3DAF6BC4-C159-4B53-9198-6402D5383689}"/>
                </a:ext>
              </a:extLst>
            </p:cNvPr>
            <p:cNvSpPr>
              <a:spLocks/>
            </p:cNvSpPr>
            <p:nvPr/>
          </p:nvSpPr>
          <p:spPr bwMode="auto">
            <a:xfrm>
              <a:off x="11404601" y="1177925"/>
              <a:ext cx="12700" cy="14288"/>
            </a:xfrm>
            <a:custGeom>
              <a:avLst/>
              <a:gdLst>
                <a:gd name="T0" fmla="*/ 0 w 21"/>
                <a:gd name="T1" fmla="*/ 10 h 21"/>
                <a:gd name="T2" fmla="*/ 12 w 21"/>
                <a:gd name="T3" fmla="*/ 20 h 21"/>
                <a:gd name="T4" fmla="*/ 19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5" y="21"/>
                    <a:pt x="12" y="20"/>
                  </a:cubicBezTo>
                  <a:cubicBezTo>
                    <a:pt x="15" y="19"/>
                    <a:pt x="18" y="16"/>
                    <a:pt x="19" y="12"/>
                  </a:cubicBezTo>
                  <a:cubicBezTo>
                    <a:pt x="21" y="6"/>
                    <a:pt x="16" y="0"/>
                    <a:pt x="10"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927">
              <a:extLst>
                <a:ext uri="{FF2B5EF4-FFF2-40B4-BE49-F238E27FC236}">
                  <a16:creationId xmlns:a16="http://schemas.microsoft.com/office/drawing/2014/main" id="{C23F06A2-061B-459B-B83D-B959F10C6670}"/>
                </a:ext>
              </a:extLst>
            </p:cNvPr>
            <p:cNvSpPr>
              <a:spLocks/>
            </p:cNvSpPr>
            <p:nvPr/>
          </p:nvSpPr>
          <p:spPr bwMode="auto">
            <a:xfrm>
              <a:off x="10812464" y="1035050"/>
              <a:ext cx="58738" cy="90488"/>
            </a:xfrm>
            <a:custGeom>
              <a:avLst/>
              <a:gdLst>
                <a:gd name="T0" fmla="*/ 68 w 94"/>
                <a:gd name="T1" fmla="*/ 54 h 143"/>
                <a:gd name="T2" fmla="*/ 85 w 94"/>
                <a:gd name="T3" fmla="*/ 75 h 143"/>
                <a:gd name="T4" fmla="*/ 85 w 94"/>
                <a:gd name="T5" fmla="*/ 129 h 143"/>
                <a:gd name="T6" fmla="*/ 87 w 94"/>
                <a:gd name="T7" fmla="*/ 143 h 143"/>
                <a:gd name="T8" fmla="*/ 94 w 94"/>
                <a:gd name="T9" fmla="*/ 116 h 143"/>
                <a:gd name="T10" fmla="*/ 94 w 94"/>
                <a:gd name="T11" fmla="*/ 59 h 143"/>
                <a:gd name="T12" fmla="*/ 87 w 94"/>
                <a:gd name="T13" fmla="*/ 48 h 143"/>
                <a:gd name="T14" fmla="*/ 55 w 94"/>
                <a:gd name="T15" fmla="*/ 9 h 143"/>
                <a:gd name="T16" fmla="*/ 53 w 94"/>
                <a:gd name="T17" fmla="*/ 0 h 143"/>
                <a:gd name="T18" fmla="*/ 0 w 94"/>
                <a:gd name="T19" fmla="*/ 0 h 143"/>
                <a:gd name="T20" fmla="*/ 68 w 94"/>
                <a:gd name="T21" fmla="*/ 5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143">
                  <a:moveTo>
                    <a:pt x="68" y="54"/>
                  </a:moveTo>
                  <a:cubicBezTo>
                    <a:pt x="78" y="56"/>
                    <a:pt x="85" y="65"/>
                    <a:pt x="85" y="75"/>
                  </a:cubicBezTo>
                  <a:lnTo>
                    <a:pt x="85" y="129"/>
                  </a:lnTo>
                  <a:cubicBezTo>
                    <a:pt x="85" y="134"/>
                    <a:pt x="86" y="138"/>
                    <a:pt x="87" y="143"/>
                  </a:cubicBezTo>
                  <a:cubicBezTo>
                    <a:pt x="91" y="135"/>
                    <a:pt x="94" y="126"/>
                    <a:pt x="94" y="116"/>
                  </a:cubicBezTo>
                  <a:lnTo>
                    <a:pt x="94" y="59"/>
                  </a:lnTo>
                  <a:cubicBezTo>
                    <a:pt x="94" y="55"/>
                    <a:pt x="92" y="50"/>
                    <a:pt x="87" y="48"/>
                  </a:cubicBezTo>
                  <a:cubicBezTo>
                    <a:pt x="71" y="40"/>
                    <a:pt x="60" y="26"/>
                    <a:pt x="55" y="9"/>
                  </a:cubicBezTo>
                  <a:lnTo>
                    <a:pt x="53" y="0"/>
                  </a:lnTo>
                  <a:lnTo>
                    <a:pt x="0" y="0"/>
                  </a:lnTo>
                  <a:cubicBezTo>
                    <a:pt x="13" y="27"/>
                    <a:pt x="38" y="47"/>
                    <a:pt x="68" y="54"/>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928">
              <a:extLst>
                <a:ext uri="{FF2B5EF4-FFF2-40B4-BE49-F238E27FC236}">
                  <a16:creationId xmlns:a16="http://schemas.microsoft.com/office/drawing/2014/main" id="{D7B04431-D267-441A-86C3-C5D7CC233EC8}"/>
                </a:ext>
              </a:extLst>
            </p:cNvPr>
            <p:cNvSpPr>
              <a:spLocks/>
            </p:cNvSpPr>
            <p:nvPr/>
          </p:nvSpPr>
          <p:spPr bwMode="auto">
            <a:xfrm>
              <a:off x="11666539" y="1189038"/>
              <a:ext cx="23813" cy="28575"/>
            </a:xfrm>
            <a:custGeom>
              <a:avLst/>
              <a:gdLst>
                <a:gd name="T0" fmla="*/ 40 w 40"/>
                <a:gd name="T1" fmla="*/ 11 h 46"/>
                <a:gd name="T2" fmla="*/ 16 w 40"/>
                <a:gd name="T3" fmla="*/ 0 h 46"/>
                <a:gd name="T4" fmla="*/ 0 w 40"/>
                <a:gd name="T5" fmla="*/ 36 h 46"/>
                <a:gd name="T6" fmla="*/ 23 w 40"/>
                <a:gd name="T7" fmla="*/ 46 h 46"/>
                <a:gd name="T8" fmla="*/ 40 w 40"/>
                <a:gd name="T9" fmla="*/ 11 h 46"/>
              </a:gdLst>
              <a:ahLst/>
              <a:cxnLst>
                <a:cxn ang="0">
                  <a:pos x="T0" y="T1"/>
                </a:cxn>
                <a:cxn ang="0">
                  <a:pos x="T2" y="T3"/>
                </a:cxn>
                <a:cxn ang="0">
                  <a:pos x="T4" y="T5"/>
                </a:cxn>
                <a:cxn ang="0">
                  <a:pos x="T6" y="T7"/>
                </a:cxn>
                <a:cxn ang="0">
                  <a:pos x="T8" y="T9"/>
                </a:cxn>
              </a:cxnLst>
              <a:rect l="0" t="0" r="r" b="b"/>
              <a:pathLst>
                <a:path w="40" h="46">
                  <a:moveTo>
                    <a:pt x="40" y="11"/>
                  </a:moveTo>
                  <a:lnTo>
                    <a:pt x="16" y="0"/>
                  </a:lnTo>
                  <a:lnTo>
                    <a:pt x="0" y="36"/>
                  </a:lnTo>
                  <a:lnTo>
                    <a:pt x="23" y="46"/>
                  </a:lnTo>
                  <a:lnTo>
                    <a:pt x="40" y="11"/>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929">
              <a:extLst>
                <a:ext uri="{FF2B5EF4-FFF2-40B4-BE49-F238E27FC236}">
                  <a16:creationId xmlns:a16="http://schemas.microsoft.com/office/drawing/2014/main" id="{ADC8FE79-A5A3-4A4C-AB4E-3C08CC33419E}"/>
                </a:ext>
              </a:extLst>
            </p:cNvPr>
            <p:cNvSpPr>
              <a:spLocks/>
            </p:cNvSpPr>
            <p:nvPr/>
          </p:nvSpPr>
          <p:spPr bwMode="auto">
            <a:xfrm>
              <a:off x="11687176" y="1173163"/>
              <a:ext cx="38100" cy="55563"/>
            </a:xfrm>
            <a:custGeom>
              <a:avLst/>
              <a:gdLst>
                <a:gd name="T0" fmla="*/ 58 w 58"/>
                <a:gd name="T1" fmla="*/ 11 h 86"/>
                <a:gd name="T2" fmla="*/ 35 w 58"/>
                <a:gd name="T3" fmla="*/ 0 h 86"/>
                <a:gd name="T4" fmla="*/ 0 w 58"/>
                <a:gd name="T5" fmla="*/ 75 h 86"/>
                <a:gd name="T6" fmla="*/ 24 w 58"/>
                <a:gd name="T7" fmla="*/ 86 h 86"/>
                <a:gd name="T8" fmla="*/ 58 w 58"/>
                <a:gd name="T9" fmla="*/ 11 h 86"/>
              </a:gdLst>
              <a:ahLst/>
              <a:cxnLst>
                <a:cxn ang="0">
                  <a:pos x="T0" y="T1"/>
                </a:cxn>
                <a:cxn ang="0">
                  <a:pos x="T2" y="T3"/>
                </a:cxn>
                <a:cxn ang="0">
                  <a:pos x="T4" y="T5"/>
                </a:cxn>
                <a:cxn ang="0">
                  <a:pos x="T6" y="T7"/>
                </a:cxn>
                <a:cxn ang="0">
                  <a:pos x="T8" y="T9"/>
                </a:cxn>
              </a:cxnLst>
              <a:rect l="0" t="0" r="r" b="b"/>
              <a:pathLst>
                <a:path w="58" h="86">
                  <a:moveTo>
                    <a:pt x="58" y="11"/>
                  </a:moveTo>
                  <a:lnTo>
                    <a:pt x="35" y="0"/>
                  </a:lnTo>
                  <a:lnTo>
                    <a:pt x="0" y="75"/>
                  </a:lnTo>
                  <a:lnTo>
                    <a:pt x="24" y="86"/>
                  </a:lnTo>
                  <a:lnTo>
                    <a:pt x="58" y="11"/>
                  </a:lnTo>
                  <a:close/>
                </a:path>
              </a:pathLst>
            </a:custGeom>
            <a:solidFill>
              <a:srgbClr val="EDAC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930">
              <a:extLst>
                <a:ext uri="{FF2B5EF4-FFF2-40B4-BE49-F238E27FC236}">
                  <a16:creationId xmlns:a16="http://schemas.microsoft.com/office/drawing/2014/main" id="{0ADB3557-7512-482F-B90F-F797DFB531C3}"/>
                </a:ext>
              </a:extLst>
            </p:cNvPr>
            <p:cNvSpPr>
              <a:spLocks/>
            </p:cNvSpPr>
            <p:nvPr/>
          </p:nvSpPr>
          <p:spPr bwMode="auto">
            <a:xfrm>
              <a:off x="11710989" y="1163638"/>
              <a:ext cx="46038" cy="74613"/>
            </a:xfrm>
            <a:custGeom>
              <a:avLst/>
              <a:gdLst>
                <a:gd name="T0" fmla="*/ 73 w 73"/>
                <a:gd name="T1" fmla="*/ 11 h 118"/>
                <a:gd name="T2" fmla="*/ 49 w 73"/>
                <a:gd name="T3" fmla="*/ 0 h 118"/>
                <a:gd name="T4" fmla="*/ 0 w 73"/>
                <a:gd name="T5" fmla="*/ 107 h 118"/>
                <a:gd name="T6" fmla="*/ 23 w 73"/>
                <a:gd name="T7" fmla="*/ 118 h 118"/>
                <a:gd name="T8" fmla="*/ 73 w 73"/>
                <a:gd name="T9" fmla="*/ 11 h 118"/>
              </a:gdLst>
              <a:ahLst/>
              <a:cxnLst>
                <a:cxn ang="0">
                  <a:pos x="T0" y="T1"/>
                </a:cxn>
                <a:cxn ang="0">
                  <a:pos x="T2" y="T3"/>
                </a:cxn>
                <a:cxn ang="0">
                  <a:pos x="T4" y="T5"/>
                </a:cxn>
                <a:cxn ang="0">
                  <a:pos x="T6" y="T7"/>
                </a:cxn>
                <a:cxn ang="0">
                  <a:pos x="T8" y="T9"/>
                </a:cxn>
              </a:cxnLst>
              <a:rect l="0" t="0" r="r" b="b"/>
              <a:pathLst>
                <a:path w="73" h="118">
                  <a:moveTo>
                    <a:pt x="73" y="11"/>
                  </a:moveTo>
                  <a:lnTo>
                    <a:pt x="49" y="0"/>
                  </a:lnTo>
                  <a:lnTo>
                    <a:pt x="0" y="107"/>
                  </a:lnTo>
                  <a:lnTo>
                    <a:pt x="23" y="118"/>
                  </a:lnTo>
                  <a:lnTo>
                    <a:pt x="73" y="11"/>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931">
              <a:extLst>
                <a:ext uri="{FF2B5EF4-FFF2-40B4-BE49-F238E27FC236}">
                  <a16:creationId xmlns:a16="http://schemas.microsoft.com/office/drawing/2014/main" id="{8C09F860-1164-4F11-826B-231F8DA45ABC}"/>
                </a:ext>
              </a:extLst>
            </p:cNvPr>
            <p:cNvSpPr>
              <a:spLocks/>
            </p:cNvSpPr>
            <p:nvPr/>
          </p:nvSpPr>
          <p:spPr bwMode="auto">
            <a:xfrm>
              <a:off x="11612564" y="1206500"/>
              <a:ext cx="20638" cy="25400"/>
            </a:xfrm>
            <a:custGeom>
              <a:avLst/>
              <a:gdLst>
                <a:gd name="T0" fmla="*/ 20 w 33"/>
                <a:gd name="T1" fmla="*/ 0 h 39"/>
                <a:gd name="T2" fmla="*/ 0 w 33"/>
                <a:gd name="T3" fmla="*/ 9 h 39"/>
                <a:gd name="T4" fmla="*/ 13 w 33"/>
                <a:gd name="T5" fmla="*/ 39 h 39"/>
                <a:gd name="T6" fmla="*/ 33 w 33"/>
                <a:gd name="T7" fmla="*/ 30 h 39"/>
                <a:gd name="T8" fmla="*/ 20 w 33"/>
                <a:gd name="T9" fmla="*/ 0 h 39"/>
              </a:gdLst>
              <a:ahLst/>
              <a:cxnLst>
                <a:cxn ang="0">
                  <a:pos x="T0" y="T1"/>
                </a:cxn>
                <a:cxn ang="0">
                  <a:pos x="T2" y="T3"/>
                </a:cxn>
                <a:cxn ang="0">
                  <a:pos x="T4" y="T5"/>
                </a:cxn>
                <a:cxn ang="0">
                  <a:pos x="T6" y="T7"/>
                </a:cxn>
                <a:cxn ang="0">
                  <a:pos x="T8" y="T9"/>
                </a:cxn>
              </a:cxnLst>
              <a:rect l="0" t="0" r="r" b="b"/>
              <a:pathLst>
                <a:path w="33" h="39">
                  <a:moveTo>
                    <a:pt x="20" y="0"/>
                  </a:moveTo>
                  <a:lnTo>
                    <a:pt x="0" y="9"/>
                  </a:lnTo>
                  <a:lnTo>
                    <a:pt x="13" y="39"/>
                  </a:lnTo>
                  <a:lnTo>
                    <a:pt x="33" y="30"/>
                  </a:lnTo>
                  <a:lnTo>
                    <a:pt x="20" y="0"/>
                  </a:ln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932">
              <a:extLst>
                <a:ext uri="{FF2B5EF4-FFF2-40B4-BE49-F238E27FC236}">
                  <a16:creationId xmlns:a16="http://schemas.microsoft.com/office/drawing/2014/main" id="{581EF23E-80F0-47A9-A469-F561F2F98852}"/>
                </a:ext>
              </a:extLst>
            </p:cNvPr>
            <p:cNvSpPr>
              <a:spLocks/>
            </p:cNvSpPr>
            <p:nvPr/>
          </p:nvSpPr>
          <p:spPr bwMode="auto">
            <a:xfrm>
              <a:off x="11622089" y="1176338"/>
              <a:ext cx="30163" cy="47625"/>
            </a:xfrm>
            <a:custGeom>
              <a:avLst/>
              <a:gdLst>
                <a:gd name="T0" fmla="*/ 20 w 49"/>
                <a:gd name="T1" fmla="*/ 0 h 74"/>
                <a:gd name="T2" fmla="*/ 0 w 49"/>
                <a:gd name="T3" fmla="*/ 9 h 74"/>
                <a:gd name="T4" fmla="*/ 29 w 49"/>
                <a:gd name="T5" fmla="*/ 74 h 74"/>
                <a:gd name="T6" fmla="*/ 49 w 49"/>
                <a:gd name="T7" fmla="*/ 65 h 74"/>
                <a:gd name="T8" fmla="*/ 20 w 49"/>
                <a:gd name="T9" fmla="*/ 0 h 74"/>
              </a:gdLst>
              <a:ahLst/>
              <a:cxnLst>
                <a:cxn ang="0">
                  <a:pos x="T0" y="T1"/>
                </a:cxn>
                <a:cxn ang="0">
                  <a:pos x="T2" y="T3"/>
                </a:cxn>
                <a:cxn ang="0">
                  <a:pos x="T4" y="T5"/>
                </a:cxn>
                <a:cxn ang="0">
                  <a:pos x="T6" y="T7"/>
                </a:cxn>
                <a:cxn ang="0">
                  <a:pos x="T8" y="T9"/>
                </a:cxn>
              </a:cxnLst>
              <a:rect l="0" t="0" r="r" b="b"/>
              <a:pathLst>
                <a:path w="49" h="74">
                  <a:moveTo>
                    <a:pt x="20" y="0"/>
                  </a:moveTo>
                  <a:lnTo>
                    <a:pt x="0" y="9"/>
                  </a:lnTo>
                  <a:lnTo>
                    <a:pt x="29" y="74"/>
                  </a:lnTo>
                  <a:lnTo>
                    <a:pt x="49" y="65"/>
                  </a:lnTo>
                  <a:lnTo>
                    <a:pt x="20" y="0"/>
                  </a:lnTo>
                  <a:close/>
                </a:path>
              </a:pathLst>
            </a:custGeom>
            <a:solidFill>
              <a:srgbClr val="EDAC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933">
              <a:extLst>
                <a:ext uri="{FF2B5EF4-FFF2-40B4-BE49-F238E27FC236}">
                  <a16:creationId xmlns:a16="http://schemas.microsoft.com/office/drawing/2014/main" id="{94F95C7A-153D-4FAE-8D0D-82DBD19EE947}"/>
                </a:ext>
              </a:extLst>
            </p:cNvPr>
            <p:cNvSpPr>
              <a:spLocks/>
            </p:cNvSpPr>
            <p:nvPr/>
          </p:nvSpPr>
          <p:spPr bwMode="auto">
            <a:xfrm>
              <a:off x="11633201" y="1149350"/>
              <a:ext cx="39688" cy="65088"/>
            </a:xfrm>
            <a:custGeom>
              <a:avLst/>
              <a:gdLst>
                <a:gd name="T0" fmla="*/ 20 w 61"/>
                <a:gd name="T1" fmla="*/ 0 h 102"/>
                <a:gd name="T2" fmla="*/ 0 w 61"/>
                <a:gd name="T3" fmla="*/ 9 h 102"/>
                <a:gd name="T4" fmla="*/ 40 w 61"/>
                <a:gd name="T5" fmla="*/ 102 h 102"/>
                <a:gd name="T6" fmla="*/ 61 w 61"/>
                <a:gd name="T7" fmla="*/ 93 h 102"/>
                <a:gd name="T8" fmla="*/ 20 w 61"/>
                <a:gd name="T9" fmla="*/ 0 h 102"/>
              </a:gdLst>
              <a:ahLst/>
              <a:cxnLst>
                <a:cxn ang="0">
                  <a:pos x="T0" y="T1"/>
                </a:cxn>
                <a:cxn ang="0">
                  <a:pos x="T2" y="T3"/>
                </a:cxn>
                <a:cxn ang="0">
                  <a:pos x="T4" y="T5"/>
                </a:cxn>
                <a:cxn ang="0">
                  <a:pos x="T6" y="T7"/>
                </a:cxn>
                <a:cxn ang="0">
                  <a:pos x="T8" y="T9"/>
                </a:cxn>
              </a:cxnLst>
              <a:rect l="0" t="0" r="r" b="b"/>
              <a:pathLst>
                <a:path w="61" h="102">
                  <a:moveTo>
                    <a:pt x="20" y="0"/>
                  </a:moveTo>
                  <a:lnTo>
                    <a:pt x="0" y="9"/>
                  </a:lnTo>
                  <a:lnTo>
                    <a:pt x="40" y="102"/>
                  </a:lnTo>
                  <a:lnTo>
                    <a:pt x="61" y="93"/>
                  </a:lnTo>
                  <a:lnTo>
                    <a:pt x="20"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934">
              <a:extLst>
                <a:ext uri="{FF2B5EF4-FFF2-40B4-BE49-F238E27FC236}">
                  <a16:creationId xmlns:a16="http://schemas.microsoft.com/office/drawing/2014/main" id="{6A3DD7AE-C51F-4CCD-A2A9-587FC65B1186}"/>
                </a:ext>
              </a:extLst>
            </p:cNvPr>
            <p:cNvSpPr>
              <a:spLocks noChangeArrowheads="1"/>
            </p:cNvSpPr>
            <p:nvPr/>
          </p:nvSpPr>
          <p:spPr bwMode="auto">
            <a:xfrm>
              <a:off x="11606214" y="1219200"/>
              <a:ext cx="96838" cy="65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935">
              <a:extLst>
                <a:ext uri="{FF2B5EF4-FFF2-40B4-BE49-F238E27FC236}">
                  <a16:creationId xmlns:a16="http://schemas.microsoft.com/office/drawing/2014/main" id="{AC8BA895-4E16-4E65-9F46-905BA758BAFD}"/>
                </a:ext>
              </a:extLst>
            </p:cNvPr>
            <p:cNvSpPr>
              <a:spLocks noChangeArrowheads="1"/>
            </p:cNvSpPr>
            <p:nvPr/>
          </p:nvSpPr>
          <p:spPr bwMode="auto">
            <a:xfrm>
              <a:off x="11703051" y="1219200"/>
              <a:ext cx="44450" cy="6508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936">
              <a:extLst>
                <a:ext uri="{FF2B5EF4-FFF2-40B4-BE49-F238E27FC236}">
                  <a16:creationId xmlns:a16="http://schemas.microsoft.com/office/drawing/2014/main" id="{C64469E0-9186-421F-89E8-525E55665817}"/>
                </a:ext>
              </a:extLst>
            </p:cNvPr>
            <p:cNvSpPr>
              <a:spLocks/>
            </p:cNvSpPr>
            <p:nvPr/>
          </p:nvSpPr>
          <p:spPr bwMode="auto">
            <a:xfrm>
              <a:off x="11703051" y="1195388"/>
              <a:ext cx="61913" cy="23813"/>
            </a:xfrm>
            <a:custGeom>
              <a:avLst/>
              <a:gdLst>
                <a:gd name="T0" fmla="*/ 97 w 97"/>
                <a:gd name="T1" fmla="*/ 0 h 36"/>
                <a:gd name="T2" fmla="*/ 25 w 97"/>
                <a:gd name="T3" fmla="*/ 0 h 36"/>
                <a:gd name="T4" fmla="*/ 0 w 97"/>
                <a:gd name="T5" fmla="*/ 36 h 36"/>
                <a:gd name="T6" fmla="*/ 71 w 97"/>
                <a:gd name="T7" fmla="*/ 36 h 36"/>
                <a:gd name="T8" fmla="*/ 97 w 97"/>
                <a:gd name="T9" fmla="*/ 0 h 36"/>
              </a:gdLst>
              <a:ahLst/>
              <a:cxnLst>
                <a:cxn ang="0">
                  <a:pos x="T0" y="T1"/>
                </a:cxn>
                <a:cxn ang="0">
                  <a:pos x="T2" y="T3"/>
                </a:cxn>
                <a:cxn ang="0">
                  <a:pos x="T4" y="T5"/>
                </a:cxn>
                <a:cxn ang="0">
                  <a:pos x="T6" y="T7"/>
                </a:cxn>
                <a:cxn ang="0">
                  <a:pos x="T8" y="T9"/>
                </a:cxn>
              </a:cxnLst>
              <a:rect l="0" t="0" r="r" b="b"/>
              <a:pathLst>
                <a:path w="97" h="36">
                  <a:moveTo>
                    <a:pt x="97" y="0"/>
                  </a:moveTo>
                  <a:lnTo>
                    <a:pt x="25" y="0"/>
                  </a:lnTo>
                  <a:lnTo>
                    <a:pt x="0" y="36"/>
                  </a:lnTo>
                  <a:lnTo>
                    <a:pt x="71" y="36"/>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937">
              <a:extLst>
                <a:ext uri="{FF2B5EF4-FFF2-40B4-BE49-F238E27FC236}">
                  <a16:creationId xmlns:a16="http://schemas.microsoft.com/office/drawing/2014/main" id="{55C95A58-57F6-4D26-8588-19A3D410D10C}"/>
                </a:ext>
              </a:extLst>
            </p:cNvPr>
            <p:cNvSpPr>
              <a:spLocks/>
            </p:cNvSpPr>
            <p:nvPr/>
          </p:nvSpPr>
          <p:spPr bwMode="auto">
            <a:xfrm>
              <a:off x="11591926" y="1198563"/>
              <a:ext cx="111125" cy="20638"/>
            </a:xfrm>
            <a:custGeom>
              <a:avLst/>
              <a:gdLst>
                <a:gd name="T0" fmla="*/ 154 w 176"/>
                <a:gd name="T1" fmla="*/ 0 h 32"/>
                <a:gd name="T2" fmla="*/ 0 w 176"/>
                <a:gd name="T3" fmla="*/ 0 h 32"/>
                <a:gd name="T4" fmla="*/ 22 w 176"/>
                <a:gd name="T5" fmla="*/ 32 h 32"/>
                <a:gd name="T6" fmla="*/ 176 w 176"/>
                <a:gd name="T7" fmla="*/ 32 h 32"/>
                <a:gd name="T8" fmla="*/ 154 w 176"/>
                <a:gd name="T9" fmla="*/ 0 h 32"/>
              </a:gdLst>
              <a:ahLst/>
              <a:cxnLst>
                <a:cxn ang="0">
                  <a:pos x="T0" y="T1"/>
                </a:cxn>
                <a:cxn ang="0">
                  <a:pos x="T2" y="T3"/>
                </a:cxn>
                <a:cxn ang="0">
                  <a:pos x="T4" y="T5"/>
                </a:cxn>
                <a:cxn ang="0">
                  <a:pos x="T6" y="T7"/>
                </a:cxn>
                <a:cxn ang="0">
                  <a:pos x="T8" y="T9"/>
                </a:cxn>
              </a:cxnLst>
              <a:rect l="0" t="0" r="r" b="b"/>
              <a:pathLst>
                <a:path w="176" h="32">
                  <a:moveTo>
                    <a:pt x="154" y="0"/>
                  </a:moveTo>
                  <a:lnTo>
                    <a:pt x="0" y="0"/>
                  </a:lnTo>
                  <a:lnTo>
                    <a:pt x="22" y="32"/>
                  </a:lnTo>
                  <a:lnTo>
                    <a:pt x="176" y="32"/>
                  </a:lnTo>
                  <a:lnTo>
                    <a:pt x="154"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38">
              <a:extLst>
                <a:ext uri="{FF2B5EF4-FFF2-40B4-BE49-F238E27FC236}">
                  <a16:creationId xmlns:a16="http://schemas.microsoft.com/office/drawing/2014/main" id="{88154D80-7278-41CD-84B6-06CDCEADD1ED}"/>
                </a:ext>
              </a:extLst>
            </p:cNvPr>
            <p:cNvSpPr>
              <a:spLocks/>
            </p:cNvSpPr>
            <p:nvPr/>
          </p:nvSpPr>
          <p:spPr bwMode="auto">
            <a:xfrm>
              <a:off x="10901364" y="1017588"/>
              <a:ext cx="487363" cy="193675"/>
            </a:xfrm>
            <a:custGeom>
              <a:avLst/>
              <a:gdLst>
                <a:gd name="T0" fmla="*/ 672 w 770"/>
                <a:gd name="T1" fmla="*/ 110 h 307"/>
                <a:gd name="T2" fmla="*/ 640 w 770"/>
                <a:gd name="T3" fmla="*/ 116 h 307"/>
                <a:gd name="T4" fmla="*/ 640 w 770"/>
                <a:gd name="T5" fmla="*/ 104 h 307"/>
                <a:gd name="T6" fmla="*/ 552 w 770"/>
                <a:gd name="T7" fmla="*/ 15 h 307"/>
                <a:gd name="T8" fmla="*/ 470 w 770"/>
                <a:gd name="T9" fmla="*/ 69 h 307"/>
                <a:gd name="T10" fmla="*/ 342 w 770"/>
                <a:gd name="T11" fmla="*/ 0 h 307"/>
                <a:gd name="T12" fmla="*/ 189 w 770"/>
                <a:gd name="T13" fmla="*/ 140 h 307"/>
                <a:gd name="T14" fmla="*/ 105 w 770"/>
                <a:gd name="T15" fmla="*/ 97 h 307"/>
                <a:gd name="T16" fmla="*/ 0 w 770"/>
                <a:gd name="T17" fmla="*/ 202 h 307"/>
                <a:gd name="T18" fmla="*/ 105 w 770"/>
                <a:gd name="T19" fmla="*/ 307 h 307"/>
                <a:gd name="T20" fmla="*/ 672 w 770"/>
                <a:gd name="T21" fmla="*/ 307 h 307"/>
                <a:gd name="T22" fmla="*/ 770 w 770"/>
                <a:gd name="T23" fmla="*/ 208 h 307"/>
                <a:gd name="T24" fmla="*/ 672 w 770"/>
                <a:gd name="T25" fmla="*/ 1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307">
                  <a:moveTo>
                    <a:pt x="672" y="110"/>
                  </a:moveTo>
                  <a:cubicBezTo>
                    <a:pt x="661" y="110"/>
                    <a:pt x="650" y="112"/>
                    <a:pt x="640" y="116"/>
                  </a:cubicBezTo>
                  <a:cubicBezTo>
                    <a:pt x="640" y="112"/>
                    <a:pt x="640" y="108"/>
                    <a:pt x="640" y="104"/>
                  </a:cubicBezTo>
                  <a:cubicBezTo>
                    <a:pt x="640" y="55"/>
                    <a:pt x="601" y="15"/>
                    <a:pt x="552" y="15"/>
                  </a:cubicBezTo>
                  <a:cubicBezTo>
                    <a:pt x="515" y="15"/>
                    <a:pt x="483" y="37"/>
                    <a:pt x="470" y="69"/>
                  </a:cubicBezTo>
                  <a:cubicBezTo>
                    <a:pt x="442" y="27"/>
                    <a:pt x="395" y="0"/>
                    <a:pt x="342" y="0"/>
                  </a:cubicBezTo>
                  <a:cubicBezTo>
                    <a:pt x="261" y="0"/>
                    <a:pt x="196" y="61"/>
                    <a:pt x="189" y="140"/>
                  </a:cubicBezTo>
                  <a:cubicBezTo>
                    <a:pt x="170" y="114"/>
                    <a:pt x="139" y="97"/>
                    <a:pt x="105" y="97"/>
                  </a:cubicBezTo>
                  <a:cubicBezTo>
                    <a:pt x="47" y="97"/>
                    <a:pt x="0" y="144"/>
                    <a:pt x="0" y="202"/>
                  </a:cubicBezTo>
                  <a:cubicBezTo>
                    <a:pt x="0" y="260"/>
                    <a:pt x="47" y="307"/>
                    <a:pt x="105" y="307"/>
                  </a:cubicBezTo>
                  <a:lnTo>
                    <a:pt x="672" y="307"/>
                  </a:lnTo>
                  <a:cubicBezTo>
                    <a:pt x="726" y="307"/>
                    <a:pt x="770" y="263"/>
                    <a:pt x="770" y="208"/>
                  </a:cubicBezTo>
                  <a:cubicBezTo>
                    <a:pt x="770" y="154"/>
                    <a:pt x="726" y="110"/>
                    <a:pt x="672" y="1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939">
              <a:extLst>
                <a:ext uri="{FF2B5EF4-FFF2-40B4-BE49-F238E27FC236}">
                  <a16:creationId xmlns:a16="http://schemas.microsoft.com/office/drawing/2014/main" id="{4C6EC639-82EE-41EB-9F8F-B2E55DF3B2B6}"/>
                </a:ext>
              </a:extLst>
            </p:cNvPr>
            <p:cNvSpPr>
              <a:spLocks noChangeArrowheads="1"/>
            </p:cNvSpPr>
            <p:nvPr/>
          </p:nvSpPr>
          <p:spPr bwMode="auto">
            <a:xfrm>
              <a:off x="10829926" y="781050"/>
              <a:ext cx="90488" cy="141288"/>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940">
              <a:extLst>
                <a:ext uri="{FF2B5EF4-FFF2-40B4-BE49-F238E27FC236}">
                  <a16:creationId xmlns:a16="http://schemas.microsoft.com/office/drawing/2014/main" id="{74366885-7D1E-4465-8AF2-745C5C4F7F1D}"/>
                </a:ext>
              </a:extLst>
            </p:cNvPr>
            <p:cNvSpPr>
              <a:spLocks/>
            </p:cNvSpPr>
            <p:nvPr/>
          </p:nvSpPr>
          <p:spPr bwMode="auto">
            <a:xfrm>
              <a:off x="10825164" y="781050"/>
              <a:ext cx="101600" cy="142875"/>
            </a:xfrm>
            <a:custGeom>
              <a:avLst/>
              <a:gdLst>
                <a:gd name="T0" fmla="*/ 160 w 160"/>
                <a:gd name="T1" fmla="*/ 13 h 225"/>
                <a:gd name="T2" fmla="*/ 52 w 160"/>
                <a:gd name="T3" fmla="*/ 5 h 225"/>
                <a:gd name="T4" fmla="*/ 8 w 160"/>
                <a:gd name="T5" fmla="*/ 0 h 225"/>
                <a:gd name="T6" fmla="*/ 0 w 160"/>
                <a:gd name="T7" fmla="*/ 13 h 225"/>
                <a:gd name="T8" fmla="*/ 8 w 160"/>
                <a:gd name="T9" fmla="*/ 34 h 225"/>
                <a:gd name="T10" fmla="*/ 8 w 160"/>
                <a:gd name="T11" fmla="*/ 50 h 225"/>
                <a:gd name="T12" fmla="*/ 0 w 160"/>
                <a:gd name="T13" fmla="*/ 72 h 225"/>
                <a:gd name="T14" fmla="*/ 8 w 160"/>
                <a:gd name="T15" fmla="*/ 93 h 225"/>
                <a:gd name="T16" fmla="*/ 8 w 160"/>
                <a:gd name="T17" fmla="*/ 109 h 225"/>
                <a:gd name="T18" fmla="*/ 0 w 160"/>
                <a:gd name="T19" fmla="*/ 130 h 225"/>
                <a:gd name="T20" fmla="*/ 8 w 160"/>
                <a:gd name="T21" fmla="*/ 151 h 225"/>
                <a:gd name="T22" fmla="*/ 8 w 160"/>
                <a:gd name="T23" fmla="*/ 167 h 225"/>
                <a:gd name="T24" fmla="*/ 0 w 160"/>
                <a:gd name="T25" fmla="*/ 188 h 225"/>
                <a:gd name="T26" fmla="*/ 8 w 160"/>
                <a:gd name="T27" fmla="*/ 209 h 225"/>
                <a:gd name="T28" fmla="*/ 8 w 160"/>
                <a:gd name="T29" fmla="*/ 225 h 225"/>
                <a:gd name="T30" fmla="*/ 160 w 160"/>
                <a:gd name="T31" fmla="*/ 217 h 225"/>
                <a:gd name="T32" fmla="*/ 52 w 160"/>
                <a:gd name="T33" fmla="*/ 209 h 225"/>
                <a:gd name="T34" fmla="*/ 152 w 160"/>
                <a:gd name="T35" fmla="*/ 196 h 225"/>
                <a:gd name="T36" fmla="*/ 152 w 160"/>
                <a:gd name="T37" fmla="*/ 180 h 225"/>
                <a:gd name="T38" fmla="*/ 52 w 160"/>
                <a:gd name="T39" fmla="*/ 167 h 225"/>
                <a:gd name="T40" fmla="*/ 160 w 160"/>
                <a:gd name="T41" fmla="*/ 159 h 225"/>
                <a:gd name="T42" fmla="*/ 52 w 160"/>
                <a:gd name="T43" fmla="*/ 151 h 225"/>
                <a:gd name="T44" fmla="*/ 152 w 160"/>
                <a:gd name="T45" fmla="*/ 138 h 225"/>
                <a:gd name="T46" fmla="*/ 152 w 160"/>
                <a:gd name="T47" fmla="*/ 122 h 225"/>
                <a:gd name="T48" fmla="*/ 52 w 160"/>
                <a:gd name="T49" fmla="*/ 109 h 225"/>
                <a:gd name="T50" fmla="*/ 160 w 160"/>
                <a:gd name="T51" fmla="*/ 101 h 225"/>
                <a:gd name="T52" fmla="*/ 52 w 160"/>
                <a:gd name="T53" fmla="*/ 93 h 225"/>
                <a:gd name="T54" fmla="*/ 152 w 160"/>
                <a:gd name="T55" fmla="*/ 80 h 225"/>
                <a:gd name="T56" fmla="*/ 152 w 160"/>
                <a:gd name="T57" fmla="*/ 64 h 225"/>
                <a:gd name="T58" fmla="*/ 52 w 160"/>
                <a:gd name="T59" fmla="*/ 50 h 225"/>
                <a:gd name="T60" fmla="*/ 160 w 160"/>
                <a:gd name="T61" fmla="*/ 42 h 225"/>
                <a:gd name="T62" fmla="*/ 52 w 160"/>
                <a:gd name="T63" fmla="*/ 34 h 225"/>
                <a:gd name="T64" fmla="*/ 152 w 160"/>
                <a:gd name="T65" fmla="*/ 2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225">
                  <a:moveTo>
                    <a:pt x="152" y="21"/>
                  </a:moveTo>
                  <a:cubicBezTo>
                    <a:pt x="156" y="21"/>
                    <a:pt x="160" y="18"/>
                    <a:pt x="160" y="13"/>
                  </a:cubicBezTo>
                  <a:cubicBezTo>
                    <a:pt x="160" y="9"/>
                    <a:pt x="156" y="5"/>
                    <a:pt x="152" y="5"/>
                  </a:cubicBezTo>
                  <a:lnTo>
                    <a:pt x="52" y="5"/>
                  </a:lnTo>
                  <a:lnTo>
                    <a:pt x="52" y="0"/>
                  </a:lnTo>
                  <a:lnTo>
                    <a:pt x="8" y="0"/>
                  </a:lnTo>
                  <a:lnTo>
                    <a:pt x="8" y="5"/>
                  </a:lnTo>
                  <a:cubicBezTo>
                    <a:pt x="4" y="5"/>
                    <a:pt x="0" y="9"/>
                    <a:pt x="0" y="13"/>
                  </a:cubicBezTo>
                  <a:cubicBezTo>
                    <a:pt x="0" y="18"/>
                    <a:pt x="4" y="21"/>
                    <a:pt x="8" y="21"/>
                  </a:cubicBezTo>
                  <a:lnTo>
                    <a:pt x="8" y="34"/>
                  </a:lnTo>
                  <a:cubicBezTo>
                    <a:pt x="4" y="34"/>
                    <a:pt x="0" y="38"/>
                    <a:pt x="0" y="42"/>
                  </a:cubicBezTo>
                  <a:cubicBezTo>
                    <a:pt x="0" y="47"/>
                    <a:pt x="4" y="50"/>
                    <a:pt x="8" y="50"/>
                  </a:cubicBezTo>
                  <a:lnTo>
                    <a:pt x="8" y="64"/>
                  </a:lnTo>
                  <a:cubicBezTo>
                    <a:pt x="4" y="64"/>
                    <a:pt x="0" y="67"/>
                    <a:pt x="0" y="72"/>
                  </a:cubicBezTo>
                  <a:cubicBezTo>
                    <a:pt x="0" y="76"/>
                    <a:pt x="4" y="80"/>
                    <a:pt x="8" y="80"/>
                  </a:cubicBezTo>
                  <a:lnTo>
                    <a:pt x="8" y="93"/>
                  </a:lnTo>
                  <a:cubicBezTo>
                    <a:pt x="4" y="93"/>
                    <a:pt x="0" y="96"/>
                    <a:pt x="0" y="101"/>
                  </a:cubicBezTo>
                  <a:cubicBezTo>
                    <a:pt x="0" y="105"/>
                    <a:pt x="4" y="109"/>
                    <a:pt x="8" y="109"/>
                  </a:cubicBezTo>
                  <a:lnTo>
                    <a:pt x="8" y="122"/>
                  </a:lnTo>
                  <a:cubicBezTo>
                    <a:pt x="4" y="122"/>
                    <a:pt x="0" y="125"/>
                    <a:pt x="0" y="130"/>
                  </a:cubicBezTo>
                  <a:cubicBezTo>
                    <a:pt x="0" y="134"/>
                    <a:pt x="4" y="138"/>
                    <a:pt x="8" y="138"/>
                  </a:cubicBezTo>
                  <a:lnTo>
                    <a:pt x="8" y="151"/>
                  </a:lnTo>
                  <a:cubicBezTo>
                    <a:pt x="4" y="151"/>
                    <a:pt x="0" y="155"/>
                    <a:pt x="0" y="159"/>
                  </a:cubicBezTo>
                  <a:cubicBezTo>
                    <a:pt x="0" y="163"/>
                    <a:pt x="4" y="167"/>
                    <a:pt x="8" y="167"/>
                  </a:cubicBezTo>
                  <a:lnTo>
                    <a:pt x="8" y="180"/>
                  </a:lnTo>
                  <a:cubicBezTo>
                    <a:pt x="4" y="180"/>
                    <a:pt x="0" y="184"/>
                    <a:pt x="0" y="188"/>
                  </a:cubicBezTo>
                  <a:cubicBezTo>
                    <a:pt x="0" y="193"/>
                    <a:pt x="4" y="196"/>
                    <a:pt x="8" y="196"/>
                  </a:cubicBezTo>
                  <a:lnTo>
                    <a:pt x="8" y="209"/>
                  </a:lnTo>
                  <a:cubicBezTo>
                    <a:pt x="4" y="209"/>
                    <a:pt x="0" y="213"/>
                    <a:pt x="0" y="217"/>
                  </a:cubicBezTo>
                  <a:cubicBezTo>
                    <a:pt x="0" y="222"/>
                    <a:pt x="4" y="225"/>
                    <a:pt x="8" y="225"/>
                  </a:cubicBezTo>
                  <a:lnTo>
                    <a:pt x="152" y="225"/>
                  </a:lnTo>
                  <a:cubicBezTo>
                    <a:pt x="156" y="225"/>
                    <a:pt x="160" y="222"/>
                    <a:pt x="160" y="217"/>
                  </a:cubicBezTo>
                  <a:cubicBezTo>
                    <a:pt x="160" y="213"/>
                    <a:pt x="156" y="209"/>
                    <a:pt x="152" y="209"/>
                  </a:cubicBezTo>
                  <a:lnTo>
                    <a:pt x="52" y="209"/>
                  </a:lnTo>
                  <a:lnTo>
                    <a:pt x="52" y="196"/>
                  </a:lnTo>
                  <a:lnTo>
                    <a:pt x="152" y="196"/>
                  </a:lnTo>
                  <a:cubicBezTo>
                    <a:pt x="156" y="196"/>
                    <a:pt x="160" y="193"/>
                    <a:pt x="160" y="188"/>
                  </a:cubicBezTo>
                  <a:cubicBezTo>
                    <a:pt x="160" y="184"/>
                    <a:pt x="156" y="180"/>
                    <a:pt x="152" y="180"/>
                  </a:cubicBezTo>
                  <a:lnTo>
                    <a:pt x="52" y="180"/>
                  </a:lnTo>
                  <a:lnTo>
                    <a:pt x="52" y="167"/>
                  </a:lnTo>
                  <a:lnTo>
                    <a:pt x="152" y="167"/>
                  </a:lnTo>
                  <a:cubicBezTo>
                    <a:pt x="156" y="167"/>
                    <a:pt x="160" y="163"/>
                    <a:pt x="160" y="159"/>
                  </a:cubicBezTo>
                  <a:cubicBezTo>
                    <a:pt x="160" y="155"/>
                    <a:pt x="156" y="151"/>
                    <a:pt x="152" y="151"/>
                  </a:cubicBezTo>
                  <a:lnTo>
                    <a:pt x="52" y="151"/>
                  </a:lnTo>
                  <a:lnTo>
                    <a:pt x="52" y="138"/>
                  </a:lnTo>
                  <a:lnTo>
                    <a:pt x="152" y="138"/>
                  </a:lnTo>
                  <a:cubicBezTo>
                    <a:pt x="156" y="138"/>
                    <a:pt x="160" y="134"/>
                    <a:pt x="160" y="130"/>
                  </a:cubicBezTo>
                  <a:cubicBezTo>
                    <a:pt x="160" y="125"/>
                    <a:pt x="156" y="122"/>
                    <a:pt x="152" y="122"/>
                  </a:cubicBezTo>
                  <a:lnTo>
                    <a:pt x="52" y="122"/>
                  </a:lnTo>
                  <a:lnTo>
                    <a:pt x="52" y="109"/>
                  </a:lnTo>
                  <a:lnTo>
                    <a:pt x="152" y="109"/>
                  </a:lnTo>
                  <a:cubicBezTo>
                    <a:pt x="156" y="109"/>
                    <a:pt x="160" y="105"/>
                    <a:pt x="160" y="101"/>
                  </a:cubicBezTo>
                  <a:cubicBezTo>
                    <a:pt x="160" y="96"/>
                    <a:pt x="156" y="93"/>
                    <a:pt x="152" y="93"/>
                  </a:cubicBezTo>
                  <a:lnTo>
                    <a:pt x="52" y="93"/>
                  </a:lnTo>
                  <a:lnTo>
                    <a:pt x="52" y="80"/>
                  </a:lnTo>
                  <a:lnTo>
                    <a:pt x="152" y="80"/>
                  </a:lnTo>
                  <a:cubicBezTo>
                    <a:pt x="156" y="80"/>
                    <a:pt x="160" y="76"/>
                    <a:pt x="160" y="72"/>
                  </a:cubicBezTo>
                  <a:cubicBezTo>
                    <a:pt x="160" y="67"/>
                    <a:pt x="156" y="64"/>
                    <a:pt x="152" y="64"/>
                  </a:cubicBezTo>
                  <a:lnTo>
                    <a:pt x="52" y="64"/>
                  </a:lnTo>
                  <a:lnTo>
                    <a:pt x="52" y="50"/>
                  </a:lnTo>
                  <a:lnTo>
                    <a:pt x="152" y="50"/>
                  </a:lnTo>
                  <a:cubicBezTo>
                    <a:pt x="156" y="50"/>
                    <a:pt x="160" y="47"/>
                    <a:pt x="160" y="42"/>
                  </a:cubicBezTo>
                  <a:cubicBezTo>
                    <a:pt x="160" y="38"/>
                    <a:pt x="156" y="34"/>
                    <a:pt x="152" y="34"/>
                  </a:cubicBezTo>
                  <a:lnTo>
                    <a:pt x="52" y="34"/>
                  </a:lnTo>
                  <a:lnTo>
                    <a:pt x="52" y="21"/>
                  </a:lnTo>
                  <a:lnTo>
                    <a:pt x="152" y="21"/>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941">
              <a:extLst>
                <a:ext uri="{FF2B5EF4-FFF2-40B4-BE49-F238E27FC236}">
                  <a16:creationId xmlns:a16="http://schemas.microsoft.com/office/drawing/2014/main" id="{49570B6D-6DD4-4E3F-8CAB-384748C278BD}"/>
                </a:ext>
              </a:extLst>
            </p:cNvPr>
            <p:cNvSpPr>
              <a:spLocks noChangeArrowheads="1"/>
            </p:cNvSpPr>
            <p:nvPr/>
          </p:nvSpPr>
          <p:spPr bwMode="auto">
            <a:xfrm>
              <a:off x="11045826" y="1044575"/>
              <a:ext cx="146050" cy="14446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942">
              <a:extLst>
                <a:ext uri="{FF2B5EF4-FFF2-40B4-BE49-F238E27FC236}">
                  <a16:creationId xmlns:a16="http://schemas.microsoft.com/office/drawing/2014/main" id="{34B2A999-F18F-4677-B7BA-DCFC1262CDD5}"/>
                </a:ext>
              </a:extLst>
            </p:cNvPr>
            <p:cNvSpPr>
              <a:spLocks noChangeArrowheads="1"/>
            </p:cNvSpPr>
            <p:nvPr/>
          </p:nvSpPr>
          <p:spPr bwMode="auto">
            <a:xfrm>
              <a:off x="10914064" y="1090613"/>
              <a:ext cx="109538" cy="1079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943">
              <a:extLst>
                <a:ext uri="{FF2B5EF4-FFF2-40B4-BE49-F238E27FC236}">
                  <a16:creationId xmlns:a16="http://schemas.microsoft.com/office/drawing/2014/main" id="{4C2A9DA1-2F3D-4F86-B4EA-27F599ADAAAD}"/>
                </a:ext>
              </a:extLst>
            </p:cNvPr>
            <p:cNvSpPr>
              <a:spLocks noChangeArrowheads="1"/>
            </p:cNvSpPr>
            <p:nvPr/>
          </p:nvSpPr>
          <p:spPr bwMode="auto">
            <a:xfrm>
              <a:off x="11276014" y="1098550"/>
              <a:ext cx="101600" cy="10160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944">
              <a:extLst>
                <a:ext uri="{FF2B5EF4-FFF2-40B4-BE49-F238E27FC236}">
                  <a16:creationId xmlns:a16="http://schemas.microsoft.com/office/drawing/2014/main" id="{8303ECFC-3180-4740-8B3A-97E0A114BB89}"/>
                </a:ext>
              </a:extLst>
            </p:cNvPr>
            <p:cNvSpPr>
              <a:spLocks noChangeArrowheads="1"/>
            </p:cNvSpPr>
            <p:nvPr/>
          </p:nvSpPr>
          <p:spPr bwMode="auto">
            <a:xfrm>
              <a:off x="11214101" y="1047750"/>
              <a:ext cx="73025" cy="730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945">
              <a:extLst>
                <a:ext uri="{FF2B5EF4-FFF2-40B4-BE49-F238E27FC236}">
                  <a16:creationId xmlns:a16="http://schemas.microsoft.com/office/drawing/2014/main" id="{BC3595F8-F279-4445-B956-C75FCA1CC6A0}"/>
                </a:ext>
              </a:extLst>
            </p:cNvPr>
            <p:cNvSpPr>
              <a:spLocks noChangeArrowheads="1"/>
            </p:cNvSpPr>
            <p:nvPr/>
          </p:nvSpPr>
          <p:spPr bwMode="auto">
            <a:xfrm>
              <a:off x="11198226" y="1131888"/>
              <a:ext cx="61913" cy="619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946">
              <a:extLst>
                <a:ext uri="{FF2B5EF4-FFF2-40B4-BE49-F238E27FC236}">
                  <a16:creationId xmlns:a16="http://schemas.microsoft.com/office/drawing/2014/main" id="{52C18B97-3A38-4E75-A48E-DCBE391CAB85}"/>
                </a:ext>
              </a:extLst>
            </p:cNvPr>
            <p:cNvSpPr>
              <a:spLocks noEditPoints="1"/>
            </p:cNvSpPr>
            <p:nvPr/>
          </p:nvSpPr>
          <p:spPr bwMode="auto">
            <a:xfrm>
              <a:off x="11231564" y="1065213"/>
              <a:ext cx="38100" cy="38100"/>
            </a:xfrm>
            <a:custGeom>
              <a:avLst/>
              <a:gdLst>
                <a:gd name="T0" fmla="*/ 26 w 59"/>
                <a:gd name="T1" fmla="*/ 41 h 59"/>
                <a:gd name="T2" fmla="*/ 19 w 59"/>
                <a:gd name="T3" fmla="*/ 26 h 59"/>
                <a:gd name="T4" fmla="*/ 34 w 59"/>
                <a:gd name="T5" fmla="*/ 19 h 59"/>
                <a:gd name="T6" fmla="*/ 41 w 59"/>
                <a:gd name="T7" fmla="*/ 34 h 59"/>
                <a:gd name="T8" fmla="*/ 26 w 59"/>
                <a:gd name="T9" fmla="*/ 41 h 59"/>
                <a:gd name="T10" fmla="*/ 56 w 59"/>
                <a:gd name="T11" fmla="*/ 44 h 59"/>
                <a:gd name="T12" fmla="*/ 59 w 59"/>
                <a:gd name="T13" fmla="*/ 36 h 59"/>
                <a:gd name="T14" fmla="*/ 52 w 59"/>
                <a:gd name="T15" fmla="*/ 32 h 59"/>
                <a:gd name="T16" fmla="*/ 51 w 59"/>
                <a:gd name="T17" fmla="*/ 26 h 59"/>
                <a:gd name="T18" fmla="*/ 59 w 59"/>
                <a:gd name="T19" fmla="*/ 21 h 59"/>
                <a:gd name="T20" fmla="*/ 55 w 59"/>
                <a:gd name="T21" fmla="*/ 14 h 59"/>
                <a:gd name="T22" fmla="*/ 47 w 59"/>
                <a:gd name="T23" fmla="*/ 16 h 59"/>
                <a:gd name="T24" fmla="*/ 42 w 59"/>
                <a:gd name="T25" fmla="*/ 12 h 59"/>
                <a:gd name="T26" fmla="*/ 44 w 59"/>
                <a:gd name="T27" fmla="*/ 3 h 59"/>
                <a:gd name="T28" fmla="*/ 37 w 59"/>
                <a:gd name="T29" fmla="*/ 0 h 59"/>
                <a:gd name="T30" fmla="*/ 32 w 59"/>
                <a:gd name="T31" fmla="*/ 8 h 59"/>
                <a:gd name="T32" fmla="*/ 26 w 59"/>
                <a:gd name="T33" fmla="*/ 8 h 59"/>
                <a:gd name="T34" fmla="*/ 21 w 59"/>
                <a:gd name="T35" fmla="*/ 1 h 59"/>
                <a:gd name="T36" fmla="*/ 14 w 59"/>
                <a:gd name="T37" fmla="*/ 4 h 59"/>
                <a:gd name="T38" fmla="*/ 16 w 59"/>
                <a:gd name="T39" fmla="*/ 13 h 59"/>
                <a:gd name="T40" fmla="*/ 12 w 59"/>
                <a:gd name="T41" fmla="*/ 17 h 59"/>
                <a:gd name="T42" fmla="*/ 3 w 59"/>
                <a:gd name="T43" fmla="*/ 15 h 59"/>
                <a:gd name="T44" fmla="*/ 0 w 59"/>
                <a:gd name="T45" fmla="*/ 23 h 59"/>
                <a:gd name="T46" fmla="*/ 8 w 59"/>
                <a:gd name="T47" fmla="*/ 27 h 59"/>
                <a:gd name="T48" fmla="*/ 8 w 59"/>
                <a:gd name="T49" fmla="*/ 34 h 59"/>
                <a:gd name="T50" fmla="*/ 1 w 59"/>
                <a:gd name="T51" fmla="*/ 38 h 59"/>
                <a:gd name="T52" fmla="*/ 4 w 59"/>
                <a:gd name="T53" fmla="*/ 46 h 59"/>
                <a:gd name="T54" fmla="*/ 12 w 59"/>
                <a:gd name="T55" fmla="*/ 44 h 59"/>
                <a:gd name="T56" fmla="*/ 17 w 59"/>
                <a:gd name="T57" fmla="*/ 48 h 59"/>
                <a:gd name="T58" fmla="*/ 15 w 59"/>
                <a:gd name="T59" fmla="*/ 56 h 59"/>
                <a:gd name="T60" fmla="*/ 23 w 59"/>
                <a:gd name="T61" fmla="*/ 59 h 59"/>
                <a:gd name="T62" fmla="*/ 27 w 59"/>
                <a:gd name="T63" fmla="*/ 52 h 59"/>
                <a:gd name="T64" fmla="*/ 34 w 59"/>
                <a:gd name="T65" fmla="*/ 52 h 59"/>
                <a:gd name="T66" fmla="*/ 38 w 59"/>
                <a:gd name="T67" fmla="*/ 59 h 59"/>
                <a:gd name="T68" fmla="*/ 46 w 59"/>
                <a:gd name="T69" fmla="*/ 55 h 59"/>
                <a:gd name="T70" fmla="*/ 44 w 59"/>
                <a:gd name="T71" fmla="*/ 47 h 59"/>
                <a:gd name="T72" fmla="*/ 48 w 59"/>
                <a:gd name="T73" fmla="*/ 42 h 59"/>
                <a:gd name="T74" fmla="*/ 56 w 59"/>
                <a:gd name="T75"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 h="59">
                  <a:moveTo>
                    <a:pt x="26" y="41"/>
                  </a:moveTo>
                  <a:cubicBezTo>
                    <a:pt x="19" y="39"/>
                    <a:pt x="16" y="32"/>
                    <a:pt x="19" y="26"/>
                  </a:cubicBezTo>
                  <a:cubicBezTo>
                    <a:pt x="21" y="20"/>
                    <a:pt x="28" y="17"/>
                    <a:pt x="34" y="19"/>
                  </a:cubicBezTo>
                  <a:cubicBezTo>
                    <a:pt x="40" y="21"/>
                    <a:pt x="43" y="28"/>
                    <a:pt x="41" y="34"/>
                  </a:cubicBezTo>
                  <a:cubicBezTo>
                    <a:pt x="38" y="40"/>
                    <a:pt x="32" y="43"/>
                    <a:pt x="26" y="41"/>
                  </a:cubicBezTo>
                  <a:close/>
                  <a:moveTo>
                    <a:pt x="56" y="44"/>
                  </a:moveTo>
                  <a:lnTo>
                    <a:pt x="59" y="36"/>
                  </a:lnTo>
                  <a:lnTo>
                    <a:pt x="52" y="32"/>
                  </a:lnTo>
                  <a:cubicBezTo>
                    <a:pt x="52" y="30"/>
                    <a:pt x="52" y="28"/>
                    <a:pt x="51" y="26"/>
                  </a:cubicBezTo>
                  <a:lnTo>
                    <a:pt x="59" y="21"/>
                  </a:lnTo>
                  <a:lnTo>
                    <a:pt x="55" y="14"/>
                  </a:lnTo>
                  <a:lnTo>
                    <a:pt x="47" y="16"/>
                  </a:lnTo>
                  <a:cubicBezTo>
                    <a:pt x="45" y="14"/>
                    <a:pt x="44" y="13"/>
                    <a:pt x="42" y="12"/>
                  </a:cubicBezTo>
                  <a:lnTo>
                    <a:pt x="44" y="3"/>
                  </a:lnTo>
                  <a:lnTo>
                    <a:pt x="37" y="0"/>
                  </a:lnTo>
                  <a:lnTo>
                    <a:pt x="32" y="8"/>
                  </a:lnTo>
                  <a:cubicBezTo>
                    <a:pt x="30" y="8"/>
                    <a:pt x="28" y="8"/>
                    <a:pt x="26" y="8"/>
                  </a:cubicBezTo>
                  <a:lnTo>
                    <a:pt x="21" y="1"/>
                  </a:lnTo>
                  <a:lnTo>
                    <a:pt x="14" y="4"/>
                  </a:lnTo>
                  <a:lnTo>
                    <a:pt x="16" y="13"/>
                  </a:lnTo>
                  <a:cubicBezTo>
                    <a:pt x="14" y="14"/>
                    <a:pt x="13" y="15"/>
                    <a:pt x="12" y="17"/>
                  </a:cubicBezTo>
                  <a:lnTo>
                    <a:pt x="3" y="15"/>
                  </a:lnTo>
                  <a:lnTo>
                    <a:pt x="0" y="23"/>
                  </a:lnTo>
                  <a:lnTo>
                    <a:pt x="8" y="27"/>
                  </a:lnTo>
                  <a:cubicBezTo>
                    <a:pt x="8" y="29"/>
                    <a:pt x="8" y="32"/>
                    <a:pt x="8" y="34"/>
                  </a:cubicBezTo>
                  <a:lnTo>
                    <a:pt x="1" y="38"/>
                  </a:lnTo>
                  <a:lnTo>
                    <a:pt x="4" y="46"/>
                  </a:lnTo>
                  <a:lnTo>
                    <a:pt x="12" y="44"/>
                  </a:lnTo>
                  <a:cubicBezTo>
                    <a:pt x="14" y="45"/>
                    <a:pt x="15" y="47"/>
                    <a:pt x="17" y="48"/>
                  </a:cubicBezTo>
                  <a:lnTo>
                    <a:pt x="15" y="56"/>
                  </a:lnTo>
                  <a:lnTo>
                    <a:pt x="23" y="59"/>
                  </a:lnTo>
                  <a:lnTo>
                    <a:pt x="27" y="52"/>
                  </a:lnTo>
                  <a:cubicBezTo>
                    <a:pt x="29" y="52"/>
                    <a:pt x="32" y="52"/>
                    <a:pt x="34" y="52"/>
                  </a:cubicBezTo>
                  <a:lnTo>
                    <a:pt x="38" y="59"/>
                  </a:lnTo>
                  <a:lnTo>
                    <a:pt x="46" y="55"/>
                  </a:lnTo>
                  <a:lnTo>
                    <a:pt x="44" y="47"/>
                  </a:lnTo>
                  <a:cubicBezTo>
                    <a:pt x="45" y="46"/>
                    <a:pt x="47" y="44"/>
                    <a:pt x="48" y="42"/>
                  </a:cubicBezTo>
                  <a:lnTo>
                    <a:pt x="56" y="4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947">
              <a:extLst>
                <a:ext uri="{FF2B5EF4-FFF2-40B4-BE49-F238E27FC236}">
                  <a16:creationId xmlns:a16="http://schemas.microsoft.com/office/drawing/2014/main" id="{31A4F698-85C7-4B81-98A4-325E0B60B9BD}"/>
                </a:ext>
              </a:extLst>
            </p:cNvPr>
            <p:cNvSpPr>
              <a:spLocks/>
            </p:cNvSpPr>
            <p:nvPr/>
          </p:nvSpPr>
          <p:spPr bwMode="auto">
            <a:xfrm>
              <a:off x="10958514" y="1112838"/>
              <a:ext cx="41275" cy="39688"/>
            </a:xfrm>
            <a:custGeom>
              <a:avLst/>
              <a:gdLst>
                <a:gd name="T0" fmla="*/ 53 w 64"/>
                <a:gd name="T1" fmla="*/ 52 h 64"/>
                <a:gd name="T2" fmla="*/ 12 w 64"/>
                <a:gd name="T3" fmla="*/ 52 h 64"/>
                <a:gd name="T4" fmla="*/ 12 w 64"/>
                <a:gd name="T5" fmla="*/ 11 h 64"/>
                <a:gd name="T6" fmla="*/ 53 w 64"/>
                <a:gd name="T7" fmla="*/ 11 h 64"/>
                <a:gd name="T8" fmla="*/ 53 w 64"/>
                <a:gd name="T9" fmla="*/ 52 h 64"/>
              </a:gdLst>
              <a:ahLst/>
              <a:cxnLst>
                <a:cxn ang="0">
                  <a:pos x="T0" y="T1"/>
                </a:cxn>
                <a:cxn ang="0">
                  <a:pos x="T2" y="T3"/>
                </a:cxn>
                <a:cxn ang="0">
                  <a:pos x="T4" y="T5"/>
                </a:cxn>
                <a:cxn ang="0">
                  <a:pos x="T6" y="T7"/>
                </a:cxn>
                <a:cxn ang="0">
                  <a:pos x="T8" y="T9"/>
                </a:cxn>
              </a:cxnLst>
              <a:rect l="0" t="0" r="r" b="b"/>
              <a:pathLst>
                <a:path w="64" h="64">
                  <a:moveTo>
                    <a:pt x="53" y="52"/>
                  </a:moveTo>
                  <a:cubicBezTo>
                    <a:pt x="42" y="64"/>
                    <a:pt x="23" y="64"/>
                    <a:pt x="12" y="52"/>
                  </a:cubicBezTo>
                  <a:cubicBezTo>
                    <a:pt x="0" y="41"/>
                    <a:pt x="0" y="22"/>
                    <a:pt x="12" y="11"/>
                  </a:cubicBezTo>
                  <a:cubicBezTo>
                    <a:pt x="23" y="0"/>
                    <a:pt x="42" y="0"/>
                    <a:pt x="53" y="11"/>
                  </a:cubicBezTo>
                  <a:cubicBezTo>
                    <a:pt x="64" y="22"/>
                    <a:pt x="64" y="41"/>
                    <a:pt x="53" y="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948">
              <a:extLst>
                <a:ext uri="{FF2B5EF4-FFF2-40B4-BE49-F238E27FC236}">
                  <a16:creationId xmlns:a16="http://schemas.microsoft.com/office/drawing/2014/main" id="{C98A05EE-2913-4D4F-AE1B-5D18EA2CD18B}"/>
                </a:ext>
              </a:extLst>
            </p:cNvPr>
            <p:cNvSpPr>
              <a:spLocks noEditPoints="1"/>
            </p:cNvSpPr>
            <p:nvPr/>
          </p:nvSpPr>
          <p:spPr bwMode="auto">
            <a:xfrm>
              <a:off x="10955339" y="1109663"/>
              <a:ext cx="47625" cy="46038"/>
            </a:xfrm>
            <a:custGeom>
              <a:avLst/>
              <a:gdLst>
                <a:gd name="T0" fmla="*/ 56 w 74"/>
                <a:gd name="T1" fmla="*/ 55 h 74"/>
                <a:gd name="T2" fmla="*/ 19 w 74"/>
                <a:gd name="T3" fmla="*/ 55 h 74"/>
                <a:gd name="T4" fmla="*/ 19 w 74"/>
                <a:gd name="T5" fmla="*/ 18 h 74"/>
                <a:gd name="T6" fmla="*/ 56 w 74"/>
                <a:gd name="T7" fmla="*/ 18 h 74"/>
                <a:gd name="T8" fmla="*/ 56 w 74"/>
                <a:gd name="T9" fmla="*/ 55 h 74"/>
                <a:gd name="T10" fmla="*/ 61 w 74"/>
                <a:gd name="T11" fmla="*/ 13 h 74"/>
                <a:gd name="T12" fmla="*/ 14 w 74"/>
                <a:gd name="T13" fmla="*/ 13 h 74"/>
                <a:gd name="T14" fmla="*/ 11 w 74"/>
                <a:gd name="T15" fmla="*/ 57 h 74"/>
                <a:gd name="T16" fmla="*/ 0 w 74"/>
                <a:gd name="T17" fmla="*/ 68 h 74"/>
                <a:gd name="T18" fmla="*/ 6 w 74"/>
                <a:gd name="T19" fmla="*/ 74 h 74"/>
                <a:gd name="T20" fmla="*/ 17 w 74"/>
                <a:gd name="T21" fmla="*/ 63 h 74"/>
                <a:gd name="T22" fmla="*/ 61 w 74"/>
                <a:gd name="T23" fmla="*/ 60 h 74"/>
                <a:gd name="T24" fmla="*/ 61 w 74"/>
                <a:gd name="T25" fmla="*/ 1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74">
                  <a:moveTo>
                    <a:pt x="56" y="55"/>
                  </a:moveTo>
                  <a:cubicBezTo>
                    <a:pt x="46" y="65"/>
                    <a:pt x="29" y="65"/>
                    <a:pt x="19" y="55"/>
                  </a:cubicBezTo>
                  <a:cubicBezTo>
                    <a:pt x="8" y="45"/>
                    <a:pt x="8" y="28"/>
                    <a:pt x="19" y="18"/>
                  </a:cubicBezTo>
                  <a:cubicBezTo>
                    <a:pt x="29" y="8"/>
                    <a:pt x="46" y="8"/>
                    <a:pt x="56" y="18"/>
                  </a:cubicBezTo>
                  <a:cubicBezTo>
                    <a:pt x="66" y="28"/>
                    <a:pt x="66" y="45"/>
                    <a:pt x="56" y="55"/>
                  </a:cubicBezTo>
                  <a:close/>
                  <a:moveTo>
                    <a:pt x="61" y="13"/>
                  </a:moveTo>
                  <a:cubicBezTo>
                    <a:pt x="48" y="0"/>
                    <a:pt x="27" y="0"/>
                    <a:pt x="14" y="13"/>
                  </a:cubicBezTo>
                  <a:cubicBezTo>
                    <a:pt x="2" y="25"/>
                    <a:pt x="1" y="44"/>
                    <a:pt x="11" y="57"/>
                  </a:cubicBezTo>
                  <a:lnTo>
                    <a:pt x="0" y="68"/>
                  </a:lnTo>
                  <a:lnTo>
                    <a:pt x="6" y="74"/>
                  </a:lnTo>
                  <a:lnTo>
                    <a:pt x="17" y="63"/>
                  </a:lnTo>
                  <a:cubicBezTo>
                    <a:pt x="30" y="73"/>
                    <a:pt x="49" y="72"/>
                    <a:pt x="61" y="60"/>
                  </a:cubicBezTo>
                  <a:cubicBezTo>
                    <a:pt x="74" y="47"/>
                    <a:pt x="74" y="26"/>
                    <a:pt x="61" y="13"/>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949">
              <a:extLst>
                <a:ext uri="{FF2B5EF4-FFF2-40B4-BE49-F238E27FC236}">
                  <a16:creationId xmlns:a16="http://schemas.microsoft.com/office/drawing/2014/main" id="{F8B015AE-DEE8-4A4A-A7E9-240F4715249E}"/>
                </a:ext>
              </a:extLst>
            </p:cNvPr>
            <p:cNvSpPr>
              <a:spLocks/>
            </p:cNvSpPr>
            <p:nvPr/>
          </p:nvSpPr>
          <p:spPr bwMode="auto">
            <a:xfrm>
              <a:off x="10937876" y="1147763"/>
              <a:ext cx="25400" cy="25400"/>
            </a:xfrm>
            <a:custGeom>
              <a:avLst/>
              <a:gdLst>
                <a:gd name="T0" fmla="*/ 9 w 40"/>
                <a:gd name="T1" fmla="*/ 39 h 40"/>
                <a:gd name="T2" fmla="*/ 1 w 40"/>
                <a:gd name="T3" fmla="*/ 31 h 40"/>
                <a:gd name="T4" fmla="*/ 1 w 40"/>
                <a:gd name="T5" fmla="*/ 29 h 40"/>
                <a:gd name="T6" fmla="*/ 29 w 40"/>
                <a:gd name="T7" fmla="*/ 1 h 40"/>
                <a:gd name="T8" fmla="*/ 31 w 40"/>
                <a:gd name="T9" fmla="*/ 1 h 40"/>
                <a:gd name="T10" fmla="*/ 39 w 40"/>
                <a:gd name="T11" fmla="*/ 9 h 40"/>
                <a:gd name="T12" fmla="*/ 39 w 40"/>
                <a:gd name="T13" fmla="*/ 11 h 40"/>
                <a:gd name="T14" fmla="*/ 11 w 40"/>
                <a:gd name="T15" fmla="*/ 39 h 40"/>
                <a:gd name="T16" fmla="*/ 9 w 40"/>
                <a:gd name="T17"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0">
                  <a:moveTo>
                    <a:pt x="9" y="39"/>
                  </a:moveTo>
                  <a:lnTo>
                    <a:pt x="1" y="31"/>
                  </a:lnTo>
                  <a:cubicBezTo>
                    <a:pt x="0" y="30"/>
                    <a:pt x="0" y="29"/>
                    <a:pt x="1" y="29"/>
                  </a:cubicBezTo>
                  <a:lnTo>
                    <a:pt x="29" y="1"/>
                  </a:lnTo>
                  <a:cubicBezTo>
                    <a:pt x="30" y="0"/>
                    <a:pt x="31" y="0"/>
                    <a:pt x="31" y="1"/>
                  </a:cubicBezTo>
                  <a:lnTo>
                    <a:pt x="39" y="9"/>
                  </a:lnTo>
                  <a:cubicBezTo>
                    <a:pt x="40" y="9"/>
                    <a:pt x="40" y="10"/>
                    <a:pt x="39" y="11"/>
                  </a:cubicBezTo>
                  <a:lnTo>
                    <a:pt x="11" y="39"/>
                  </a:lnTo>
                  <a:cubicBezTo>
                    <a:pt x="11" y="40"/>
                    <a:pt x="9" y="40"/>
                    <a:pt x="9" y="39"/>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950">
              <a:extLst>
                <a:ext uri="{FF2B5EF4-FFF2-40B4-BE49-F238E27FC236}">
                  <a16:creationId xmlns:a16="http://schemas.microsoft.com/office/drawing/2014/main" id="{F1726FB6-62C0-4E7C-B715-10E02926B0BD}"/>
                </a:ext>
              </a:extLst>
            </p:cNvPr>
            <p:cNvSpPr>
              <a:spLocks/>
            </p:cNvSpPr>
            <p:nvPr/>
          </p:nvSpPr>
          <p:spPr bwMode="auto">
            <a:xfrm>
              <a:off x="10974389" y="1119188"/>
              <a:ext cx="9525" cy="9525"/>
            </a:xfrm>
            <a:custGeom>
              <a:avLst/>
              <a:gdLst>
                <a:gd name="T0" fmla="*/ 12 w 15"/>
                <a:gd name="T1" fmla="*/ 13 h 15"/>
                <a:gd name="T2" fmla="*/ 3 w 15"/>
                <a:gd name="T3" fmla="*/ 13 h 15"/>
                <a:gd name="T4" fmla="*/ 3 w 15"/>
                <a:gd name="T5" fmla="*/ 3 h 15"/>
                <a:gd name="T6" fmla="*/ 12 w 15"/>
                <a:gd name="T7" fmla="*/ 3 h 15"/>
                <a:gd name="T8" fmla="*/ 12 w 15"/>
                <a:gd name="T9" fmla="*/ 13 h 15"/>
              </a:gdLst>
              <a:ahLst/>
              <a:cxnLst>
                <a:cxn ang="0">
                  <a:pos x="T0" y="T1"/>
                </a:cxn>
                <a:cxn ang="0">
                  <a:pos x="T2" y="T3"/>
                </a:cxn>
                <a:cxn ang="0">
                  <a:pos x="T4" y="T5"/>
                </a:cxn>
                <a:cxn ang="0">
                  <a:pos x="T6" y="T7"/>
                </a:cxn>
                <a:cxn ang="0">
                  <a:pos x="T8" y="T9"/>
                </a:cxn>
              </a:cxnLst>
              <a:rect l="0" t="0" r="r" b="b"/>
              <a:pathLst>
                <a:path w="15" h="15">
                  <a:moveTo>
                    <a:pt x="12" y="13"/>
                  </a:moveTo>
                  <a:cubicBezTo>
                    <a:pt x="10" y="15"/>
                    <a:pt x="5" y="15"/>
                    <a:pt x="3" y="13"/>
                  </a:cubicBezTo>
                  <a:cubicBezTo>
                    <a:pt x="0" y="10"/>
                    <a:pt x="0" y="6"/>
                    <a:pt x="3" y="3"/>
                  </a:cubicBezTo>
                  <a:cubicBezTo>
                    <a:pt x="5" y="0"/>
                    <a:pt x="10" y="0"/>
                    <a:pt x="12" y="3"/>
                  </a:cubicBezTo>
                  <a:cubicBezTo>
                    <a:pt x="15" y="6"/>
                    <a:pt x="15" y="10"/>
                    <a:pt x="1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51">
              <a:extLst>
                <a:ext uri="{FF2B5EF4-FFF2-40B4-BE49-F238E27FC236}">
                  <a16:creationId xmlns:a16="http://schemas.microsoft.com/office/drawing/2014/main" id="{4C76676E-226A-4D0B-910B-12A7C4960C62}"/>
                </a:ext>
              </a:extLst>
            </p:cNvPr>
            <p:cNvSpPr>
              <a:spLocks/>
            </p:cNvSpPr>
            <p:nvPr/>
          </p:nvSpPr>
          <p:spPr bwMode="auto">
            <a:xfrm>
              <a:off x="11085514" y="1065213"/>
              <a:ext cx="66675" cy="80963"/>
            </a:xfrm>
            <a:custGeom>
              <a:avLst/>
              <a:gdLst>
                <a:gd name="T0" fmla="*/ 106 w 106"/>
                <a:gd name="T1" fmla="*/ 55 h 129"/>
                <a:gd name="T2" fmla="*/ 49 w 106"/>
                <a:gd name="T3" fmla="*/ 3 h 129"/>
                <a:gd name="T4" fmla="*/ 1 w 106"/>
                <a:gd name="T5" fmla="*/ 52 h 129"/>
                <a:gd name="T6" fmla="*/ 17 w 106"/>
                <a:gd name="T7" fmla="*/ 93 h 129"/>
                <a:gd name="T8" fmla="*/ 31 w 106"/>
                <a:gd name="T9" fmla="*/ 128 h 129"/>
                <a:gd name="T10" fmla="*/ 31 w 106"/>
                <a:gd name="T11" fmla="*/ 129 h 129"/>
                <a:gd name="T12" fmla="*/ 75 w 106"/>
                <a:gd name="T13" fmla="*/ 129 h 129"/>
                <a:gd name="T14" fmla="*/ 75 w 106"/>
                <a:gd name="T15" fmla="*/ 128 h 129"/>
                <a:gd name="T16" fmla="*/ 91 w 106"/>
                <a:gd name="T17" fmla="*/ 93 h 129"/>
                <a:gd name="T18" fmla="*/ 106 w 106"/>
                <a:gd name="T19" fmla="*/ 5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29">
                  <a:moveTo>
                    <a:pt x="106" y="55"/>
                  </a:moveTo>
                  <a:cubicBezTo>
                    <a:pt x="106" y="25"/>
                    <a:pt x="80" y="0"/>
                    <a:pt x="49" y="3"/>
                  </a:cubicBezTo>
                  <a:cubicBezTo>
                    <a:pt x="23" y="5"/>
                    <a:pt x="2" y="26"/>
                    <a:pt x="1" y="52"/>
                  </a:cubicBezTo>
                  <a:cubicBezTo>
                    <a:pt x="0" y="68"/>
                    <a:pt x="6" y="83"/>
                    <a:pt x="17" y="93"/>
                  </a:cubicBezTo>
                  <a:cubicBezTo>
                    <a:pt x="26" y="102"/>
                    <a:pt x="31" y="115"/>
                    <a:pt x="31" y="128"/>
                  </a:cubicBezTo>
                  <a:lnTo>
                    <a:pt x="31" y="129"/>
                  </a:lnTo>
                  <a:lnTo>
                    <a:pt x="75" y="129"/>
                  </a:lnTo>
                  <a:lnTo>
                    <a:pt x="75" y="128"/>
                  </a:lnTo>
                  <a:cubicBezTo>
                    <a:pt x="75" y="115"/>
                    <a:pt x="81" y="102"/>
                    <a:pt x="91" y="93"/>
                  </a:cubicBezTo>
                  <a:cubicBezTo>
                    <a:pt x="100" y="83"/>
                    <a:pt x="106" y="70"/>
                    <a:pt x="106"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952">
              <a:extLst>
                <a:ext uri="{FF2B5EF4-FFF2-40B4-BE49-F238E27FC236}">
                  <a16:creationId xmlns:a16="http://schemas.microsoft.com/office/drawing/2014/main" id="{455B4536-C9F5-401C-8349-3A5E6A059C2F}"/>
                </a:ext>
              </a:extLst>
            </p:cNvPr>
            <p:cNvSpPr>
              <a:spLocks noEditPoints="1"/>
            </p:cNvSpPr>
            <p:nvPr/>
          </p:nvSpPr>
          <p:spPr bwMode="auto">
            <a:xfrm>
              <a:off x="11101389" y="1092200"/>
              <a:ext cx="14288" cy="61913"/>
            </a:xfrm>
            <a:custGeom>
              <a:avLst/>
              <a:gdLst>
                <a:gd name="T0" fmla="*/ 8 w 23"/>
                <a:gd name="T1" fmla="*/ 16 h 99"/>
                <a:gd name="T2" fmla="*/ 7 w 23"/>
                <a:gd name="T3" fmla="*/ 16 h 99"/>
                <a:gd name="T4" fmla="*/ 4 w 23"/>
                <a:gd name="T5" fmla="*/ 10 h 99"/>
                <a:gd name="T6" fmla="*/ 4 w 23"/>
                <a:gd name="T7" fmla="*/ 10 h 99"/>
                <a:gd name="T8" fmla="*/ 10 w 23"/>
                <a:gd name="T9" fmla="*/ 4 h 99"/>
                <a:gd name="T10" fmla="*/ 16 w 23"/>
                <a:gd name="T11" fmla="*/ 10 h 99"/>
                <a:gd name="T12" fmla="*/ 16 w 23"/>
                <a:gd name="T13" fmla="*/ 19 h 99"/>
                <a:gd name="T14" fmla="*/ 8 w 23"/>
                <a:gd name="T15" fmla="*/ 16 h 99"/>
                <a:gd name="T16" fmla="*/ 20 w 23"/>
                <a:gd name="T17" fmla="*/ 23 h 99"/>
                <a:gd name="T18" fmla="*/ 20 w 23"/>
                <a:gd name="T19" fmla="*/ 19 h 99"/>
                <a:gd name="T20" fmla="*/ 20 w 23"/>
                <a:gd name="T21" fmla="*/ 19 h 99"/>
                <a:gd name="T22" fmla="*/ 20 w 23"/>
                <a:gd name="T23" fmla="*/ 10 h 99"/>
                <a:gd name="T24" fmla="*/ 10 w 23"/>
                <a:gd name="T25" fmla="*/ 0 h 99"/>
                <a:gd name="T26" fmla="*/ 0 w 23"/>
                <a:gd name="T27" fmla="*/ 10 h 99"/>
                <a:gd name="T28" fmla="*/ 0 w 23"/>
                <a:gd name="T29" fmla="*/ 10 h 99"/>
                <a:gd name="T30" fmla="*/ 6 w 23"/>
                <a:gd name="T31" fmla="*/ 20 h 99"/>
                <a:gd name="T32" fmla="*/ 6 w 23"/>
                <a:gd name="T33" fmla="*/ 20 h 99"/>
                <a:gd name="T34" fmla="*/ 16 w 23"/>
                <a:gd name="T35" fmla="*/ 23 h 99"/>
                <a:gd name="T36" fmla="*/ 19 w 23"/>
                <a:gd name="T37" fmla="*/ 99 h 99"/>
                <a:gd name="T38" fmla="*/ 23 w 23"/>
                <a:gd name="T39" fmla="*/ 99 h 99"/>
                <a:gd name="T40" fmla="*/ 20 w 23"/>
                <a:gd name="T41" fmla="*/ 2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99">
                  <a:moveTo>
                    <a:pt x="8" y="16"/>
                  </a:moveTo>
                  <a:lnTo>
                    <a:pt x="7" y="16"/>
                  </a:lnTo>
                  <a:cubicBezTo>
                    <a:pt x="5" y="15"/>
                    <a:pt x="4" y="13"/>
                    <a:pt x="4" y="10"/>
                  </a:cubicBezTo>
                  <a:lnTo>
                    <a:pt x="4" y="10"/>
                  </a:lnTo>
                  <a:cubicBezTo>
                    <a:pt x="4" y="6"/>
                    <a:pt x="6" y="4"/>
                    <a:pt x="10" y="4"/>
                  </a:cubicBezTo>
                  <a:cubicBezTo>
                    <a:pt x="13" y="4"/>
                    <a:pt x="16" y="6"/>
                    <a:pt x="16" y="10"/>
                  </a:cubicBezTo>
                  <a:lnTo>
                    <a:pt x="16" y="19"/>
                  </a:lnTo>
                  <a:cubicBezTo>
                    <a:pt x="13" y="18"/>
                    <a:pt x="10" y="17"/>
                    <a:pt x="8" y="16"/>
                  </a:cubicBezTo>
                  <a:close/>
                  <a:moveTo>
                    <a:pt x="20" y="23"/>
                  </a:moveTo>
                  <a:lnTo>
                    <a:pt x="20" y="19"/>
                  </a:lnTo>
                  <a:lnTo>
                    <a:pt x="20" y="19"/>
                  </a:lnTo>
                  <a:lnTo>
                    <a:pt x="20" y="10"/>
                  </a:lnTo>
                  <a:cubicBezTo>
                    <a:pt x="20" y="4"/>
                    <a:pt x="15" y="0"/>
                    <a:pt x="10" y="0"/>
                  </a:cubicBezTo>
                  <a:cubicBezTo>
                    <a:pt x="4" y="0"/>
                    <a:pt x="0" y="4"/>
                    <a:pt x="0" y="10"/>
                  </a:cubicBezTo>
                  <a:lnTo>
                    <a:pt x="0" y="10"/>
                  </a:lnTo>
                  <a:cubicBezTo>
                    <a:pt x="0" y="14"/>
                    <a:pt x="2" y="18"/>
                    <a:pt x="6" y="20"/>
                  </a:cubicBezTo>
                  <a:lnTo>
                    <a:pt x="6" y="20"/>
                  </a:lnTo>
                  <a:cubicBezTo>
                    <a:pt x="9" y="21"/>
                    <a:pt x="13" y="22"/>
                    <a:pt x="16" y="23"/>
                  </a:cubicBezTo>
                  <a:lnTo>
                    <a:pt x="19" y="99"/>
                  </a:lnTo>
                  <a:lnTo>
                    <a:pt x="23" y="99"/>
                  </a:lnTo>
                  <a:lnTo>
                    <a:pt x="20" y="2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953">
              <a:extLst>
                <a:ext uri="{FF2B5EF4-FFF2-40B4-BE49-F238E27FC236}">
                  <a16:creationId xmlns:a16="http://schemas.microsoft.com/office/drawing/2014/main" id="{D6FBE8FA-DBF3-42D4-9A49-751CFC83F469}"/>
                </a:ext>
              </a:extLst>
            </p:cNvPr>
            <p:cNvSpPr>
              <a:spLocks/>
            </p:cNvSpPr>
            <p:nvPr/>
          </p:nvSpPr>
          <p:spPr bwMode="auto">
            <a:xfrm>
              <a:off x="11115676" y="1092200"/>
              <a:ext cx="20638" cy="61913"/>
            </a:xfrm>
            <a:custGeom>
              <a:avLst/>
              <a:gdLst>
                <a:gd name="T0" fmla="*/ 22 w 32"/>
                <a:gd name="T1" fmla="*/ 0 h 99"/>
                <a:gd name="T2" fmla="*/ 22 w 32"/>
                <a:gd name="T3" fmla="*/ 0 h 99"/>
                <a:gd name="T4" fmla="*/ 12 w 32"/>
                <a:gd name="T5" fmla="*/ 10 h 99"/>
                <a:gd name="T6" fmla="*/ 11 w 32"/>
                <a:gd name="T7" fmla="*/ 19 h 99"/>
                <a:gd name="T8" fmla="*/ 0 w 32"/>
                <a:gd name="T9" fmla="*/ 20 h 99"/>
                <a:gd name="T10" fmla="*/ 0 w 32"/>
                <a:gd name="T11" fmla="*/ 24 h 99"/>
                <a:gd name="T12" fmla="*/ 11 w 32"/>
                <a:gd name="T13" fmla="*/ 23 h 99"/>
                <a:gd name="T14" fmla="*/ 9 w 32"/>
                <a:gd name="T15" fmla="*/ 99 h 99"/>
                <a:gd name="T16" fmla="*/ 13 w 32"/>
                <a:gd name="T17" fmla="*/ 99 h 99"/>
                <a:gd name="T18" fmla="*/ 15 w 32"/>
                <a:gd name="T19" fmla="*/ 23 h 99"/>
                <a:gd name="T20" fmla="*/ 15 w 32"/>
                <a:gd name="T21" fmla="*/ 19 h 99"/>
                <a:gd name="T22" fmla="*/ 16 w 32"/>
                <a:gd name="T23" fmla="*/ 10 h 99"/>
                <a:gd name="T24" fmla="*/ 22 w 32"/>
                <a:gd name="T25" fmla="*/ 4 h 99"/>
                <a:gd name="T26" fmla="*/ 22 w 32"/>
                <a:gd name="T27" fmla="*/ 4 h 99"/>
                <a:gd name="T28" fmla="*/ 28 w 32"/>
                <a:gd name="T29" fmla="*/ 10 h 99"/>
                <a:gd name="T30" fmla="*/ 28 w 32"/>
                <a:gd name="T31" fmla="*/ 10 h 99"/>
                <a:gd name="T32" fmla="*/ 24 w 32"/>
                <a:gd name="T33" fmla="*/ 16 h 99"/>
                <a:gd name="T34" fmla="*/ 19 w 32"/>
                <a:gd name="T35" fmla="*/ 18 h 99"/>
                <a:gd name="T36" fmla="*/ 19 w 32"/>
                <a:gd name="T37" fmla="*/ 22 h 99"/>
                <a:gd name="T38" fmla="*/ 26 w 32"/>
                <a:gd name="T39" fmla="*/ 20 h 99"/>
                <a:gd name="T40" fmla="*/ 32 w 32"/>
                <a:gd name="T41" fmla="*/ 10 h 99"/>
                <a:gd name="T42" fmla="*/ 32 w 32"/>
                <a:gd name="T43" fmla="*/ 10 h 99"/>
                <a:gd name="T44" fmla="*/ 22 w 32"/>
                <a:gd name="T4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99">
                  <a:moveTo>
                    <a:pt x="22" y="0"/>
                  </a:moveTo>
                  <a:lnTo>
                    <a:pt x="22" y="0"/>
                  </a:lnTo>
                  <a:cubicBezTo>
                    <a:pt x="16" y="0"/>
                    <a:pt x="12" y="4"/>
                    <a:pt x="12" y="10"/>
                  </a:cubicBezTo>
                  <a:lnTo>
                    <a:pt x="11" y="19"/>
                  </a:lnTo>
                  <a:cubicBezTo>
                    <a:pt x="8" y="20"/>
                    <a:pt x="4" y="20"/>
                    <a:pt x="0" y="20"/>
                  </a:cubicBezTo>
                  <a:lnTo>
                    <a:pt x="0" y="24"/>
                  </a:lnTo>
                  <a:cubicBezTo>
                    <a:pt x="4" y="24"/>
                    <a:pt x="8" y="24"/>
                    <a:pt x="11" y="23"/>
                  </a:cubicBezTo>
                  <a:lnTo>
                    <a:pt x="9" y="99"/>
                  </a:lnTo>
                  <a:lnTo>
                    <a:pt x="13" y="99"/>
                  </a:lnTo>
                  <a:lnTo>
                    <a:pt x="15" y="23"/>
                  </a:lnTo>
                  <a:lnTo>
                    <a:pt x="15" y="19"/>
                  </a:lnTo>
                  <a:lnTo>
                    <a:pt x="16" y="10"/>
                  </a:lnTo>
                  <a:cubicBezTo>
                    <a:pt x="16" y="6"/>
                    <a:pt x="18" y="4"/>
                    <a:pt x="22" y="4"/>
                  </a:cubicBezTo>
                  <a:lnTo>
                    <a:pt x="22" y="4"/>
                  </a:lnTo>
                  <a:cubicBezTo>
                    <a:pt x="25" y="4"/>
                    <a:pt x="28" y="6"/>
                    <a:pt x="28" y="10"/>
                  </a:cubicBezTo>
                  <a:lnTo>
                    <a:pt x="28" y="10"/>
                  </a:lnTo>
                  <a:cubicBezTo>
                    <a:pt x="28" y="13"/>
                    <a:pt x="27" y="15"/>
                    <a:pt x="24" y="16"/>
                  </a:cubicBezTo>
                  <a:cubicBezTo>
                    <a:pt x="23" y="17"/>
                    <a:pt x="21" y="17"/>
                    <a:pt x="19" y="18"/>
                  </a:cubicBezTo>
                  <a:lnTo>
                    <a:pt x="19" y="22"/>
                  </a:lnTo>
                  <a:cubicBezTo>
                    <a:pt x="21" y="21"/>
                    <a:pt x="24" y="21"/>
                    <a:pt x="26" y="20"/>
                  </a:cubicBezTo>
                  <a:cubicBezTo>
                    <a:pt x="30" y="18"/>
                    <a:pt x="32" y="14"/>
                    <a:pt x="32" y="10"/>
                  </a:cubicBezTo>
                  <a:lnTo>
                    <a:pt x="32" y="10"/>
                  </a:lnTo>
                  <a:cubicBezTo>
                    <a:pt x="32" y="4"/>
                    <a:pt x="28" y="0"/>
                    <a:pt x="22"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954">
              <a:extLst>
                <a:ext uri="{FF2B5EF4-FFF2-40B4-BE49-F238E27FC236}">
                  <a16:creationId xmlns:a16="http://schemas.microsoft.com/office/drawing/2014/main" id="{B0FC40FD-E0E3-466A-9D1A-6A43FB5D44B7}"/>
                </a:ext>
              </a:extLst>
            </p:cNvPr>
            <p:cNvSpPr>
              <a:spLocks/>
            </p:cNvSpPr>
            <p:nvPr/>
          </p:nvSpPr>
          <p:spPr bwMode="auto">
            <a:xfrm>
              <a:off x="11104564" y="1146175"/>
              <a:ext cx="28575" cy="23813"/>
            </a:xfrm>
            <a:custGeom>
              <a:avLst/>
              <a:gdLst>
                <a:gd name="T0" fmla="*/ 0 w 45"/>
                <a:gd name="T1" fmla="*/ 0 h 37"/>
                <a:gd name="T2" fmla="*/ 0 w 45"/>
                <a:gd name="T3" fmla="*/ 25 h 37"/>
                <a:gd name="T4" fmla="*/ 7 w 45"/>
                <a:gd name="T5" fmla="*/ 32 h 37"/>
                <a:gd name="T6" fmla="*/ 16 w 45"/>
                <a:gd name="T7" fmla="*/ 32 h 37"/>
                <a:gd name="T8" fmla="*/ 16 w 45"/>
                <a:gd name="T9" fmla="*/ 37 h 37"/>
                <a:gd name="T10" fmla="*/ 29 w 45"/>
                <a:gd name="T11" fmla="*/ 37 h 37"/>
                <a:gd name="T12" fmla="*/ 29 w 45"/>
                <a:gd name="T13" fmla="*/ 32 h 37"/>
                <a:gd name="T14" fmla="*/ 38 w 45"/>
                <a:gd name="T15" fmla="*/ 32 h 37"/>
                <a:gd name="T16" fmla="*/ 45 w 45"/>
                <a:gd name="T17" fmla="*/ 25 h 37"/>
                <a:gd name="T18" fmla="*/ 45 w 45"/>
                <a:gd name="T19" fmla="*/ 0 h 37"/>
                <a:gd name="T20" fmla="*/ 0 w 45"/>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7">
                  <a:moveTo>
                    <a:pt x="0" y="0"/>
                  </a:moveTo>
                  <a:lnTo>
                    <a:pt x="0" y="25"/>
                  </a:lnTo>
                  <a:cubicBezTo>
                    <a:pt x="0" y="29"/>
                    <a:pt x="3" y="32"/>
                    <a:pt x="7" y="32"/>
                  </a:cubicBezTo>
                  <a:lnTo>
                    <a:pt x="16" y="32"/>
                  </a:lnTo>
                  <a:lnTo>
                    <a:pt x="16" y="37"/>
                  </a:lnTo>
                  <a:lnTo>
                    <a:pt x="29" y="37"/>
                  </a:lnTo>
                  <a:lnTo>
                    <a:pt x="29" y="32"/>
                  </a:lnTo>
                  <a:lnTo>
                    <a:pt x="38" y="32"/>
                  </a:lnTo>
                  <a:cubicBezTo>
                    <a:pt x="42" y="32"/>
                    <a:pt x="45" y="29"/>
                    <a:pt x="45" y="25"/>
                  </a:cubicBezTo>
                  <a:lnTo>
                    <a:pt x="45"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955">
              <a:extLst>
                <a:ext uri="{FF2B5EF4-FFF2-40B4-BE49-F238E27FC236}">
                  <a16:creationId xmlns:a16="http://schemas.microsoft.com/office/drawing/2014/main" id="{66F527E6-34B7-42CE-A3C1-7AFA0514BCDD}"/>
                </a:ext>
              </a:extLst>
            </p:cNvPr>
            <p:cNvSpPr>
              <a:spLocks noChangeArrowheads="1"/>
            </p:cNvSpPr>
            <p:nvPr/>
          </p:nvSpPr>
          <p:spPr bwMode="auto">
            <a:xfrm>
              <a:off x="11104564" y="1150938"/>
              <a:ext cx="22225" cy="3175"/>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956">
              <a:extLst>
                <a:ext uri="{FF2B5EF4-FFF2-40B4-BE49-F238E27FC236}">
                  <a16:creationId xmlns:a16="http://schemas.microsoft.com/office/drawing/2014/main" id="{CE87F994-0842-41AC-A857-D83150FBE681}"/>
                </a:ext>
              </a:extLst>
            </p:cNvPr>
            <p:cNvSpPr>
              <a:spLocks noChangeArrowheads="1"/>
            </p:cNvSpPr>
            <p:nvPr/>
          </p:nvSpPr>
          <p:spPr bwMode="auto">
            <a:xfrm>
              <a:off x="11104564" y="1157288"/>
              <a:ext cx="22225" cy="3175"/>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957">
              <a:extLst>
                <a:ext uri="{FF2B5EF4-FFF2-40B4-BE49-F238E27FC236}">
                  <a16:creationId xmlns:a16="http://schemas.microsoft.com/office/drawing/2014/main" id="{12426C88-0F89-4F46-B20F-888FF5F13356}"/>
                </a:ext>
              </a:extLst>
            </p:cNvPr>
            <p:cNvSpPr>
              <a:spLocks noEditPoints="1"/>
            </p:cNvSpPr>
            <p:nvPr/>
          </p:nvSpPr>
          <p:spPr bwMode="auto">
            <a:xfrm>
              <a:off x="11215689" y="1141413"/>
              <a:ext cx="28575" cy="36513"/>
            </a:xfrm>
            <a:custGeom>
              <a:avLst/>
              <a:gdLst>
                <a:gd name="T0" fmla="*/ 13 w 44"/>
                <a:gd name="T1" fmla="*/ 15 h 56"/>
                <a:gd name="T2" fmla="*/ 22 w 44"/>
                <a:gd name="T3" fmla="*/ 6 h 56"/>
                <a:gd name="T4" fmla="*/ 31 w 44"/>
                <a:gd name="T5" fmla="*/ 15 h 56"/>
                <a:gd name="T6" fmla="*/ 31 w 44"/>
                <a:gd name="T7" fmla="*/ 26 h 56"/>
                <a:gd name="T8" fmla="*/ 13 w 44"/>
                <a:gd name="T9" fmla="*/ 26 h 56"/>
                <a:gd name="T10" fmla="*/ 13 w 44"/>
                <a:gd name="T11" fmla="*/ 15 h 56"/>
                <a:gd name="T12" fmla="*/ 36 w 44"/>
                <a:gd name="T13" fmla="*/ 26 h 56"/>
                <a:gd name="T14" fmla="*/ 36 w 44"/>
                <a:gd name="T15" fmla="*/ 15 h 56"/>
                <a:gd name="T16" fmla="*/ 22 w 44"/>
                <a:gd name="T17" fmla="*/ 0 h 56"/>
                <a:gd name="T18" fmla="*/ 8 w 44"/>
                <a:gd name="T19" fmla="*/ 15 h 56"/>
                <a:gd name="T20" fmla="*/ 8 w 44"/>
                <a:gd name="T21" fmla="*/ 26 h 56"/>
                <a:gd name="T22" fmla="*/ 0 w 44"/>
                <a:gd name="T23" fmla="*/ 26 h 56"/>
                <a:gd name="T24" fmla="*/ 0 w 44"/>
                <a:gd name="T25" fmla="*/ 56 h 56"/>
                <a:gd name="T26" fmla="*/ 44 w 44"/>
                <a:gd name="T27" fmla="*/ 56 h 56"/>
                <a:gd name="T28" fmla="*/ 44 w 44"/>
                <a:gd name="T29" fmla="*/ 26 h 56"/>
                <a:gd name="T30" fmla="*/ 36 w 44"/>
                <a:gd name="T31"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56">
                  <a:moveTo>
                    <a:pt x="13" y="15"/>
                  </a:moveTo>
                  <a:cubicBezTo>
                    <a:pt x="13" y="10"/>
                    <a:pt x="17" y="6"/>
                    <a:pt x="22" y="6"/>
                  </a:cubicBezTo>
                  <a:cubicBezTo>
                    <a:pt x="27" y="6"/>
                    <a:pt x="31" y="10"/>
                    <a:pt x="31" y="15"/>
                  </a:cubicBezTo>
                  <a:lnTo>
                    <a:pt x="31" y="26"/>
                  </a:lnTo>
                  <a:lnTo>
                    <a:pt x="13" y="26"/>
                  </a:lnTo>
                  <a:lnTo>
                    <a:pt x="13" y="15"/>
                  </a:lnTo>
                  <a:close/>
                  <a:moveTo>
                    <a:pt x="36" y="26"/>
                  </a:moveTo>
                  <a:lnTo>
                    <a:pt x="36" y="15"/>
                  </a:lnTo>
                  <a:cubicBezTo>
                    <a:pt x="36" y="7"/>
                    <a:pt x="30" y="0"/>
                    <a:pt x="22" y="0"/>
                  </a:cubicBezTo>
                  <a:cubicBezTo>
                    <a:pt x="14" y="0"/>
                    <a:pt x="8" y="7"/>
                    <a:pt x="8" y="15"/>
                  </a:cubicBezTo>
                  <a:lnTo>
                    <a:pt x="8" y="26"/>
                  </a:lnTo>
                  <a:lnTo>
                    <a:pt x="0" y="26"/>
                  </a:lnTo>
                  <a:lnTo>
                    <a:pt x="0" y="56"/>
                  </a:lnTo>
                  <a:lnTo>
                    <a:pt x="44" y="56"/>
                  </a:lnTo>
                  <a:lnTo>
                    <a:pt x="44" y="26"/>
                  </a:lnTo>
                  <a:lnTo>
                    <a:pt x="36" y="26"/>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958">
              <a:extLst>
                <a:ext uri="{FF2B5EF4-FFF2-40B4-BE49-F238E27FC236}">
                  <a16:creationId xmlns:a16="http://schemas.microsoft.com/office/drawing/2014/main" id="{5283EA4F-C917-41BA-9D8B-1D3C10AA4E64}"/>
                </a:ext>
              </a:extLst>
            </p:cNvPr>
            <p:cNvSpPr>
              <a:spLocks noChangeArrowheads="1"/>
            </p:cNvSpPr>
            <p:nvPr/>
          </p:nvSpPr>
          <p:spPr bwMode="auto">
            <a:xfrm>
              <a:off x="11215689" y="1162050"/>
              <a:ext cx="22225" cy="15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959">
              <a:extLst>
                <a:ext uri="{FF2B5EF4-FFF2-40B4-BE49-F238E27FC236}">
                  <a16:creationId xmlns:a16="http://schemas.microsoft.com/office/drawing/2014/main" id="{FA742972-9CB6-4D6D-8B9E-C17C85B4AD79}"/>
                </a:ext>
              </a:extLst>
            </p:cNvPr>
            <p:cNvSpPr>
              <a:spLocks noChangeArrowheads="1"/>
            </p:cNvSpPr>
            <p:nvPr/>
          </p:nvSpPr>
          <p:spPr bwMode="auto">
            <a:xfrm>
              <a:off x="11215689" y="1166813"/>
              <a:ext cx="22225" cy="15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960">
              <a:extLst>
                <a:ext uri="{FF2B5EF4-FFF2-40B4-BE49-F238E27FC236}">
                  <a16:creationId xmlns:a16="http://schemas.microsoft.com/office/drawing/2014/main" id="{7579AC35-AF81-45ED-99C5-EC12CCBFECC7}"/>
                </a:ext>
              </a:extLst>
            </p:cNvPr>
            <p:cNvSpPr>
              <a:spLocks noChangeArrowheads="1"/>
            </p:cNvSpPr>
            <p:nvPr/>
          </p:nvSpPr>
          <p:spPr bwMode="auto">
            <a:xfrm>
              <a:off x="11215689" y="1173163"/>
              <a:ext cx="22225" cy="15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961">
              <a:extLst>
                <a:ext uri="{FF2B5EF4-FFF2-40B4-BE49-F238E27FC236}">
                  <a16:creationId xmlns:a16="http://schemas.microsoft.com/office/drawing/2014/main" id="{0318E25C-E6CA-4F3B-927C-15BDDADBD380}"/>
                </a:ext>
              </a:extLst>
            </p:cNvPr>
            <p:cNvSpPr>
              <a:spLocks noEditPoints="1"/>
            </p:cNvSpPr>
            <p:nvPr/>
          </p:nvSpPr>
          <p:spPr bwMode="auto">
            <a:xfrm>
              <a:off x="11290301" y="1117600"/>
              <a:ext cx="63500" cy="61913"/>
            </a:xfrm>
            <a:custGeom>
              <a:avLst/>
              <a:gdLst>
                <a:gd name="T0" fmla="*/ 79 w 102"/>
                <a:gd name="T1" fmla="*/ 75 h 99"/>
                <a:gd name="T2" fmla="*/ 61 w 102"/>
                <a:gd name="T3" fmla="*/ 63 h 99"/>
                <a:gd name="T4" fmla="*/ 59 w 102"/>
                <a:gd name="T5" fmla="*/ 52 h 99"/>
                <a:gd name="T6" fmla="*/ 78 w 102"/>
                <a:gd name="T7" fmla="*/ 27 h 99"/>
                <a:gd name="T8" fmla="*/ 79 w 102"/>
                <a:gd name="T9" fmla="*/ 27 h 99"/>
                <a:gd name="T10" fmla="*/ 83 w 102"/>
                <a:gd name="T11" fmla="*/ 73 h 99"/>
                <a:gd name="T12" fmla="*/ 79 w 102"/>
                <a:gd name="T13" fmla="*/ 75 h 99"/>
                <a:gd name="T14" fmla="*/ 24 w 102"/>
                <a:gd name="T15" fmla="*/ 47 h 99"/>
                <a:gd name="T16" fmla="*/ 34 w 102"/>
                <a:gd name="T17" fmla="*/ 31 h 99"/>
                <a:gd name="T18" fmla="*/ 37 w 102"/>
                <a:gd name="T19" fmla="*/ 32 h 99"/>
                <a:gd name="T20" fmla="*/ 41 w 102"/>
                <a:gd name="T21" fmla="*/ 50 h 99"/>
                <a:gd name="T22" fmla="*/ 37 w 102"/>
                <a:gd name="T23" fmla="*/ 55 h 99"/>
                <a:gd name="T24" fmla="*/ 37 w 102"/>
                <a:gd name="T25" fmla="*/ 55 h 99"/>
                <a:gd name="T26" fmla="*/ 27 w 102"/>
                <a:gd name="T27" fmla="*/ 54 h 99"/>
                <a:gd name="T28" fmla="*/ 24 w 102"/>
                <a:gd name="T29" fmla="*/ 47 h 99"/>
                <a:gd name="T30" fmla="*/ 49 w 102"/>
                <a:gd name="T31" fmla="*/ 24 h 99"/>
                <a:gd name="T32" fmla="*/ 50 w 102"/>
                <a:gd name="T33" fmla="*/ 21 h 99"/>
                <a:gd name="T34" fmla="*/ 70 w 102"/>
                <a:gd name="T35" fmla="*/ 19 h 99"/>
                <a:gd name="T36" fmla="*/ 72 w 102"/>
                <a:gd name="T37" fmla="*/ 22 h 99"/>
                <a:gd name="T38" fmla="*/ 54 w 102"/>
                <a:gd name="T39" fmla="*/ 48 h 99"/>
                <a:gd name="T40" fmla="*/ 49 w 102"/>
                <a:gd name="T41" fmla="*/ 47 h 99"/>
                <a:gd name="T42" fmla="*/ 44 w 102"/>
                <a:gd name="T43" fmla="*/ 30 h 99"/>
                <a:gd name="T44" fmla="*/ 49 w 102"/>
                <a:gd name="T45" fmla="*/ 24 h 99"/>
                <a:gd name="T46" fmla="*/ 92 w 102"/>
                <a:gd name="T47" fmla="*/ 73 h 99"/>
                <a:gd name="T48" fmla="*/ 90 w 102"/>
                <a:gd name="T49" fmla="*/ 72 h 99"/>
                <a:gd name="T50" fmla="*/ 86 w 102"/>
                <a:gd name="T51" fmla="*/ 27 h 99"/>
                <a:gd name="T52" fmla="*/ 94 w 102"/>
                <a:gd name="T53" fmla="*/ 19 h 99"/>
                <a:gd name="T54" fmla="*/ 87 w 102"/>
                <a:gd name="T55" fmla="*/ 3 h 99"/>
                <a:gd name="T56" fmla="*/ 70 w 102"/>
                <a:gd name="T57" fmla="*/ 10 h 99"/>
                <a:gd name="T58" fmla="*/ 69 w 102"/>
                <a:gd name="T59" fmla="*/ 12 h 99"/>
                <a:gd name="T60" fmla="*/ 49 w 102"/>
                <a:gd name="T61" fmla="*/ 14 h 99"/>
                <a:gd name="T62" fmla="*/ 42 w 102"/>
                <a:gd name="T63" fmla="*/ 7 h 99"/>
                <a:gd name="T64" fmla="*/ 26 w 102"/>
                <a:gd name="T65" fmla="*/ 14 h 99"/>
                <a:gd name="T66" fmla="*/ 28 w 102"/>
                <a:gd name="T67" fmla="*/ 28 h 99"/>
                <a:gd name="T68" fmla="*/ 18 w 102"/>
                <a:gd name="T69" fmla="*/ 44 h 99"/>
                <a:gd name="T70" fmla="*/ 3 w 102"/>
                <a:gd name="T71" fmla="*/ 51 h 99"/>
                <a:gd name="T72" fmla="*/ 10 w 102"/>
                <a:gd name="T73" fmla="*/ 68 h 99"/>
                <a:gd name="T74" fmla="*/ 26 w 102"/>
                <a:gd name="T75" fmla="*/ 61 h 99"/>
                <a:gd name="T76" fmla="*/ 37 w 102"/>
                <a:gd name="T77" fmla="*/ 62 h 99"/>
                <a:gd name="T78" fmla="*/ 44 w 102"/>
                <a:gd name="T79" fmla="*/ 71 h 99"/>
                <a:gd name="T80" fmla="*/ 57 w 102"/>
                <a:gd name="T81" fmla="*/ 69 h 99"/>
                <a:gd name="T82" fmla="*/ 75 w 102"/>
                <a:gd name="T83" fmla="*/ 81 h 99"/>
                <a:gd name="T84" fmla="*/ 83 w 102"/>
                <a:gd name="T85" fmla="*/ 97 h 99"/>
                <a:gd name="T86" fmla="*/ 99 w 102"/>
                <a:gd name="T87" fmla="*/ 90 h 99"/>
                <a:gd name="T88" fmla="*/ 92 w 102"/>
                <a:gd name="T89" fmla="*/ 7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99">
                  <a:moveTo>
                    <a:pt x="79" y="75"/>
                  </a:moveTo>
                  <a:lnTo>
                    <a:pt x="61" y="63"/>
                  </a:lnTo>
                  <a:cubicBezTo>
                    <a:pt x="63" y="59"/>
                    <a:pt x="62" y="55"/>
                    <a:pt x="59" y="52"/>
                  </a:cubicBezTo>
                  <a:lnTo>
                    <a:pt x="78" y="27"/>
                  </a:lnTo>
                  <a:cubicBezTo>
                    <a:pt x="78" y="27"/>
                    <a:pt x="79" y="27"/>
                    <a:pt x="79" y="27"/>
                  </a:cubicBezTo>
                  <a:lnTo>
                    <a:pt x="83" y="73"/>
                  </a:lnTo>
                  <a:cubicBezTo>
                    <a:pt x="82" y="73"/>
                    <a:pt x="80" y="74"/>
                    <a:pt x="79" y="75"/>
                  </a:cubicBezTo>
                  <a:close/>
                  <a:moveTo>
                    <a:pt x="24" y="47"/>
                  </a:moveTo>
                  <a:lnTo>
                    <a:pt x="34" y="31"/>
                  </a:lnTo>
                  <a:cubicBezTo>
                    <a:pt x="35" y="32"/>
                    <a:pt x="36" y="32"/>
                    <a:pt x="37" y="32"/>
                  </a:cubicBezTo>
                  <a:lnTo>
                    <a:pt x="41" y="50"/>
                  </a:lnTo>
                  <a:cubicBezTo>
                    <a:pt x="39" y="51"/>
                    <a:pt x="38" y="53"/>
                    <a:pt x="37" y="55"/>
                  </a:cubicBezTo>
                  <a:cubicBezTo>
                    <a:pt x="37" y="55"/>
                    <a:pt x="37" y="55"/>
                    <a:pt x="37" y="55"/>
                  </a:cubicBezTo>
                  <a:lnTo>
                    <a:pt x="27" y="54"/>
                  </a:lnTo>
                  <a:cubicBezTo>
                    <a:pt x="27" y="52"/>
                    <a:pt x="26" y="49"/>
                    <a:pt x="24" y="47"/>
                  </a:cubicBezTo>
                  <a:close/>
                  <a:moveTo>
                    <a:pt x="49" y="24"/>
                  </a:moveTo>
                  <a:cubicBezTo>
                    <a:pt x="50" y="23"/>
                    <a:pt x="50" y="22"/>
                    <a:pt x="50" y="21"/>
                  </a:cubicBezTo>
                  <a:lnTo>
                    <a:pt x="70" y="19"/>
                  </a:lnTo>
                  <a:cubicBezTo>
                    <a:pt x="71" y="20"/>
                    <a:pt x="71" y="21"/>
                    <a:pt x="72" y="22"/>
                  </a:cubicBezTo>
                  <a:lnTo>
                    <a:pt x="54" y="48"/>
                  </a:lnTo>
                  <a:cubicBezTo>
                    <a:pt x="52" y="47"/>
                    <a:pt x="51" y="47"/>
                    <a:pt x="49" y="47"/>
                  </a:cubicBezTo>
                  <a:lnTo>
                    <a:pt x="44" y="30"/>
                  </a:lnTo>
                  <a:cubicBezTo>
                    <a:pt x="47" y="29"/>
                    <a:pt x="48" y="27"/>
                    <a:pt x="49" y="24"/>
                  </a:cubicBezTo>
                  <a:close/>
                  <a:moveTo>
                    <a:pt x="92" y="73"/>
                  </a:moveTo>
                  <a:cubicBezTo>
                    <a:pt x="91" y="73"/>
                    <a:pt x="91" y="73"/>
                    <a:pt x="90" y="72"/>
                  </a:cubicBezTo>
                  <a:lnTo>
                    <a:pt x="86" y="27"/>
                  </a:lnTo>
                  <a:cubicBezTo>
                    <a:pt x="90" y="25"/>
                    <a:pt x="93" y="23"/>
                    <a:pt x="94" y="19"/>
                  </a:cubicBezTo>
                  <a:cubicBezTo>
                    <a:pt x="97" y="13"/>
                    <a:pt x="93" y="5"/>
                    <a:pt x="87" y="3"/>
                  </a:cubicBezTo>
                  <a:cubicBezTo>
                    <a:pt x="80" y="0"/>
                    <a:pt x="73" y="3"/>
                    <a:pt x="70" y="10"/>
                  </a:cubicBezTo>
                  <a:cubicBezTo>
                    <a:pt x="70" y="11"/>
                    <a:pt x="70" y="12"/>
                    <a:pt x="69" y="12"/>
                  </a:cubicBezTo>
                  <a:lnTo>
                    <a:pt x="49" y="14"/>
                  </a:lnTo>
                  <a:cubicBezTo>
                    <a:pt x="48" y="11"/>
                    <a:pt x="46" y="9"/>
                    <a:pt x="42" y="7"/>
                  </a:cubicBezTo>
                  <a:cubicBezTo>
                    <a:pt x="36" y="5"/>
                    <a:pt x="28" y="8"/>
                    <a:pt x="26" y="14"/>
                  </a:cubicBezTo>
                  <a:cubicBezTo>
                    <a:pt x="24" y="19"/>
                    <a:pt x="25" y="24"/>
                    <a:pt x="28" y="28"/>
                  </a:cubicBezTo>
                  <a:lnTo>
                    <a:pt x="18" y="44"/>
                  </a:lnTo>
                  <a:cubicBezTo>
                    <a:pt x="12" y="42"/>
                    <a:pt x="5" y="45"/>
                    <a:pt x="3" y="51"/>
                  </a:cubicBezTo>
                  <a:cubicBezTo>
                    <a:pt x="0" y="58"/>
                    <a:pt x="3" y="65"/>
                    <a:pt x="10" y="68"/>
                  </a:cubicBezTo>
                  <a:cubicBezTo>
                    <a:pt x="16" y="70"/>
                    <a:pt x="23" y="67"/>
                    <a:pt x="26" y="61"/>
                  </a:cubicBezTo>
                  <a:lnTo>
                    <a:pt x="37" y="62"/>
                  </a:lnTo>
                  <a:cubicBezTo>
                    <a:pt x="38" y="66"/>
                    <a:pt x="40" y="70"/>
                    <a:pt x="44" y="71"/>
                  </a:cubicBezTo>
                  <a:cubicBezTo>
                    <a:pt x="49" y="73"/>
                    <a:pt x="54" y="72"/>
                    <a:pt x="57" y="69"/>
                  </a:cubicBezTo>
                  <a:lnTo>
                    <a:pt x="75" y="81"/>
                  </a:lnTo>
                  <a:cubicBezTo>
                    <a:pt x="73" y="87"/>
                    <a:pt x="76" y="94"/>
                    <a:pt x="83" y="97"/>
                  </a:cubicBezTo>
                  <a:cubicBezTo>
                    <a:pt x="89" y="99"/>
                    <a:pt x="97" y="96"/>
                    <a:pt x="99" y="90"/>
                  </a:cubicBezTo>
                  <a:cubicBezTo>
                    <a:pt x="102" y="83"/>
                    <a:pt x="99" y="76"/>
                    <a:pt x="92" y="73"/>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4446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Module agenda</a:t>
            </a:r>
            <a:endParaRPr lang="en-US" dirty="0"/>
          </a:p>
        </p:txBody>
      </p:sp>
      <p:sp>
        <p:nvSpPr>
          <p:cNvPr id="6" name="Text Placeholder 5"/>
          <p:cNvSpPr>
            <a:spLocks noGrp="1"/>
          </p:cNvSpPr>
          <p:nvPr>
            <p:ph type="body" sz="quarter" idx="10"/>
          </p:nvPr>
        </p:nvSpPr>
        <p:spPr>
          <a:xfrm>
            <a:off x="584201" y="1444294"/>
            <a:ext cx="8655452" cy="1809726"/>
          </a:xfrm>
        </p:spPr>
        <p:txBody>
          <a:bodyPr/>
          <a:lstStyle/>
          <a:p>
            <a:r>
              <a:rPr lang="en-US" dirty="0"/>
              <a:t>Plan and configure Managed Metadata</a:t>
            </a:r>
          </a:p>
          <a:p>
            <a:r>
              <a:rPr lang="en-US" dirty="0"/>
              <a:t>Plan and configure Business Connectivity Services</a:t>
            </a:r>
          </a:p>
        </p:txBody>
      </p:sp>
      <p:grpSp>
        <p:nvGrpSpPr>
          <p:cNvPr id="50" name="Group 49">
            <a:extLst>
              <a:ext uri="{FF2B5EF4-FFF2-40B4-BE49-F238E27FC236}">
                <a16:creationId xmlns:a16="http://schemas.microsoft.com/office/drawing/2014/main" id="{C972FDBB-E5A0-461B-B820-CF2F3468C1FE}"/>
              </a:ext>
              <a:ext uri="{C183D7F6-B498-43B3-948B-1728B52AA6E4}">
                <adec:decorative xmlns:adec="http://schemas.microsoft.com/office/drawing/2017/decorative" val="1"/>
              </a:ext>
            </a:extLst>
          </p:cNvPr>
          <p:cNvGrpSpPr/>
          <p:nvPr/>
        </p:nvGrpSpPr>
        <p:grpSpPr>
          <a:xfrm>
            <a:off x="8078680" y="3251106"/>
            <a:ext cx="3616880" cy="3250312"/>
            <a:chOff x="6746876" y="5080001"/>
            <a:chExt cx="642938" cy="573087"/>
          </a:xfrm>
        </p:grpSpPr>
        <p:sp>
          <p:nvSpPr>
            <p:cNvPr id="51" name="Freeform 2131">
              <a:extLst>
                <a:ext uri="{FF2B5EF4-FFF2-40B4-BE49-F238E27FC236}">
                  <a16:creationId xmlns:a16="http://schemas.microsoft.com/office/drawing/2014/main" id="{E122C144-9689-41D8-81DA-8E37E99C0A70}"/>
                </a:ext>
              </a:extLst>
            </p:cNvPr>
            <p:cNvSpPr>
              <a:spLocks noEditPoints="1"/>
            </p:cNvSpPr>
            <p:nvPr/>
          </p:nvSpPr>
          <p:spPr bwMode="auto">
            <a:xfrm>
              <a:off x="6810376" y="5116513"/>
              <a:ext cx="547688" cy="503238"/>
            </a:xfrm>
            <a:custGeom>
              <a:avLst/>
              <a:gdLst>
                <a:gd name="T0" fmla="*/ 751 w 864"/>
                <a:gd name="T1" fmla="*/ 701 h 793"/>
                <a:gd name="T2" fmla="*/ 446 w 864"/>
                <a:gd name="T3" fmla="*/ 780 h 793"/>
                <a:gd name="T4" fmla="*/ 586 w 864"/>
                <a:gd name="T5" fmla="*/ 580 h 793"/>
                <a:gd name="T6" fmla="*/ 751 w 864"/>
                <a:gd name="T7" fmla="*/ 701 h 793"/>
                <a:gd name="T8" fmla="*/ 362 w 864"/>
                <a:gd name="T9" fmla="*/ 430 h 793"/>
                <a:gd name="T10" fmla="*/ 428 w 864"/>
                <a:gd name="T11" fmla="*/ 779 h 793"/>
                <a:gd name="T12" fmla="*/ 62 w 864"/>
                <a:gd name="T13" fmla="*/ 568 h 793"/>
                <a:gd name="T14" fmla="*/ 362 w 864"/>
                <a:gd name="T15" fmla="*/ 430 h 793"/>
                <a:gd name="T16" fmla="*/ 177 w 864"/>
                <a:gd name="T17" fmla="*/ 279 h 793"/>
                <a:gd name="T18" fmla="*/ 359 w 864"/>
                <a:gd name="T19" fmla="*/ 413 h 793"/>
                <a:gd name="T20" fmla="*/ 360 w 864"/>
                <a:gd name="T21" fmla="*/ 420 h 793"/>
                <a:gd name="T22" fmla="*/ 61 w 864"/>
                <a:gd name="T23" fmla="*/ 558 h 793"/>
                <a:gd name="T24" fmla="*/ 177 w 864"/>
                <a:gd name="T25" fmla="*/ 279 h 793"/>
                <a:gd name="T26" fmla="*/ 32 w 864"/>
                <a:gd name="T27" fmla="*/ 160 h 793"/>
                <a:gd name="T28" fmla="*/ 212 w 864"/>
                <a:gd name="T29" fmla="*/ 171 h 793"/>
                <a:gd name="T30" fmla="*/ 173 w 864"/>
                <a:gd name="T31" fmla="*/ 264 h 793"/>
                <a:gd name="T32" fmla="*/ 32 w 864"/>
                <a:gd name="T33" fmla="*/ 160 h 793"/>
                <a:gd name="T34" fmla="*/ 277 w 864"/>
                <a:gd name="T35" fmla="*/ 15 h 793"/>
                <a:gd name="T36" fmla="*/ 216 w 864"/>
                <a:gd name="T37" fmla="*/ 161 h 793"/>
                <a:gd name="T38" fmla="*/ 33 w 864"/>
                <a:gd name="T39" fmla="*/ 150 h 793"/>
                <a:gd name="T40" fmla="*/ 277 w 864"/>
                <a:gd name="T41" fmla="*/ 15 h 793"/>
                <a:gd name="T42" fmla="*/ 313 w 864"/>
                <a:gd name="T43" fmla="*/ 167 h 793"/>
                <a:gd name="T44" fmla="*/ 226 w 864"/>
                <a:gd name="T45" fmla="*/ 162 h 793"/>
                <a:gd name="T46" fmla="*/ 285 w 864"/>
                <a:gd name="T47" fmla="*/ 21 h 793"/>
                <a:gd name="T48" fmla="*/ 313 w 864"/>
                <a:gd name="T49" fmla="*/ 167 h 793"/>
                <a:gd name="T50" fmla="*/ 356 w 864"/>
                <a:gd name="T51" fmla="*/ 399 h 793"/>
                <a:gd name="T52" fmla="*/ 181 w 864"/>
                <a:gd name="T53" fmla="*/ 270 h 793"/>
                <a:gd name="T54" fmla="*/ 222 w 864"/>
                <a:gd name="T55" fmla="*/ 171 h 793"/>
                <a:gd name="T56" fmla="*/ 315 w 864"/>
                <a:gd name="T57" fmla="*/ 177 h 793"/>
                <a:gd name="T58" fmla="*/ 356 w 864"/>
                <a:gd name="T59" fmla="*/ 399 h 793"/>
                <a:gd name="T60" fmla="*/ 825 w 864"/>
                <a:gd name="T61" fmla="*/ 206 h 793"/>
                <a:gd name="T62" fmla="*/ 376 w 864"/>
                <a:gd name="T63" fmla="*/ 413 h 793"/>
                <a:gd name="T64" fmla="*/ 368 w 864"/>
                <a:gd name="T65" fmla="*/ 407 h 793"/>
                <a:gd name="T66" fmla="*/ 325 w 864"/>
                <a:gd name="T67" fmla="*/ 177 h 793"/>
                <a:gd name="T68" fmla="*/ 825 w 864"/>
                <a:gd name="T69" fmla="*/ 206 h 793"/>
                <a:gd name="T70" fmla="*/ 578 w 864"/>
                <a:gd name="T71" fmla="*/ 574 h 793"/>
                <a:gd name="T72" fmla="*/ 437 w 864"/>
                <a:gd name="T73" fmla="*/ 776 h 793"/>
                <a:gd name="T74" fmla="*/ 371 w 864"/>
                <a:gd name="T75" fmla="*/ 426 h 793"/>
                <a:gd name="T76" fmla="*/ 375 w 864"/>
                <a:gd name="T77" fmla="*/ 424 h 793"/>
                <a:gd name="T78" fmla="*/ 578 w 864"/>
                <a:gd name="T79" fmla="*/ 574 h 793"/>
                <a:gd name="T80" fmla="*/ 584 w 864"/>
                <a:gd name="T81" fmla="*/ 566 h 793"/>
                <a:gd name="T82" fmla="*/ 385 w 864"/>
                <a:gd name="T83" fmla="*/ 420 h 793"/>
                <a:gd name="T84" fmla="*/ 830 w 864"/>
                <a:gd name="T85" fmla="*/ 215 h 793"/>
                <a:gd name="T86" fmla="*/ 584 w 864"/>
                <a:gd name="T87" fmla="*/ 566 h 793"/>
                <a:gd name="T88" fmla="*/ 848 w 864"/>
                <a:gd name="T89" fmla="*/ 207 h 793"/>
                <a:gd name="T90" fmla="*/ 864 w 864"/>
                <a:gd name="T91" fmla="*/ 199 h 793"/>
                <a:gd name="T92" fmla="*/ 323 w 864"/>
                <a:gd name="T93" fmla="*/ 167 h 793"/>
                <a:gd name="T94" fmla="*/ 292 w 864"/>
                <a:gd name="T95" fmla="*/ 3 h 793"/>
                <a:gd name="T96" fmla="*/ 287 w 864"/>
                <a:gd name="T97" fmla="*/ 4 h 793"/>
                <a:gd name="T98" fmla="*/ 285 w 864"/>
                <a:gd name="T99" fmla="*/ 0 h 793"/>
                <a:gd name="T100" fmla="*/ 15 w 864"/>
                <a:gd name="T101" fmla="*/ 149 h 793"/>
                <a:gd name="T102" fmla="*/ 0 w 864"/>
                <a:gd name="T103" fmla="*/ 148 h 793"/>
                <a:gd name="T104" fmla="*/ 169 w 864"/>
                <a:gd name="T105" fmla="*/ 273 h 793"/>
                <a:gd name="T106" fmla="*/ 48 w 864"/>
                <a:gd name="T107" fmla="*/ 564 h 793"/>
                <a:gd name="T108" fmla="*/ 41 w 864"/>
                <a:gd name="T109" fmla="*/ 567 h 793"/>
                <a:gd name="T110" fmla="*/ 432 w 864"/>
                <a:gd name="T111" fmla="*/ 792 h 793"/>
                <a:gd name="T112" fmla="*/ 434 w 864"/>
                <a:gd name="T113" fmla="*/ 793 h 793"/>
                <a:gd name="T114" fmla="*/ 773 w 864"/>
                <a:gd name="T115" fmla="*/ 705 h 793"/>
                <a:gd name="T116" fmla="*/ 592 w 864"/>
                <a:gd name="T117" fmla="*/ 572 h 793"/>
                <a:gd name="T118" fmla="*/ 848 w 864"/>
                <a:gd name="T119" fmla="*/ 207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4" h="793">
                  <a:moveTo>
                    <a:pt x="751" y="701"/>
                  </a:moveTo>
                  <a:lnTo>
                    <a:pt x="446" y="780"/>
                  </a:lnTo>
                  <a:lnTo>
                    <a:pt x="586" y="580"/>
                  </a:lnTo>
                  <a:lnTo>
                    <a:pt x="751" y="701"/>
                  </a:lnTo>
                  <a:close/>
                  <a:moveTo>
                    <a:pt x="362" y="430"/>
                  </a:moveTo>
                  <a:lnTo>
                    <a:pt x="428" y="779"/>
                  </a:lnTo>
                  <a:lnTo>
                    <a:pt x="62" y="568"/>
                  </a:lnTo>
                  <a:lnTo>
                    <a:pt x="362" y="430"/>
                  </a:lnTo>
                  <a:close/>
                  <a:moveTo>
                    <a:pt x="177" y="279"/>
                  </a:moveTo>
                  <a:lnTo>
                    <a:pt x="359" y="413"/>
                  </a:lnTo>
                  <a:lnTo>
                    <a:pt x="360" y="420"/>
                  </a:lnTo>
                  <a:lnTo>
                    <a:pt x="61" y="558"/>
                  </a:lnTo>
                  <a:lnTo>
                    <a:pt x="177" y="279"/>
                  </a:lnTo>
                  <a:close/>
                  <a:moveTo>
                    <a:pt x="32" y="160"/>
                  </a:moveTo>
                  <a:lnTo>
                    <a:pt x="212" y="171"/>
                  </a:lnTo>
                  <a:lnTo>
                    <a:pt x="173" y="264"/>
                  </a:lnTo>
                  <a:lnTo>
                    <a:pt x="32" y="160"/>
                  </a:lnTo>
                  <a:close/>
                  <a:moveTo>
                    <a:pt x="277" y="15"/>
                  </a:moveTo>
                  <a:lnTo>
                    <a:pt x="216" y="161"/>
                  </a:lnTo>
                  <a:lnTo>
                    <a:pt x="33" y="150"/>
                  </a:lnTo>
                  <a:lnTo>
                    <a:pt x="277" y="15"/>
                  </a:lnTo>
                  <a:close/>
                  <a:moveTo>
                    <a:pt x="313" y="167"/>
                  </a:moveTo>
                  <a:lnTo>
                    <a:pt x="226" y="162"/>
                  </a:lnTo>
                  <a:lnTo>
                    <a:pt x="285" y="21"/>
                  </a:lnTo>
                  <a:lnTo>
                    <a:pt x="313" y="167"/>
                  </a:lnTo>
                  <a:close/>
                  <a:moveTo>
                    <a:pt x="356" y="399"/>
                  </a:moveTo>
                  <a:lnTo>
                    <a:pt x="181" y="270"/>
                  </a:lnTo>
                  <a:lnTo>
                    <a:pt x="222" y="171"/>
                  </a:lnTo>
                  <a:lnTo>
                    <a:pt x="315" y="177"/>
                  </a:lnTo>
                  <a:lnTo>
                    <a:pt x="356" y="399"/>
                  </a:lnTo>
                  <a:close/>
                  <a:moveTo>
                    <a:pt x="825" y="206"/>
                  </a:moveTo>
                  <a:lnTo>
                    <a:pt x="376" y="413"/>
                  </a:lnTo>
                  <a:lnTo>
                    <a:pt x="368" y="407"/>
                  </a:lnTo>
                  <a:lnTo>
                    <a:pt x="325" y="177"/>
                  </a:lnTo>
                  <a:lnTo>
                    <a:pt x="825" y="206"/>
                  </a:lnTo>
                  <a:close/>
                  <a:moveTo>
                    <a:pt x="578" y="574"/>
                  </a:moveTo>
                  <a:lnTo>
                    <a:pt x="437" y="776"/>
                  </a:lnTo>
                  <a:lnTo>
                    <a:pt x="371" y="426"/>
                  </a:lnTo>
                  <a:lnTo>
                    <a:pt x="375" y="424"/>
                  </a:lnTo>
                  <a:lnTo>
                    <a:pt x="578" y="574"/>
                  </a:lnTo>
                  <a:close/>
                  <a:moveTo>
                    <a:pt x="584" y="566"/>
                  </a:moveTo>
                  <a:lnTo>
                    <a:pt x="385" y="420"/>
                  </a:lnTo>
                  <a:lnTo>
                    <a:pt x="830" y="215"/>
                  </a:lnTo>
                  <a:lnTo>
                    <a:pt x="584" y="566"/>
                  </a:lnTo>
                  <a:close/>
                  <a:moveTo>
                    <a:pt x="848" y="207"/>
                  </a:moveTo>
                  <a:lnTo>
                    <a:pt x="864" y="199"/>
                  </a:lnTo>
                  <a:lnTo>
                    <a:pt x="323" y="167"/>
                  </a:lnTo>
                  <a:lnTo>
                    <a:pt x="292" y="3"/>
                  </a:lnTo>
                  <a:lnTo>
                    <a:pt x="287" y="4"/>
                  </a:lnTo>
                  <a:lnTo>
                    <a:pt x="285" y="0"/>
                  </a:lnTo>
                  <a:lnTo>
                    <a:pt x="15" y="149"/>
                  </a:lnTo>
                  <a:lnTo>
                    <a:pt x="0" y="148"/>
                  </a:lnTo>
                  <a:lnTo>
                    <a:pt x="169" y="273"/>
                  </a:lnTo>
                  <a:lnTo>
                    <a:pt x="48" y="564"/>
                  </a:lnTo>
                  <a:lnTo>
                    <a:pt x="41" y="567"/>
                  </a:lnTo>
                  <a:lnTo>
                    <a:pt x="432" y="792"/>
                  </a:lnTo>
                  <a:lnTo>
                    <a:pt x="434" y="793"/>
                  </a:lnTo>
                  <a:lnTo>
                    <a:pt x="773" y="705"/>
                  </a:lnTo>
                  <a:lnTo>
                    <a:pt x="592" y="572"/>
                  </a:lnTo>
                  <a:lnTo>
                    <a:pt x="848" y="20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2132">
              <a:extLst>
                <a:ext uri="{FF2B5EF4-FFF2-40B4-BE49-F238E27FC236}">
                  <a16:creationId xmlns:a16="http://schemas.microsoft.com/office/drawing/2014/main" id="{7F6E8570-8501-4725-AE41-DFC5719E5F20}"/>
                </a:ext>
              </a:extLst>
            </p:cNvPr>
            <p:cNvSpPr>
              <a:spLocks noChangeArrowheads="1"/>
            </p:cNvSpPr>
            <p:nvPr/>
          </p:nvSpPr>
          <p:spPr bwMode="auto">
            <a:xfrm>
              <a:off x="7302501" y="5202238"/>
              <a:ext cx="87313" cy="87313"/>
            </a:xfrm>
            <a:prstGeom prst="ellipse">
              <a:avLst/>
            </a:pr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2133">
              <a:extLst>
                <a:ext uri="{FF2B5EF4-FFF2-40B4-BE49-F238E27FC236}">
                  <a16:creationId xmlns:a16="http://schemas.microsoft.com/office/drawing/2014/main" id="{A7AD5BE8-F709-4BA6-A758-5DD1A6A4E35F}"/>
                </a:ext>
              </a:extLst>
            </p:cNvPr>
            <p:cNvSpPr>
              <a:spLocks noChangeArrowheads="1"/>
            </p:cNvSpPr>
            <p:nvPr/>
          </p:nvSpPr>
          <p:spPr bwMode="auto">
            <a:xfrm>
              <a:off x="7048501" y="5580063"/>
              <a:ext cx="74613" cy="73025"/>
            </a:xfrm>
            <a:prstGeom prst="ellipse">
              <a:avLst/>
            </a:pr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2134">
              <a:extLst>
                <a:ext uri="{FF2B5EF4-FFF2-40B4-BE49-F238E27FC236}">
                  <a16:creationId xmlns:a16="http://schemas.microsoft.com/office/drawing/2014/main" id="{66ECD8CE-E900-4D24-A9D1-1BB030898801}"/>
                </a:ext>
              </a:extLst>
            </p:cNvPr>
            <p:cNvSpPr>
              <a:spLocks noChangeArrowheads="1"/>
            </p:cNvSpPr>
            <p:nvPr/>
          </p:nvSpPr>
          <p:spPr bwMode="auto">
            <a:xfrm>
              <a:off x="6794501" y="5427663"/>
              <a:ext cx="98425" cy="98425"/>
            </a:xfrm>
            <a:prstGeom prst="ellipse">
              <a:avLst/>
            </a:pr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2135">
              <a:extLst>
                <a:ext uri="{FF2B5EF4-FFF2-40B4-BE49-F238E27FC236}">
                  <a16:creationId xmlns:a16="http://schemas.microsoft.com/office/drawing/2014/main" id="{3E3F47C0-5F9F-461B-8360-5C588B398AF8}"/>
                </a:ext>
              </a:extLst>
            </p:cNvPr>
            <p:cNvSpPr>
              <a:spLocks noChangeArrowheads="1"/>
            </p:cNvSpPr>
            <p:nvPr/>
          </p:nvSpPr>
          <p:spPr bwMode="auto">
            <a:xfrm>
              <a:off x="6953251" y="5080001"/>
              <a:ext cx="77788" cy="79375"/>
            </a:xfrm>
            <a:prstGeom prst="ellipse">
              <a:avLst/>
            </a:pr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136">
              <a:extLst>
                <a:ext uri="{FF2B5EF4-FFF2-40B4-BE49-F238E27FC236}">
                  <a16:creationId xmlns:a16="http://schemas.microsoft.com/office/drawing/2014/main" id="{30B5A976-7AA1-41D8-82C6-EBE6883B4C0F}"/>
                </a:ext>
              </a:extLst>
            </p:cNvPr>
            <p:cNvSpPr>
              <a:spLocks/>
            </p:cNvSpPr>
            <p:nvPr/>
          </p:nvSpPr>
          <p:spPr bwMode="auto">
            <a:xfrm>
              <a:off x="7245351" y="5526088"/>
              <a:ext cx="101600" cy="87313"/>
            </a:xfrm>
            <a:custGeom>
              <a:avLst/>
              <a:gdLst>
                <a:gd name="T0" fmla="*/ 118 w 160"/>
                <a:gd name="T1" fmla="*/ 0 h 136"/>
                <a:gd name="T2" fmla="*/ 42 w 160"/>
                <a:gd name="T3" fmla="*/ 0 h 136"/>
                <a:gd name="T4" fmla="*/ 0 w 160"/>
                <a:gd name="T5" fmla="*/ 42 h 136"/>
                <a:gd name="T6" fmla="*/ 0 w 160"/>
                <a:gd name="T7" fmla="*/ 65 h 136"/>
                <a:gd name="T8" fmla="*/ 42 w 160"/>
                <a:gd name="T9" fmla="*/ 107 h 136"/>
                <a:gd name="T10" fmla="*/ 60 w 160"/>
                <a:gd name="T11" fmla="*/ 107 h 136"/>
                <a:gd name="T12" fmla="*/ 60 w 160"/>
                <a:gd name="T13" fmla="*/ 136 h 136"/>
                <a:gd name="T14" fmla="*/ 89 w 160"/>
                <a:gd name="T15" fmla="*/ 107 h 136"/>
                <a:gd name="T16" fmla="*/ 118 w 160"/>
                <a:gd name="T17" fmla="*/ 107 h 136"/>
                <a:gd name="T18" fmla="*/ 160 w 160"/>
                <a:gd name="T19" fmla="*/ 65 h 136"/>
                <a:gd name="T20" fmla="*/ 160 w 160"/>
                <a:gd name="T21" fmla="*/ 42 h 136"/>
                <a:gd name="T22" fmla="*/ 118 w 160"/>
                <a:gd name="T23"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36">
                  <a:moveTo>
                    <a:pt x="118" y="0"/>
                  </a:moveTo>
                  <a:lnTo>
                    <a:pt x="42" y="0"/>
                  </a:lnTo>
                  <a:cubicBezTo>
                    <a:pt x="19" y="0"/>
                    <a:pt x="0" y="19"/>
                    <a:pt x="0" y="42"/>
                  </a:cubicBezTo>
                  <a:lnTo>
                    <a:pt x="0" y="65"/>
                  </a:lnTo>
                  <a:cubicBezTo>
                    <a:pt x="0" y="88"/>
                    <a:pt x="19" y="107"/>
                    <a:pt x="42" y="107"/>
                  </a:cubicBezTo>
                  <a:lnTo>
                    <a:pt x="60" y="107"/>
                  </a:lnTo>
                  <a:lnTo>
                    <a:pt x="60" y="136"/>
                  </a:lnTo>
                  <a:lnTo>
                    <a:pt x="89" y="107"/>
                  </a:lnTo>
                  <a:lnTo>
                    <a:pt x="118" y="107"/>
                  </a:lnTo>
                  <a:cubicBezTo>
                    <a:pt x="141" y="107"/>
                    <a:pt x="160" y="88"/>
                    <a:pt x="160" y="65"/>
                  </a:cubicBezTo>
                  <a:lnTo>
                    <a:pt x="160" y="42"/>
                  </a:lnTo>
                  <a:cubicBezTo>
                    <a:pt x="160" y="19"/>
                    <a:pt x="141" y="0"/>
                    <a:pt x="118" y="0"/>
                  </a:cubicBez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2137">
              <a:extLst>
                <a:ext uri="{FF2B5EF4-FFF2-40B4-BE49-F238E27FC236}">
                  <a16:creationId xmlns:a16="http://schemas.microsoft.com/office/drawing/2014/main" id="{0C9C85C2-B49B-484E-BF70-4F52C2A8C199}"/>
                </a:ext>
              </a:extLst>
            </p:cNvPr>
            <p:cNvSpPr>
              <a:spLocks noChangeArrowheads="1"/>
            </p:cNvSpPr>
            <p:nvPr/>
          </p:nvSpPr>
          <p:spPr bwMode="auto">
            <a:xfrm>
              <a:off x="7288213" y="5553076"/>
              <a:ext cx="14288" cy="142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2138">
              <a:extLst>
                <a:ext uri="{FF2B5EF4-FFF2-40B4-BE49-F238E27FC236}">
                  <a16:creationId xmlns:a16="http://schemas.microsoft.com/office/drawing/2014/main" id="{729325B1-39F5-4828-A430-5D23D75BF9F6}"/>
                </a:ext>
              </a:extLst>
            </p:cNvPr>
            <p:cNvSpPr>
              <a:spLocks noChangeArrowheads="1"/>
            </p:cNvSpPr>
            <p:nvPr/>
          </p:nvSpPr>
          <p:spPr bwMode="auto">
            <a:xfrm>
              <a:off x="7262813" y="5553076"/>
              <a:ext cx="15875" cy="14288"/>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2139">
              <a:extLst>
                <a:ext uri="{FF2B5EF4-FFF2-40B4-BE49-F238E27FC236}">
                  <a16:creationId xmlns:a16="http://schemas.microsoft.com/office/drawing/2014/main" id="{16E5DDB9-8DB8-46D5-8FB1-B5DB84F8519B}"/>
                </a:ext>
              </a:extLst>
            </p:cNvPr>
            <p:cNvSpPr>
              <a:spLocks noChangeArrowheads="1"/>
            </p:cNvSpPr>
            <p:nvPr/>
          </p:nvSpPr>
          <p:spPr bwMode="auto">
            <a:xfrm>
              <a:off x="7312026" y="5553076"/>
              <a:ext cx="15875" cy="14288"/>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140">
              <a:extLst>
                <a:ext uri="{FF2B5EF4-FFF2-40B4-BE49-F238E27FC236}">
                  <a16:creationId xmlns:a16="http://schemas.microsoft.com/office/drawing/2014/main" id="{DAA6228A-6A15-4A95-AE78-4EEBC14BD3A1}"/>
                </a:ext>
              </a:extLst>
            </p:cNvPr>
            <p:cNvSpPr>
              <a:spLocks/>
            </p:cNvSpPr>
            <p:nvPr/>
          </p:nvSpPr>
          <p:spPr bwMode="auto">
            <a:xfrm>
              <a:off x="6746876" y="5143501"/>
              <a:ext cx="141288" cy="142875"/>
            </a:xfrm>
            <a:custGeom>
              <a:avLst/>
              <a:gdLst>
                <a:gd name="T0" fmla="*/ 111 w 223"/>
                <a:gd name="T1" fmla="*/ 0 h 223"/>
                <a:gd name="T2" fmla="*/ 0 w 223"/>
                <a:gd name="T3" fmla="*/ 111 h 223"/>
                <a:gd name="T4" fmla="*/ 111 w 223"/>
                <a:gd name="T5" fmla="*/ 223 h 223"/>
                <a:gd name="T6" fmla="*/ 223 w 223"/>
                <a:gd name="T7" fmla="*/ 223 h 223"/>
                <a:gd name="T8" fmla="*/ 223 w 223"/>
                <a:gd name="T9" fmla="*/ 111 h 223"/>
                <a:gd name="T10" fmla="*/ 111 w 223"/>
                <a:gd name="T11" fmla="*/ 0 h 223"/>
              </a:gdLst>
              <a:ahLst/>
              <a:cxnLst>
                <a:cxn ang="0">
                  <a:pos x="T0" y="T1"/>
                </a:cxn>
                <a:cxn ang="0">
                  <a:pos x="T2" y="T3"/>
                </a:cxn>
                <a:cxn ang="0">
                  <a:pos x="T4" y="T5"/>
                </a:cxn>
                <a:cxn ang="0">
                  <a:pos x="T6" y="T7"/>
                </a:cxn>
                <a:cxn ang="0">
                  <a:pos x="T8" y="T9"/>
                </a:cxn>
                <a:cxn ang="0">
                  <a:pos x="T10" y="T11"/>
                </a:cxn>
              </a:cxnLst>
              <a:rect l="0" t="0" r="r" b="b"/>
              <a:pathLst>
                <a:path w="223" h="223">
                  <a:moveTo>
                    <a:pt x="111" y="0"/>
                  </a:moveTo>
                  <a:cubicBezTo>
                    <a:pt x="50" y="0"/>
                    <a:pt x="0" y="50"/>
                    <a:pt x="0" y="111"/>
                  </a:cubicBezTo>
                  <a:cubicBezTo>
                    <a:pt x="0" y="173"/>
                    <a:pt x="50" y="223"/>
                    <a:pt x="111" y="223"/>
                  </a:cubicBezTo>
                  <a:lnTo>
                    <a:pt x="223" y="223"/>
                  </a:lnTo>
                  <a:lnTo>
                    <a:pt x="223" y="111"/>
                  </a:lnTo>
                  <a:cubicBezTo>
                    <a:pt x="223" y="50"/>
                    <a:pt x="173" y="0"/>
                    <a:pt x="111" y="0"/>
                  </a:cubicBez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141">
              <a:extLst>
                <a:ext uri="{FF2B5EF4-FFF2-40B4-BE49-F238E27FC236}">
                  <a16:creationId xmlns:a16="http://schemas.microsoft.com/office/drawing/2014/main" id="{0679F536-B302-45D0-8A71-927FA9846EB1}"/>
                </a:ext>
                <a:ext uri="{C183D7F6-B498-43B3-948B-1728B52AA6E4}">
                  <adec:decorative xmlns:adec="http://schemas.microsoft.com/office/drawing/2017/decorative" val="1"/>
                </a:ext>
              </a:extLst>
            </p:cNvPr>
            <p:cNvSpPr>
              <a:spLocks/>
            </p:cNvSpPr>
            <p:nvPr/>
          </p:nvSpPr>
          <p:spPr bwMode="auto">
            <a:xfrm>
              <a:off x="6911976" y="5159376"/>
              <a:ext cx="344488" cy="387350"/>
            </a:xfrm>
            <a:custGeom>
              <a:avLst/>
              <a:gdLst>
                <a:gd name="T0" fmla="*/ 0 w 543"/>
                <a:gd name="T1" fmla="*/ 184 h 613"/>
                <a:gd name="T2" fmla="*/ 0 w 543"/>
                <a:gd name="T3" fmla="*/ 430 h 613"/>
                <a:gd name="T4" fmla="*/ 30 w 543"/>
                <a:gd name="T5" fmla="*/ 480 h 613"/>
                <a:gd name="T6" fmla="*/ 242 w 543"/>
                <a:gd name="T7" fmla="*/ 603 h 613"/>
                <a:gd name="T8" fmla="*/ 301 w 543"/>
                <a:gd name="T9" fmla="*/ 603 h 613"/>
                <a:gd name="T10" fmla="*/ 513 w 543"/>
                <a:gd name="T11" fmla="*/ 480 h 613"/>
                <a:gd name="T12" fmla="*/ 543 w 543"/>
                <a:gd name="T13" fmla="*/ 430 h 613"/>
                <a:gd name="T14" fmla="*/ 543 w 543"/>
                <a:gd name="T15" fmla="*/ 184 h 613"/>
                <a:gd name="T16" fmla="*/ 513 w 543"/>
                <a:gd name="T17" fmla="*/ 133 h 613"/>
                <a:gd name="T18" fmla="*/ 301 w 543"/>
                <a:gd name="T19" fmla="*/ 10 h 613"/>
                <a:gd name="T20" fmla="*/ 242 w 543"/>
                <a:gd name="T21" fmla="*/ 10 h 613"/>
                <a:gd name="T22" fmla="*/ 30 w 543"/>
                <a:gd name="T23" fmla="*/ 133 h 613"/>
                <a:gd name="T24" fmla="*/ 0 w 543"/>
                <a:gd name="T25" fmla="*/ 184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3" h="613">
                  <a:moveTo>
                    <a:pt x="0" y="184"/>
                  </a:moveTo>
                  <a:lnTo>
                    <a:pt x="0" y="430"/>
                  </a:lnTo>
                  <a:cubicBezTo>
                    <a:pt x="0" y="450"/>
                    <a:pt x="12" y="470"/>
                    <a:pt x="30" y="480"/>
                  </a:cubicBezTo>
                  <a:lnTo>
                    <a:pt x="242" y="603"/>
                  </a:lnTo>
                  <a:cubicBezTo>
                    <a:pt x="260" y="613"/>
                    <a:pt x="283" y="613"/>
                    <a:pt x="301" y="603"/>
                  </a:cubicBezTo>
                  <a:lnTo>
                    <a:pt x="513" y="480"/>
                  </a:lnTo>
                  <a:cubicBezTo>
                    <a:pt x="532" y="470"/>
                    <a:pt x="543" y="450"/>
                    <a:pt x="543" y="430"/>
                  </a:cubicBezTo>
                  <a:lnTo>
                    <a:pt x="543" y="184"/>
                  </a:lnTo>
                  <a:cubicBezTo>
                    <a:pt x="543" y="163"/>
                    <a:pt x="532" y="144"/>
                    <a:pt x="513" y="133"/>
                  </a:cubicBezTo>
                  <a:lnTo>
                    <a:pt x="301" y="10"/>
                  </a:lnTo>
                  <a:cubicBezTo>
                    <a:pt x="283" y="0"/>
                    <a:pt x="260" y="0"/>
                    <a:pt x="242" y="10"/>
                  </a:cubicBezTo>
                  <a:lnTo>
                    <a:pt x="30" y="133"/>
                  </a:lnTo>
                  <a:cubicBezTo>
                    <a:pt x="12" y="144"/>
                    <a:pt x="0" y="163"/>
                    <a:pt x="0" y="184"/>
                  </a:cubicBezTo>
                  <a:close/>
                </a:path>
              </a:pathLst>
            </a:cu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142">
              <a:extLst>
                <a:ext uri="{FF2B5EF4-FFF2-40B4-BE49-F238E27FC236}">
                  <a16:creationId xmlns:a16="http://schemas.microsoft.com/office/drawing/2014/main" id="{7DBC3A2E-54B1-4990-80A5-096F1656AC84}"/>
                </a:ext>
              </a:extLst>
            </p:cNvPr>
            <p:cNvSpPr>
              <a:spLocks/>
            </p:cNvSpPr>
            <p:nvPr/>
          </p:nvSpPr>
          <p:spPr bwMode="auto">
            <a:xfrm>
              <a:off x="6945313" y="5187951"/>
              <a:ext cx="311150" cy="358775"/>
            </a:xfrm>
            <a:custGeom>
              <a:avLst/>
              <a:gdLst>
                <a:gd name="T0" fmla="*/ 242 w 491"/>
                <a:gd name="T1" fmla="*/ 11 h 568"/>
                <a:gd name="T2" fmla="*/ 29 w 491"/>
                <a:gd name="T3" fmla="*/ 134 h 568"/>
                <a:gd name="T4" fmla="*/ 0 w 491"/>
                <a:gd name="T5" fmla="*/ 184 h 568"/>
                <a:gd name="T6" fmla="*/ 0 w 491"/>
                <a:gd name="T7" fmla="*/ 430 h 568"/>
                <a:gd name="T8" fmla="*/ 4 w 491"/>
                <a:gd name="T9" fmla="*/ 450 h 568"/>
                <a:gd name="T10" fmla="*/ 190 w 491"/>
                <a:gd name="T11" fmla="*/ 558 h 568"/>
                <a:gd name="T12" fmla="*/ 249 w 491"/>
                <a:gd name="T13" fmla="*/ 558 h 568"/>
                <a:gd name="T14" fmla="*/ 461 w 491"/>
                <a:gd name="T15" fmla="*/ 435 h 568"/>
                <a:gd name="T16" fmla="*/ 491 w 491"/>
                <a:gd name="T17" fmla="*/ 385 h 568"/>
                <a:gd name="T18" fmla="*/ 491 w 491"/>
                <a:gd name="T19" fmla="*/ 139 h 568"/>
                <a:gd name="T20" fmla="*/ 487 w 491"/>
                <a:gd name="T21" fmla="*/ 118 h 568"/>
                <a:gd name="T22" fmla="*/ 300 w 491"/>
                <a:gd name="T23" fmla="*/ 11 h 568"/>
                <a:gd name="T24" fmla="*/ 242 w 491"/>
                <a:gd name="T25" fmla="*/ 11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1" h="568">
                  <a:moveTo>
                    <a:pt x="242" y="11"/>
                  </a:moveTo>
                  <a:lnTo>
                    <a:pt x="29" y="134"/>
                  </a:lnTo>
                  <a:cubicBezTo>
                    <a:pt x="11" y="144"/>
                    <a:pt x="0" y="163"/>
                    <a:pt x="0" y="184"/>
                  </a:cubicBezTo>
                  <a:lnTo>
                    <a:pt x="0" y="430"/>
                  </a:lnTo>
                  <a:cubicBezTo>
                    <a:pt x="0" y="437"/>
                    <a:pt x="1" y="444"/>
                    <a:pt x="4" y="450"/>
                  </a:cubicBezTo>
                  <a:lnTo>
                    <a:pt x="190" y="558"/>
                  </a:lnTo>
                  <a:cubicBezTo>
                    <a:pt x="208" y="568"/>
                    <a:pt x="231" y="568"/>
                    <a:pt x="249" y="558"/>
                  </a:cubicBezTo>
                  <a:lnTo>
                    <a:pt x="461" y="435"/>
                  </a:lnTo>
                  <a:cubicBezTo>
                    <a:pt x="480" y="425"/>
                    <a:pt x="491" y="405"/>
                    <a:pt x="491" y="385"/>
                  </a:cubicBezTo>
                  <a:lnTo>
                    <a:pt x="491" y="139"/>
                  </a:lnTo>
                  <a:cubicBezTo>
                    <a:pt x="491" y="132"/>
                    <a:pt x="489" y="125"/>
                    <a:pt x="487" y="118"/>
                  </a:cubicBezTo>
                  <a:lnTo>
                    <a:pt x="300" y="11"/>
                  </a:lnTo>
                  <a:cubicBezTo>
                    <a:pt x="282" y="0"/>
                    <a:pt x="260" y="0"/>
                    <a:pt x="242" y="11"/>
                  </a:cubicBez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143">
              <a:extLst>
                <a:ext uri="{FF2B5EF4-FFF2-40B4-BE49-F238E27FC236}">
                  <a16:creationId xmlns:a16="http://schemas.microsoft.com/office/drawing/2014/main" id="{D587D229-C146-4DB3-810D-9E621ED60BB2}"/>
                </a:ext>
              </a:extLst>
            </p:cNvPr>
            <p:cNvSpPr>
              <a:spLocks/>
            </p:cNvSpPr>
            <p:nvPr/>
          </p:nvSpPr>
          <p:spPr bwMode="auto">
            <a:xfrm>
              <a:off x="6991351" y="5253038"/>
              <a:ext cx="150813" cy="92075"/>
            </a:xfrm>
            <a:custGeom>
              <a:avLst/>
              <a:gdLst>
                <a:gd name="T0" fmla="*/ 40 w 238"/>
                <a:gd name="T1" fmla="*/ 0 h 146"/>
                <a:gd name="T2" fmla="*/ 31 w 238"/>
                <a:gd name="T3" fmla="*/ 101 h 146"/>
                <a:gd name="T4" fmla="*/ 0 w 238"/>
                <a:gd name="T5" fmla="*/ 77 h 146"/>
                <a:gd name="T6" fmla="*/ 61 w 238"/>
                <a:gd name="T7" fmla="*/ 132 h 146"/>
                <a:gd name="T8" fmla="*/ 61 w 238"/>
                <a:gd name="T9" fmla="*/ 123 h 146"/>
                <a:gd name="T10" fmla="*/ 62 w 238"/>
                <a:gd name="T11" fmla="*/ 124 h 146"/>
                <a:gd name="T12" fmla="*/ 236 w 238"/>
                <a:gd name="T13" fmla="*/ 146 h 146"/>
                <a:gd name="T14" fmla="*/ 238 w 238"/>
                <a:gd name="T15" fmla="*/ 6 h 146"/>
                <a:gd name="T16" fmla="*/ 40 w 238"/>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146">
                  <a:moveTo>
                    <a:pt x="40" y="0"/>
                  </a:moveTo>
                  <a:cubicBezTo>
                    <a:pt x="10" y="26"/>
                    <a:pt x="6" y="73"/>
                    <a:pt x="31" y="101"/>
                  </a:cubicBezTo>
                  <a:cubicBezTo>
                    <a:pt x="11" y="96"/>
                    <a:pt x="0" y="77"/>
                    <a:pt x="0" y="77"/>
                  </a:cubicBezTo>
                  <a:cubicBezTo>
                    <a:pt x="5" y="143"/>
                    <a:pt x="61" y="132"/>
                    <a:pt x="61" y="132"/>
                  </a:cubicBezTo>
                  <a:cubicBezTo>
                    <a:pt x="61" y="132"/>
                    <a:pt x="61" y="129"/>
                    <a:pt x="61" y="123"/>
                  </a:cubicBezTo>
                  <a:lnTo>
                    <a:pt x="62" y="124"/>
                  </a:lnTo>
                  <a:lnTo>
                    <a:pt x="236" y="146"/>
                  </a:lnTo>
                  <a:lnTo>
                    <a:pt x="238" y="6"/>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144">
              <a:extLst>
                <a:ext uri="{FF2B5EF4-FFF2-40B4-BE49-F238E27FC236}">
                  <a16:creationId xmlns:a16="http://schemas.microsoft.com/office/drawing/2014/main" id="{F03CCC8E-4382-4707-95C5-52FF3F857527}"/>
                </a:ext>
              </a:extLst>
            </p:cNvPr>
            <p:cNvSpPr>
              <a:spLocks/>
            </p:cNvSpPr>
            <p:nvPr/>
          </p:nvSpPr>
          <p:spPr bwMode="auto">
            <a:xfrm>
              <a:off x="6965951" y="5316538"/>
              <a:ext cx="242888" cy="230188"/>
            </a:xfrm>
            <a:custGeom>
              <a:avLst/>
              <a:gdLst>
                <a:gd name="T0" fmla="*/ 383 w 383"/>
                <a:gd name="T1" fmla="*/ 259 h 365"/>
                <a:gd name="T2" fmla="*/ 364 w 383"/>
                <a:gd name="T3" fmla="*/ 95 h 365"/>
                <a:gd name="T4" fmla="*/ 251 w 383"/>
                <a:gd name="T5" fmla="*/ 1 h 365"/>
                <a:gd name="T6" fmla="*/ 90 w 383"/>
                <a:gd name="T7" fmla="*/ 22 h 365"/>
                <a:gd name="T8" fmla="*/ 25 w 383"/>
                <a:gd name="T9" fmla="*/ 98 h 365"/>
                <a:gd name="T10" fmla="*/ 0 w 383"/>
                <a:gd name="T11" fmla="*/ 263 h 365"/>
                <a:gd name="T12" fmla="*/ 158 w 383"/>
                <a:gd name="T13" fmla="*/ 355 h 365"/>
                <a:gd name="T14" fmla="*/ 217 w 383"/>
                <a:gd name="T15" fmla="*/ 355 h 365"/>
                <a:gd name="T16" fmla="*/ 383 w 383"/>
                <a:gd name="T17" fmla="*/ 259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65">
                  <a:moveTo>
                    <a:pt x="383" y="259"/>
                  </a:moveTo>
                  <a:cubicBezTo>
                    <a:pt x="379" y="213"/>
                    <a:pt x="373" y="144"/>
                    <a:pt x="364" y="95"/>
                  </a:cubicBezTo>
                  <a:cubicBezTo>
                    <a:pt x="352" y="30"/>
                    <a:pt x="286" y="2"/>
                    <a:pt x="251" y="1"/>
                  </a:cubicBezTo>
                  <a:cubicBezTo>
                    <a:pt x="217" y="0"/>
                    <a:pt x="130" y="10"/>
                    <a:pt x="90" y="22"/>
                  </a:cubicBezTo>
                  <a:cubicBezTo>
                    <a:pt x="56" y="33"/>
                    <a:pt x="31" y="63"/>
                    <a:pt x="25" y="98"/>
                  </a:cubicBezTo>
                  <a:lnTo>
                    <a:pt x="0" y="263"/>
                  </a:lnTo>
                  <a:lnTo>
                    <a:pt x="158" y="355"/>
                  </a:lnTo>
                  <a:cubicBezTo>
                    <a:pt x="176" y="365"/>
                    <a:pt x="199" y="365"/>
                    <a:pt x="217" y="355"/>
                  </a:cubicBezTo>
                  <a:lnTo>
                    <a:pt x="383" y="259"/>
                  </a:lnTo>
                  <a:close/>
                </a:path>
              </a:pathLst>
            </a:custGeom>
            <a:solidFill>
              <a:srgbClr val="522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145">
              <a:extLst>
                <a:ext uri="{FF2B5EF4-FFF2-40B4-BE49-F238E27FC236}">
                  <a16:creationId xmlns:a16="http://schemas.microsoft.com/office/drawing/2014/main" id="{C22775F5-B06D-4BB1-A301-565F1EC1A193}"/>
                </a:ext>
              </a:extLst>
            </p:cNvPr>
            <p:cNvSpPr>
              <a:spLocks/>
            </p:cNvSpPr>
            <p:nvPr/>
          </p:nvSpPr>
          <p:spPr bwMode="auto">
            <a:xfrm>
              <a:off x="6965951" y="5327651"/>
              <a:ext cx="71438" cy="180975"/>
            </a:xfrm>
            <a:custGeom>
              <a:avLst/>
              <a:gdLst>
                <a:gd name="T0" fmla="*/ 90 w 114"/>
                <a:gd name="T1" fmla="*/ 5 h 287"/>
                <a:gd name="T2" fmla="*/ 25 w 114"/>
                <a:gd name="T3" fmla="*/ 81 h 287"/>
                <a:gd name="T4" fmla="*/ 0 w 114"/>
                <a:gd name="T5" fmla="*/ 246 h 287"/>
                <a:gd name="T6" fmla="*/ 70 w 114"/>
                <a:gd name="T7" fmla="*/ 287 h 287"/>
                <a:gd name="T8" fmla="*/ 70 w 114"/>
                <a:gd name="T9" fmla="*/ 274 h 287"/>
                <a:gd name="T10" fmla="*/ 64 w 114"/>
                <a:gd name="T11" fmla="*/ 247 h 287"/>
                <a:gd name="T12" fmla="*/ 54 w 114"/>
                <a:gd name="T13" fmla="*/ 230 h 287"/>
                <a:gd name="T14" fmla="*/ 53 w 114"/>
                <a:gd name="T15" fmla="*/ 143 h 287"/>
                <a:gd name="T16" fmla="*/ 60 w 114"/>
                <a:gd name="T17" fmla="*/ 129 h 287"/>
                <a:gd name="T18" fmla="*/ 71 w 114"/>
                <a:gd name="T19" fmla="*/ 86 h 287"/>
                <a:gd name="T20" fmla="*/ 114 w 114"/>
                <a:gd name="T21" fmla="*/ 16 h 287"/>
                <a:gd name="T22" fmla="*/ 111 w 114"/>
                <a:gd name="T23" fmla="*/ 0 h 287"/>
                <a:gd name="T24" fmla="*/ 90 w 114"/>
                <a:gd name="T25" fmla="*/ 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287">
                  <a:moveTo>
                    <a:pt x="90" y="5"/>
                  </a:moveTo>
                  <a:cubicBezTo>
                    <a:pt x="56" y="16"/>
                    <a:pt x="31" y="46"/>
                    <a:pt x="25" y="81"/>
                  </a:cubicBezTo>
                  <a:lnTo>
                    <a:pt x="0" y="246"/>
                  </a:lnTo>
                  <a:lnTo>
                    <a:pt x="70" y="287"/>
                  </a:lnTo>
                  <a:lnTo>
                    <a:pt x="70" y="274"/>
                  </a:lnTo>
                  <a:cubicBezTo>
                    <a:pt x="71" y="265"/>
                    <a:pt x="68" y="255"/>
                    <a:pt x="64" y="247"/>
                  </a:cubicBezTo>
                  <a:lnTo>
                    <a:pt x="54" y="230"/>
                  </a:lnTo>
                  <a:cubicBezTo>
                    <a:pt x="40" y="203"/>
                    <a:pt x="39" y="170"/>
                    <a:pt x="53" y="143"/>
                  </a:cubicBezTo>
                  <a:lnTo>
                    <a:pt x="60" y="129"/>
                  </a:lnTo>
                  <a:cubicBezTo>
                    <a:pt x="67" y="116"/>
                    <a:pt x="71" y="101"/>
                    <a:pt x="71" y="86"/>
                  </a:cubicBezTo>
                  <a:cubicBezTo>
                    <a:pt x="71" y="56"/>
                    <a:pt x="87" y="29"/>
                    <a:pt x="114" y="16"/>
                  </a:cubicBezTo>
                  <a:lnTo>
                    <a:pt x="111" y="0"/>
                  </a:lnTo>
                  <a:cubicBezTo>
                    <a:pt x="103" y="2"/>
                    <a:pt x="96" y="3"/>
                    <a:pt x="90" y="5"/>
                  </a:cubicBezTo>
                  <a:close/>
                </a:path>
              </a:pathLst>
            </a:custGeom>
            <a:solidFill>
              <a:srgbClr val="401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146">
              <a:extLst>
                <a:ext uri="{FF2B5EF4-FFF2-40B4-BE49-F238E27FC236}">
                  <a16:creationId xmlns:a16="http://schemas.microsoft.com/office/drawing/2014/main" id="{88185A4D-E82F-412F-B85E-C66CAF074EE6}"/>
                </a:ext>
              </a:extLst>
            </p:cNvPr>
            <p:cNvSpPr>
              <a:spLocks/>
            </p:cNvSpPr>
            <p:nvPr/>
          </p:nvSpPr>
          <p:spPr bwMode="auto">
            <a:xfrm>
              <a:off x="7010401" y="5146676"/>
              <a:ext cx="139700" cy="223838"/>
            </a:xfrm>
            <a:custGeom>
              <a:avLst/>
              <a:gdLst>
                <a:gd name="T0" fmla="*/ 127 w 221"/>
                <a:gd name="T1" fmla="*/ 7 h 351"/>
                <a:gd name="T2" fmla="*/ 127 w 221"/>
                <a:gd name="T3" fmla="*/ 7 h 351"/>
                <a:gd name="T4" fmla="*/ 14 w 221"/>
                <a:gd name="T5" fmla="*/ 94 h 351"/>
                <a:gd name="T6" fmla="*/ 6 w 221"/>
                <a:gd name="T7" fmla="*/ 150 h 351"/>
                <a:gd name="T8" fmla="*/ 70 w 221"/>
                <a:gd name="T9" fmla="*/ 249 h 351"/>
                <a:gd name="T10" fmla="*/ 104 w 221"/>
                <a:gd name="T11" fmla="*/ 272 h 351"/>
                <a:gd name="T12" fmla="*/ 37 w 221"/>
                <a:gd name="T13" fmla="*/ 283 h 351"/>
                <a:gd name="T14" fmla="*/ 43 w 221"/>
                <a:gd name="T15" fmla="*/ 299 h 351"/>
                <a:gd name="T16" fmla="*/ 116 w 221"/>
                <a:gd name="T17" fmla="*/ 351 h 351"/>
                <a:gd name="T18" fmla="*/ 190 w 221"/>
                <a:gd name="T19" fmla="*/ 287 h 351"/>
                <a:gd name="T20" fmla="*/ 194 w 221"/>
                <a:gd name="T21" fmla="*/ 268 h 351"/>
                <a:gd name="T22" fmla="*/ 180 w 221"/>
                <a:gd name="T23" fmla="*/ 267 h 351"/>
                <a:gd name="T24" fmla="*/ 172 w 221"/>
                <a:gd name="T25" fmla="*/ 267 h 351"/>
                <a:gd name="T26" fmla="*/ 160 w 221"/>
                <a:gd name="T27" fmla="*/ 240 h 351"/>
                <a:gd name="T28" fmla="*/ 221 w 221"/>
                <a:gd name="T29" fmla="*/ 170 h 351"/>
                <a:gd name="T30" fmla="*/ 214 w 221"/>
                <a:gd name="T31" fmla="*/ 120 h 351"/>
                <a:gd name="T32" fmla="*/ 127 w 221"/>
                <a:gd name="T33" fmla="*/ 7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1" h="351">
                  <a:moveTo>
                    <a:pt x="127" y="7"/>
                  </a:moveTo>
                  <a:lnTo>
                    <a:pt x="127" y="7"/>
                  </a:lnTo>
                  <a:cubicBezTo>
                    <a:pt x="72" y="0"/>
                    <a:pt x="21" y="38"/>
                    <a:pt x="14" y="94"/>
                  </a:cubicBezTo>
                  <a:lnTo>
                    <a:pt x="6" y="150"/>
                  </a:lnTo>
                  <a:cubicBezTo>
                    <a:pt x="0" y="195"/>
                    <a:pt x="28" y="237"/>
                    <a:pt x="70" y="249"/>
                  </a:cubicBezTo>
                  <a:lnTo>
                    <a:pt x="104" y="272"/>
                  </a:lnTo>
                  <a:cubicBezTo>
                    <a:pt x="81" y="275"/>
                    <a:pt x="57" y="279"/>
                    <a:pt x="37" y="283"/>
                  </a:cubicBezTo>
                  <a:lnTo>
                    <a:pt x="43" y="299"/>
                  </a:lnTo>
                  <a:cubicBezTo>
                    <a:pt x="54" y="331"/>
                    <a:pt x="83" y="351"/>
                    <a:pt x="116" y="351"/>
                  </a:cubicBezTo>
                  <a:cubicBezTo>
                    <a:pt x="153" y="350"/>
                    <a:pt x="184" y="324"/>
                    <a:pt x="190" y="287"/>
                  </a:cubicBezTo>
                  <a:lnTo>
                    <a:pt x="194" y="268"/>
                  </a:lnTo>
                  <a:cubicBezTo>
                    <a:pt x="189" y="267"/>
                    <a:pt x="184" y="267"/>
                    <a:pt x="180" y="267"/>
                  </a:cubicBezTo>
                  <a:cubicBezTo>
                    <a:pt x="178" y="267"/>
                    <a:pt x="175" y="267"/>
                    <a:pt x="172" y="267"/>
                  </a:cubicBezTo>
                  <a:lnTo>
                    <a:pt x="160" y="240"/>
                  </a:lnTo>
                  <a:cubicBezTo>
                    <a:pt x="185" y="225"/>
                    <a:pt x="216" y="202"/>
                    <a:pt x="221" y="170"/>
                  </a:cubicBezTo>
                  <a:lnTo>
                    <a:pt x="214" y="120"/>
                  </a:lnTo>
                  <a:cubicBezTo>
                    <a:pt x="221" y="65"/>
                    <a:pt x="182" y="14"/>
                    <a:pt x="127" y="7"/>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147">
              <a:extLst>
                <a:ext uri="{FF2B5EF4-FFF2-40B4-BE49-F238E27FC236}">
                  <a16:creationId xmlns:a16="http://schemas.microsoft.com/office/drawing/2014/main" id="{ECFB3949-2508-4512-B6B3-9E137DC9A2A3}"/>
                </a:ext>
              </a:extLst>
            </p:cNvPr>
            <p:cNvSpPr>
              <a:spLocks/>
            </p:cNvSpPr>
            <p:nvPr/>
          </p:nvSpPr>
          <p:spPr bwMode="auto">
            <a:xfrm>
              <a:off x="7010401" y="5208588"/>
              <a:ext cx="50800" cy="93663"/>
            </a:xfrm>
            <a:custGeom>
              <a:avLst/>
              <a:gdLst>
                <a:gd name="T0" fmla="*/ 47 w 80"/>
                <a:gd name="T1" fmla="*/ 48 h 146"/>
                <a:gd name="T2" fmla="*/ 59 w 80"/>
                <a:gd name="T3" fmla="*/ 34 h 146"/>
                <a:gd name="T4" fmla="*/ 48 w 80"/>
                <a:gd name="T5" fmla="*/ 5 h 146"/>
                <a:gd name="T6" fmla="*/ 12 w 80"/>
                <a:gd name="T7" fmla="*/ 0 h 146"/>
                <a:gd name="T8" fmla="*/ 5 w 80"/>
                <a:gd name="T9" fmla="*/ 53 h 146"/>
                <a:gd name="T10" fmla="*/ 54 w 80"/>
                <a:gd name="T11" fmla="*/ 146 h 146"/>
                <a:gd name="T12" fmla="*/ 80 w 80"/>
                <a:gd name="T13" fmla="*/ 67 h 146"/>
                <a:gd name="T14" fmla="*/ 53 w 80"/>
                <a:gd name="T15" fmla="*/ 63 h 146"/>
                <a:gd name="T16" fmla="*/ 47 w 80"/>
                <a:gd name="T17" fmla="*/ 4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46">
                  <a:moveTo>
                    <a:pt x="47" y="48"/>
                  </a:moveTo>
                  <a:lnTo>
                    <a:pt x="59" y="34"/>
                  </a:lnTo>
                  <a:cubicBezTo>
                    <a:pt x="68" y="23"/>
                    <a:pt x="62" y="7"/>
                    <a:pt x="48" y="5"/>
                  </a:cubicBezTo>
                  <a:lnTo>
                    <a:pt x="12" y="0"/>
                  </a:lnTo>
                  <a:lnTo>
                    <a:pt x="5" y="53"/>
                  </a:lnTo>
                  <a:cubicBezTo>
                    <a:pt x="0" y="92"/>
                    <a:pt x="20" y="129"/>
                    <a:pt x="54" y="146"/>
                  </a:cubicBezTo>
                  <a:cubicBezTo>
                    <a:pt x="50" y="137"/>
                    <a:pt x="39" y="97"/>
                    <a:pt x="80" y="67"/>
                  </a:cubicBezTo>
                  <a:lnTo>
                    <a:pt x="53" y="63"/>
                  </a:lnTo>
                  <a:cubicBezTo>
                    <a:pt x="46" y="62"/>
                    <a:pt x="42" y="54"/>
                    <a:pt x="47" y="48"/>
                  </a:cubicBez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148">
              <a:extLst>
                <a:ext uri="{FF2B5EF4-FFF2-40B4-BE49-F238E27FC236}">
                  <a16:creationId xmlns:a16="http://schemas.microsoft.com/office/drawing/2014/main" id="{2BDF074A-92DC-46D1-BE3E-5FB4981DF09E}"/>
                </a:ext>
              </a:extLst>
            </p:cNvPr>
            <p:cNvSpPr>
              <a:spLocks/>
            </p:cNvSpPr>
            <p:nvPr/>
          </p:nvSpPr>
          <p:spPr bwMode="auto">
            <a:xfrm>
              <a:off x="7035801" y="5265738"/>
              <a:ext cx="39688" cy="15875"/>
            </a:xfrm>
            <a:custGeom>
              <a:avLst/>
              <a:gdLst>
                <a:gd name="T0" fmla="*/ 0 w 63"/>
                <a:gd name="T1" fmla="*/ 0 h 24"/>
                <a:gd name="T2" fmla="*/ 29 w 63"/>
                <a:gd name="T3" fmla="*/ 22 h 24"/>
                <a:gd name="T4" fmla="*/ 63 w 63"/>
                <a:gd name="T5" fmla="*/ 9 h 24"/>
                <a:gd name="T6" fmla="*/ 0 w 63"/>
                <a:gd name="T7" fmla="*/ 0 h 24"/>
              </a:gdLst>
              <a:ahLst/>
              <a:cxnLst>
                <a:cxn ang="0">
                  <a:pos x="T0" y="T1"/>
                </a:cxn>
                <a:cxn ang="0">
                  <a:pos x="T2" y="T3"/>
                </a:cxn>
                <a:cxn ang="0">
                  <a:pos x="T4" y="T5"/>
                </a:cxn>
                <a:cxn ang="0">
                  <a:pos x="T6" y="T7"/>
                </a:cxn>
              </a:cxnLst>
              <a:rect l="0" t="0" r="r" b="b"/>
              <a:pathLst>
                <a:path w="63" h="24">
                  <a:moveTo>
                    <a:pt x="0" y="0"/>
                  </a:moveTo>
                  <a:cubicBezTo>
                    <a:pt x="6" y="12"/>
                    <a:pt x="16" y="20"/>
                    <a:pt x="29" y="22"/>
                  </a:cubicBezTo>
                  <a:cubicBezTo>
                    <a:pt x="43" y="24"/>
                    <a:pt x="55" y="18"/>
                    <a:pt x="63" y="9"/>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149">
              <a:extLst>
                <a:ext uri="{FF2B5EF4-FFF2-40B4-BE49-F238E27FC236}">
                  <a16:creationId xmlns:a16="http://schemas.microsoft.com/office/drawing/2014/main" id="{181AA7CB-941D-4C10-92F1-72F80BA1E03B}"/>
                </a:ext>
              </a:extLst>
            </p:cNvPr>
            <p:cNvSpPr>
              <a:spLocks/>
            </p:cNvSpPr>
            <p:nvPr/>
          </p:nvSpPr>
          <p:spPr bwMode="auto">
            <a:xfrm>
              <a:off x="7073901" y="5262563"/>
              <a:ext cx="11113" cy="12700"/>
            </a:xfrm>
            <a:custGeom>
              <a:avLst/>
              <a:gdLst>
                <a:gd name="T0" fmla="*/ 15 w 17"/>
                <a:gd name="T1" fmla="*/ 20 h 20"/>
                <a:gd name="T2" fmla="*/ 13 w 17"/>
                <a:gd name="T3" fmla="*/ 6 h 20"/>
                <a:gd name="T4" fmla="*/ 0 w 17"/>
                <a:gd name="T5" fmla="*/ 1 h 20"/>
                <a:gd name="T6" fmla="*/ 15 w 17"/>
                <a:gd name="T7" fmla="*/ 20 h 20"/>
              </a:gdLst>
              <a:ahLst/>
              <a:cxnLst>
                <a:cxn ang="0">
                  <a:pos x="T0" y="T1"/>
                </a:cxn>
                <a:cxn ang="0">
                  <a:pos x="T2" y="T3"/>
                </a:cxn>
                <a:cxn ang="0">
                  <a:pos x="T4" y="T5"/>
                </a:cxn>
                <a:cxn ang="0">
                  <a:pos x="T6" y="T7"/>
                </a:cxn>
              </a:cxnLst>
              <a:rect l="0" t="0" r="r" b="b"/>
              <a:pathLst>
                <a:path w="17" h="20">
                  <a:moveTo>
                    <a:pt x="15" y="20"/>
                  </a:moveTo>
                  <a:cubicBezTo>
                    <a:pt x="17" y="16"/>
                    <a:pt x="16" y="10"/>
                    <a:pt x="13" y="6"/>
                  </a:cubicBezTo>
                  <a:cubicBezTo>
                    <a:pt x="10" y="2"/>
                    <a:pt x="5" y="0"/>
                    <a:pt x="0" y="1"/>
                  </a:cubicBezTo>
                  <a:lnTo>
                    <a:pt x="15" y="20"/>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150">
              <a:extLst>
                <a:ext uri="{FF2B5EF4-FFF2-40B4-BE49-F238E27FC236}">
                  <a16:creationId xmlns:a16="http://schemas.microsoft.com/office/drawing/2014/main" id="{AE0B5E2D-ED28-47A8-948C-062FE9C228D9}"/>
                </a:ext>
              </a:extLst>
            </p:cNvPr>
            <p:cNvSpPr>
              <a:spLocks/>
            </p:cNvSpPr>
            <p:nvPr/>
          </p:nvSpPr>
          <p:spPr bwMode="auto">
            <a:xfrm>
              <a:off x="7026276" y="5221288"/>
              <a:ext cx="9525" cy="7938"/>
            </a:xfrm>
            <a:custGeom>
              <a:avLst/>
              <a:gdLst>
                <a:gd name="T0" fmla="*/ 8 w 16"/>
                <a:gd name="T1" fmla="*/ 9 h 12"/>
                <a:gd name="T2" fmla="*/ 13 w 16"/>
                <a:gd name="T3" fmla="*/ 12 h 12"/>
                <a:gd name="T4" fmla="*/ 15 w 16"/>
                <a:gd name="T5" fmla="*/ 9 h 12"/>
                <a:gd name="T6" fmla="*/ 9 w 16"/>
                <a:gd name="T7" fmla="*/ 0 h 12"/>
                <a:gd name="T8" fmla="*/ 1 w 16"/>
                <a:gd name="T9" fmla="*/ 7 h 12"/>
                <a:gd name="T10" fmla="*/ 1 w 16"/>
                <a:gd name="T11" fmla="*/ 11 h 12"/>
                <a:gd name="T12" fmla="*/ 8 w 16"/>
                <a:gd name="T13" fmla="*/ 9 h 12"/>
              </a:gdLst>
              <a:ahLst/>
              <a:cxnLst>
                <a:cxn ang="0">
                  <a:pos x="T0" y="T1"/>
                </a:cxn>
                <a:cxn ang="0">
                  <a:pos x="T2" y="T3"/>
                </a:cxn>
                <a:cxn ang="0">
                  <a:pos x="T4" y="T5"/>
                </a:cxn>
                <a:cxn ang="0">
                  <a:pos x="T6" y="T7"/>
                </a:cxn>
                <a:cxn ang="0">
                  <a:pos x="T8" y="T9"/>
                </a:cxn>
                <a:cxn ang="0">
                  <a:pos x="T10" y="T11"/>
                </a:cxn>
                <a:cxn ang="0">
                  <a:pos x="T12" y="T13"/>
                </a:cxn>
              </a:cxnLst>
              <a:rect l="0" t="0" r="r" b="b"/>
              <a:pathLst>
                <a:path w="16" h="12">
                  <a:moveTo>
                    <a:pt x="8" y="9"/>
                  </a:moveTo>
                  <a:cubicBezTo>
                    <a:pt x="10" y="9"/>
                    <a:pt x="12" y="11"/>
                    <a:pt x="13" y="12"/>
                  </a:cubicBezTo>
                  <a:cubicBezTo>
                    <a:pt x="14" y="11"/>
                    <a:pt x="15" y="10"/>
                    <a:pt x="15" y="9"/>
                  </a:cubicBezTo>
                  <a:cubicBezTo>
                    <a:pt x="16" y="5"/>
                    <a:pt x="13" y="1"/>
                    <a:pt x="9" y="0"/>
                  </a:cubicBezTo>
                  <a:cubicBezTo>
                    <a:pt x="5" y="0"/>
                    <a:pt x="1" y="3"/>
                    <a:pt x="1" y="7"/>
                  </a:cubicBezTo>
                  <a:cubicBezTo>
                    <a:pt x="0" y="8"/>
                    <a:pt x="1" y="10"/>
                    <a:pt x="1" y="11"/>
                  </a:cubicBezTo>
                  <a:cubicBezTo>
                    <a:pt x="3" y="10"/>
                    <a:pt x="5" y="9"/>
                    <a:pt x="8"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151">
              <a:extLst>
                <a:ext uri="{FF2B5EF4-FFF2-40B4-BE49-F238E27FC236}">
                  <a16:creationId xmlns:a16="http://schemas.microsoft.com/office/drawing/2014/main" id="{29CA7DC0-90BB-4969-A429-EF5372814F24}"/>
                </a:ext>
              </a:extLst>
            </p:cNvPr>
            <p:cNvSpPr>
              <a:spLocks/>
            </p:cNvSpPr>
            <p:nvPr/>
          </p:nvSpPr>
          <p:spPr bwMode="auto">
            <a:xfrm>
              <a:off x="7089776" y="5229226"/>
              <a:ext cx="11113" cy="9525"/>
            </a:xfrm>
            <a:custGeom>
              <a:avLst/>
              <a:gdLst>
                <a:gd name="T0" fmla="*/ 7 w 16"/>
                <a:gd name="T1" fmla="*/ 11 h 14"/>
                <a:gd name="T2" fmla="*/ 13 w 16"/>
                <a:gd name="T3" fmla="*/ 14 h 14"/>
                <a:gd name="T4" fmla="*/ 15 w 16"/>
                <a:gd name="T5" fmla="*/ 9 h 14"/>
                <a:gd name="T6" fmla="*/ 9 w 16"/>
                <a:gd name="T7" fmla="*/ 1 h 14"/>
                <a:gd name="T8" fmla="*/ 1 w 16"/>
                <a:gd name="T9" fmla="*/ 7 h 14"/>
                <a:gd name="T10" fmla="*/ 2 w 16"/>
                <a:gd name="T11" fmla="*/ 12 h 14"/>
                <a:gd name="T12" fmla="*/ 7 w 16"/>
                <a:gd name="T13" fmla="*/ 11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7" y="11"/>
                  </a:moveTo>
                  <a:cubicBezTo>
                    <a:pt x="10" y="11"/>
                    <a:pt x="11" y="12"/>
                    <a:pt x="13" y="14"/>
                  </a:cubicBezTo>
                  <a:cubicBezTo>
                    <a:pt x="14" y="12"/>
                    <a:pt x="15" y="11"/>
                    <a:pt x="15" y="9"/>
                  </a:cubicBezTo>
                  <a:cubicBezTo>
                    <a:pt x="16" y="5"/>
                    <a:pt x="13" y="1"/>
                    <a:pt x="9" y="1"/>
                  </a:cubicBezTo>
                  <a:cubicBezTo>
                    <a:pt x="5" y="0"/>
                    <a:pt x="1" y="3"/>
                    <a:pt x="1" y="7"/>
                  </a:cubicBezTo>
                  <a:cubicBezTo>
                    <a:pt x="0" y="9"/>
                    <a:pt x="1" y="11"/>
                    <a:pt x="2" y="12"/>
                  </a:cubicBezTo>
                  <a:cubicBezTo>
                    <a:pt x="3" y="11"/>
                    <a:pt x="5" y="10"/>
                    <a:pt x="7"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152">
              <a:extLst>
                <a:ext uri="{FF2B5EF4-FFF2-40B4-BE49-F238E27FC236}">
                  <a16:creationId xmlns:a16="http://schemas.microsoft.com/office/drawing/2014/main" id="{7D6FB93A-C6EE-432B-82EE-7420B0EA9CF2}"/>
                </a:ext>
              </a:extLst>
            </p:cNvPr>
            <p:cNvSpPr>
              <a:spLocks/>
            </p:cNvSpPr>
            <p:nvPr/>
          </p:nvSpPr>
          <p:spPr bwMode="auto">
            <a:xfrm>
              <a:off x="7050088" y="5305426"/>
              <a:ext cx="41275" cy="23813"/>
            </a:xfrm>
            <a:custGeom>
              <a:avLst/>
              <a:gdLst>
                <a:gd name="T0" fmla="*/ 32 w 65"/>
                <a:gd name="T1" fmla="*/ 5 h 37"/>
                <a:gd name="T2" fmla="*/ 23 w 65"/>
                <a:gd name="T3" fmla="*/ 4 h 37"/>
                <a:gd name="T4" fmla="*/ 8 w 65"/>
                <a:gd name="T5" fmla="*/ 0 h 37"/>
                <a:gd name="T6" fmla="*/ 0 w 65"/>
                <a:gd name="T7" fmla="*/ 37 h 37"/>
                <a:gd name="T8" fmla="*/ 65 w 65"/>
                <a:gd name="T9" fmla="*/ 4 h 37"/>
                <a:gd name="T10" fmla="*/ 32 w 65"/>
                <a:gd name="T11" fmla="*/ 5 h 37"/>
              </a:gdLst>
              <a:ahLst/>
              <a:cxnLst>
                <a:cxn ang="0">
                  <a:pos x="T0" y="T1"/>
                </a:cxn>
                <a:cxn ang="0">
                  <a:pos x="T2" y="T3"/>
                </a:cxn>
                <a:cxn ang="0">
                  <a:pos x="T4" y="T5"/>
                </a:cxn>
                <a:cxn ang="0">
                  <a:pos x="T6" y="T7"/>
                </a:cxn>
                <a:cxn ang="0">
                  <a:pos x="T8" y="T9"/>
                </a:cxn>
                <a:cxn ang="0">
                  <a:pos x="T10" y="T11"/>
                </a:cxn>
              </a:cxnLst>
              <a:rect l="0" t="0" r="r" b="b"/>
              <a:pathLst>
                <a:path w="65" h="37">
                  <a:moveTo>
                    <a:pt x="32" y="5"/>
                  </a:moveTo>
                  <a:lnTo>
                    <a:pt x="23" y="4"/>
                  </a:lnTo>
                  <a:cubicBezTo>
                    <a:pt x="18" y="3"/>
                    <a:pt x="13" y="2"/>
                    <a:pt x="8" y="0"/>
                  </a:cubicBezTo>
                  <a:cubicBezTo>
                    <a:pt x="6" y="21"/>
                    <a:pt x="0" y="37"/>
                    <a:pt x="0" y="37"/>
                  </a:cubicBezTo>
                  <a:cubicBezTo>
                    <a:pt x="33" y="34"/>
                    <a:pt x="54" y="17"/>
                    <a:pt x="65" y="4"/>
                  </a:cubicBezTo>
                  <a:cubicBezTo>
                    <a:pt x="54" y="6"/>
                    <a:pt x="43" y="6"/>
                    <a:pt x="32" y="5"/>
                  </a:cubicBez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153">
              <a:extLst>
                <a:ext uri="{FF2B5EF4-FFF2-40B4-BE49-F238E27FC236}">
                  <a16:creationId xmlns:a16="http://schemas.microsoft.com/office/drawing/2014/main" id="{9ACB9813-0077-4F83-AC74-CC81FA4A8314}"/>
                </a:ext>
              </a:extLst>
            </p:cNvPr>
            <p:cNvSpPr>
              <a:spLocks/>
            </p:cNvSpPr>
            <p:nvPr/>
          </p:nvSpPr>
          <p:spPr bwMode="auto">
            <a:xfrm>
              <a:off x="7316788" y="5224463"/>
              <a:ext cx="58738" cy="30163"/>
            </a:xfrm>
            <a:custGeom>
              <a:avLst/>
              <a:gdLst>
                <a:gd name="T0" fmla="*/ 81 w 93"/>
                <a:gd name="T1" fmla="*/ 24 h 48"/>
                <a:gd name="T2" fmla="*/ 77 w 93"/>
                <a:gd name="T3" fmla="*/ 25 h 48"/>
                <a:gd name="T4" fmla="*/ 77 w 93"/>
                <a:gd name="T5" fmla="*/ 24 h 48"/>
                <a:gd name="T6" fmla="*/ 53 w 93"/>
                <a:gd name="T7" fmla="*/ 0 h 48"/>
                <a:gd name="T8" fmla="*/ 30 w 93"/>
                <a:gd name="T9" fmla="*/ 18 h 48"/>
                <a:gd name="T10" fmla="*/ 17 w 93"/>
                <a:gd name="T11" fmla="*/ 13 h 48"/>
                <a:gd name="T12" fmla="*/ 0 w 93"/>
                <a:gd name="T13" fmla="*/ 30 h 48"/>
                <a:gd name="T14" fmla="*/ 17 w 93"/>
                <a:gd name="T15" fmla="*/ 48 h 48"/>
                <a:gd name="T16" fmla="*/ 81 w 93"/>
                <a:gd name="T17" fmla="*/ 48 h 48"/>
                <a:gd name="T18" fmla="*/ 93 w 93"/>
                <a:gd name="T19" fmla="*/ 36 h 48"/>
                <a:gd name="T20" fmla="*/ 81 w 93"/>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81" y="24"/>
                  </a:moveTo>
                  <a:cubicBezTo>
                    <a:pt x="80" y="24"/>
                    <a:pt x="78" y="24"/>
                    <a:pt x="77" y="25"/>
                  </a:cubicBezTo>
                  <a:cubicBezTo>
                    <a:pt x="77" y="25"/>
                    <a:pt x="77" y="24"/>
                    <a:pt x="77" y="24"/>
                  </a:cubicBezTo>
                  <a:cubicBezTo>
                    <a:pt x="77" y="11"/>
                    <a:pt x="66" y="0"/>
                    <a:pt x="53" y="0"/>
                  </a:cubicBezTo>
                  <a:cubicBezTo>
                    <a:pt x="42" y="0"/>
                    <a:pt x="32" y="8"/>
                    <a:pt x="30" y="18"/>
                  </a:cubicBezTo>
                  <a:cubicBezTo>
                    <a:pt x="26" y="15"/>
                    <a:pt x="22" y="13"/>
                    <a:pt x="17" y="13"/>
                  </a:cubicBezTo>
                  <a:cubicBezTo>
                    <a:pt x="7" y="13"/>
                    <a:pt x="0" y="21"/>
                    <a:pt x="0" y="30"/>
                  </a:cubicBezTo>
                  <a:cubicBezTo>
                    <a:pt x="0" y="40"/>
                    <a:pt x="7" y="48"/>
                    <a:pt x="17" y="48"/>
                  </a:cubicBezTo>
                  <a:lnTo>
                    <a:pt x="81" y="48"/>
                  </a:lnTo>
                  <a:cubicBezTo>
                    <a:pt x="88" y="48"/>
                    <a:pt x="93" y="42"/>
                    <a:pt x="93" y="36"/>
                  </a:cubicBezTo>
                  <a:cubicBezTo>
                    <a:pt x="93" y="29"/>
                    <a:pt x="88" y="24"/>
                    <a:pt x="81" y="24"/>
                  </a:cubicBezTo>
                  <a:close/>
                </a:path>
              </a:pathLst>
            </a:custGeom>
            <a:solidFill>
              <a:srgbClr val="1285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154">
              <a:extLst>
                <a:ext uri="{FF2B5EF4-FFF2-40B4-BE49-F238E27FC236}">
                  <a16:creationId xmlns:a16="http://schemas.microsoft.com/office/drawing/2014/main" id="{2D8EB71E-881B-4D1B-8AD2-90C34FB971DB}"/>
                </a:ext>
              </a:extLst>
            </p:cNvPr>
            <p:cNvSpPr>
              <a:spLocks/>
            </p:cNvSpPr>
            <p:nvPr/>
          </p:nvSpPr>
          <p:spPr bwMode="auto">
            <a:xfrm>
              <a:off x="7331076" y="5241926"/>
              <a:ext cx="28575" cy="33338"/>
            </a:xfrm>
            <a:custGeom>
              <a:avLst/>
              <a:gdLst>
                <a:gd name="T0" fmla="*/ 33 w 45"/>
                <a:gd name="T1" fmla="*/ 28 h 54"/>
                <a:gd name="T2" fmla="*/ 33 w 45"/>
                <a:gd name="T3" fmla="*/ 0 h 54"/>
                <a:gd name="T4" fmla="*/ 12 w 45"/>
                <a:gd name="T5" fmla="*/ 0 h 54"/>
                <a:gd name="T6" fmla="*/ 12 w 45"/>
                <a:gd name="T7" fmla="*/ 28 h 54"/>
                <a:gd name="T8" fmla="*/ 0 w 45"/>
                <a:gd name="T9" fmla="*/ 28 h 54"/>
                <a:gd name="T10" fmla="*/ 22 w 45"/>
                <a:gd name="T11" fmla="*/ 54 h 54"/>
                <a:gd name="T12" fmla="*/ 45 w 45"/>
                <a:gd name="T13" fmla="*/ 28 h 54"/>
                <a:gd name="T14" fmla="*/ 33 w 45"/>
                <a:gd name="T15" fmla="*/ 28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54">
                  <a:moveTo>
                    <a:pt x="33" y="28"/>
                  </a:moveTo>
                  <a:lnTo>
                    <a:pt x="33" y="0"/>
                  </a:lnTo>
                  <a:lnTo>
                    <a:pt x="12" y="0"/>
                  </a:lnTo>
                  <a:lnTo>
                    <a:pt x="12" y="28"/>
                  </a:lnTo>
                  <a:lnTo>
                    <a:pt x="0" y="28"/>
                  </a:lnTo>
                  <a:lnTo>
                    <a:pt x="22" y="54"/>
                  </a:lnTo>
                  <a:lnTo>
                    <a:pt x="45" y="28"/>
                  </a:lnTo>
                  <a:lnTo>
                    <a:pt x="33" y="28"/>
                  </a:lnTo>
                  <a:close/>
                </a:path>
              </a:pathLst>
            </a:custGeom>
            <a:solidFill>
              <a:srgbClr val="EDAC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155">
              <a:extLst>
                <a:ext uri="{FF2B5EF4-FFF2-40B4-BE49-F238E27FC236}">
                  <a16:creationId xmlns:a16="http://schemas.microsoft.com/office/drawing/2014/main" id="{94BF0724-4561-462F-8567-F0EE4C31D46F}"/>
                </a:ext>
              </a:extLst>
            </p:cNvPr>
            <p:cNvSpPr>
              <a:spLocks/>
            </p:cNvSpPr>
            <p:nvPr/>
          </p:nvSpPr>
          <p:spPr bwMode="auto">
            <a:xfrm>
              <a:off x="6972301" y="5103813"/>
              <a:ext cx="41275" cy="34925"/>
            </a:xfrm>
            <a:custGeom>
              <a:avLst/>
              <a:gdLst>
                <a:gd name="T0" fmla="*/ 59 w 65"/>
                <a:gd name="T1" fmla="*/ 30 h 54"/>
                <a:gd name="T2" fmla="*/ 59 w 65"/>
                <a:gd name="T3" fmla="*/ 30 h 54"/>
                <a:gd name="T4" fmla="*/ 59 w 65"/>
                <a:gd name="T5" fmla="*/ 31 h 54"/>
                <a:gd name="T6" fmla="*/ 59 w 65"/>
                <a:gd name="T7" fmla="*/ 31 h 54"/>
                <a:gd name="T8" fmla="*/ 32 w 65"/>
                <a:gd name="T9" fmla="*/ 54 h 54"/>
                <a:gd name="T10" fmla="*/ 6 w 65"/>
                <a:gd name="T11" fmla="*/ 30 h 54"/>
                <a:gd name="T12" fmla="*/ 6 w 65"/>
                <a:gd name="T13" fmla="*/ 30 h 54"/>
                <a:gd name="T14" fmla="*/ 0 w 65"/>
                <a:gd name="T15" fmla="*/ 17 h 54"/>
                <a:gd name="T16" fmla="*/ 18 w 65"/>
                <a:gd name="T17" fmla="*/ 0 h 54"/>
                <a:gd name="T18" fmla="*/ 33 w 65"/>
                <a:gd name="T19" fmla="*/ 8 h 54"/>
                <a:gd name="T20" fmla="*/ 48 w 65"/>
                <a:gd name="T21" fmla="*/ 0 h 54"/>
                <a:gd name="T22" fmla="*/ 65 w 65"/>
                <a:gd name="T23" fmla="*/ 17 h 54"/>
                <a:gd name="T24" fmla="*/ 59 w 65"/>
                <a:gd name="T25" fmla="*/ 3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4">
                  <a:moveTo>
                    <a:pt x="59" y="30"/>
                  </a:moveTo>
                  <a:lnTo>
                    <a:pt x="59" y="30"/>
                  </a:lnTo>
                  <a:lnTo>
                    <a:pt x="59" y="31"/>
                  </a:lnTo>
                  <a:cubicBezTo>
                    <a:pt x="59" y="31"/>
                    <a:pt x="59" y="31"/>
                    <a:pt x="59" y="31"/>
                  </a:cubicBezTo>
                  <a:lnTo>
                    <a:pt x="32" y="54"/>
                  </a:lnTo>
                  <a:lnTo>
                    <a:pt x="6" y="30"/>
                  </a:lnTo>
                  <a:lnTo>
                    <a:pt x="6" y="30"/>
                  </a:lnTo>
                  <a:cubicBezTo>
                    <a:pt x="2" y="27"/>
                    <a:pt x="0" y="22"/>
                    <a:pt x="0" y="17"/>
                  </a:cubicBezTo>
                  <a:cubicBezTo>
                    <a:pt x="0" y="8"/>
                    <a:pt x="8" y="0"/>
                    <a:pt x="18" y="0"/>
                  </a:cubicBezTo>
                  <a:cubicBezTo>
                    <a:pt x="24" y="0"/>
                    <a:pt x="30" y="3"/>
                    <a:pt x="33" y="8"/>
                  </a:cubicBezTo>
                  <a:cubicBezTo>
                    <a:pt x="36" y="3"/>
                    <a:pt x="41" y="0"/>
                    <a:pt x="48" y="0"/>
                  </a:cubicBezTo>
                  <a:cubicBezTo>
                    <a:pt x="57" y="0"/>
                    <a:pt x="65" y="8"/>
                    <a:pt x="65" y="17"/>
                  </a:cubicBezTo>
                  <a:cubicBezTo>
                    <a:pt x="65" y="22"/>
                    <a:pt x="63" y="27"/>
                    <a:pt x="59" y="30"/>
                  </a:cubicBez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156">
              <a:extLst>
                <a:ext uri="{FF2B5EF4-FFF2-40B4-BE49-F238E27FC236}">
                  <a16:creationId xmlns:a16="http://schemas.microsoft.com/office/drawing/2014/main" id="{DB07D192-749D-48D0-9A70-876C7AD9CE3A}"/>
                </a:ext>
              </a:extLst>
            </p:cNvPr>
            <p:cNvSpPr>
              <a:spLocks/>
            </p:cNvSpPr>
            <p:nvPr/>
          </p:nvSpPr>
          <p:spPr bwMode="auto">
            <a:xfrm>
              <a:off x="7035801" y="5454651"/>
              <a:ext cx="111125" cy="85725"/>
            </a:xfrm>
            <a:custGeom>
              <a:avLst/>
              <a:gdLst>
                <a:gd name="T0" fmla="*/ 109 w 176"/>
                <a:gd name="T1" fmla="*/ 135 h 135"/>
                <a:gd name="T2" fmla="*/ 176 w 176"/>
                <a:gd name="T3" fmla="*/ 96 h 135"/>
                <a:gd name="T4" fmla="*/ 0 w 176"/>
                <a:gd name="T5" fmla="*/ 0 h 135"/>
                <a:gd name="T6" fmla="*/ 109 w 176"/>
                <a:gd name="T7" fmla="*/ 135 h 135"/>
              </a:gdLst>
              <a:ahLst/>
              <a:cxnLst>
                <a:cxn ang="0">
                  <a:pos x="T0" y="T1"/>
                </a:cxn>
                <a:cxn ang="0">
                  <a:pos x="T2" y="T3"/>
                </a:cxn>
                <a:cxn ang="0">
                  <a:pos x="T4" y="T5"/>
                </a:cxn>
                <a:cxn ang="0">
                  <a:pos x="T6" y="T7"/>
                </a:cxn>
              </a:cxnLst>
              <a:rect l="0" t="0" r="r" b="b"/>
              <a:pathLst>
                <a:path w="176" h="135">
                  <a:moveTo>
                    <a:pt x="109" y="135"/>
                  </a:moveTo>
                  <a:lnTo>
                    <a:pt x="176" y="96"/>
                  </a:lnTo>
                  <a:lnTo>
                    <a:pt x="0" y="0"/>
                  </a:lnTo>
                  <a:lnTo>
                    <a:pt x="109" y="135"/>
                  </a:lnTo>
                  <a:close/>
                </a:path>
              </a:pathLst>
            </a:custGeom>
            <a:solidFill>
              <a:srgbClr val="401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157">
              <a:extLst>
                <a:ext uri="{FF2B5EF4-FFF2-40B4-BE49-F238E27FC236}">
                  <a16:creationId xmlns:a16="http://schemas.microsoft.com/office/drawing/2014/main" id="{7CF4DB33-1748-432D-9A2F-9128948E0CC4}"/>
                </a:ext>
              </a:extLst>
            </p:cNvPr>
            <p:cNvSpPr>
              <a:spLocks/>
            </p:cNvSpPr>
            <p:nvPr/>
          </p:nvSpPr>
          <p:spPr bwMode="auto">
            <a:xfrm>
              <a:off x="7127876" y="5434013"/>
              <a:ext cx="57150" cy="20638"/>
            </a:xfrm>
            <a:custGeom>
              <a:avLst/>
              <a:gdLst>
                <a:gd name="T0" fmla="*/ 0 w 91"/>
                <a:gd name="T1" fmla="*/ 17 h 33"/>
                <a:gd name="T2" fmla="*/ 66 w 91"/>
                <a:gd name="T3" fmla="*/ 33 h 33"/>
                <a:gd name="T4" fmla="*/ 91 w 91"/>
                <a:gd name="T5" fmla="*/ 13 h 33"/>
                <a:gd name="T6" fmla="*/ 10 w 91"/>
                <a:gd name="T7" fmla="*/ 13 h 33"/>
                <a:gd name="T8" fmla="*/ 0 w 91"/>
                <a:gd name="T9" fmla="*/ 17 h 33"/>
              </a:gdLst>
              <a:ahLst/>
              <a:cxnLst>
                <a:cxn ang="0">
                  <a:pos x="T0" y="T1"/>
                </a:cxn>
                <a:cxn ang="0">
                  <a:pos x="T2" y="T3"/>
                </a:cxn>
                <a:cxn ang="0">
                  <a:pos x="T4" y="T5"/>
                </a:cxn>
                <a:cxn ang="0">
                  <a:pos x="T6" y="T7"/>
                </a:cxn>
                <a:cxn ang="0">
                  <a:pos x="T8" y="T9"/>
                </a:cxn>
              </a:cxnLst>
              <a:rect l="0" t="0" r="r" b="b"/>
              <a:pathLst>
                <a:path w="91" h="33">
                  <a:moveTo>
                    <a:pt x="0" y="17"/>
                  </a:moveTo>
                  <a:lnTo>
                    <a:pt x="66" y="33"/>
                  </a:lnTo>
                  <a:lnTo>
                    <a:pt x="91" y="13"/>
                  </a:lnTo>
                  <a:cubicBezTo>
                    <a:pt x="65" y="1"/>
                    <a:pt x="35" y="0"/>
                    <a:pt x="10" y="13"/>
                  </a:cubicBezTo>
                  <a:lnTo>
                    <a:pt x="0" y="17"/>
                  </a:lnTo>
                  <a:close/>
                </a:path>
              </a:pathLst>
            </a:custGeom>
            <a:solidFill>
              <a:srgbClr val="401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158">
              <a:extLst>
                <a:ext uri="{FF2B5EF4-FFF2-40B4-BE49-F238E27FC236}">
                  <a16:creationId xmlns:a16="http://schemas.microsoft.com/office/drawing/2014/main" id="{EE404063-24EC-4EE3-9AC5-0D42D8C50565}"/>
                </a:ext>
              </a:extLst>
            </p:cNvPr>
            <p:cNvSpPr>
              <a:spLocks/>
            </p:cNvSpPr>
            <p:nvPr/>
          </p:nvSpPr>
          <p:spPr bwMode="auto">
            <a:xfrm>
              <a:off x="6929438" y="5316538"/>
              <a:ext cx="84138" cy="123825"/>
            </a:xfrm>
            <a:custGeom>
              <a:avLst/>
              <a:gdLst>
                <a:gd name="T0" fmla="*/ 97 w 131"/>
                <a:gd name="T1" fmla="*/ 1 h 195"/>
                <a:gd name="T2" fmla="*/ 12 w 131"/>
                <a:gd name="T3" fmla="*/ 14 h 195"/>
                <a:gd name="T4" fmla="*/ 6 w 131"/>
                <a:gd name="T5" fmla="*/ 17 h 195"/>
                <a:gd name="T6" fmla="*/ 6 w 131"/>
                <a:gd name="T7" fmla="*/ 17 h 195"/>
                <a:gd name="T8" fmla="*/ 6 w 131"/>
                <a:gd name="T9" fmla="*/ 17 h 195"/>
                <a:gd name="T10" fmla="*/ 6 w 131"/>
                <a:gd name="T11" fmla="*/ 17 h 195"/>
                <a:gd name="T12" fmla="*/ 0 w 131"/>
                <a:gd name="T13" fmla="*/ 25 h 195"/>
                <a:gd name="T14" fmla="*/ 4 w 131"/>
                <a:gd name="T15" fmla="*/ 24 h 195"/>
                <a:gd name="T16" fmla="*/ 28 w 131"/>
                <a:gd name="T17" fmla="*/ 187 h 195"/>
                <a:gd name="T18" fmla="*/ 38 w 131"/>
                <a:gd name="T19" fmla="*/ 194 h 195"/>
                <a:gd name="T20" fmla="*/ 122 w 131"/>
                <a:gd name="T21" fmla="*/ 182 h 195"/>
                <a:gd name="T22" fmla="*/ 123 w 131"/>
                <a:gd name="T23" fmla="*/ 186 h 195"/>
                <a:gd name="T24" fmla="*/ 129 w 131"/>
                <a:gd name="T25" fmla="*/ 178 h 195"/>
                <a:gd name="T26" fmla="*/ 129 w 131"/>
                <a:gd name="T27" fmla="*/ 178 h 195"/>
                <a:gd name="T28" fmla="*/ 131 w 131"/>
                <a:gd name="T29" fmla="*/ 172 h 195"/>
                <a:gd name="T30" fmla="*/ 106 w 131"/>
                <a:gd name="T31" fmla="*/ 8 h 195"/>
                <a:gd name="T32" fmla="*/ 97 w 131"/>
                <a:gd name="T33"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95">
                  <a:moveTo>
                    <a:pt x="97" y="1"/>
                  </a:moveTo>
                  <a:lnTo>
                    <a:pt x="12" y="14"/>
                  </a:lnTo>
                  <a:cubicBezTo>
                    <a:pt x="9" y="14"/>
                    <a:pt x="8" y="15"/>
                    <a:pt x="6" y="17"/>
                  </a:cubicBezTo>
                  <a:lnTo>
                    <a:pt x="6" y="17"/>
                  </a:lnTo>
                  <a:lnTo>
                    <a:pt x="6" y="17"/>
                  </a:lnTo>
                  <a:cubicBezTo>
                    <a:pt x="6" y="17"/>
                    <a:pt x="6" y="17"/>
                    <a:pt x="6" y="17"/>
                  </a:cubicBezTo>
                  <a:lnTo>
                    <a:pt x="0" y="25"/>
                  </a:lnTo>
                  <a:lnTo>
                    <a:pt x="4" y="24"/>
                  </a:lnTo>
                  <a:lnTo>
                    <a:pt x="28" y="187"/>
                  </a:lnTo>
                  <a:cubicBezTo>
                    <a:pt x="29" y="191"/>
                    <a:pt x="34" y="195"/>
                    <a:pt x="38" y="194"/>
                  </a:cubicBezTo>
                  <a:lnTo>
                    <a:pt x="122" y="182"/>
                  </a:lnTo>
                  <a:lnTo>
                    <a:pt x="123" y="186"/>
                  </a:lnTo>
                  <a:lnTo>
                    <a:pt x="129" y="178"/>
                  </a:lnTo>
                  <a:lnTo>
                    <a:pt x="129" y="178"/>
                  </a:lnTo>
                  <a:cubicBezTo>
                    <a:pt x="130" y="176"/>
                    <a:pt x="131" y="174"/>
                    <a:pt x="131" y="172"/>
                  </a:cubicBezTo>
                  <a:lnTo>
                    <a:pt x="106" y="8"/>
                  </a:lnTo>
                  <a:cubicBezTo>
                    <a:pt x="106" y="4"/>
                    <a:pt x="101" y="0"/>
                    <a:pt x="97" y="1"/>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159">
              <a:extLst>
                <a:ext uri="{FF2B5EF4-FFF2-40B4-BE49-F238E27FC236}">
                  <a16:creationId xmlns:a16="http://schemas.microsoft.com/office/drawing/2014/main" id="{14A979DD-5231-4487-B5CA-75CF32C68194}"/>
                </a:ext>
              </a:extLst>
            </p:cNvPr>
            <p:cNvSpPr>
              <a:spLocks/>
            </p:cNvSpPr>
            <p:nvPr/>
          </p:nvSpPr>
          <p:spPr bwMode="auto">
            <a:xfrm>
              <a:off x="6927851" y="5321301"/>
              <a:ext cx="82550" cy="122238"/>
            </a:xfrm>
            <a:custGeom>
              <a:avLst/>
              <a:gdLst>
                <a:gd name="T0" fmla="*/ 120 w 128"/>
                <a:gd name="T1" fmla="*/ 182 h 195"/>
                <a:gd name="T2" fmla="*/ 35 w 128"/>
                <a:gd name="T3" fmla="*/ 194 h 195"/>
                <a:gd name="T4" fmla="*/ 25 w 128"/>
                <a:gd name="T5" fmla="*/ 187 h 195"/>
                <a:gd name="T6" fmla="*/ 1 w 128"/>
                <a:gd name="T7" fmla="*/ 23 h 195"/>
                <a:gd name="T8" fmla="*/ 8 w 128"/>
                <a:gd name="T9" fmla="*/ 14 h 195"/>
                <a:gd name="T10" fmla="*/ 93 w 128"/>
                <a:gd name="T11" fmla="*/ 1 h 195"/>
                <a:gd name="T12" fmla="*/ 103 w 128"/>
                <a:gd name="T13" fmla="*/ 8 h 195"/>
                <a:gd name="T14" fmla="*/ 127 w 128"/>
                <a:gd name="T15" fmla="*/ 172 h 195"/>
                <a:gd name="T16" fmla="*/ 120 w 128"/>
                <a:gd name="T17" fmla="*/ 18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95">
                  <a:moveTo>
                    <a:pt x="120" y="182"/>
                  </a:moveTo>
                  <a:lnTo>
                    <a:pt x="35" y="194"/>
                  </a:lnTo>
                  <a:cubicBezTo>
                    <a:pt x="30" y="195"/>
                    <a:pt x="26" y="191"/>
                    <a:pt x="25" y="187"/>
                  </a:cubicBezTo>
                  <a:lnTo>
                    <a:pt x="1" y="23"/>
                  </a:lnTo>
                  <a:cubicBezTo>
                    <a:pt x="0" y="19"/>
                    <a:pt x="4" y="14"/>
                    <a:pt x="8" y="14"/>
                  </a:cubicBezTo>
                  <a:lnTo>
                    <a:pt x="93" y="1"/>
                  </a:lnTo>
                  <a:cubicBezTo>
                    <a:pt x="98" y="0"/>
                    <a:pt x="102" y="4"/>
                    <a:pt x="103" y="8"/>
                  </a:cubicBezTo>
                  <a:lnTo>
                    <a:pt x="127" y="172"/>
                  </a:lnTo>
                  <a:cubicBezTo>
                    <a:pt x="128" y="176"/>
                    <a:pt x="125" y="181"/>
                    <a:pt x="120" y="1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160">
              <a:extLst>
                <a:ext uri="{FF2B5EF4-FFF2-40B4-BE49-F238E27FC236}">
                  <a16:creationId xmlns:a16="http://schemas.microsoft.com/office/drawing/2014/main" id="{1AE633BC-467B-4D8B-9998-404322AE70AF}"/>
                </a:ext>
              </a:extLst>
            </p:cNvPr>
            <p:cNvSpPr>
              <a:spLocks/>
            </p:cNvSpPr>
            <p:nvPr/>
          </p:nvSpPr>
          <p:spPr bwMode="auto">
            <a:xfrm>
              <a:off x="6937376" y="5332413"/>
              <a:ext cx="73025" cy="111125"/>
            </a:xfrm>
            <a:custGeom>
              <a:avLst/>
              <a:gdLst>
                <a:gd name="T0" fmla="*/ 0 w 113"/>
                <a:gd name="T1" fmla="*/ 96 h 176"/>
                <a:gd name="T2" fmla="*/ 10 w 113"/>
                <a:gd name="T3" fmla="*/ 168 h 176"/>
                <a:gd name="T4" fmla="*/ 20 w 113"/>
                <a:gd name="T5" fmla="*/ 175 h 176"/>
                <a:gd name="T6" fmla="*/ 105 w 113"/>
                <a:gd name="T7" fmla="*/ 163 h 176"/>
                <a:gd name="T8" fmla="*/ 112 w 113"/>
                <a:gd name="T9" fmla="*/ 153 h 176"/>
                <a:gd name="T10" fmla="*/ 90 w 113"/>
                <a:gd name="T11" fmla="*/ 0 h 176"/>
                <a:gd name="T12" fmla="*/ 0 w 113"/>
                <a:gd name="T13" fmla="*/ 96 h 176"/>
              </a:gdLst>
              <a:ahLst/>
              <a:cxnLst>
                <a:cxn ang="0">
                  <a:pos x="T0" y="T1"/>
                </a:cxn>
                <a:cxn ang="0">
                  <a:pos x="T2" y="T3"/>
                </a:cxn>
                <a:cxn ang="0">
                  <a:pos x="T4" y="T5"/>
                </a:cxn>
                <a:cxn ang="0">
                  <a:pos x="T6" y="T7"/>
                </a:cxn>
                <a:cxn ang="0">
                  <a:pos x="T8" y="T9"/>
                </a:cxn>
                <a:cxn ang="0">
                  <a:pos x="T10" y="T11"/>
                </a:cxn>
                <a:cxn ang="0">
                  <a:pos x="T12" y="T13"/>
                </a:cxn>
              </a:cxnLst>
              <a:rect l="0" t="0" r="r" b="b"/>
              <a:pathLst>
                <a:path w="113" h="176">
                  <a:moveTo>
                    <a:pt x="0" y="96"/>
                  </a:moveTo>
                  <a:lnTo>
                    <a:pt x="10" y="168"/>
                  </a:lnTo>
                  <a:cubicBezTo>
                    <a:pt x="11" y="172"/>
                    <a:pt x="15" y="176"/>
                    <a:pt x="20" y="175"/>
                  </a:cubicBezTo>
                  <a:lnTo>
                    <a:pt x="105" y="163"/>
                  </a:lnTo>
                  <a:cubicBezTo>
                    <a:pt x="110" y="162"/>
                    <a:pt x="113" y="157"/>
                    <a:pt x="112" y="153"/>
                  </a:cubicBezTo>
                  <a:lnTo>
                    <a:pt x="90" y="0"/>
                  </a:lnTo>
                  <a:lnTo>
                    <a:pt x="0" y="9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161">
              <a:extLst>
                <a:ext uri="{FF2B5EF4-FFF2-40B4-BE49-F238E27FC236}">
                  <a16:creationId xmlns:a16="http://schemas.microsoft.com/office/drawing/2014/main" id="{704E5841-E2E9-4D53-BE0B-BA6C06F4D1F6}"/>
                </a:ext>
              </a:extLst>
            </p:cNvPr>
            <p:cNvSpPr>
              <a:spLocks/>
            </p:cNvSpPr>
            <p:nvPr/>
          </p:nvSpPr>
          <p:spPr bwMode="auto">
            <a:xfrm>
              <a:off x="6958013" y="5334001"/>
              <a:ext cx="11113" cy="11113"/>
            </a:xfrm>
            <a:custGeom>
              <a:avLst/>
              <a:gdLst>
                <a:gd name="T0" fmla="*/ 16 w 16"/>
                <a:gd name="T1" fmla="*/ 7 h 17"/>
                <a:gd name="T2" fmla="*/ 9 w 16"/>
                <a:gd name="T3" fmla="*/ 16 h 17"/>
                <a:gd name="T4" fmla="*/ 0 w 16"/>
                <a:gd name="T5" fmla="*/ 9 h 17"/>
                <a:gd name="T6" fmla="*/ 7 w 16"/>
                <a:gd name="T7" fmla="*/ 0 h 17"/>
                <a:gd name="T8" fmla="*/ 16 w 16"/>
                <a:gd name="T9" fmla="*/ 7 h 17"/>
              </a:gdLst>
              <a:ahLst/>
              <a:cxnLst>
                <a:cxn ang="0">
                  <a:pos x="T0" y="T1"/>
                </a:cxn>
                <a:cxn ang="0">
                  <a:pos x="T2" y="T3"/>
                </a:cxn>
                <a:cxn ang="0">
                  <a:pos x="T4" y="T5"/>
                </a:cxn>
                <a:cxn ang="0">
                  <a:pos x="T6" y="T7"/>
                </a:cxn>
                <a:cxn ang="0">
                  <a:pos x="T8" y="T9"/>
                </a:cxn>
              </a:cxnLst>
              <a:rect l="0" t="0" r="r" b="b"/>
              <a:pathLst>
                <a:path w="16" h="17">
                  <a:moveTo>
                    <a:pt x="16" y="7"/>
                  </a:moveTo>
                  <a:cubicBezTo>
                    <a:pt x="16" y="11"/>
                    <a:pt x="13" y="15"/>
                    <a:pt x="9" y="16"/>
                  </a:cubicBezTo>
                  <a:cubicBezTo>
                    <a:pt x="5" y="17"/>
                    <a:pt x="1" y="14"/>
                    <a:pt x="0" y="9"/>
                  </a:cubicBezTo>
                  <a:cubicBezTo>
                    <a:pt x="0" y="5"/>
                    <a:pt x="3" y="1"/>
                    <a:pt x="7" y="0"/>
                  </a:cubicBezTo>
                  <a:cubicBezTo>
                    <a:pt x="11" y="0"/>
                    <a:pt x="15" y="3"/>
                    <a:pt x="16" y="7"/>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162">
              <a:extLst>
                <a:ext uri="{FF2B5EF4-FFF2-40B4-BE49-F238E27FC236}">
                  <a16:creationId xmlns:a16="http://schemas.microsoft.com/office/drawing/2014/main" id="{644D3C45-9BF2-414E-9995-8971E19A2E65}"/>
                </a:ext>
              </a:extLst>
            </p:cNvPr>
            <p:cNvSpPr>
              <a:spLocks/>
            </p:cNvSpPr>
            <p:nvPr/>
          </p:nvSpPr>
          <p:spPr bwMode="auto">
            <a:xfrm>
              <a:off x="6988176" y="5103813"/>
              <a:ext cx="25400" cy="34925"/>
            </a:xfrm>
            <a:custGeom>
              <a:avLst/>
              <a:gdLst>
                <a:gd name="T0" fmla="*/ 21 w 39"/>
                <a:gd name="T1" fmla="*/ 0 h 54"/>
                <a:gd name="T2" fmla="*/ 11 w 39"/>
                <a:gd name="T3" fmla="*/ 4 h 54"/>
                <a:gd name="T4" fmla="*/ 15 w 39"/>
                <a:gd name="T5" fmla="*/ 10 h 54"/>
                <a:gd name="T6" fmla="*/ 13 w 39"/>
                <a:gd name="T7" fmla="*/ 34 h 54"/>
                <a:gd name="T8" fmla="*/ 0 w 39"/>
                <a:gd name="T9" fmla="*/ 48 h 54"/>
                <a:gd name="T10" fmla="*/ 6 w 39"/>
                <a:gd name="T11" fmla="*/ 54 h 54"/>
                <a:gd name="T12" fmla="*/ 33 w 39"/>
                <a:gd name="T13" fmla="*/ 31 h 54"/>
                <a:gd name="T14" fmla="*/ 33 w 39"/>
                <a:gd name="T15" fmla="*/ 31 h 54"/>
                <a:gd name="T16" fmla="*/ 33 w 39"/>
                <a:gd name="T17" fmla="*/ 30 h 54"/>
                <a:gd name="T18" fmla="*/ 33 w 39"/>
                <a:gd name="T19" fmla="*/ 30 h 54"/>
                <a:gd name="T20" fmla="*/ 39 w 39"/>
                <a:gd name="T21" fmla="*/ 17 h 54"/>
                <a:gd name="T22" fmla="*/ 21 w 39"/>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54">
                  <a:moveTo>
                    <a:pt x="21" y="0"/>
                  </a:moveTo>
                  <a:cubicBezTo>
                    <a:pt x="17" y="0"/>
                    <a:pt x="14" y="1"/>
                    <a:pt x="11" y="4"/>
                  </a:cubicBezTo>
                  <a:lnTo>
                    <a:pt x="15" y="10"/>
                  </a:lnTo>
                  <a:cubicBezTo>
                    <a:pt x="20" y="18"/>
                    <a:pt x="19" y="28"/>
                    <a:pt x="13" y="34"/>
                  </a:cubicBezTo>
                  <a:lnTo>
                    <a:pt x="0" y="48"/>
                  </a:lnTo>
                  <a:lnTo>
                    <a:pt x="6" y="54"/>
                  </a:lnTo>
                  <a:lnTo>
                    <a:pt x="33" y="31"/>
                  </a:lnTo>
                  <a:cubicBezTo>
                    <a:pt x="33" y="31"/>
                    <a:pt x="33" y="31"/>
                    <a:pt x="33" y="31"/>
                  </a:cubicBezTo>
                  <a:lnTo>
                    <a:pt x="33" y="30"/>
                  </a:lnTo>
                  <a:lnTo>
                    <a:pt x="33" y="30"/>
                  </a:lnTo>
                  <a:cubicBezTo>
                    <a:pt x="37" y="27"/>
                    <a:pt x="39" y="22"/>
                    <a:pt x="39" y="17"/>
                  </a:cubicBezTo>
                  <a:cubicBezTo>
                    <a:pt x="39" y="8"/>
                    <a:pt x="31" y="0"/>
                    <a:pt x="21" y="0"/>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163">
              <a:extLst>
                <a:ext uri="{FF2B5EF4-FFF2-40B4-BE49-F238E27FC236}">
                  <a16:creationId xmlns:a16="http://schemas.microsoft.com/office/drawing/2014/main" id="{A157D36F-4DAA-4FDC-A2DE-98DD2409BC31}"/>
                </a:ext>
              </a:extLst>
            </p:cNvPr>
            <p:cNvSpPr>
              <a:spLocks/>
            </p:cNvSpPr>
            <p:nvPr/>
          </p:nvSpPr>
          <p:spPr bwMode="auto">
            <a:xfrm>
              <a:off x="6937376" y="5372101"/>
              <a:ext cx="150813" cy="88900"/>
            </a:xfrm>
            <a:custGeom>
              <a:avLst/>
              <a:gdLst>
                <a:gd name="T0" fmla="*/ 173 w 239"/>
                <a:gd name="T1" fmla="*/ 78 h 141"/>
                <a:gd name="T2" fmla="*/ 151 w 239"/>
                <a:gd name="T3" fmla="*/ 52 h 141"/>
                <a:gd name="T4" fmla="*/ 137 w 239"/>
                <a:gd name="T5" fmla="*/ 39 h 141"/>
                <a:gd name="T6" fmla="*/ 122 w 239"/>
                <a:gd name="T7" fmla="*/ 9 h 141"/>
                <a:gd name="T8" fmla="*/ 110 w 239"/>
                <a:gd name="T9" fmla="*/ 1 h 141"/>
                <a:gd name="T10" fmla="*/ 106 w 239"/>
                <a:gd name="T11" fmla="*/ 0 h 141"/>
                <a:gd name="T12" fmla="*/ 110 w 239"/>
                <a:gd name="T13" fmla="*/ 24 h 141"/>
                <a:gd name="T14" fmla="*/ 93 w 239"/>
                <a:gd name="T15" fmla="*/ 17 h 141"/>
                <a:gd name="T16" fmla="*/ 93 w 239"/>
                <a:gd name="T17" fmla="*/ 17 h 141"/>
                <a:gd name="T18" fmla="*/ 49 w 239"/>
                <a:gd name="T19" fmla="*/ 7 h 141"/>
                <a:gd name="T20" fmla="*/ 4 w 239"/>
                <a:gd name="T21" fmla="*/ 11 h 141"/>
                <a:gd name="T22" fmla="*/ 4 w 239"/>
                <a:gd name="T23" fmla="*/ 16 h 141"/>
                <a:gd name="T24" fmla="*/ 16 w 239"/>
                <a:gd name="T25" fmla="*/ 26 h 141"/>
                <a:gd name="T26" fmla="*/ 45 w 239"/>
                <a:gd name="T27" fmla="*/ 26 h 141"/>
                <a:gd name="T28" fmla="*/ 81 w 239"/>
                <a:gd name="T29" fmla="*/ 38 h 141"/>
                <a:gd name="T30" fmla="*/ 41 w 239"/>
                <a:gd name="T31" fmla="*/ 35 h 141"/>
                <a:gd name="T32" fmla="*/ 0 w 239"/>
                <a:gd name="T33" fmla="*/ 50 h 141"/>
                <a:gd name="T34" fmla="*/ 1 w 239"/>
                <a:gd name="T35" fmla="*/ 53 h 141"/>
                <a:gd name="T36" fmla="*/ 18 w 239"/>
                <a:gd name="T37" fmla="*/ 61 h 141"/>
                <a:gd name="T38" fmla="*/ 38 w 239"/>
                <a:gd name="T39" fmla="*/ 54 h 141"/>
                <a:gd name="T40" fmla="*/ 82 w 239"/>
                <a:gd name="T41" fmla="*/ 61 h 141"/>
                <a:gd name="T42" fmla="*/ 82 w 239"/>
                <a:gd name="T43" fmla="*/ 61 h 141"/>
                <a:gd name="T44" fmla="*/ 40 w 239"/>
                <a:gd name="T45" fmla="*/ 58 h 141"/>
                <a:gd name="T46" fmla="*/ 7 w 239"/>
                <a:gd name="T47" fmla="*/ 75 h 141"/>
                <a:gd name="T48" fmla="*/ 8 w 239"/>
                <a:gd name="T49" fmla="*/ 77 h 141"/>
                <a:gd name="T50" fmla="*/ 25 w 239"/>
                <a:gd name="T51" fmla="*/ 83 h 141"/>
                <a:gd name="T52" fmla="*/ 43 w 239"/>
                <a:gd name="T53" fmla="*/ 73 h 141"/>
                <a:gd name="T54" fmla="*/ 76 w 239"/>
                <a:gd name="T55" fmla="*/ 82 h 141"/>
                <a:gd name="T56" fmla="*/ 42 w 239"/>
                <a:gd name="T57" fmla="*/ 82 h 141"/>
                <a:gd name="T58" fmla="*/ 23 w 239"/>
                <a:gd name="T59" fmla="*/ 100 h 141"/>
                <a:gd name="T60" fmla="*/ 25 w 239"/>
                <a:gd name="T61" fmla="*/ 102 h 141"/>
                <a:gd name="T62" fmla="*/ 40 w 239"/>
                <a:gd name="T63" fmla="*/ 104 h 141"/>
                <a:gd name="T64" fmla="*/ 52 w 239"/>
                <a:gd name="T65" fmla="*/ 97 h 141"/>
                <a:gd name="T66" fmla="*/ 71 w 239"/>
                <a:gd name="T67" fmla="*/ 107 h 141"/>
                <a:gd name="T68" fmla="*/ 71 w 239"/>
                <a:gd name="T69" fmla="*/ 107 h 141"/>
                <a:gd name="T70" fmla="*/ 71 w 239"/>
                <a:gd name="T71" fmla="*/ 107 h 141"/>
                <a:gd name="T72" fmla="*/ 103 w 239"/>
                <a:gd name="T73" fmla="*/ 113 h 141"/>
                <a:gd name="T74" fmla="*/ 155 w 239"/>
                <a:gd name="T75" fmla="*/ 123 h 141"/>
                <a:gd name="T76" fmla="*/ 203 w 239"/>
                <a:gd name="T77" fmla="*/ 141 h 141"/>
                <a:gd name="T78" fmla="*/ 231 w 239"/>
                <a:gd name="T79" fmla="*/ 136 h 141"/>
                <a:gd name="T80" fmla="*/ 239 w 239"/>
                <a:gd name="T81" fmla="*/ 105 h 141"/>
                <a:gd name="T82" fmla="*/ 239 w 239"/>
                <a:gd name="T83" fmla="*/ 101 h 141"/>
                <a:gd name="T84" fmla="*/ 173 w 239"/>
                <a:gd name="T85" fmla="*/ 7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141">
                  <a:moveTo>
                    <a:pt x="173" y="78"/>
                  </a:moveTo>
                  <a:lnTo>
                    <a:pt x="151" y="52"/>
                  </a:lnTo>
                  <a:cubicBezTo>
                    <a:pt x="146" y="47"/>
                    <a:pt x="142" y="43"/>
                    <a:pt x="137" y="39"/>
                  </a:cubicBezTo>
                  <a:lnTo>
                    <a:pt x="122" y="9"/>
                  </a:lnTo>
                  <a:cubicBezTo>
                    <a:pt x="119" y="5"/>
                    <a:pt x="115" y="2"/>
                    <a:pt x="110" y="1"/>
                  </a:cubicBezTo>
                  <a:lnTo>
                    <a:pt x="106" y="0"/>
                  </a:lnTo>
                  <a:lnTo>
                    <a:pt x="110" y="24"/>
                  </a:lnTo>
                  <a:lnTo>
                    <a:pt x="93" y="17"/>
                  </a:lnTo>
                  <a:lnTo>
                    <a:pt x="93" y="17"/>
                  </a:lnTo>
                  <a:lnTo>
                    <a:pt x="49" y="7"/>
                  </a:lnTo>
                  <a:lnTo>
                    <a:pt x="4" y="11"/>
                  </a:lnTo>
                  <a:lnTo>
                    <a:pt x="4" y="16"/>
                  </a:lnTo>
                  <a:cubicBezTo>
                    <a:pt x="5" y="22"/>
                    <a:pt x="10" y="26"/>
                    <a:pt x="16" y="26"/>
                  </a:cubicBezTo>
                  <a:lnTo>
                    <a:pt x="45" y="26"/>
                  </a:lnTo>
                  <a:lnTo>
                    <a:pt x="81" y="38"/>
                  </a:lnTo>
                  <a:lnTo>
                    <a:pt x="41" y="35"/>
                  </a:lnTo>
                  <a:lnTo>
                    <a:pt x="0" y="50"/>
                  </a:lnTo>
                  <a:lnTo>
                    <a:pt x="1" y="53"/>
                  </a:lnTo>
                  <a:cubicBezTo>
                    <a:pt x="4" y="60"/>
                    <a:pt x="11" y="63"/>
                    <a:pt x="18" y="61"/>
                  </a:cubicBezTo>
                  <a:lnTo>
                    <a:pt x="38" y="54"/>
                  </a:lnTo>
                  <a:lnTo>
                    <a:pt x="82" y="61"/>
                  </a:lnTo>
                  <a:lnTo>
                    <a:pt x="82" y="61"/>
                  </a:lnTo>
                  <a:lnTo>
                    <a:pt x="40" y="58"/>
                  </a:lnTo>
                  <a:lnTo>
                    <a:pt x="7" y="75"/>
                  </a:lnTo>
                  <a:lnTo>
                    <a:pt x="8" y="77"/>
                  </a:lnTo>
                  <a:cubicBezTo>
                    <a:pt x="11" y="83"/>
                    <a:pt x="19" y="86"/>
                    <a:pt x="25" y="83"/>
                  </a:cubicBezTo>
                  <a:lnTo>
                    <a:pt x="43" y="73"/>
                  </a:lnTo>
                  <a:lnTo>
                    <a:pt x="76" y="82"/>
                  </a:lnTo>
                  <a:lnTo>
                    <a:pt x="42" y="82"/>
                  </a:lnTo>
                  <a:lnTo>
                    <a:pt x="23" y="100"/>
                  </a:lnTo>
                  <a:lnTo>
                    <a:pt x="25" y="102"/>
                  </a:lnTo>
                  <a:cubicBezTo>
                    <a:pt x="29" y="106"/>
                    <a:pt x="35" y="107"/>
                    <a:pt x="40" y="104"/>
                  </a:cubicBezTo>
                  <a:lnTo>
                    <a:pt x="52" y="97"/>
                  </a:lnTo>
                  <a:lnTo>
                    <a:pt x="71" y="107"/>
                  </a:lnTo>
                  <a:lnTo>
                    <a:pt x="71" y="107"/>
                  </a:lnTo>
                  <a:lnTo>
                    <a:pt x="71" y="107"/>
                  </a:lnTo>
                  <a:lnTo>
                    <a:pt x="103" y="113"/>
                  </a:lnTo>
                  <a:cubicBezTo>
                    <a:pt x="120" y="120"/>
                    <a:pt x="137" y="123"/>
                    <a:pt x="155" y="123"/>
                  </a:cubicBezTo>
                  <a:lnTo>
                    <a:pt x="203" y="141"/>
                  </a:lnTo>
                  <a:lnTo>
                    <a:pt x="231" y="136"/>
                  </a:lnTo>
                  <a:cubicBezTo>
                    <a:pt x="231" y="136"/>
                    <a:pt x="239" y="128"/>
                    <a:pt x="239" y="105"/>
                  </a:cubicBezTo>
                  <a:lnTo>
                    <a:pt x="239" y="101"/>
                  </a:lnTo>
                  <a:lnTo>
                    <a:pt x="173" y="78"/>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164">
              <a:extLst>
                <a:ext uri="{FF2B5EF4-FFF2-40B4-BE49-F238E27FC236}">
                  <a16:creationId xmlns:a16="http://schemas.microsoft.com/office/drawing/2014/main" id="{6E4F871C-21B1-4ECC-B197-456CAD223131}"/>
                </a:ext>
              </a:extLst>
            </p:cNvPr>
            <p:cNvSpPr>
              <a:spLocks/>
            </p:cNvSpPr>
            <p:nvPr/>
          </p:nvSpPr>
          <p:spPr bwMode="auto">
            <a:xfrm>
              <a:off x="6970713" y="5434013"/>
              <a:ext cx="112713" cy="38100"/>
            </a:xfrm>
            <a:custGeom>
              <a:avLst/>
              <a:gdLst>
                <a:gd name="T0" fmla="*/ 19 w 179"/>
                <a:gd name="T1" fmla="*/ 10 h 62"/>
                <a:gd name="T2" fmla="*/ 19 w 179"/>
                <a:gd name="T3" fmla="*/ 10 h 62"/>
                <a:gd name="T4" fmla="*/ 49 w 179"/>
                <a:gd name="T5" fmla="*/ 22 h 62"/>
                <a:gd name="T6" fmla="*/ 102 w 179"/>
                <a:gd name="T7" fmla="*/ 33 h 62"/>
                <a:gd name="T8" fmla="*/ 155 w 179"/>
                <a:gd name="T9" fmla="*/ 62 h 62"/>
                <a:gd name="T10" fmla="*/ 179 w 179"/>
                <a:gd name="T11" fmla="*/ 39 h 62"/>
                <a:gd name="T12" fmla="*/ 122 w 179"/>
                <a:gd name="T13" fmla="*/ 18 h 62"/>
                <a:gd name="T14" fmla="*/ 92 w 179"/>
                <a:gd name="T15" fmla="*/ 12 h 62"/>
                <a:gd name="T16" fmla="*/ 69 w 179"/>
                <a:gd name="T17" fmla="*/ 12 h 62"/>
                <a:gd name="T18" fmla="*/ 39 w 179"/>
                <a:gd name="T19" fmla="*/ 9 h 62"/>
                <a:gd name="T20" fmla="*/ 0 w 179"/>
                <a:gd name="T21" fmla="*/ 0 h 62"/>
                <a:gd name="T22" fmla="*/ 19 w 179"/>
                <a:gd name="T23" fmla="*/ 1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62">
                  <a:moveTo>
                    <a:pt x="19" y="10"/>
                  </a:moveTo>
                  <a:lnTo>
                    <a:pt x="19" y="10"/>
                  </a:lnTo>
                  <a:lnTo>
                    <a:pt x="49" y="22"/>
                  </a:lnTo>
                  <a:cubicBezTo>
                    <a:pt x="66" y="29"/>
                    <a:pt x="84" y="33"/>
                    <a:pt x="102" y="33"/>
                  </a:cubicBezTo>
                  <a:lnTo>
                    <a:pt x="155" y="62"/>
                  </a:lnTo>
                  <a:cubicBezTo>
                    <a:pt x="165" y="56"/>
                    <a:pt x="173" y="48"/>
                    <a:pt x="179" y="39"/>
                  </a:cubicBezTo>
                  <a:lnTo>
                    <a:pt x="122" y="18"/>
                  </a:lnTo>
                  <a:cubicBezTo>
                    <a:pt x="112" y="14"/>
                    <a:pt x="102" y="12"/>
                    <a:pt x="92" y="12"/>
                  </a:cubicBezTo>
                  <a:lnTo>
                    <a:pt x="69" y="12"/>
                  </a:lnTo>
                  <a:cubicBezTo>
                    <a:pt x="59" y="12"/>
                    <a:pt x="49" y="11"/>
                    <a:pt x="39" y="9"/>
                  </a:cubicBezTo>
                  <a:lnTo>
                    <a:pt x="0" y="0"/>
                  </a:lnTo>
                  <a:lnTo>
                    <a:pt x="19" y="10"/>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165">
              <a:extLst>
                <a:ext uri="{FF2B5EF4-FFF2-40B4-BE49-F238E27FC236}">
                  <a16:creationId xmlns:a16="http://schemas.microsoft.com/office/drawing/2014/main" id="{753060E4-0EB9-4FE8-9382-6A31E7091B97}"/>
                </a:ext>
              </a:extLst>
            </p:cNvPr>
            <p:cNvSpPr>
              <a:spLocks noEditPoints="1"/>
            </p:cNvSpPr>
            <p:nvPr/>
          </p:nvSpPr>
          <p:spPr bwMode="auto">
            <a:xfrm>
              <a:off x="6981826" y="5129213"/>
              <a:ext cx="184150" cy="219075"/>
            </a:xfrm>
            <a:custGeom>
              <a:avLst/>
              <a:gdLst>
                <a:gd name="T0" fmla="*/ 238 w 292"/>
                <a:gd name="T1" fmla="*/ 210 h 345"/>
                <a:gd name="T2" fmla="*/ 247 w 292"/>
                <a:gd name="T3" fmla="*/ 173 h 345"/>
                <a:gd name="T4" fmla="*/ 252 w 292"/>
                <a:gd name="T5" fmla="*/ 157 h 345"/>
                <a:gd name="T6" fmla="*/ 255 w 292"/>
                <a:gd name="T7" fmla="*/ 164 h 345"/>
                <a:gd name="T8" fmla="*/ 257 w 292"/>
                <a:gd name="T9" fmla="*/ 167 h 345"/>
                <a:gd name="T10" fmla="*/ 257 w 292"/>
                <a:gd name="T11" fmla="*/ 168 h 345"/>
                <a:gd name="T12" fmla="*/ 258 w 292"/>
                <a:gd name="T13" fmla="*/ 170 h 345"/>
                <a:gd name="T14" fmla="*/ 258 w 292"/>
                <a:gd name="T15" fmla="*/ 171 h 345"/>
                <a:gd name="T16" fmla="*/ 259 w 292"/>
                <a:gd name="T17" fmla="*/ 173 h 345"/>
                <a:gd name="T18" fmla="*/ 259 w 292"/>
                <a:gd name="T19" fmla="*/ 175 h 345"/>
                <a:gd name="T20" fmla="*/ 238 w 292"/>
                <a:gd name="T21" fmla="*/ 210 h 345"/>
                <a:gd name="T22" fmla="*/ 260 w 292"/>
                <a:gd name="T23" fmla="*/ 292 h 345"/>
                <a:gd name="T24" fmla="*/ 272 w 292"/>
                <a:gd name="T25" fmla="*/ 166 h 345"/>
                <a:gd name="T26" fmla="*/ 186 w 292"/>
                <a:gd name="T27" fmla="*/ 20 h 345"/>
                <a:gd name="T28" fmla="*/ 44 w 292"/>
                <a:gd name="T29" fmla="*/ 107 h 345"/>
                <a:gd name="T30" fmla="*/ 0 w 292"/>
                <a:gd name="T31" fmla="*/ 124 h 345"/>
                <a:gd name="T32" fmla="*/ 64 w 292"/>
                <a:gd name="T33" fmla="*/ 126 h 345"/>
                <a:gd name="T34" fmla="*/ 57 w 292"/>
                <a:gd name="T35" fmla="*/ 130 h 345"/>
                <a:gd name="T36" fmla="*/ 56 w 292"/>
                <a:gd name="T37" fmla="*/ 135 h 345"/>
                <a:gd name="T38" fmla="*/ 62 w 292"/>
                <a:gd name="T39" fmla="*/ 136 h 345"/>
                <a:gd name="T40" fmla="*/ 97 w 292"/>
                <a:gd name="T41" fmla="*/ 141 h 345"/>
                <a:gd name="T42" fmla="*/ 100 w 292"/>
                <a:gd name="T43" fmla="*/ 142 h 345"/>
                <a:gd name="T44" fmla="*/ 102 w 292"/>
                <a:gd name="T45" fmla="*/ 141 h 345"/>
                <a:gd name="T46" fmla="*/ 103 w 292"/>
                <a:gd name="T47" fmla="*/ 136 h 345"/>
                <a:gd name="T48" fmla="*/ 69 w 292"/>
                <a:gd name="T49" fmla="*/ 125 h 345"/>
                <a:gd name="T50" fmla="*/ 129 w 292"/>
                <a:gd name="T51" fmla="*/ 83 h 345"/>
                <a:gd name="T52" fmla="*/ 168 w 292"/>
                <a:gd name="T53" fmla="*/ 140 h 345"/>
                <a:gd name="T54" fmla="*/ 160 w 292"/>
                <a:gd name="T55" fmla="*/ 144 h 345"/>
                <a:gd name="T56" fmla="*/ 159 w 292"/>
                <a:gd name="T57" fmla="*/ 150 h 345"/>
                <a:gd name="T58" fmla="*/ 165 w 292"/>
                <a:gd name="T59" fmla="*/ 151 h 345"/>
                <a:gd name="T60" fmla="*/ 176 w 292"/>
                <a:gd name="T61" fmla="*/ 146 h 345"/>
                <a:gd name="T62" fmla="*/ 217 w 292"/>
                <a:gd name="T63" fmla="*/ 167 h 345"/>
                <a:gd name="T64" fmla="*/ 292 w 292"/>
                <a:gd name="T65" fmla="*/ 345 h 345"/>
                <a:gd name="T66" fmla="*/ 260 w 292"/>
                <a:gd name="T67" fmla="*/ 29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2" h="345">
                  <a:moveTo>
                    <a:pt x="238" y="210"/>
                  </a:moveTo>
                  <a:lnTo>
                    <a:pt x="247" y="173"/>
                  </a:lnTo>
                  <a:lnTo>
                    <a:pt x="252" y="157"/>
                  </a:lnTo>
                  <a:lnTo>
                    <a:pt x="255" y="164"/>
                  </a:lnTo>
                  <a:cubicBezTo>
                    <a:pt x="256" y="165"/>
                    <a:pt x="256" y="166"/>
                    <a:pt x="257" y="167"/>
                  </a:cubicBezTo>
                  <a:cubicBezTo>
                    <a:pt x="257" y="167"/>
                    <a:pt x="257" y="168"/>
                    <a:pt x="257" y="168"/>
                  </a:cubicBezTo>
                  <a:cubicBezTo>
                    <a:pt x="258" y="169"/>
                    <a:pt x="258" y="169"/>
                    <a:pt x="258" y="170"/>
                  </a:cubicBezTo>
                  <a:cubicBezTo>
                    <a:pt x="258" y="170"/>
                    <a:pt x="258" y="171"/>
                    <a:pt x="258" y="171"/>
                  </a:cubicBezTo>
                  <a:cubicBezTo>
                    <a:pt x="259" y="172"/>
                    <a:pt x="259" y="172"/>
                    <a:pt x="259" y="173"/>
                  </a:cubicBezTo>
                  <a:cubicBezTo>
                    <a:pt x="259" y="173"/>
                    <a:pt x="259" y="174"/>
                    <a:pt x="259" y="175"/>
                  </a:cubicBezTo>
                  <a:cubicBezTo>
                    <a:pt x="261" y="190"/>
                    <a:pt x="253" y="205"/>
                    <a:pt x="238" y="210"/>
                  </a:cubicBezTo>
                  <a:close/>
                  <a:moveTo>
                    <a:pt x="260" y="292"/>
                  </a:moveTo>
                  <a:cubicBezTo>
                    <a:pt x="286" y="241"/>
                    <a:pt x="283" y="191"/>
                    <a:pt x="272" y="166"/>
                  </a:cubicBezTo>
                  <a:cubicBezTo>
                    <a:pt x="282" y="126"/>
                    <a:pt x="285" y="44"/>
                    <a:pt x="186" y="20"/>
                  </a:cubicBezTo>
                  <a:cubicBezTo>
                    <a:pt x="103" y="0"/>
                    <a:pt x="54" y="69"/>
                    <a:pt x="44" y="107"/>
                  </a:cubicBezTo>
                  <a:cubicBezTo>
                    <a:pt x="29" y="116"/>
                    <a:pt x="13" y="123"/>
                    <a:pt x="0" y="124"/>
                  </a:cubicBezTo>
                  <a:cubicBezTo>
                    <a:pt x="0" y="124"/>
                    <a:pt x="26" y="138"/>
                    <a:pt x="64" y="126"/>
                  </a:cubicBezTo>
                  <a:cubicBezTo>
                    <a:pt x="61" y="127"/>
                    <a:pt x="59" y="129"/>
                    <a:pt x="57" y="130"/>
                  </a:cubicBezTo>
                  <a:cubicBezTo>
                    <a:pt x="56" y="131"/>
                    <a:pt x="55" y="134"/>
                    <a:pt x="56" y="135"/>
                  </a:cubicBezTo>
                  <a:cubicBezTo>
                    <a:pt x="58" y="137"/>
                    <a:pt x="60" y="138"/>
                    <a:pt x="62" y="136"/>
                  </a:cubicBezTo>
                  <a:cubicBezTo>
                    <a:pt x="63" y="136"/>
                    <a:pt x="82" y="123"/>
                    <a:pt x="97" y="141"/>
                  </a:cubicBezTo>
                  <a:cubicBezTo>
                    <a:pt x="98" y="142"/>
                    <a:pt x="99" y="142"/>
                    <a:pt x="100" y="142"/>
                  </a:cubicBezTo>
                  <a:cubicBezTo>
                    <a:pt x="101" y="142"/>
                    <a:pt x="102" y="142"/>
                    <a:pt x="102" y="141"/>
                  </a:cubicBezTo>
                  <a:cubicBezTo>
                    <a:pt x="104" y="140"/>
                    <a:pt x="104" y="138"/>
                    <a:pt x="103" y="136"/>
                  </a:cubicBezTo>
                  <a:cubicBezTo>
                    <a:pt x="92" y="123"/>
                    <a:pt x="79" y="122"/>
                    <a:pt x="69" y="125"/>
                  </a:cubicBezTo>
                  <a:cubicBezTo>
                    <a:pt x="87" y="118"/>
                    <a:pt x="107" y="106"/>
                    <a:pt x="129" y="83"/>
                  </a:cubicBezTo>
                  <a:cubicBezTo>
                    <a:pt x="129" y="83"/>
                    <a:pt x="137" y="114"/>
                    <a:pt x="168" y="140"/>
                  </a:cubicBezTo>
                  <a:cubicBezTo>
                    <a:pt x="165" y="141"/>
                    <a:pt x="162" y="143"/>
                    <a:pt x="160" y="144"/>
                  </a:cubicBezTo>
                  <a:cubicBezTo>
                    <a:pt x="158" y="145"/>
                    <a:pt x="158" y="148"/>
                    <a:pt x="159" y="150"/>
                  </a:cubicBezTo>
                  <a:cubicBezTo>
                    <a:pt x="160" y="151"/>
                    <a:pt x="163" y="152"/>
                    <a:pt x="165" y="151"/>
                  </a:cubicBezTo>
                  <a:cubicBezTo>
                    <a:pt x="165" y="150"/>
                    <a:pt x="170" y="147"/>
                    <a:pt x="176" y="146"/>
                  </a:cubicBezTo>
                  <a:cubicBezTo>
                    <a:pt x="187" y="154"/>
                    <a:pt x="200" y="162"/>
                    <a:pt x="217" y="167"/>
                  </a:cubicBezTo>
                  <a:cubicBezTo>
                    <a:pt x="194" y="209"/>
                    <a:pt x="148" y="324"/>
                    <a:pt x="292" y="345"/>
                  </a:cubicBezTo>
                  <a:cubicBezTo>
                    <a:pt x="279" y="329"/>
                    <a:pt x="268" y="311"/>
                    <a:pt x="260" y="29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166">
              <a:extLst>
                <a:ext uri="{FF2B5EF4-FFF2-40B4-BE49-F238E27FC236}">
                  <a16:creationId xmlns:a16="http://schemas.microsoft.com/office/drawing/2014/main" id="{761BA328-3580-4650-ADCB-4386B4D4DEEC}"/>
                </a:ext>
              </a:extLst>
            </p:cNvPr>
            <p:cNvSpPr>
              <a:spLocks/>
            </p:cNvSpPr>
            <p:nvPr/>
          </p:nvSpPr>
          <p:spPr bwMode="auto">
            <a:xfrm>
              <a:off x="6821488" y="5461001"/>
              <a:ext cx="46038" cy="19050"/>
            </a:xfrm>
            <a:custGeom>
              <a:avLst/>
              <a:gdLst>
                <a:gd name="T0" fmla="*/ 33 w 73"/>
                <a:gd name="T1" fmla="*/ 27 h 29"/>
                <a:gd name="T2" fmla="*/ 40 w 73"/>
                <a:gd name="T3" fmla="*/ 27 h 29"/>
                <a:gd name="T4" fmla="*/ 73 w 73"/>
                <a:gd name="T5" fmla="*/ 0 h 29"/>
                <a:gd name="T6" fmla="*/ 0 w 73"/>
                <a:gd name="T7" fmla="*/ 0 h 29"/>
                <a:gd name="T8" fmla="*/ 33 w 73"/>
                <a:gd name="T9" fmla="*/ 27 h 29"/>
              </a:gdLst>
              <a:ahLst/>
              <a:cxnLst>
                <a:cxn ang="0">
                  <a:pos x="T0" y="T1"/>
                </a:cxn>
                <a:cxn ang="0">
                  <a:pos x="T2" y="T3"/>
                </a:cxn>
                <a:cxn ang="0">
                  <a:pos x="T4" y="T5"/>
                </a:cxn>
                <a:cxn ang="0">
                  <a:pos x="T6" y="T7"/>
                </a:cxn>
                <a:cxn ang="0">
                  <a:pos x="T8" y="T9"/>
                </a:cxn>
              </a:cxnLst>
              <a:rect l="0" t="0" r="r" b="b"/>
              <a:pathLst>
                <a:path w="73" h="29">
                  <a:moveTo>
                    <a:pt x="33" y="27"/>
                  </a:moveTo>
                  <a:cubicBezTo>
                    <a:pt x="35" y="29"/>
                    <a:pt x="38" y="29"/>
                    <a:pt x="40" y="27"/>
                  </a:cubicBezTo>
                  <a:lnTo>
                    <a:pt x="73" y="0"/>
                  </a:lnTo>
                  <a:lnTo>
                    <a:pt x="0" y="0"/>
                  </a:lnTo>
                  <a:lnTo>
                    <a:pt x="3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167">
              <a:extLst>
                <a:ext uri="{FF2B5EF4-FFF2-40B4-BE49-F238E27FC236}">
                  <a16:creationId xmlns:a16="http://schemas.microsoft.com/office/drawing/2014/main" id="{BA213EC8-3E83-4E03-8099-6E030A3C0CF6}"/>
                </a:ext>
              </a:extLst>
            </p:cNvPr>
            <p:cNvSpPr>
              <a:spLocks/>
            </p:cNvSpPr>
            <p:nvPr/>
          </p:nvSpPr>
          <p:spPr bwMode="auto">
            <a:xfrm>
              <a:off x="6848476" y="5462588"/>
              <a:ext cx="20638" cy="28575"/>
            </a:xfrm>
            <a:custGeom>
              <a:avLst/>
              <a:gdLst>
                <a:gd name="T0" fmla="*/ 31 w 31"/>
                <a:gd name="T1" fmla="*/ 46 h 46"/>
                <a:gd name="T2" fmla="*/ 31 w 31"/>
                <a:gd name="T3" fmla="*/ 0 h 46"/>
                <a:gd name="T4" fmla="*/ 0 w 31"/>
                <a:gd name="T5" fmla="*/ 26 h 46"/>
                <a:gd name="T6" fmla="*/ 31 w 31"/>
                <a:gd name="T7" fmla="*/ 46 h 46"/>
              </a:gdLst>
              <a:ahLst/>
              <a:cxnLst>
                <a:cxn ang="0">
                  <a:pos x="T0" y="T1"/>
                </a:cxn>
                <a:cxn ang="0">
                  <a:pos x="T2" y="T3"/>
                </a:cxn>
                <a:cxn ang="0">
                  <a:pos x="T4" y="T5"/>
                </a:cxn>
                <a:cxn ang="0">
                  <a:pos x="T6" y="T7"/>
                </a:cxn>
              </a:cxnLst>
              <a:rect l="0" t="0" r="r" b="b"/>
              <a:pathLst>
                <a:path w="31" h="46">
                  <a:moveTo>
                    <a:pt x="31" y="46"/>
                  </a:moveTo>
                  <a:lnTo>
                    <a:pt x="31" y="0"/>
                  </a:lnTo>
                  <a:lnTo>
                    <a:pt x="0" y="26"/>
                  </a:lnTo>
                  <a:lnTo>
                    <a:pt x="3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168">
              <a:extLst>
                <a:ext uri="{FF2B5EF4-FFF2-40B4-BE49-F238E27FC236}">
                  <a16:creationId xmlns:a16="http://schemas.microsoft.com/office/drawing/2014/main" id="{04B80858-2708-42F0-BC5B-1B81B289332B}"/>
                </a:ext>
              </a:extLst>
            </p:cNvPr>
            <p:cNvSpPr>
              <a:spLocks/>
            </p:cNvSpPr>
            <p:nvPr/>
          </p:nvSpPr>
          <p:spPr bwMode="auto">
            <a:xfrm>
              <a:off x="6819901" y="5462588"/>
              <a:ext cx="20638" cy="28575"/>
            </a:xfrm>
            <a:custGeom>
              <a:avLst/>
              <a:gdLst>
                <a:gd name="T0" fmla="*/ 32 w 32"/>
                <a:gd name="T1" fmla="*/ 26 h 46"/>
                <a:gd name="T2" fmla="*/ 0 w 32"/>
                <a:gd name="T3" fmla="*/ 0 h 46"/>
                <a:gd name="T4" fmla="*/ 0 w 32"/>
                <a:gd name="T5" fmla="*/ 46 h 46"/>
                <a:gd name="T6" fmla="*/ 32 w 32"/>
                <a:gd name="T7" fmla="*/ 26 h 46"/>
              </a:gdLst>
              <a:ahLst/>
              <a:cxnLst>
                <a:cxn ang="0">
                  <a:pos x="T0" y="T1"/>
                </a:cxn>
                <a:cxn ang="0">
                  <a:pos x="T2" y="T3"/>
                </a:cxn>
                <a:cxn ang="0">
                  <a:pos x="T4" y="T5"/>
                </a:cxn>
                <a:cxn ang="0">
                  <a:pos x="T6" y="T7"/>
                </a:cxn>
              </a:cxnLst>
              <a:rect l="0" t="0" r="r" b="b"/>
              <a:pathLst>
                <a:path w="32" h="46">
                  <a:moveTo>
                    <a:pt x="32" y="26"/>
                  </a:moveTo>
                  <a:lnTo>
                    <a:pt x="0" y="0"/>
                  </a:lnTo>
                  <a:lnTo>
                    <a:pt x="0" y="46"/>
                  </a:lnTo>
                  <a:lnTo>
                    <a:pt x="32"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169">
              <a:extLst>
                <a:ext uri="{FF2B5EF4-FFF2-40B4-BE49-F238E27FC236}">
                  <a16:creationId xmlns:a16="http://schemas.microsoft.com/office/drawing/2014/main" id="{06EA8050-7D6B-4B35-873B-88B9E8EAA708}"/>
                </a:ext>
              </a:extLst>
            </p:cNvPr>
            <p:cNvSpPr>
              <a:spLocks/>
            </p:cNvSpPr>
            <p:nvPr/>
          </p:nvSpPr>
          <p:spPr bwMode="auto">
            <a:xfrm>
              <a:off x="6821488" y="5480051"/>
              <a:ext cx="46038" cy="12700"/>
            </a:xfrm>
            <a:custGeom>
              <a:avLst/>
              <a:gdLst>
                <a:gd name="T0" fmla="*/ 41 w 72"/>
                <a:gd name="T1" fmla="*/ 0 h 20"/>
                <a:gd name="T2" fmla="*/ 36 w 72"/>
                <a:gd name="T3" fmla="*/ 2 h 20"/>
                <a:gd name="T4" fmla="*/ 32 w 72"/>
                <a:gd name="T5" fmla="*/ 0 h 20"/>
                <a:gd name="T6" fmla="*/ 0 w 72"/>
                <a:gd name="T7" fmla="*/ 20 h 20"/>
                <a:gd name="T8" fmla="*/ 72 w 72"/>
                <a:gd name="T9" fmla="*/ 20 h 20"/>
                <a:gd name="T10" fmla="*/ 41 w 72"/>
                <a:gd name="T11" fmla="*/ 0 h 20"/>
              </a:gdLst>
              <a:ahLst/>
              <a:cxnLst>
                <a:cxn ang="0">
                  <a:pos x="T0" y="T1"/>
                </a:cxn>
                <a:cxn ang="0">
                  <a:pos x="T2" y="T3"/>
                </a:cxn>
                <a:cxn ang="0">
                  <a:pos x="T4" y="T5"/>
                </a:cxn>
                <a:cxn ang="0">
                  <a:pos x="T6" y="T7"/>
                </a:cxn>
                <a:cxn ang="0">
                  <a:pos x="T8" y="T9"/>
                </a:cxn>
                <a:cxn ang="0">
                  <a:pos x="T10" y="T11"/>
                </a:cxn>
              </a:cxnLst>
              <a:rect l="0" t="0" r="r" b="b"/>
              <a:pathLst>
                <a:path w="72" h="20">
                  <a:moveTo>
                    <a:pt x="41" y="0"/>
                  </a:moveTo>
                  <a:cubicBezTo>
                    <a:pt x="40" y="1"/>
                    <a:pt x="38" y="2"/>
                    <a:pt x="36" y="2"/>
                  </a:cubicBezTo>
                  <a:cubicBezTo>
                    <a:pt x="35" y="2"/>
                    <a:pt x="33" y="1"/>
                    <a:pt x="32" y="0"/>
                  </a:cubicBezTo>
                  <a:lnTo>
                    <a:pt x="0" y="20"/>
                  </a:lnTo>
                  <a:lnTo>
                    <a:pt x="72" y="20"/>
                  </a:lnTo>
                  <a:lnTo>
                    <a:pt x="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2170">
              <a:extLst>
                <a:ext uri="{FF2B5EF4-FFF2-40B4-BE49-F238E27FC236}">
                  <a16:creationId xmlns:a16="http://schemas.microsoft.com/office/drawing/2014/main" id="{E5F25EF9-13B2-4428-8B15-391BEA59CF6B}"/>
                </a:ext>
              </a:extLst>
            </p:cNvPr>
            <p:cNvSpPr>
              <a:spLocks noChangeArrowheads="1"/>
            </p:cNvSpPr>
            <p:nvPr/>
          </p:nvSpPr>
          <p:spPr bwMode="auto">
            <a:xfrm>
              <a:off x="6783388" y="5230813"/>
              <a:ext cx="17463" cy="26988"/>
            </a:xfrm>
            <a:prstGeom prst="rect">
              <a:avLst/>
            </a:prstGeom>
            <a:solidFill>
              <a:srgbClr val="0D73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2171">
              <a:extLst>
                <a:ext uri="{FF2B5EF4-FFF2-40B4-BE49-F238E27FC236}">
                  <a16:creationId xmlns:a16="http://schemas.microsoft.com/office/drawing/2014/main" id="{4B0EFCBF-A052-4A4A-8878-966AAAA8101B}"/>
                </a:ext>
              </a:extLst>
            </p:cNvPr>
            <p:cNvSpPr>
              <a:spLocks noChangeArrowheads="1"/>
            </p:cNvSpPr>
            <p:nvPr/>
          </p:nvSpPr>
          <p:spPr bwMode="auto">
            <a:xfrm>
              <a:off x="6810376" y="5200651"/>
              <a:ext cx="17463" cy="57150"/>
            </a:xfrm>
            <a:prstGeom prst="rect">
              <a:avLst/>
            </a:prstGeom>
            <a:solidFill>
              <a:srgbClr val="FDA8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2172">
              <a:extLst>
                <a:ext uri="{FF2B5EF4-FFF2-40B4-BE49-F238E27FC236}">
                  <a16:creationId xmlns:a16="http://schemas.microsoft.com/office/drawing/2014/main" id="{C2122E3A-C9C4-48C8-B031-4192D753579D}"/>
                </a:ext>
              </a:extLst>
            </p:cNvPr>
            <p:cNvSpPr>
              <a:spLocks noChangeArrowheads="1"/>
            </p:cNvSpPr>
            <p:nvPr/>
          </p:nvSpPr>
          <p:spPr bwMode="auto">
            <a:xfrm>
              <a:off x="6837363" y="5176838"/>
              <a:ext cx="17463"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173">
              <a:extLst>
                <a:ext uri="{FF2B5EF4-FFF2-40B4-BE49-F238E27FC236}">
                  <a16:creationId xmlns:a16="http://schemas.microsoft.com/office/drawing/2014/main" id="{9A296F23-5FA7-4CB5-BC1B-EB210B5EEB9B}"/>
                </a:ext>
              </a:extLst>
            </p:cNvPr>
            <p:cNvSpPr>
              <a:spLocks noEditPoints="1"/>
            </p:cNvSpPr>
            <p:nvPr/>
          </p:nvSpPr>
          <p:spPr bwMode="auto">
            <a:xfrm>
              <a:off x="7069138" y="5595938"/>
              <a:ext cx="33338" cy="36513"/>
            </a:xfrm>
            <a:custGeom>
              <a:avLst/>
              <a:gdLst>
                <a:gd name="T0" fmla="*/ 16 w 51"/>
                <a:gd name="T1" fmla="*/ 15 h 58"/>
                <a:gd name="T2" fmla="*/ 25 w 51"/>
                <a:gd name="T3" fmla="*/ 6 h 58"/>
                <a:gd name="T4" fmla="*/ 25 w 51"/>
                <a:gd name="T5" fmla="*/ 6 h 58"/>
                <a:gd name="T6" fmla="*/ 34 w 51"/>
                <a:gd name="T7" fmla="*/ 15 h 58"/>
                <a:gd name="T8" fmla="*/ 34 w 51"/>
                <a:gd name="T9" fmla="*/ 25 h 58"/>
                <a:gd name="T10" fmla="*/ 16 w 51"/>
                <a:gd name="T11" fmla="*/ 25 h 58"/>
                <a:gd name="T12" fmla="*/ 16 w 51"/>
                <a:gd name="T13" fmla="*/ 15 h 58"/>
                <a:gd name="T14" fmla="*/ 51 w 51"/>
                <a:gd name="T15" fmla="*/ 25 h 58"/>
                <a:gd name="T16" fmla="*/ 40 w 51"/>
                <a:gd name="T17" fmla="*/ 25 h 58"/>
                <a:gd name="T18" fmla="*/ 40 w 51"/>
                <a:gd name="T19" fmla="*/ 15 h 58"/>
                <a:gd name="T20" fmla="*/ 25 w 51"/>
                <a:gd name="T21" fmla="*/ 0 h 58"/>
                <a:gd name="T22" fmla="*/ 25 w 51"/>
                <a:gd name="T23" fmla="*/ 0 h 58"/>
                <a:gd name="T24" fmla="*/ 10 w 51"/>
                <a:gd name="T25" fmla="*/ 15 h 58"/>
                <a:gd name="T26" fmla="*/ 10 w 51"/>
                <a:gd name="T27" fmla="*/ 25 h 58"/>
                <a:gd name="T28" fmla="*/ 0 w 51"/>
                <a:gd name="T29" fmla="*/ 25 h 58"/>
                <a:gd name="T30" fmla="*/ 0 w 51"/>
                <a:gd name="T31" fmla="*/ 58 h 58"/>
                <a:gd name="T32" fmla="*/ 51 w 51"/>
                <a:gd name="T33" fmla="*/ 58 h 58"/>
                <a:gd name="T34" fmla="*/ 51 w 51"/>
                <a:gd name="T35"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58">
                  <a:moveTo>
                    <a:pt x="16" y="15"/>
                  </a:moveTo>
                  <a:cubicBezTo>
                    <a:pt x="16" y="10"/>
                    <a:pt x="20" y="6"/>
                    <a:pt x="25" y="6"/>
                  </a:cubicBezTo>
                  <a:lnTo>
                    <a:pt x="25" y="6"/>
                  </a:lnTo>
                  <a:cubicBezTo>
                    <a:pt x="30" y="6"/>
                    <a:pt x="34" y="10"/>
                    <a:pt x="34" y="15"/>
                  </a:cubicBezTo>
                  <a:lnTo>
                    <a:pt x="34" y="25"/>
                  </a:lnTo>
                  <a:lnTo>
                    <a:pt x="16" y="25"/>
                  </a:lnTo>
                  <a:lnTo>
                    <a:pt x="16" y="15"/>
                  </a:lnTo>
                  <a:close/>
                  <a:moveTo>
                    <a:pt x="51" y="25"/>
                  </a:moveTo>
                  <a:lnTo>
                    <a:pt x="40" y="25"/>
                  </a:lnTo>
                  <a:lnTo>
                    <a:pt x="40" y="15"/>
                  </a:lnTo>
                  <a:cubicBezTo>
                    <a:pt x="40" y="7"/>
                    <a:pt x="33" y="0"/>
                    <a:pt x="25" y="0"/>
                  </a:cubicBezTo>
                  <a:lnTo>
                    <a:pt x="25" y="0"/>
                  </a:lnTo>
                  <a:cubicBezTo>
                    <a:pt x="17" y="0"/>
                    <a:pt x="10" y="7"/>
                    <a:pt x="10" y="15"/>
                  </a:cubicBezTo>
                  <a:lnTo>
                    <a:pt x="10" y="25"/>
                  </a:lnTo>
                  <a:lnTo>
                    <a:pt x="0" y="25"/>
                  </a:lnTo>
                  <a:lnTo>
                    <a:pt x="0" y="58"/>
                  </a:lnTo>
                  <a:lnTo>
                    <a:pt x="51" y="58"/>
                  </a:lnTo>
                  <a:lnTo>
                    <a:pt x="51"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2263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10408478" cy="997196"/>
          </a:xfrm>
        </p:spPr>
        <p:txBody>
          <a:bodyPr/>
          <a:lstStyle/>
          <a:p>
            <a:pPr>
              <a:defRPr/>
            </a:pPr>
            <a:r>
              <a:rPr lang="bs-Latn-BA" dirty="0"/>
              <a:t>Lesson 1: </a:t>
            </a:r>
            <a:r>
              <a:rPr lang="en-US" dirty="0"/>
              <a:t>Plan and configure Managed Metadata</a:t>
            </a:r>
            <a:endParaRPr lang="en-US" sz="3600" dirty="0">
              <a:effectLst/>
            </a:endParaRPr>
          </a:p>
        </p:txBody>
      </p:sp>
    </p:spTree>
    <p:extLst>
      <p:ext uri="{BB962C8B-B14F-4D97-AF65-F5344CB8AC3E}">
        <p14:creationId xmlns:p14="http://schemas.microsoft.com/office/powerpoint/2010/main" val="269853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5925251" cy="2499146"/>
          </a:xfrm>
        </p:spPr>
        <p:txBody>
          <a:bodyPr/>
          <a:lstStyle/>
          <a:p>
            <a:r>
              <a:rPr lang="en-US" dirty="0"/>
              <a:t>Overview of managed metadata</a:t>
            </a:r>
          </a:p>
          <a:p>
            <a:r>
              <a:rPr lang="en-US" dirty="0"/>
              <a:t>Assign roles and permissions</a:t>
            </a:r>
          </a:p>
          <a:p>
            <a:r>
              <a:rPr lang="en-US" dirty="0"/>
              <a:t>Set up term groups</a:t>
            </a:r>
          </a:p>
          <a:p>
            <a:r>
              <a:rPr lang="en-US" dirty="0"/>
              <a:t>Set up term sets</a:t>
            </a:r>
          </a:p>
          <a:p>
            <a:r>
              <a:rPr lang="en-US" dirty="0"/>
              <a:t>Create and manage terms</a:t>
            </a:r>
          </a:p>
        </p:txBody>
      </p:sp>
      <p:grpSp>
        <p:nvGrpSpPr>
          <p:cNvPr id="99" name="Group 98">
            <a:extLst>
              <a:ext uri="{FF2B5EF4-FFF2-40B4-BE49-F238E27FC236}">
                <a16:creationId xmlns:a16="http://schemas.microsoft.com/office/drawing/2014/main" id="{84CFBA47-010F-4994-B458-6235A34128E3}"/>
              </a:ext>
              <a:ext uri="{C183D7F6-B498-43B3-948B-1728B52AA6E4}">
                <adec:decorative xmlns:adec="http://schemas.microsoft.com/office/drawing/2017/decorative" val="1"/>
              </a:ext>
            </a:extLst>
          </p:cNvPr>
          <p:cNvGrpSpPr/>
          <p:nvPr/>
        </p:nvGrpSpPr>
        <p:grpSpPr>
          <a:xfrm flipH="1">
            <a:off x="8013679" y="4099886"/>
            <a:ext cx="3815354" cy="2367135"/>
            <a:chOff x="2870201" y="2144713"/>
            <a:chExt cx="823913" cy="511175"/>
          </a:xfrm>
        </p:grpSpPr>
        <p:sp>
          <p:nvSpPr>
            <p:cNvPr id="100" name="Freeform 893">
              <a:extLst>
                <a:ext uri="{FF2B5EF4-FFF2-40B4-BE49-F238E27FC236}">
                  <a16:creationId xmlns:a16="http://schemas.microsoft.com/office/drawing/2014/main" id="{738F8011-2F9C-4F20-87F1-83A5DB82E39F}"/>
                </a:ext>
              </a:extLst>
            </p:cNvPr>
            <p:cNvSpPr>
              <a:spLocks/>
            </p:cNvSpPr>
            <p:nvPr/>
          </p:nvSpPr>
          <p:spPr bwMode="auto">
            <a:xfrm>
              <a:off x="3343276" y="2413000"/>
              <a:ext cx="241300" cy="242888"/>
            </a:xfrm>
            <a:custGeom>
              <a:avLst/>
              <a:gdLst>
                <a:gd name="T0" fmla="*/ 370 w 381"/>
                <a:gd name="T1" fmla="*/ 233 h 384"/>
                <a:gd name="T2" fmla="*/ 374 w 381"/>
                <a:gd name="T3" fmla="*/ 195 h 384"/>
                <a:gd name="T4" fmla="*/ 192 w 381"/>
                <a:gd name="T5" fmla="*/ 14 h 384"/>
                <a:gd name="T6" fmla="*/ 161 w 381"/>
                <a:gd name="T7" fmla="*/ 17 h 384"/>
                <a:gd name="T8" fmla="*/ 104 w 381"/>
                <a:gd name="T9" fmla="*/ 0 h 384"/>
                <a:gd name="T10" fmla="*/ 0 w 381"/>
                <a:gd name="T11" fmla="*/ 104 h 384"/>
                <a:gd name="T12" fmla="*/ 15 w 381"/>
                <a:gd name="T13" fmla="*/ 157 h 384"/>
                <a:gd name="T14" fmla="*/ 11 w 381"/>
                <a:gd name="T15" fmla="*/ 195 h 384"/>
                <a:gd name="T16" fmla="*/ 192 w 381"/>
                <a:gd name="T17" fmla="*/ 376 h 384"/>
                <a:gd name="T18" fmla="*/ 230 w 381"/>
                <a:gd name="T19" fmla="*/ 373 h 384"/>
                <a:gd name="T20" fmla="*/ 277 w 381"/>
                <a:gd name="T21" fmla="*/ 384 h 384"/>
                <a:gd name="T22" fmla="*/ 381 w 381"/>
                <a:gd name="T23" fmla="*/ 280 h 384"/>
                <a:gd name="T24" fmla="*/ 370 w 381"/>
                <a:gd name="T25" fmla="*/ 2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384">
                  <a:moveTo>
                    <a:pt x="370" y="233"/>
                  </a:moveTo>
                  <a:cubicBezTo>
                    <a:pt x="372" y="221"/>
                    <a:pt x="374" y="208"/>
                    <a:pt x="374" y="195"/>
                  </a:cubicBezTo>
                  <a:cubicBezTo>
                    <a:pt x="374" y="95"/>
                    <a:pt x="293" y="14"/>
                    <a:pt x="192" y="14"/>
                  </a:cubicBezTo>
                  <a:cubicBezTo>
                    <a:pt x="182" y="14"/>
                    <a:pt x="171" y="15"/>
                    <a:pt x="161" y="17"/>
                  </a:cubicBezTo>
                  <a:cubicBezTo>
                    <a:pt x="144" y="6"/>
                    <a:pt x="125" y="0"/>
                    <a:pt x="104" y="0"/>
                  </a:cubicBezTo>
                  <a:cubicBezTo>
                    <a:pt x="47" y="0"/>
                    <a:pt x="0" y="46"/>
                    <a:pt x="0" y="104"/>
                  </a:cubicBezTo>
                  <a:cubicBezTo>
                    <a:pt x="0" y="123"/>
                    <a:pt x="6" y="142"/>
                    <a:pt x="15" y="157"/>
                  </a:cubicBezTo>
                  <a:cubicBezTo>
                    <a:pt x="12" y="169"/>
                    <a:pt x="11" y="182"/>
                    <a:pt x="11" y="195"/>
                  </a:cubicBezTo>
                  <a:cubicBezTo>
                    <a:pt x="11" y="295"/>
                    <a:pt x="92" y="376"/>
                    <a:pt x="192" y="376"/>
                  </a:cubicBezTo>
                  <a:cubicBezTo>
                    <a:pt x="205" y="376"/>
                    <a:pt x="218" y="375"/>
                    <a:pt x="230" y="373"/>
                  </a:cubicBezTo>
                  <a:cubicBezTo>
                    <a:pt x="244" y="380"/>
                    <a:pt x="260" y="384"/>
                    <a:pt x="277" y="384"/>
                  </a:cubicBezTo>
                  <a:cubicBezTo>
                    <a:pt x="335" y="384"/>
                    <a:pt x="381" y="337"/>
                    <a:pt x="381" y="280"/>
                  </a:cubicBezTo>
                  <a:cubicBezTo>
                    <a:pt x="381" y="263"/>
                    <a:pt x="377" y="247"/>
                    <a:pt x="370" y="233"/>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894">
              <a:extLst>
                <a:ext uri="{FF2B5EF4-FFF2-40B4-BE49-F238E27FC236}">
                  <a16:creationId xmlns:a16="http://schemas.microsoft.com/office/drawing/2014/main" id="{2029F77A-5062-4660-87C0-6642DD45E8E3}"/>
                </a:ext>
              </a:extLst>
            </p:cNvPr>
            <p:cNvSpPr>
              <a:spLocks/>
            </p:cNvSpPr>
            <p:nvPr/>
          </p:nvSpPr>
          <p:spPr bwMode="auto">
            <a:xfrm>
              <a:off x="3502026" y="2590800"/>
              <a:ext cx="34925" cy="65088"/>
            </a:xfrm>
            <a:custGeom>
              <a:avLst/>
              <a:gdLst>
                <a:gd name="T0" fmla="*/ 50 w 56"/>
                <a:gd name="T1" fmla="*/ 51 h 103"/>
                <a:gd name="T2" fmla="*/ 50 w 56"/>
                <a:gd name="T3" fmla="*/ 47 h 103"/>
                <a:gd name="T4" fmla="*/ 35 w 56"/>
                <a:gd name="T5" fmla="*/ 31 h 103"/>
                <a:gd name="T6" fmla="*/ 22 w 56"/>
                <a:gd name="T7" fmla="*/ 31 h 103"/>
                <a:gd name="T8" fmla="*/ 22 w 56"/>
                <a:gd name="T9" fmla="*/ 0 h 103"/>
                <a:gd name="T10" fmla="*/ 6 w 56"/>
                <a:gd name="T11" fmla="*/ 0 h 103"/>
                <a:gd name="T12" fmla="*/ 6 w 56"/>
                <a:gd name="T13" fmla="*/ 58 h 103"/>
                <a:gd name="T14" fmla="*/ 5 w 56"/>
                <a:gd name="T15" fmla="*/ 58 h 103"/>
                <a:gd name="T16" fmla="*/ 5 w 56"/>
                <a:gd name="T17" fmla="*/ 67 h 103"/>
                <a:gd name="T18" fmla="*/ 2 w 56"/>
                <a:gd name="T19" fmla="*/ 67 h 103"/>
                <a:gd name="T20" fmla="*/ 0 w 56"/>
                <a:gd name="T21" fmla="*/ 100 h 103"/>
                <a:gd name="T22" fmla="*/ 29 w 56"/>
                <a:gd name="T23" fmla="*/ 103 h 103"/>
                <a:gd name="T24" fmla="*/ 27 w 56"/>
                <a:gd name="T25" fmla="*/ 67 h 103"/>
                <a:gd name="T26" fmla="*/ 24 w 56"/>
                <a:gd name="T27" fmla="*/ 67 h 103"/>
                <a:gd name="T28" fmla="*/ 24 w 56"/>
                <a:gd name="T29" fmla="*/ 58 h 103"/>
                <a:gd name="T30" fmla="*/ 22 w 56"/>
                <a:gd name="T31" fmla="*/ 58 h 103"/>
                <a:gd name="T32" fmla="*/ 22 w 56"/>
                <a:gd name="T33" fmla="*/ 36 h 103"/>
                <a:gd name="T34" fmla="*/ 35 w 56"/>
                <a:gd name="T35" fmla="*/ 36 h 103"/>
                <a:gd name="T36" fmla="*/ 45 w 56"/>
                <a:gd name="T37" fmla="*/ 47 h 103"/>
                <a:gd name="T38" fmla="*/ 45 w 56"/>
                <a:gd name="T39" fmla="*/ 51 h 103"/>
                <a:gd name="T40" fmla="*/ 40 w 56"/>
                <a:gd name="T41" fmla="*/ 66 h 103"/>
                <a:gd name="T42" fmla="*/ 41 w 56"/>
                <a:gd name="T43" fmla="*/ 68 h 103"/>
                <a:gd name="T44" fmla="*/ 55 w 56"/>
                <a:gd name="T45" fmla="*/ 68 h 103"/>
                <a:gd name="T46" fmla="*/ 56 w 56"/>
                <a:gd name="T47" fmla="*/ 66 h 103"/>
                <a:gd name="T48" fmla="*/ 50 w 56"/>
                <a:gd name="T49"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103">
                  <a:moveTo>
                    <a:pt x="50" y="51"/>
                  </a:moveTo>
                  <a:lnTo>
                    <a:pt x="50" y="47"/>
                  </a:lnTo>
                  <a:cubicBezTo>
                    <a:pt x="50" y="38"/>
                    <a:pt x="43" y="31"/>
                    <a:pt x="35" y="31"/>
                  </a:cubicBezTo>
                  <a:lnTo>
                    <a:pt x="22" y="31"/>
                  </a:lnTo>
                  <a:lnTo>
                    <a:pt x="22" y="0"/>
                  </a:lnTo>
                  <a:lnTo>
                    <a:pt x="6" y="0"/>
                  </a:lnTo>
                  <a:lnTo>
                    <a:pt x="6" y="58"/>
                  </a:lnTo>
                  <a:lnTo>
                    <a:pt x="5" y="58"/>
                  </a:lnTo>
                  <a:lnTo>
                    <a:pt x="5" y="67"/>
                  </a:lnTo>
                  <a:lnTo>
                    <a:pt x="2" y="67"/>
                  </a:lnTo>
                  <a:lnTo>
                    <a:pt x="0" y="100"/>
                  </a:lnTo>
                  <a:cubicBezTo>
                    <a:pt x="5" y="101"/>
                    <a:pt x="15" y="103"/>
                    <a:pt x="29" y="103"/>
                  </a:cubicBezTo>
                  <a:lnTo>
                    <a:pt x="27" y="67"/>
                  </a:lnTo>
                  <a:lnTo>
                    <a:pt x="24" y="67"/>
                  </a:lnTo>
                  <a:lnTo>
                    <a:pt x="24" y="58"/>
                  </a:lnTo>
                  <a:lnTo>
                    <a:pt x="22" y="58"/>
                  </a:lnTo>
                  <a:lnTo>
                    <a:pt x="22" y="36"/>
                  </a:lnTo>
                  <a:lnTo>
                    <a:pt x="35" y="36"/>
                  </a:lnTo>
                  <a:cubicBezTo>
                    <a:pt x="41" y="36"/>
                    <a:pt x="45" y="41"/>
                    <a:pt x="45" y="47"/>
                  </a:cubicBezTo>
                  <a:lnTo>
                    <a:pt x="45" y="51"/>
                  </a:lnTo>
                  <a:cubicBezTo>
                    <a:pt x="42" y="55"/>
                    <a:pt x="40" y="61"/>
                    <a:pt x="40" y="66"/>
                  </a:cubicBezTo>
                  <a:cubicBezTo>
                    <a:pt x="39" y="67"/>
                    <a:pt x="40" y="68"/>
                    <a:pt x="41" y="68"/>
                  </a:cubicBezTo>
                  <a:lnTo>
                    <a:pt x="55" y="68"/>
                  </a:lnTo>
                  <a:cubicBezTo>
                    <a:pt x="56" y="68"/>
                    <a:pt x="56" y="67"/>
                    <a:pt x="56" y="66"/>
                  </a:cubicBezTo>
                  <a:cubicBezTo>
                    <a:pt x="56" y="61"/>
                    <a:pt x="53" y="55"/>
                    <a:pt x="50" y="5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95">
              <a:extLst>
                <a:ext uri="{FF2B5EF4-FFF2-40B4-BE49-F238E27FC236}">
                  <a16:creationId xmlns:a16="http://schemas.microsoft.com/office/drawing/2014/main" id="{1D6D2817-61D0-4240-9C9F-00959CC38660}"/>
                </a:ext>
              </a:extLst>
            </p:cNvPr>
            <p:cNvSpPr>
              <a:spLocks/>
            </p:cNvSpPr>
            <p:nvPr/>
          </p:nvSpPr>
          <p:spPr bwMode="auto">
            <a:xfrm>
              <a:off x="3430589" y="2487613"/>
              <a:ext cx="42863" cy="74613"/>
            </a:xfrm>
            <a:custGeom>
              <a:avLst/>
              <a:gdLst>
                <a:gd name="T0" fmla="*/ 59 w 67"/>
                <a:gd name="T1" fmla="*/ 0 h 116"/>
                <a:gd name="T2" fmla="*/ 40 w 67"/>
                <a:gd name="T3" fmla="*/ 74 h 116"/>
                <a:gd name="T4" fmla="*/ 0 w 67"/>
                <a:gd name="T5" fmla="*/ 100 h 116"/>
                <a:gd name="T6" fmla="*/ 8 w 67"/>
                <a:gd name="T7" fmla="*/ 116 h 116"/>
                <a:gd name="T8" fmla="*/ 65 w 67"/>
                <a:gd name="T9" fmla="*/ 93 h 116"/>
                <a:gd name="T10" fmla="*/ 67 w 67"/>
                <a:gd name="T11" fmla="*/ 8 h 116"/>
                <a:gd name="T12" fmla="*/ 59 w 67"/>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67" h="116">
                  <a:moveTo>
                    <a:pt x="59" y="0"/>
                  </a:moveTo>
                  <a:lnTo>
                    <a:pt x="40" y="74"/>
                  </a:lnTo>
                  <a:lnTo>
                    <a:pt x="0" y="100"/>
                  </a:lnTo>
                  <a:lnTo>
                    <a:pt x="8" y="116"/>
                  </a:lnTo>
                  <a:lnTo>
                    <a:pt x="65" y="93"/>
                  </a:lnTo>
                  <a:lnTo>
                    <a:pt x="67" y="8"/>
                  </a:lnTo>
                  <a:lnTo>
                    <a:pt x="59"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96">
              <a:extLst>
                <a:ext uri="{FF2B5EF4-FFF2-40B4-BE49-F238E27FC236}">
                  <a16:creationId xmlns:a16="http://schemas.microsoft.com/office/drawing/2014/main" id="{9B5FE3AF-E8B3-44C7-B0C7-AEFE0CF50246}"/>
                </a:ext>
              </a:extLst>
            </p:cNvPr>
            <p:cNvSpPr>
              <a:spLocks/>
            </p:cNvSpPr>
            <p:nvPr/>
          </p:nvSpPr>
          <p:spPr bwMode="auto">
            <a:xfrm>
              <a:off x="3462339" y="2459038"/>
              <a:ext cx="109538" cy="139700"/>
            </a:xfrm>
            <a:custGeom>
              <a:avLst/>
              <a:gdLst>
                <a:gd name="T0" fmla="*/ 152 w 175"/>
                <a:gd name="T1" fmla="*/ 166 h 220"/>
                <a:gd name="T2" fmla="*/ 167 w 175"/>
                <a:gd name="T3" fmla="*/ 22 h 220"/>
                <a:gd name="T4" fmla="*/ 162 w 175"/>
                <a:gd name="T5" fmla="*/ 1 h 220"/>
                <a:gd name="T6" fmla="*/ 122 w 175"/>
                <a:gd name="T7" fmla="*/ 3 h 220"/>
                <a:gd name="T8" fmla="*/ 87 w 175"/>
                <a:gd name="T9" fmla="*/ 2 h 220"/>
                <a:gd name="T10" fmla="*/ 52 w 175"/>
                <a:gd name="T11" fmla="*/ 0 h 220"/>
                <a:gd name="T12" fmla="*/ 32 w 175"/>
                <a:gd name="T13" fmla="*/ 16 h 220"/>
                <a:gd name="T14" fmla="*/ 0 w 175"/>
                <a:gd name="T15" fmla="*/ 220 h 220"/>
                <a:gd name="T16" fmla="*/ 143 w 175"/>
                <a:gd name="T17" fmla="*/ 220 h 220"/>
                <a:gd name="T18" fmla="*/ 163 w 175"/>
                <a:gd name="T19" fmla="*/ 189 h 220"/>
                <a:gd name="T20" fmla="*/ 152 w 175"/>
                <a:gd name="T21" fmla="*/ 16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20">
                  <a:moveTo>
                    <a:pt x="152" y="166"/>
                  </a:moveTo>
                  <a:lnTo>
                    <a:pt x="167" y="22"/>
                  </a:lnTo>
                  <a:cubicBezTo>
                    <a:pt x="167" y="20"/>
                    <a:pt x="175" y="0"/>
                    <a:pt x="162" y="1"/>
                  </a:cubicBezTo>
                  <a:lnTo>
                    <a:pt x="122" y="3"/>
                  </a:lnTo>
                  <a:cubicBezTo>
                    <a:pt x="111" y="3"/>
                    <a:pt x="99" y="3"/>
                    <a:pt x="87" y="2"/>
                  </a:cubicBezTo>
                  <a:lnTo>
                    <a:pt x="52" y="0"/>
                  </a:lnTo>
                  <a:cubicBezTo>
                    <a:pt x="42" y="0"/>
                    <a:pt x="34" y="7"/>
                    <a:pt x="32" y="16"/>
                  </a:cubicBezTo>
                  <a:lnTo>
                    <a:pt x="0" y="220"/>
                  </a:lnTo>
                  <a:lnTo>
                    <a:pt x="143" y="220"/>
                  </a:lnTo>
                  <a:cubicBezTo>
                    <a:pt x="159" y="220"/>
                    <a:pt x="169" y="203"/>
                    <a:pt x="163" y="189"/>
                  </a:cubicBezTo>
                  <a:lnTo>
                    <a:pt x="152" y="16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7">
              <a:extLst>
                <a:ext uri="{FF2B5EF4-FFF2-40B4-BE49-F238E27FC236}">
                  <a16:creationId xmlns:a16="http://schemas.microsoft.com/office/drawing/2014/main" id="{744B8A14-6EC0-429F-BA99-36D50D52FD91}"/>
                </a:ext>
              </a:extLst>
            </p:cNvPr>
            <p:cNvSpPr>
              <a:spLocks/>
            </p:cNvSpPr>
            <p:nvPr/>
          </p:nvSpPr>
          <p:spPr bwMode="auto">
            <a:xfrm>
              <a:off x="3481389" y="2474913"/>
              <a:ext cx="80963" cy="3175"/>
            </a:xfrm>
            <a:custGeom>
              <a:avLst/>
              <a:gdLst>
                <a:gd name="T0" fmla="*/ 57 w 129"/>
                <a:gd name="T1" fmla="*/ 7 h 7"/>
                <a:gd name="T2" fmla="*/ 0 w 129"/>
                <a:gd name="T3" fmla="*/ 4 h 7"/>
                <a:gd name="T4" fmla="*/ 1 w 129"/>
                <a:gd name="T5" fmla="*/ 0 h 7"/>
                <a:gd name="T6" fmla="*/ 129 w 129"/>
                <a:gd name="T7" fmla="*/ 0 h 7"/>
                <a:gd name="T8" fmla="*/ 129 w 129"/>
                <a:gd name="T9" fmla="*/ 4 h 7"/>
                <a:gd name="T10" fmla="*/ 57 w 129"/>
                <a:gd name="T11" fmla="*/ 7 h 7"/>
              </a:gdLst>
              <a:ahLst/>
              <a:cxnLst>
                <a:cxn ang="0">
                  <a:pos x="T0" y="T1"/>
                </a:cxn>
                <a:cxn ang="0">
                  <a:pos x="T2" y="T3"/>
                </a:cxn>
                <a:cxn ang="0">
                  <a:pos x="T4" y="T5"/>
                </a:cxn>
                <a:cxn ang="0">
                  <a:pos x="T6" y="T7"/>
                </a:cxn>
                <a:cxn ang="0">
                  <a:pos x="T8" y="T9"/>
                </a:cxn>
                <a:cxn ang="0">
                  <a:pos x="T10" y="T11"/>
                </a:cxn>
              </a:cxnLst>
              <a:rect l="0" t="0" r="r" b="b"/>
              <a:pathLst>
                <a:path w="129" h="7">
                  <a:moveTo>
                    <a:pt x="57" y="7"/>
                  </a:moveTo>
                  <a:cubicBezTo>
                    <a:pt x="38" y="7"/>
                    <a:pt x="17" y="6"/>
                    <a:pt x="0" y="4"/>
                  </a:cubicBezTo>
                  <a:lnTo>
                    <a:pt x="1" y="0"/>
                  </a:lnTo>
                  <a:cubicBezTo>
                    <a:pt x="52" y="7"/>
                    <a:pt x="128" y="0"/>
                    <a:pt x="129" y="0"/>
                  </a:cubicBezTo>
                  <a:lnTo>
                    <a:pt x="129" y="4"/>
                  </a:lnTo>
                  <a:cubicBezTo>
                    <a:pt x="129" y="4"/>
                    <a:pt x="95" y="7"/>
                    <a:pt x="57"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98">
              <a:extLst>
                <a:ext uri="{FF2B5EF4-FFF2-40B4-BE49-F238E27FC236}">
                  <a16:creationId xmlns:a16="http://schemas.microsoft.com/office/drawing/2014/main" id="{9690F1FE-89B2-4788-80F0-0A7B20D0B540}"/>
                </a:ext>
              </a:extLst>
            </p:cNvPr>
            <p:cNvSpPr>
              <a:spLocks/>
            </p:cNvSpPr>
            <p:nvPr/>
          </p:nvSpPr>
          <p:spPr bwMode="auto">
            <a:xfrm>
              <a:off x="3475039" y="2493963"/>
              <a:ext cx="84138" cy="4763"/>
            </a:xfrm>
            <a:custGeom>
              <a:avLst/>
              <a:gdLst>
                <a:gd name="T0" fmla="*/ 58 w 133"/>
                <a:gd name="T1" fmla="*/ 7 h 7"/>
                <a:gd name="T2" fmla="*/ 0 w 133"/>
                <a:gd name="T3" fmla="*/ 4 h 7"/>
                <a:gd name="T4" fmla="*/ 1 w 133"/>
                <a:gd name="T5" fmla="*/ 0 h 7"/>
                <a:gd name="T6" fmla="*/ 133 w 133"/>
                <a:gd name="T7" fmla="*/ 0 h 7"/>
                <a:gd name="T8" fmla="*/ 133 w 133"/>
                <a:gd name="T9" fmla="*/ 4 h 7"/>
                <a:gd name="T10" fmla="*/ 58 w 133"/>
                <a:gd name="T11" fmla="*/ 7 h 7"/>
              </a:gdLst>
              <a:ahLst/>
              <a:cxnLst>
                <a:cxn ang="0">
                  <a:pos x="T0" y="T1"/>
                </a:cxn>
                <a:cxn ang="0">
                  <a:pos x="T2" y="T3"/>
                </a:cxn>
                <a:cxn ang="0">
                  <a:pos x="T4" y="T5"/>
                </a:cxn>
                <a:cxn ang="0">
                  <a:pos x="T6" y="T7"/>
                </a:cxn>
                <a:cxn ang="0">
                  <a:pos x="T8" y="T9"/>
                </a:cxn>
                <a:cxn ang="0">
                  <a:pos x="T10" y="T11"/>
                </a:cxn>
              </a:cxnLst>
              <a:rect l="0" t="0" r="r" b="b"/>
              <a:pathLst>
                <a:path w="133" h="7">
                  <a:moveTo>
                    <a:pt x="58" y="7"/>
                  </a:moveTo>
                  <a:cubicBezTo>
                    <a:pt x="38" y="7"/>
                    <a:pt x="17" y="6"/>
                    <a:pt x="0" y="4"/>
                  </a:cubicBezTo>
                  <a:lnTo>
                    <a:pt x="1" y="0"/>
                  </a:lnTo>
                  <a:cubicBezTo>
                    <a:pt x="52" y="7"/>
                    <a:pt x="132" y="0"/>
                    <a:pt x="133" y="0"/>
                  </a:cubicBezTo>
                  <a:lnTo>
                    <a:pt x="133" y="4"/>
                  </a:lnTo>
                  <a:cubicBezTo>
                    <a:pt x="133"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99">
              <a:extLst>
                <a:ext uri="{FF2B5EF4-FFF2-40B4-BE49-F238E27FC236}">
                  <a16:creationId xmlns:a16="http://schemas.microsoft.com/office/drawing/2014/main" id="{78B6846C-1C3A-4E1B-9567-78D54CD54B03}"/>
                </a:ext>
              </a:extLst>
            </p:cNvPr>
            <p:cNvSpPr>
              <a:spLocks/>
            </p:cNvSpPr>
            <p:nvPr/>
          </p:nvSpPr>
          <p:spPr bwMode="auto">
            <a:xfrm>
              <a:off x="3473451" y="2514600"/>
              <a:ext cx="84138" cy="4763"/>
            </a:xfrm>
            <a:custGeom>
              <a:avLst/>
              <a:gdLst>
                <a:gd name="T0" fmla="*/ 58 w 134"/>
                <a:gd name="T1" fmla="*/ 7 h 7"/>
                <a:gd name="T2" fmla="*/ 0 w 134"/>
                <a:gd name="T3" fmla="*/ 4 h 7"/>
                <a:gd name="T4" fmla="*/ 1 w 134"/>
                <a:gd name="T5" fmla="*/ 0 h 7"/>
                <a:gd name="T6" fmla="*/ 134 w 134"/>
                <a:gd name="T7" fmla="*/ 0 h 7"/>
                <a:gd name="T8" fmla="*/ 134 w 134"/>
                <a:gd name="T9" fmla="*/ 4 h 7"/>
                <a:gd name="T10" fmla="*/ 58 w 134"/>
                <a:gd name="T11" fmla="*/ 7 h 7"/>
              </a:gdLst>
              <a:ahLst/>
              <a:cxnLst>
                <a:cxn ang="0">
                  <a:pos x="T0" y="T1"/>
                </a:cxn>
                <a:cxn ang="0">
                  <a:pos x="T2" y="T3"/>
                </a:cxn>
                <a:cxn ang="0">
                  <a:pos x="T4" y="T5"/>
                </a:cxn>
                <a:cxn ang="0">
                  <a:pos x="T6" y="T7"/>
                </a:cxn>
                <a:cxn ang="0">
                  <a:pos x="T8" y="T9"/>
                </a:cxn>
                <a:cxn ang="0">
                  <a:pos x="T10" y="T11"/>
                </a:cxn>
              </a:cxnLst>
              <a:rect l="0" t="0" r="r" b="b"/>
              <a:pathLst>
                <a:path w="134" h="7">
                  <a:moveTo>
                    <a:pt x="58" y="7"/>
                  </a:moveTo>
                  <a:cubicBezTo>
                    <a:pt x="38" y="7"/>
                    <a:pt x="17" y="6"/>
                    <a:pt x="0" y="4"/>
                  </a:cubicBezTo>
                  <a:lnTo>
                    <a:pt x="1" y="0"/>
                  </a:lnTo>
                  <a:cubicBezTo>
                    <a:pt x="52" y="7"/>
                    <a:pt x="133" y="0"/>
                    <a:pt x="134" y="0"/>
                  </a:cubicBezTo>
                  <a:lnTo>
                    <a:pt x="134" y="4"/>
                  </a:lnTo>
                  <a:cubicBezTo>
                    <a:pt x="134"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00">
              <a:extLst>
                <a:ext uri="{FF2B5EF4-FFF2-40B4-BE49-F238E27FC236}">
                  <a16:creationId xmlns:a16="http://schemas.microsoft.com/office/drawing/2014/main" id="{5A751A99-E338-4887-A79C-33C6F08166AB}"/>
                </a:ext>
              </a:extLst>
            </p:cNvPr>
            <p:cNvSpPr>
              <a:spLocks/>
            </p:cNvSpPr>
            <p:nvPr/>
          </p:nvSpPr>
          <p:spPr bwMode="auto">
            <a:xfrm>
              <a:off x="3471864" y="2536825"/>
              <a:ext cx="84138" cy="1588"/>
            </a:xfrm>
            <a:custGeom>
              <a:avLst/>
              <a:gdLst>
                <a:gd name="T0" fmla="*/ 63 w 134"/>
                <a:gd name="T1" fmla="*/ 4 h 4"/>
                <a:gd name="T2" fmla="*/ 0 w 134"/>
                <a:gd name="T3" fmla="*/ 3 h 4"/>
                <a:gd name="T4" fmla="*/ 1 w 134"/>
                <a:gd name="T5" fmla="*/ 0 h 4"/>
                <a:gd name="T6" fmla="*/ 134 w 134"/>
                <a:gd name="T7" fmla="*/ 0 h 4"/>
                <a:gd name="T8" fmla="*/ 134 w 134"/>
                <a:gd name="T9" fmla="*/ 3 h 4"/>
                <a:gd name="T10" fmla="*/ 63 w 134"/>
                <a:gd name="T11" fmla="*/ 4 h 4"/>
              </a:gdLst>
              <a:ahLst/>
              <a:cxnLst>
                <a:cxn ang="0">
                  <a:pos x="T0" y="T1"/>
                </a:cxn>
                <a:cxn ang="0">
                  <a:pos x="T2" y="T3"/>
                </a:cxn>
                <a:cxn ang="0">
                  <a:pos x="T4" y="T5"/>
                </a:cxn>
                <a:cxn ang="0">
                  <a:pos x="T6" y="T7"/>
                </a:cxn>
                <a:cxn ang="0">
                  <a:pos x="T8" y="T9"/>
                </a:cxn>
                <a:cxn ang="0">
                  <a:pos x="T10" y="T11"/>
                </a:cxn>
              </a:cxnLst>
              <a:rect l="0" t="0" r="r" b="b"/>
              <a:pathLst>
                <a:path w="134" h="4">
                  <a:moveTo>
                    <a:pt x="63" y="4"/>
                  </a:moveTo>
                  <a:cubicBezTo>
                    <a:pt x="43" y="4"/>
                    <a:pt x="21" y="4"/>
                    <a:pt x="0" y="3"/>
                  </a:cubicBezTo>
                  <a:lnTo>
                    <a:pt x="1" y="0"/>
                  </a:lnTo>
                  <a:cubicBezTo>
                    <a:pt x="62" y="1"/>
                    <a:pt x="133" y="0"/>
                    <a:pt x="134" y="0"/>
                  </a:cubicBezTo>
                  <a:lnTo>
                    <a:pt x="134" y="3"/>
                  </a:lnTo>
                  <a:cubicBezTo>
                    <a:pt x="134" y="4"/>
                    <a:pt x="102" y="4"/>
                    <a:pt x="63" y="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01">
              <a:extLst>
                <a:ext uri="{FF2B5EF4-FFF2-40B4-BE49-F238E27FC236}">
                  <a16:creationId xmlns:a16="http://schemas.microsoft.com/office/drawing/2014/main" id="{E1296FCD-AE7F-4370-AF11-58F2BB0AD948}"/>
                </a:ext>
              </a:extLst>
            </p:cNvPr>
            <p:cNvSpPr>
              <a:spLocks noChangeArrowheads="1"/>
            </p:cNvSpPr>
            <p:nvPr/>
          </p:nvSpPr>
          <p:spPr bwMode="auto">
            <a:xfrm>
              <a:off x="3470276" y="2559050"/>
              <a:ext cx="84138" cy="15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02">
              <a:extLst>
                <a:ext uri="{FF2B5EF4-FFF2-40B4-BE49-F238E27FC236}">
                  <a16:creationId xmlns:a16="http://schemas.microsoft.com/office/drawing/2014/main" id="{49A6A76C-3C2C-43DF-9259-B8316D537105}"/>
                </a:ext>
              </a:extLst>
            </p:cNvPr>
            <p:cNvSpPr>
              <a:spLocks noChangeArrowheads="1"/>
            </p:cNvSpPr>
            <p:nvPr/>
          </p:nvSpPr>
          <p:spPr bwMode="auto">
            <a:xfrm>
              <a:off x="3473451" y="2579688"/>
              <a:ext cx="84138" cy="31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03">
              <a:extLst>
                <a:ext uri="{FF2B5EF4-FFF2-40B4-BE49-F238E27FC236}">
                  <a16:creationId xmlns:a16="http://schemas.microsoft.com/office/drawing/2014/main" id="{1E3BA293-93D5-4C8D-B270-7D43E237A51D}"/>
                </a:ext>
              </a:extLst>
            </p:cNvPr>
            <p:cNvSpPr>
              <a:spLocks/>
            </p:cNvSpPr>
            <p:nvPr/>
          </p:nvSpPr>
          <p:spPr bwMode="auto">
            <a:xfrm>
              <a:off x="3484564" y="2459038"/>
              <a:ext cx="85725" cy="149225"/>
            </a:xfrm>
            <a:custGeom>
              <a:avLst/>
              <a:gdLst>
                <a:gd name="T0" fmla="*/ 128 w 135"/>
                <a:gd name="T1" fmla="*/ 183 h 235"/>
                <a:gd name="T2" fmla="*/ 124 w 135"/>
                <a:gd name="T3" fmla="*/ 131 h 235"/>
                <a:gd name="T4" fmla="*/ 135 w 135"/>
                <a:gd name="T5" fmla="*/ 8 h 235"/>
                <a:gd name="T6" fmla="*/ 130 w 135"/>
                <a:gd name="T7" fmla="*/ 1 h 235"/>
                <a:gd name="T8" fmla="*/ 122 w 135"/>
                <a:gd name="T9" fmla="*/ 7 h 235"/>
                <a:gd name="T10" fmla="*/ 109 w 135"/>
                <a:gd name="T11" fmla="*/ 123 h 235"/>
                <a:gd name="T12" fmla="*/ 114 w 135"/>
                <a:gd name="T13" fmla="*/ 193 h 235"/>
                <a:gd name="T14" fmla="*/ 116 w 135"/>
                <a:gd name="T15" fmla="*/ 203 h 235"/>
                <a:gd name="T16" fmla="*/ 108 w 135"/>
                <a:gd name="T17" fmla="*/ 213 h 235"/>
                <a:gd name="T18" fmla="*/ 43 w 135"/>
                <a:gd name="T19" fmla="*/ 212 h 235"/>
                <a:gd name="T20" fmla="*/ 43 w 135"/>
                <a:gd name="T21" fmla="*/ 213 h 235"/>
                <a:gd name="T22" fmla="*/ 39 w 135"/>
                <a:gd name="T23" fmla="*/ 213 h 235"/>
                <a:gd name="T24" fmla="*/ 4 w 135"/>
                <a:gd name="T25" fmla="*/ 223 h 235"/>
                <a:gd name="T26" fmla="*/ 3 w 135"/>
                <a:gd name="T27" fmla="*/ 232 h 235"/>
                <a:gd name="T28" fmla="*/ 11 w 135"/>
                <a:gd name="T29" fmla="*/ 233 h 235"/>
                <a:gd name="T30" fmla="*/ 14 w 135"/>
                <a:gd name="T31" fmla="*/ 232 h 235"/>
                <a:gd name="T32" fmla="*/ 37 w 135"/>
                <a:gd name="T33" fmla="*/ 226 h 235"/>
                <a:gd name="T34" fmla="*/ 43 w 135"/>
                <a:gd name="T35" fmla="*/ 226 h 235"/>
                <a:gd name="T36" fmla="*/ 77 w 135"/>
                <a:gd name="T37" fmla="*/ 226 h 235"/>
                <a:gd name="T38" fmla="*/ 112 w 135"/>
                <a:gd name="T39" fmla="*/ 226 h 235"/>
                <a:gd name="T40" fmla="*/ 132 w 135"/>
                <a:gd name="T41" fmla="*/ 201 h 235"/>
                <a:gd name="T42" fmla="*/ 128 w 135"/>
                <a:gd name="T43" fmla="*/ 18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5" h="235">
                  <a:moveTo>
                    <a:pt x="128" y="183"/>
                  </a:moveTo>
                  <a:cubicBezTo>
                    <a:pt x="124" y="166"/>
                    <a:pt x="123" y="149"/>
                    <a:pt x="124" y="131"/>
                  </a:cubicBezTo>
                  <a:lnTo>
                    <a:pt x="135" y="8"/>
                  </a:lnTo>
                  <a:cubicBezTo>
                    <a:pt x="135" y="5"/>
                    <a:pt x="133" y="2"/>
                    <a:pt x="130" y="1"/>
                  </a:cubicBezTo>
                  <a:cubicBezTo>
                    <a:pt x="126" y="0"/>
                    <a:pt x="123" y="3"/>
                    <a:pt x="122" y="7"/>
                  </a:cubicBezTo>
                  <a:lnTo>
                    <a:pt x="109" y="123"/>
                  </a:lnTo>
                  <a:cubicBezTo>
                    <a:pt x="107" y="146"/>
                    <a:pt x="108" y="170"/>
                    <a:pt x="114" y="193"/>
                  </a:cubicBezTo>
                  <a:lnTo>
                    <a:pt x="116" y="203"/>
                  </a:lnTo>
                  <a:cubicBezTo>
                    <a:pt x="117" y="208"/>
                    <a:pt x="113" y="213"/>
                    <a:pt x="108" y="213"/>
                  </a:cubicBezTo>
                  <a:lnTo>
                    <a:pt x="43" y="212"/>
                  </a:lnTo>
                  <a:lnTo>
                    <a:pt x="43" y="213"/>
                  </a:lnTo>
                  <a:lnTo>
                    <a:pt x="39" y="213"/>
                  </a:lnTo>
                  <a:cubicBezTo>
                    <a:pt x="27" y="213"/>
                    <a:pt x="15" y="216"/>
                    <a:pt x="4" y="223"/>
                  </a:cubicBezTo>
                  <a:cubicBezTo>
                    <a:pt x="1" y="225"/>
                    <a:pt x="0" y="229"/>
                    <a:pt x="3" y="232"/>
                  </a:cubicBezTo>
                  <a:cubicBezTo>
                    <a:pt x="5" y="234"/>
                    <a:pt x="8" y="235"/>
                    <a:pt x="11" y="233"/>
                  </a:cubicBezTo>
                  <a:lnTo>
                    <a:pt x="14" y="232"/>
                  </a:lnTo>
                  <a:cubicBezTo>
                    <a:pt x="21" y="228"/>
                    <a:pt x="29" y="226"/>
                    <a:pt x="37" y="226"/>
                  </a:cubicBezTo>
                  <a:lnTo>
                    <a:pt x="43" y="226"/>
                  </a:lnTo>
                  <a:lnTo>
                    <a:pt x="77" y="226"/>
                  </a:lnTo>
                  <a:lnTo>
                    <a:pt x="112" y="226"/>
                  </a:lnTo>
                  <a:cubicBezTo>
                    <a:pt x="125" y="226"/>
                    <a:pt x="135" y="214"/>
                    <a:pt x="132" y="201"/>
                  </a:cubicBezTo>
                  <a:lnTo>
                    <a:pt x="128" y="18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04">
              <a:extLst>
                <a:ext uri="{FF2B5EF4-FFF2-40B4-BE49-F238E27FC236}">
                  <a16:creationId xmlns:a16="http://schemas.microsoft.com/office/drawing/2014/main" id="{5943D344-55DE-4DBE-A051-33B1F36BF4A6}"/>
                </a:ext>
              </a:extLst>
            </p:cNvPr>
            <p:cNvSpPr>
              <a:spLocks/>
            </p:cNvSpPr>
            <p:nvPr/>
          </p:nvSpPr>
          <p:spPr bwMode="auto">
            <a:xfrm>
              <a:off x="3387726" y="2549525"/>
              <a:ext cx="115888" cy="88900"/>
            </a:xfrm>
            <a:custGeom>
              <a:avLst/>
              <a:gdLst>
                <a:gd name="T0" fmla="*/ 39 w 182"/>
                <a:gd name="T1" fmla="*/ 140 h 140"/>
                <a:gd name="T2" fmla="*/ 46 w 182"/>
                <a:gd name="T3" fmla="*/ 91 h 140"/>
                <a:gd name="T4" fmla="*/ 123 w 182"/>
                <a:gd name="T5" fmla="*/ 77 h 140"/>
                <a:gd name="T6" fmla="*/ 160 w 182"/>
                <a:gd name="T7" fmla="*/ 47 h 140"/>
                <a:gd name="T8" fmla="*/ 182 w 182"/>
                <a:gd name="T9" fmla="*/ 0 h 140"/>
                <a:gd name="T10" fmla="*/ 111 w 182"/>
                <a:gd name="T11" fmla="*/ 0 h 140"/>
                <a:gd name="T12" fmla="*/ 102 w 182"/>
                <a:gd name="T13" fmla="*/ 22 h 140"/>
                <a:gd name="T14" fmla="*/ 20 w 182"/>
                <a:gd name="T15" fmla="*/ 46 h 140"/>
                <a:gd name="T16" fmla="*/ 2 w 182"/>
                <a:gd name="T17" fmla="*/ 67 h 140"/>
                <a:gd name="T18" fmla="*/ 0 w 182"/>
                <a:gd name="T19" fmla="*/ 113 h 140"/>
                <a:gd name="T20" fmla="*/ 39 w 182"/>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40">
                  <a:moveTo>
                    <a:pt x="39" y="140"/>
                  </a:moveTo>
                  <a:lnTo>
                    <a:pt x="46" y="91"/>
                  </a:lnTo>
                  <a:lnTo>
                    <a:pt x="123" y="77"/>
                  </a:lnTo>
                  <a:cubicBezTo>
                    <a:pt x="139" y="74"/>
                    <a:pt x="153" y="63"/>
                    <a:pt x="160" y="47"/>
                  </a:cubicBezTo>
                  <a:lnTo>
                    <a:pt x="182" y="0"/>
                  </a:lnTo>
                  <a:lnTo>
                    <a:pt x="111" y="0"/>
                  </a:lnTo>
                  <a:lnTo>
                    <a:pt x="102" y="22"/>
                  </a:lnTo>
                  <a:lnTo>
                    <a:pt x="20" y="46"/>
                  </a:lnTo>
                  <a:cubicBezTo>
                    <a:pt x="10" y="48"/>
                    <a:pt x="3" y="57"/>
                    <a:pt x="2" y="67"/>
                  </a:cubicBezTo>
                  <a:lnTo>
                    <a:pt x="0" y="113"/>
                  </a:lnTo>
                  <a:cubicBezTo>
                    <a:pt x="0" y="113"/>
                    <a:pt x="16" y="129"/>
                    <a:pt x="39" y="14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05">
              <a:extLst>
                <a:ext uri="{FF2B5EF4-FFF2-40B4-BE49-F238E27FC236}">
                  <a16:creationId xmlns:a16="http://schemas.microsoft.com/office/drawing/2014/main" id="{D0D74CC0-32BD-4306-A59E-D2ECFA16E232}"/>
                </a:ext>
              </a:extLst>
            </p:cNvPr>
            <p:cNvSpPr>
              <a:spLocks/>
            </p:cNvSpPr>
            <p:nvPr/>
          </p:nvSpPr>
          <p:spPr bwMode="auto">
            <a:xfrm>
              <a:off x="3451226" y="2533650"/>
              <a:ext cx="74613" cy="117475"/>
            </a:xfrm>
            <a:custGeom>
              <a:avLst/>
              <a:gdLst>
                <a:gd name="T0" fmla="*/ 81 w 118"/>
                <a:gd name="T1" fmla="*/ 0 h 186"/>
                <a:gd name="T2" fmla="*/ 48 w 118"/>
                <a:gd name="T3" fmla="*/ 59 h 186"/>
                <a:gd name="T4" fmla="*/ 20 w 118"/>
                <a:gd name="T5" fmla="*/ 71 h 186"/>
                <a:gd name="T6" fmla="*/ 4 w 118"/>
                <a:gd name="T7" fmla="*/ 107 h 186"/>
                <a:gd name="T8" fmla="*/ 27 w 118"/>
                <a:gd name="T9" fmla="*/ 185 h 186"/>
                <a:gd name="T10" fmla="*/ 60 w 118"/>
                <a:gd name="T11" fmla="*/ 182 h 186"/>
                <a:gd name="T12" fmla="*/ 70 w 118"/>
                <a:gd name="T13" fmla="*/ 186 h 186"/>
                <a:gd name="T14" fmla="*/ 60 w 118"/>
                <a:gd name="T15" fmla="*/ 111 h 186"/>
                <a:gd name="T16" fmla="*/ 69 w 118"/>
                <a:gd name="T17" fmla="*/ 100 h 186"/>
                <a:gd name="T18" fmla="*/ 95 w 118"/>
                <a:gd name="T19" fmla="*/ 97 h 186"/>
                <a:gd name="T20" fmla="*/ 117 w 118"/>
                <a:gd name="T21" fmla="*/ 73 h 186"/>
                <a:gd name="T22" fmla="*/ 118 w 118"/>
                <a:gd name="T23" fmla="*/ 62 h 186"/>
                <a:gd name="T24" fmla="*/ 81 w 118"/>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86">
                  <a:moveTo>
                    <a:pt x="81" y="0"/>
                  </a:moveTo>
                  <a:lnTo>
                    <a:pt x="48" y="59"/>
                  </a:lnTo>
                  <a:lnTo>
                    <a:pt x="20" y="71"/>
                  </a:lnTo>
                  <a:cubicBezTo>
                    <a:pt x="7" y="77"/>
                    <a:pt x="0" y="92"/>
                    <a:pt x="4" y="107"/>
                  </a:cubicBezTo>
                  <a:lnTo>
                    <a:pt x="27" y="185"/>
                  </a:lnTo>
                  <a:cubicBezTo>
                    <a:pt x="32" y="185"/>
                    <a:pt x="44" y="185"/>
                    <a:pt x="60" y="182"/>
                  </a:cubicBezTo>
                  <a:cubicBezTo>
                    <a:pt x="64" y="183"/>
                    <a:pt x="67" y="185"/>
                    <a:pt x="70" y="186"/>
                  </a:cubicBezTo>
                  <a:lnTo>
                    <a:pt x="60" y="111"/>
                  </a:lnTo>
                  <a:cubicBezTo>
                    <a:pt x="59" y="105"/>
                    <a:pt x="63" y="100"/>
                    <a:pt x="69" y="100"/>
                  </a:cubicBezTo>
                  <a:lnTo>
                    <a:pt x="95" y="97"/>
                  </a:lnTo>
                  <a:cubicBezTo>
                    <a:pt x="107" y="96"/>
                    <a:pt x="117" y="86"/>
                    <a:pt x="117" y="73"/>
                  </a:cubicBezTo>
                  <a:lnTo>
                    <a:pt x="118" y="62"/>
                  </a:lnTo>
                  <a:lnTo>
                    <a:pt x="81" y="0"/>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06">
              <a:extLst>
                <a:ext uri="{FF2B5EF4-FFF2-40B4-BE49-F238E27FC236}">
                  <a16:creationId xmlns:a16="http://schemas.microsoft.com/office/drawing/2014/main" id="{894025F2-8B96-4E71-A24F-5626EEAF05C0}"/>
                </a:ext>
              </a:extLst>
            </p:cNvPr>
            <p:cNvSpPr>
              <a:spLocks/>
            </p:cNvSpPr>
            <p:nvPr/>
          </p:nvSpPr>
          <p:spPr bwMode="auto">
            <a:xfrm>
              <a:off x="3446464" y="2459038"/>
              <a:ext cx="93663" cy="125413"/>
            </a:xfrm>
            <a:custGeom>
              <a:avLst/>
              <a:gdLst>
                <a:gd name="T0" fmla="*/ 47 w 148"/>
                <a:gd name="T1" fmla="*/ 9 h 198"/>
                <a:gd name="T2" fmla="*/ 78 w 148"/>
                <a:gd name="T3" fmla="*/ 4 h 198"/>
                <a:gd name="T4" fmla="*/ 95 w 148"/>
                <a:gd name="T5" fmla="*/ 1 h 198"/>
                <a:gd name="T6" fmla="*/ 144 w 148"/>
                <a:gd name="T7" fmla="*/ 61 h 198"/>
                <a:gd name="T8" fmla="*/ 124 w 148"/>
                <a:gd name="T9" fmla="*/ 198 h 198"/>
                <a:gd name="T10" fmla="*/ 121 w 148"/>
                <a:gd name="T11" fmla="*/ 196 h 198"/>
                <a:gd name="T12" fmla="*/ 16 w 148"/>
                <a:gd name="T13" fmla="*/ 161 h 198"/>
                <a:gd name="T14" fmla="*/ 0 w 148"/>
                <a:gd name="T15" fmla="*/ 162 h 198"/>
                <a:gd name="T16" fmla="*/ 25 w 148"/>
                <a:gd name="T17" fmla="*/ 113 h 198"/>
                <a:gd name="T18" fmla="*/ 47 w 148"/>
                <a:gd name="T19" fmla="*/ 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98">
                  <a:moveTo>
                    <a:pt x="47" y="9"/>
                  </a:moveTo>
                  <a:cubicBezTo>
                    <a:pt x="61" y="0"/>
                    <a:pt x="78" y="4"/>
                    <a:pt x="78" y="4"/>
                  </a:cubicBezTo>
                  <a:lnTo>
                    <a:pt x="95" y="1"/>
                  </a:lnTo>
                  <a:cubicBezTo>
                    <a:pt x="126" y="4"/>
                    <a:pt x="148" y="33"/>
                    <a:pt x="144" y="61"/>
                  </a:cubicBezTo>
                  <a:lnTo>
                    <a:pt x="124" y="198"/>
                  </a:lnTo>
                  <a:lnTo>
                    <a:pt x="121" y="196"/>
                  </a:lnTo>
                  <a:cubicBezTo>
                    <a:pt x="92" y="172"/>
                    <a:pt x="54" y="160"/>
                    <a:pt x="16" y="161"/>
                  </a:cubicBezTo>
                  <a:lnTo>
                    <a:pt x="0" y="162"/>
                  </a:lnTo>
                  <a:lnTo>
                    <a:pt x="25" y="113"/>
                  </a:lnTo>
                  <a:cubicBezTo>
                    <a:pt x="34" y="89"/>
                    <a:pt x="17" y="30"/>
                    <a:pt x="47" y="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07">
              <a:extLst>
                <a:ext uri="{FF2B5EF4-FFF2-40B4-BE49-F238E27FC236}">
                  <a16:creationId xmlns:a16="http://schemas.microsoft.com/office/drawing/2014/main" id="{EA2AC8E4-BB32-48DC-8CF3-0025A60320BB}"/>
                </a:ext>
              </a:extLst>
            </p:cNvPr>
            <p:cNvSpPr>
              <a:spLocks/>
            </p:cNvSpPr>
            <p:nvPr/>
          </p:nvSpPr>
          <p:spPr bwMode="auto">
            <a:xfrm>
              <a:off x="3454401" y="2498725"/>
              <a:ext cx="84138" cy="76200"/>
            </a:xfrm>
            <a:custGeom>
              <a:avLst/>
              <a:gdLst>
                <a:gd name="T0" fmla="*/ 127 w 132"/>
                <a:gd name="T1" fmla="*/ 0 h 120"/>
                <a:gd name="T2" fmla="*/ 86 w 132"/>
                <a:gd name="T3" fmla="*/ 0 h 120"/>
                <a:gd name="T4" fmla="*/ 98 w 132"/>
                <a:gd name="T5" fmla="*/ 71 h 120"/>
                <a:gd name="T6" fmla="*/ 40 w 132"/>
                <a:gd name="T7" fmla="*/ 98 h 120"/>
                <a:gd name="T8" fmla="*/ 17 w 132"/>
                <a:gd name="T9" fmla="*/ 91 h 120"/>
                <a:gd name="T10" fmla="*/ 4 w 132"/>
                <a:gd name="T11" fmla="*/ 96 h 120"/>
                <a:gd name="T12" fmla="*/ 0 w 132"/>
                <a:gd name="T13" fmla="*/ 105 h 120"/>
                <a:gd name="T14" fmla="*/ 11 w 132"/>
                <a:gd name="T15" fmla="*/ 120 h 120"/>
                <a:gd name="T16" fmla="*/ 48 w 132"/>
                <a:gd name="T17" fmla="*/ 117 h 120"/>
                <a:gd name="T18" fmla="*/ 49 w 132"/>
                <a:gd name="T19" fmla="*/ 115 h 120"/>
                <a:gd name="T20" fmla="*/ 124 w 132"/>
                <a:gd name="T21" fmla="*/ 96 h 120"/>
                <a:gd name="T22" fmla="*/ 132 w 132"/>
                <a:gd name="T23" fmla="*/ 85 h 120"/>
                <a:gd name="T24" fmla="*/ 127 w 132"/>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20">
                  <a:moveTo>
                    <a:pt x="127" y="0"/>
                  </a:moveTo>
                  <a:cubicBezTo>
                    <a:pt x="115" y="7"/>
                    <a:pt x="86" y="0"/>
                    <a:pt x="86" y="0"/>
                  </a:cubicBezTo>
                  <a:lnTo>
                    <a:pt x="98" y="71"/>
                  </a:lnTo>
                  <a:lnTo>
                    <a:pt x="40" y="98"/>
                  </a:lnTo>
                  <a:lnTo>
                    <a:pt x="17" y="91"/>
                  </a:lnTo>
                  <a:cubicBezTo>
                    <a:pt x="12" y="90"/>
                    <a:pt x="7" y="92"/>
                    <a:pt x="4" y="96"/>
                  </a:cubicBezTo>
                  <a:lnTo>
                    <a:pt x="0" y="105"/>
                  </a:lnTo>
                  <a:lnTo>
                    <a:pt x="11" y="120"/>
                  </a:lnTo>
                  <a:lnTo>
                    <a:pt x="48" y="117"/>
                  </a:lnTo>
                  <a:lnTo>
                    <a:pt x="49" y="115"/>
                  </a:lnTo>
                  <a:lnTo>
                    <a:pt x="124" y="96"/>
                  </a:lnTo>
                  <a:cubicBezTo>
                    <a:pt x="129" y="95"/>
                    <a:pt x="132" y="90"/>
                    <a:pt x="132" y="85"/>
                  </a:cubicBezTo>
                  <a:cubicBezTo>
                    <a:pt x="131" y="65"/>
                    <a:pt x="128" y="17"/>
                    <a:pt x="127" y="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08">
              <a:extLst>
                <a:ext uri="{FF2B5EF4-FFF2-40B4-BE49-F238E27FC236}">
                  <a16:creationId xmlns:a16="http://schemas.microsoft.com/office/drawing/2014/main" id="{1686D1BA-6EB7-4E9F-9314-EFF1F7325EBD}"/>
                </a:ext>
              </a:extLst>
            </p:cNvPr>
            <p:cNvSpPr>
              <a:spLocks/>
            </p:cNvSpPr>
            <p:nvPr/>
          </p:nvSpPr>
          <p:spPr bwMode="auto">
            <a:xfrm>
              <a:off x="3468689" y="2386013"/>
              <a:ext cx="61913" cy="87313"/>
            </a:xfrm>
            <a:custGeom>
              <a:avLst/>
              <a:gdLst>
                <a:gd name="T0" fmla="*/ 92 w 99"/>
                <a:gd name="T1" fmla="*/ 64 h 138"/>
                <a:gd name="T2" fmla="*/ 92 w 99"/>
                <a:gd name="T3" fmla="*/ 64 h 138"/>
                <a:gd name="T4" fmla="*/ 88 w 99"/>
                <a:gd name="T5" fmla="*/ 64 h 138"/>
                <a:gd name="T6" fmla="*/ 91 w 99"/>
                <a:gd name="T7" fmla="*/ 55 h 138"/>
                <a:gd name="T8" fmla="*/ 64 w 99"/>
                <a:gd name="T9" fmla="*/ 6 h 138"/>
                <a:gd name="T10" fmla="*/ 16 w 99"/>
                <a:gd name="T11" fmla="*/ 33 h 138"/>
                <a:gd name="T12" fmla="*/ 4 w 99"/>
                <a:gd name="T13" fmla="*/ 71 h 138"/>
                <a:gd name="T14" fmla="*/ 23 w 99"/>
                <a:gd name="T15" fmla="*/ 108 h 138"/>
                <a:gd name="T16" fmla="*/ 26 w 99"/>
                <a:gd name="T17" fmla="*/ 116 h 138"/>
                <a:gd name="T18" fmla="*/ 28 w 99"/>
                <a:gd name="T19" fmla="*/ 128 h 138"/>
                <a:gd name="T20" fmla="*/ 40 w 99"/>
                <a:gd name="T21" fmla="*/ 137 h 138"/>
                <a:gd name="T22" fmla="*/ 59 w 99"/>
                <a:gd name="T23" fmla="*/ 131 h 138"/>
                <a:gd name="T24" fmla="*/ 64 w 99"/>
                <a:gd name="T25" fmla="*/ 113 h 138"/>
                <a:gd name="T26" fmla="*/ 64 w 99"/>
                <a:gd name="T27" fmla="*/ 108 h 138"/>
                <a:gd name="T28" fmla="*/ 81 w 99"/>
                <a:gd name="T29" fmla="*/ 88 h 138"/>
                <a:gd name="T30" fmla="*/ 94 w 99"/>
                <a:gd name="T31" fmla="*/ 81 h 138"/>
                <a:gd name="T32" fmla="*/ 97 w 99"/>
                <a:gd name="T33" fmla="*/ 73 h 138"/>
                <a:gd name="T34" fmla="*/ 92 w 99"/>
                <a:gd name="T35" fmla="*/ 6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38">
                  <a:moveTo>
                    <a:pt x="92" y="64"/>
                  </a:moveTo>
                  <a:lnTo>
                    <a:pt x="92" y="64"/>
                  </a:lnTo>
                  <a:cubicBezTo>
                    <a:pt x="91" y="63"/>
                    <a:pt x="90" y="63"/>
                    <a:pt x="88" y="64"/>
                  </a:cubicBezTo>
                  <a:lnTo>
                    <a:pt x="91" y="55"/>
                  </a:lnTo>
                  <a:cubicBezTo>
                    <a:pt x="97" y="34"/>
                    <a:pt x="85" y="12"/>
                    <a:pt x="64" y="6"/>
                  </a:cubicBezTo>
                  <a:cubicBezTo>
                    <a:pt x="44" y="0"/>
                    <a:pt x="22" y="12"/>
                    <a:pt x="16" y="33"/>
                  </a:cubicBezTo>
                  <a:lnTo>
                    <a:pt x="4" y="71"/>
                  </a:lnTo>
                  <a:cubicBezTo>
                    <a:pt x="0" y="86"/>
                    <a:pt x="8" y="103"/>
                    <a:pt x="23" y="108"/>
                  </a:cubicBezTo>
                  <a:cubicBezTo>
                    <a:pt x="25" y="110"/>
                    <a:pt x="26" y="113"/>
                    <a:pt x="26" y="116"/>
                  </a:cubicBezTo>
                  <a:lnTo>
                    <a:pt x="28" y="128"/>
                  </a:lnTo>
                  <a:cubicBezTo>
                    <a:pt x="29" y="132"/>
                    <a:pt x="33" y="136"/>
                    <a:pt x="40" y="137"/>
                  </a:cubicBezTo>
                  <a:cubicBezTo>
                    <a:pt x="47" y="138"/>
                    <a:pt x="54" y="136"/>
                    <a:pt x="59" y="131"/>
                  </a:cubicBezTo>
                  <a:cubicBezTo>
                    <a:pt x="63" y="126"/>
                    <a:pt x="65" y="120"/>
                    <a:pt x="64" y="113"/>
                  </a:cubicBezTo>
                  <a:lnTo>
                    <a:pt x="64" y="108"/>
                  </a:lnTo>
                  <a:cubicBezTo>
                    <a:pt x="71" y="103"/>
                    <a:pt x="77" y="97"/>
                    <a:pt x="81" y="88"/>
                  </a:cubicBezTo>
                  <a:cubicBezTo>
                    <a:pt x="86" y="89"/>
                    <a:pt x="92" y="87"/>
                    <a:pt x="94" y="81"/>
                  </a:cubicBezTo>
                  <a:lnTo>
                    <a:pt x="97" y="73"/>
                  </a:lnTo>
                  <a:cubicBezTo>
                    <a:pt x="99" y="69"/>
                    <a:pt x="97" y="65"/>
                    <a:pt x="92" y="64"/>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09">
              <a:extLst>
                <a:ext uri="{FF2B5EF4-FFF2-40B4-BE49-F238E27FC236}">
                  <a16:creationId xmlns:a16="http://schemas.microsoft.com/office/drawing/2014/main" id="{1374B432-E57C-4014-846F-4B39ACFCAD82}"/>
                </a:ext>
              </a:extLst>
            </p:cNvPr>
            <p:cNvSpPr>
              <a:spLocks/>
            </p:cNvSpPr>
            <p:nvPr/>
          </p:nvSpPr>
          <p:spPr bwMode="auto">
            <a:xfrm>
              <a:off x="3489326" y="2454275"/>
              <a:ext cx="20638" cy="15875"/>
            </a:xfrm>
            <a:custGeom>
              <a:avLst/>
              <a:gdLst>
                <a:gd name="T0" fmla="*/ 30 w 31"/>
                <a:gd name="T1" fmla="*/ 0 h 24"/>
                <a:gd name="T2" fmla="*/ 0 w 31"/>
                <a:gd name="T3" fmla="*/ 3 h 24"/>
                <a:gd name="T4" fmla="*/ 26 w 31"/>
                <a:gd name="T5" fmla="*/ 21 h 24"/>
                <a:gd name="T6" fmla="*/ 30 w 31"/>
                <a:gd name="T7" fmla="*/ 5 h 24"/>
                <a:gd name="T8" fmla="*/ 30 w 31"/>
                <a:gd name="T9" fmla="*/ 0 h 24"/>
              </a:gdLst>
              <a:ahLst/>
              <a:cxnLst>
                <a:cxn ang="0">
                  <a:pos x="T0" y="T1"/>
                </a:cxn>
                <a:cxn ang="0">
                  <a:pos x="T2" y="T3"/>
                </a:cxn>
                <a:cxn ang="0">
                  <a:pos x="T4" y="T5"/>
                </a:cxn>
                <a:cxn ang="0">
                  <a:pos x="T6" y="T7"/>
                </a:cxn>
                <a:cxn ang="0">
                  <a:pos x="T8" y="T9"/>
                </a:cxn>
              </a:cxnLst>
              <a:rect l="0" t="0" r="r" b="b"/>
              <a:pathLst>
                <a:path w="31" h="24">
                  <a:moveTo>
                    <a:pt x="30" y="0"/>
                  </a:moveTo>
                  <a:cubicBezTo>
                    <a:pt x="21" y="5"/>
                    <a:pt x="10" y="6"/>
                    <a:pt x="0" y="3"/>
                  </a:cubicBezTo>
                  <a:cubicBezTo>
                    <a:pt x="0" y="3"/>
                    <a:pt x="5" y="24"/>
                    <a:pt x="26" y="21"/>
                  </a:cubicBezTo>
                  <a:cubicBezTo>
                    <a:pt x="30" y="17"/>
                    <a:pt x="31" y="11"/>
                    <a:pt x="30" y="5"/>
                  </a:cubicBezTo>
                  <a:lnTo>
                    <a:pt x="3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10">
              <a:extLst>
                <a:ext uri="{FF2B5EF4-FFF2-40B4-BE49-F238E27FC236}">
                  <a16:creationId xmlns:a16="http://schemas.microsoft.com/office/drawing/2014/main" id="{BC2B1CFA-0874-4053-9515-1B5B80E32230}"/>
                </a:ext>
              </a:extLst>
            </p:cNvPr>
            <p:cNvSpPr>
              <a:spLocks/>
            </p:cNvSpPr>
            <p:nvPr/>
          </p:nvSpPr>
          <p:spPr bwMode="auto">
            <a:xfrm>
              <a:off x="3468689" y="2395538"/>
              <a:ext cx="20638" cy="58738"/>
            </a:xfrm>
            <a:custGeom>
              <a:avLst/>
              <a:gdLst>
                <a:gd name="T0" fmla="*/ 34 w 34"/>
                <a:gd name="T1" fmla="*/ 9 h 93"/>
                <a:gd name="T2" fmla="*/ 27 w 34"/>
                <a:gd name="T3" fmla="*/ 0 h 93"/>
                <a:gd name="T4" fmla="*/ 14 w 34"/>
                <a:gd name="T5" fmla="*/ 25 h 93"/>
                <a:gd name="T6" fmla="*/ 4 w 34"/>
                <a:gd name="T7" fmla="*/ 56 h 93"/>
                <a:gd name="T8" fmla="*/ 25 w 34"/>
                <a:gd name="T9" fmla="*/ 93 h 93"/>
                <a:gd name="T10" fmla="*/ 32 w 34"/>
                <a:gd name="T11" fmla="*/ 63 h 93"/>
                <a:gd name="T12" fmla="*/ 24 w 34"/>
                <a:gd name="T13" fmla="*/ 61 h 93"/>
                <a:gd name="T14" fmla="*/ 21 w 34"/>
                <a:gd name="T15" fmla="*/ 55 h 93"/>
                <a:gd name="T16" fmla="*/ 28 w 34"/>
                <a:gd name="T17" fmla="*/ 41 h 93"/>
                <a:gd name="T18" fmla="*/ 25 w 34"/>
                <a:gd name="T19" fmla="*/ 28 h 93"/>
                <a:gd name="T20" fmla="*/ 25 w 34"/>
                <a:gd name="T21" fmla="*/ 28 h 93"/>
                <a:gd name="T22" fmla="*/ 34 w 34"/>
                <a:gd name="T23" fmla="*/ 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93">
                  <a:moveTo>
                    <a:pt x="34" y="9"/>
                  </a:moveTo>
                  <a:cubicBezTo>
                    <a:pt x="33" y="4"/>
                    <a:pt x="27" y="0"/>
                    <a:pt x="27" y="0"/>
                  </a:cubicBezTo>
                  <a:cubicBezTo>
                    <a:pt x="27" y="0"/>
                    <a:pt x="17" y="5"/>
                    <a:pt x="14" y="25"/>
                  </a:cubicBezTo>
                  <a:lnTo>
                    <a:pt x="4" y="56"/>
                  </a:lnTo>
                  <a:cubicBezTo>
                    <a:pt x="0" y="72"/>
                    <a:pt x="9" y="89"/>
                    <a:pt x="25" y="93"/>
                  </a:cubicBezTo>
                  <a:cubicBezTo>
                    <a:pt x="19" y="78"/>
                    <a:pt x="32" y="63"/>
                    <a:pt x="32" y="63"/>
                  </a:cubicBezTo>
                  <a:lnTo>
                    <a:pt x="24" y="61"/>
                  </a:lnTo>
                  <a:cubicBezTo>
                    <a:pt x="21" y="60"/>
                    <a:pt x="20" y="58"/>
                    <a:pt x="21" y="55"/>
                  </a:cubicBezTo>
                  <a:lnTo>
                    <a:pt x="28" y="41"/>
                  </a:lnTo>
                  <a:cubicBezTo>
                    <a:pt x="30" y="36"/>
                    <a:pt x="28" y="31"/>
                    <a:pt x="25" y="28"/>
                  </a:cubicBezTo>
                  <a:lnTo>
                    <a:pt x="25" y="28"/>
                  </a:lnTo>
                  <a:cubicBezTo>
                    <a:pt x="25" y="28"/>
                    <a:pt x="29" y="13"/>
                    <a:pt x="34" y="9"/>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911">
              <a:extLst>
                <a:ext uri="{FF2B5EF4-FFF2-40B4-BE49-F238E27FC236}">
                  <a16:creationId xmlns:a16="http://schemas.microsoft.com/office/drawing/2014/main" id="{B63536B0-6017-4946-90C6-72A71E0F4BB6}"/>
                </a:ext>
              </a:extLst>
            </p:cNvPr>
            <p:cNvSpPr>
              <a:spLocks/>
            </p:cNvSpPr>
            <p:nvPr/>
          </p:nvSpPr>
          <p:spPr bwMode="auto">
            <a:xfrm>
              <a:off x="3500439" y="2422525"/>
              <a:ext cx="6350" cy="4763"/>
            </a:xfrm>
            <a:custGeom>
              <a:avLst/>
              <a:gdLst>
                <a:gd name="T0" fmla="*/ 0 w 9"/>
                <a:gd name="T1" fmla="*/ 4 h 9"/>
                <a:gd name="T2" fmla="*/ 3 w 9"/>
                <a:gd name="T3" fmla="*/ 9 h 9"/>
                <a:gd name="T4" fmla="*/ 8 w 9"/>
                <a:gd name="T5" fmla="*/ 6 h 9"/>
                <a:gd name="T6" fmla="*/ 6 w 9"/>
                <a:gd name="T7" fmla="*/ 1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cubicBezTo>
                    <a:pt x="0" y="6"/>
                    <a:pt x="1" y="8"/>
                    <a:pt x="3" y="9"/>
                  </a:cubicBezTo>
                  <a:cubicBezTo>
                    <a:pt x="5" y="9"/>
                    <a:pt x="8" y="8"/>
                    <a:pt x="8" y="6"/>
                  </a:cubicBezTo>
                  <a:cubicBezTo>
                    <a:pt x="9" y="4"/>
                    <a:pt x="8" y="1"/>
                    <a:pt x="6" y="1"/>
                  </a:cubicBezTo>
                  <a:cubicBezTo>
                    <a:pt x="3" y="0"/>
                    <a:pt x="1" y="1"/>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912">
              <a:extLst>
                <a:ext uri="{FF2B5EF4-FFF2-40B4-BE49-F238E27FC236}">
                  <a16:creationId xmlns:a16="http://schemas.microsoft.com/office/drawing/2014/main" id="{EFAC84AE-4237-4522-A740-2051086FD1B0}"/>
                </a:ext>
              </a:extLst>
            </p:cNvPr>
            <p:cNvSpPr>
              <a:spLocks/>
            </p:cNvSpPr>
            <p:nvPr/>
          </p:nvSpPr>
          <p:spPr bwMode="auto">
            <a:xfrm>
              <a:off x="3478214" y="2416175"/>
              <a:ext cx="4763" cy="4763"/>
            </a:xfrm>
            <a:custGeom>
              <a:avLst/>
              <a:gdLst>
                <a:gd name="T0" fmla="*/ 0 w 9"/>
                <a:gd name="T1" fmla="*/ 3 h 9"/>
                <a:gd name="T2" fmla="*/ 3 w 9"/>
                <a:gd name="T3" fmla="*/ 9 h 9"/>
                <a:gd name="T4" fmla="*/ 8 w 9"/>
                <a:gd name="T5" fmla="*/ 6 h 9"/>
                <a:gd name="T6" fmla="*/ 5 w 9"/>
                <a:gd name="T7" fmla="*/ 1 h 9"/>
                <a:gd name="T8" fmla="*/ 0 w 9"/>
                <a:gd name="T9" fmla="*/ 3 h 9"/>
              </a:gdLst>
              <a:ahLst/>
              <a:cxnLst>
                <a:cxn ang="0">
                  <a:pos x="T0" y="T1"/>
                </a:cxn>
                <a:cxn ang="0">
                  <a:pos x="T2" y="T3"/>
                </a:cxn>
                <a:cxn ang="0">
                  <a:pos x="T4" y="T5"/>
                </a:cxn>
                <a:cxn ang="0">
                  <a:pos x="T6" y="T7"/>
                </a:cxn>
                <a:cxn ang="0">
                  <a:pos x="T8" y="T9"/>
                </a:cxn>
              </a:cxnLst>
              <a:rect l="0" t="0" r="r" b="b"/>
              <a:pathLst>
                <a:path w="9" h="9">
                  <a:moveTo>
                    <a:pt x="0" y="3"/>
                  </a:moveTo>
                  <a:cubicBezTo>
                    <a:pt x="0" y="6"/>
                    <a:pt x="1" y="8"/>
                    <a:pt x="3" y="9"/>
                  </a:cubicBezTo>
                  <a:cubicBezTo>
                    <a:pt x="5" y="9"/>
                    <a:pt x="8" y="8"/>
                    <a:pt x="8" y="6"/>
                  </a:cubicBezTo>
                  <a:cubicBezTo>
                    <a:pt x="9" y="4"/>
                    <a:pt x="8" y="1"/>
                    <a:pt x="5" y="1"/>
                  </a:cubicBezTo>
                  <a:cubicBezTo>
                    <a:pt x="3" y="0"/>
                    <a:pt x="1" y="1"/>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13">
              <a:extLst>
                <a:ext uri="{FF2B5EF4-FFF2-40B4-BE49-F238E27FC236}">
                  <a16:creationId xmlns:a16="http://schemas.microsoft.com/office/drawing/2014/main" id="{C0BCA6A7-A794-4484-BA1F-C60D6973FF03}"/>
                </a:ext>
              </a:extLst>
            </p:cNvPr>
            <p:cNvSpPr>
              <a:spLocks/>
            </p:cNvSpPr>
            <p:nvPr/>
          </p:nvSpPr>
          <p:spPr bwMode="auto">
            <a:xfrm>
              <a:off x="3478214" y="2439988"/>
              <a:ext cx="15875" cy="6350"/>
            </a:xfrm>
            <a:custGeom>
              <a:avLst/>
              <a:gdLst>
                <a:gd name="T0" fmla="*/ 25 w 25"/>
                <a:gd name="T1" fmla="*/ 7 h 10"/>
                <a:gd name="T2" fmla="*/ 0 w 25"/>
                <a:gd name="T3" fmla="*/ 0 h 10"/>
                <a:gd name="T4" fmla="*/ 4 w 25"/>
                <a:gd name="T5" fmla="*/ 4 h 10"/>
                <a:gd name="T6" fmla="*/ 19 w 25"/>
                <a:gd name="T7" fmla="*/ 8 h 10"/>
                <a:gd name="T8" fmla="*/ 25 w 25"/>
                <a:gd name="T9" fmla="*/ 7 h 10"/>
              </a:gdLst>
              <a:ahLst/>
              <a:cxnLst>
                <a:cxn ang="0">
                  <a:pos x="T0" y="T1"/>
                </a:cxn>
                <a:cxn ang="0">
                  <a:pos x="T2" y="T3"/>
                </a:cxn>
                <a:cxn ang="0">
                  <a:pos x="T4" y="T5"/>
                </a:cxn>
                <a:cxn ang="0">
                  <a:pos x="T6" y="T7"/>
                </a:cxn>
                <a:cxn ang="0">
                  <a:pos x="T8" y="T9"/>
                </a:cxn>
              </a:cxnLst>
              <a:rect l="0" t="0" r="r" b="b"/>
              <a:pathLst>
                <a:path w="25" h="10">
                  <a:moveTo>
                    <a:pt x="25" y="7"/>
                  </a:moveTo>
                  <a:lnTo>
                    <a:pt x="0" y="0"/>
                  </a:lnTo>
                  <a:lnTo>
                    <a:pt x="4" y="4"/>
                  </a:lnTo>
                  <a:cubicBezTo>
                    <a:pt x="8" y="8"/>
                    <a:pt x="13" y="10"/>
                    <a:pt x="19" y="8"/>
                  </a:cubicBezTo>
                  <a:lnTo>
                    <a:pt x="2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914">
              <a:extLst>
                <a:ext uri="{FF2B5EF4-FFF2-40B4-BE49-F238E27FC236}">
                  <a16:creationId xmlns:a16="http://schemas.microsoft.com/office/drawing/2014/main" id="{55BB289A-657B-417D-8B60-C3B09C55C8F1}"/>
                </a:ext>
              </a:extLst>
            </p:cNvPr>
            <p:cNvSpPr>
              <a:spLocks/>
            </p:cNvSpPr>
            <p:nvPr/>
          </p:nvSpPr>
          <p:spPr bwMode="auto">
            <a:xfrm>
              <a:off x="3482976" y="2386013"/>
              <a:ext cx="50800" cy="49213"/>
            </a:xfrm>
            <a:custGeom>
              <a:avLst/>
              <a:gdLst>
                <a:gd name="T0" fmla="*/ 51 w 80"/>
                <a:gd name="T1" fmla="*/ 76 h 78"/>
                <a:gd name="T2" fmla="*/ 58 w 80"/>
                <a:gd name="T3" fmla="*/ 78 h 78"/>
                <a:gd name="T4" fmla="*/ 60 w 80"/>
                <a:gd name="T5" fmla="*/ 70 h 78"/>
                <a:gd name="T6" fmla="*/ 68 w 80"/>
                <a:gd name="T7" fmla="*/ 64 h 78"/>
                <a:gd name="T8" fmla="*/ 72 w 80"/>
                <a:gd name="T9" fmla="*/ 52 h 78"/>
                <a:gd name="T10" fmla="*/ 47 w 80"/>
                <a:gd name="T11" fmla="*/ 8 h 78"/>
                <a:gd name="T12" fmla="*/ 33 w 80"/>
                <a:gd name="T13" fmla="*/ 5 h 78"/>
                <a:gd name="T14" fmla="*/ 19 w 80"/>
                <a:gd name="T15" fmla="*/ 3 h 78"/>
                <a:gd name="T16" fmla="*/ 12 w 80"/>
                <a:gd name="T17" fmla="*/ 0 h 78"/>
                <a:gd name="T18" fmla="*/ 12 w 80"/>
                <a:gd name="T19" fmla="*/ 8 h 78"/>
                <a:gd name="T20" fmla="*/ 11 w 80"/>
                <a:gd name="T21" fmla="*/ 8 h 78"/>
                <a:gd name="T22" fmla="*/ 0 w 80"/>
                <a:gd name="T23" fmla="*/ 5 h 78"/>
                <a:gd name="T24" fmla="*/ 5 w 80"/>
                <a:gd name="T25" fmla="*/ 18 h 78"/>
                <a:gd name="T26" fmla="*/ 19 w 80"/>
                <a:gd name="T27" fmla="*/ 31 h 78"/>
                <a:gd name="T28" fmla="*/ 24 w 80"/>
                <a:gd name="T29" fmla="*/ 33 h 78"/>
                <a:gd name="T30" fmla="*/ 29 w 80"/>
                <a:gd name="T31" fmla="*/ 33 h 78"/>
                <a:gd name="T32" fmla="*/ 40 w 80"/>
                <a:gd name="T33" fmla="*/ 32 h 78"/>
                <a:gd name="T34" fmla="*/ 57 w 80"/>
                <a:gd name="T35" fmla="*/ 40 h 78"/>
                <a:gd name="T36" fmla="*/ 61 w 80"/>
                <a:gd name="T37" fmla="*/ 46 h 78"/>
                <a:gd name="T38" fmla="*/ 61 w 80"/>
                <a:gd name="T39" fmla="*/ 54 h 78"/>
                <a:gd name="T40" fmla="*/ 51 w 80"/>
                <a:gd name="T41"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78">
                  <a:moveTo>
                    <a:pt x="51" y="76"/>
                  </a:moveTo>
                  <a:lnTo>
                    <a:pt x="58" y="78"/>
                  </a:lnTo>
                  <a:lnTo>
                    <a:pt x="60" y="70"/>
                  </a:lnTo>
                  <a:cubicBezTo>
                    <a:pt x="61" y="66"/>
                    <a:pt x="65" y="64"/>
                    <a:pt x="68" y="64"/>
                  </a:cubicBezTo>
                  <a:cubicBezTo>
                    <a:pt x="70" y="59"/>
                    <a:pt x="71" y="55"/>
                    <a:pt x="72" y="52"/>
                  </a:cubicBezTo>
                  <a:cubicBezTo>
                    <a:pt x="80" y="26"/>
                    <a:pt x="61" y="12"/>
                    <a:pt x="47" y="8"/>
                  </a:cubicBezTo>
                  <a:cubicBezTo>
                    <a:pt x="41" y="6"/>
                    <a:pt x="36" y="5"/>
                    <a:pt x="33" y="5"/>
                  </a:cubicBezTo>
                  <a:cubicBezTo>
                    <a:pt x="28" y="5"/>
                    <a:pt x="24" y="4"/>
                    <a:pt x="19" y="3"/>
                  </a:cubicBezTo>
                  <a:lnTo>
                    <a:pt x="12" y="0"/>
                  </a:lnTo>
                  <a:lnTo>
                    <a:pt x="12" y="8"/>
                  </a:lnTo>
                  <a:lnTo>
                    <a:pt x="11" y="8"/>
                  </a:lnTo>
                  <a:cubicBezTo>
                    <a:pt x="8" y="8"/>
                    <a:pt x="4" y="7"/>
                    <a:pt x="0" y="5"/>
                  </a:cubicBezTo>
                  <a:lnTo>
                    <a:pt x="5" y="18"/>
                  </a:lnTo>
                  <a:cubicBezTo>
                    <a:pt x="7" y="24"/>
                    <a:pt x="13" y="29"/>
                    <a:pt x="19" y="31"/>
                  </a:cubicBezTo>
                  <a:lnTo>
                    <a:pt x="24" y="33"/>
                  </a:lnTo>
                  <a:cubicBezTo>
                    <a:pt x="26" y="33"/>
                    <a:pt x="27" y="33"/>
                    <a:pt x="29" y="33"/>
                  </a:cubicBezTo>
                  <a:lnTo>
                    <a:pt x="40" y="32"/>
                  </a:lnTo>
                  <a:cubicBezTo>
                    <a:pt x="47" y="31"/>
                    <a:pt x="54" y="34"/>
                    <a:pt x="57" y="40"/>
                  </a:cubicBezTo>
                  <a:lnTo>
                    <a:pt x="61" y="46"/>
                  </a:lnTo>
                  <a:cubicBezTo>
                    <a:pt x="62" y="48"/>
                    <a:pt x="62" y="51"/>
                    <a:pt x="61" y="54"/>
                  </a:cubicBezTo>
                  <a:lnTo>
                    <a:pt x="51"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15">
              <a:extLst>
                <a:ext uri="{FF2B5EF4-FFF2-40B4-BE49-F238E27FC236}">
                  <a16:creationId xmlns:a16="http://schemas.microsoft.com/office/drawing/2014/main" id="{80B3E72E-D23B-4B75-B8F0-0C5540CCD7E9}"/>
                </a:ext>
              </a:extLst>
            </p:cNvPr>
            <p:cNvSpPr>
              <a:spLocks/>
            </p:cNvSpPr>
            <p:nvPr/>
          </p:nvSpPr>
          <p:spPr bwMode="auto">
            <a:xfrm>
              <a:off x="3500439" y="2417763"/>
              <a:ext cx="9525" cy="6350"/>
            </a:xfrm>
            <a:custGeom>
              <a:avLst/>
              <a:gdLst>
                <a:gd name="T0" fmla="*/ 14 w 15"/>
                <a:gd name="T1" fmla="*/ 10 h 10"/>
                <a:gd name="T2" fmla="*/ 12 w 15"/>
                <a:gd name="T3" fmla="*/ 9 h 10"/>
                <a:gd name="T4" fmla="*/ 2 w 15"/>
                <a:gd name="T5" fmla="*/ 3 h 10"/>
                <a:gd name="T6" fmla="*/ 2 w 15"/>
                <a:gd name="T7" fmla="*/ 3 h 10"/>
                <a:gd name="T8" fmla="*/ 0 w 15"/>
                <a:gd name="T9" fmla="*/ 1 h 10"/>
                <a:gd name="T10" fmla="*/ 2 w 15"/>
                <a:gd name="T11" fmla="*/ 0 h 10"/>
                <a:gd name="T12" fmla="*/ 2 w 15"/>
                <a:gd name="T13" fmla="*/ 0 h 10"/>
                <a:gd name="T14" fmla="*/ 15 w 15"/>
                <a:gd name="T15" fmla="*/ 8 h 10"/>
                <a:gd name="T16" fmla="*/ 14 w 15"/>
                <a:gd name="T17" fmla="*/ 10 h 10"/>
                <a:gd name="T18" fmla="*/ 14 w 15"/>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14" y="10"/>
                  </a:moveTo>
                  <a:cubicBezTo>
                    <a:pt x="13" y="10"/>
                    <a:pt x="13" y="10"/>
                    <a:pt x="12" y="9"/>
                  </a:cubicBezTo>
                  <a:cubicBezTo>
                    <a:pt x="12" y="9"/>
                    <a:pt x="8" y="3"/>
                    <a:pt x="2" y="3"/>
                  </a:cubicBezTo>
                  <a:lnTo>
                    <a:pt x="2" y="3"/>
                  </a:lnTo>
                  <a:cubicBezTo>
                    <a:pt x="1" y="3"/>
                    <a:pt x="0" y="2"/>
                    <a:pt x="0" y="1"/>
                  </a:cubicBezTo>
                  <a:cubicBezTo>
                    <a:pt x="0" y="1"/>
                    <a:pt x="1" y="0"/>
                    <a:pt x="2" y="0"/>
                  </a:cubicBezTo>
                  <a:lnTo>
                    <a:pt x="2" y="0"/>
                  </a:lnTo>
                  <a:cubicBezTo>
                    <a:pt x="10" y="0"/>
                    <a:pt x="15" y="7"/>
                    <a:pt x="15" y="8"/>
                  </a:cubicBezTo>
                  <a:cubicBezTo>
                    <a:pt x="15" y="9"/>
                    <a:pt x="15" y="9"/>
                    <a:pt x="14" y="10"/>
                  </a:cubicBezTo>
                  <a:cubicBezTo>
                    <a:pt x="14" y="10"/>
                    <a:pt x="14" y="10"/>
                    <a:pt x="1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916">
              <a:extLst>
                <a:ext uri="{FF2B5EF4-FFF2-40B4-BE49-F238E27FC236}">
                  <a16:creationId xmlns:a16="http://schemas.microsoft.com/office/drawing/2014/main" id="{2668707A-E0B8-4025-91D9-1737781A653C}"/>
                </a:ext>
              </a:extLst>
            </p:cNvPr>
            <p:cNvSpPr>
              <a:spLocks/>
            </p:cNvSpPr>
            <p:nvPr/>
          </p:nvSpPr>
          <p:spPr bwMode="auto">
            <a:xfrm>
              <a:off x="3475039" y="2409825"/>
              <a:ext cx="11113" cy="4763"/>
            </a:xfrm>
            <a:custGeom>
              <a:avLst/>
              <a:gdLst>
                <a:gd name="T0" fmla="*/ 15 w 17"/>
                <a:gd name="T1" fmla="*/ 9 h 9"/>
                <a:gd name="T2" fmla="*/ 14 w 17"/>
                <a:gd name="T3" fmla="*/ 8 h 9"/>
                <a:gd name="T4" fmla="*/ 2 w 17"/>
                <a:gd name="T5" fmla="*/ 5 h 9"/>
                <a:gd name="T6" fmla="*/ 0 w 17"/>
                <a:gd name="T7" fmla="*/ 4 h 9"/>
                <a:gd name="T8" fmla="*/ 1 w 17"/>
                <a:gd name="T9" fmla="*/ 3 h 9"/>
                <a:gd name="T10" fmla="*/ 16 w 17"/>
                <a:gd name="T11" fmla="*/ 6 h 9"/>
                <a:gd name="T12" fmla="*/ 16 w 17"/>
                <a:gd name="T13" fmla="*/ 8 h 9"/>
                <a:gd name="T14" fmla="*/ 15 w 1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5" y="9"/>
                  </a:moveTo>
                  <a:cubicBezTo>
                    <a:pt x="15" y="9"/>
                    <a:pt x="14" y="8"/>
                    <a:pt x="14" y="8"/>
                  </a:cubicBezTo>
                  <a:cubicBezTo>
                    <a:pt x="9" y="3"/>
                    <a:pt x="2" y="5"/>
                    <a:pt x="2" y="5"/>
                  </a:cubicBezTo>
                  <a:cubicBezTo>
                    <a:pt x="1" y="6"/>
                    <a:pt x="0" y="5"/>
                    <a:pt x="0" y="4"/>
                  </a:cubicBezTo>
                  <a:cubicBezTo>
                    <a:pt x="0" y="4"/>
                    <a:pt x="0" y="3"/>
                    <a:pt x="1" y="3"/>
                  </a:cubicBezTo>
                  <a:cubicBezTo>
                    <a:pt x="2" y="2"/>
                    <a:pt x="10" y="0"/>
                    <a:pt x="16" y="6"/>
                  </a:cubicBezTo>
                  <a:cubicBezTo>
                    <a:pt x="17" y="7"/>
                    <a:pt x="17" y="7"/>
                    <a:pt x="16" y="8"/>
                  </a:cubicBezTo>
                  <a:cubicBezTo>
                    <a:pt x="16" y="8"/>
                    <a:pt x="16" y="9"/>
                    <a:pt x="15"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17">
              <a:extLst>
                <a:ext uri="{FF2B5EF4-FFF2-40B4-BE49-F238E27FC236}">
                  <a16:creationId xmlns:a16="http://schemas.microsoft.com/office/drawing/2014/main" id="{73F410E7-9618-412E-AC60-252B81C451F9}"/>
                </a:ext>
              </a:extLst>
            </p:cNvPr>
            <p:cNvSpPr>
              <a:spLocks/>
            </p:cNvSpPr>
            <p:nvPr/>
          </p:nvSpPr>
          <p:spPr bwMode="auto">
            <a:xfrm>
              <a:off x="3460751" y="2498725"/>
              <a:ext cx="66675" cy="65088"/>
            </a:xfrm>
            <a:custGeom>
              <a:avLst/>
              <a:gdLst>
                <a:gd name="T0" fmla="*/ 101 w 104"/>
                <a:gd name="T1" fmla="*/ 58 h 103"/>
                <a:gd name="T2" fmla="*/ 86 w 104"/>
                <a:gd name="T3" fmla="*/ 2 h 103"/>
                <a:gd name="T4" fmla="*/ 76 w 104"/>
                <a:gd name="T5" fmla="*/ 0 h 103"/>
                <a:gd name="T6" fmla="*/ 88 w 104"/>
                <a:gd name="T7" fmla="*/ 71 h 103"/>
                <a:gd name="T8" fmla="*/ 28 w 104"/>
                <a:gd name="T9" fmla="*/ 97 h 103"/>
                <a:gd name="T10" fmla="*/ 7 w 104"/>
                <a:gd name="T11" fmla="*/ 90 h 103"/>
                <a:gd name="T12" fmla="*/ 0 w 104"/>
                <a:gd name="T13" fmla="*/ 90 h 103"/>
                <a:gd name="T14" fmla="*/ 2 w 104"/>
                <a:gd name="T15" fmla="*/ 100 h 103"/>
                <a:gd name="T16" fmla="*/ 32 w 104"/>
                <a:gd name="T17" fmla="*/ 103 h 103"/>
                <a:gd name="T18" fmla="*/ 87 w 104"/>
                <a:gd name="T19" fmla="*/ 85 h 103"/>
                <a:gd name="T20" fmla="*/ 101 w 104"/>
                <a:gd name="T21"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3">
                  <a:moveTo>
                    <a:pt x="101" y="58"/>
                  </a:moveTo>
                  <a:lnTo>
                    <a:pt x="86" y="2"/>
                  </a:lnTo>
                  <a:lnTo>
                    <a:pt x="76" y="0"/>
                  </a:lnTo>
                  <a:lnTo>
                    <a:pt x="88" y="71"/>
                  </a:lnTo>
                  <a:lnTo>
                    <a:pt x="28" y="97"/>
                  </a:lnTo>
                  <a:lnTo>
                    <a:pt x="7" y="90"/>
                  </a:lnTo>
                  <a:cubicBezTo>
                    <a:pt x="4" y="89"/>
                    <a:pt x="2" y="89"/>
                    <a:pt x="0" y="90"/>
                  </a:cubicBezTo>
                  <a:lnTo>
                    <a:pt x="2" y="100"/>
                  </a:lnTo>
                  <a:lnTo>
                    <a:pt x="32" y="103"/>
                  </a:lnTo>
                  <a:lnTo>
                    <a:pt x="87" y="85"/>
                  </a:lnTo>
                  <a:cubicBezTo>
                    <a:pt x="98" y="81"/>
                    <a:pt x="104" y="69"/>
                    <a:pt x="101" y="58"/>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18">
              <a:extLst>
                <a:ext uri="{FF2B5EF4-FFF2-40B4-BE49-F238E27FC236}">
                  <a16:creationId xmlns:a16="http://schemas.microsoft.com/office/drawing/2014/main" id="{41150917-EED1-481F-AB64-D453F1C432CA}"/>
                </a:ext>
              </a:extLst>
            </p:cNvPr>
            <p:cNvSpPr>
              <a:spLocks/>
            </p:cNvSpPr>
            <p:nvPr/>
          </p:nvSpPr>
          <p:spPr bwMode="auto">
            <a:xfrm>
              <a:off x="3379789" y="2533650"/>
              <a:ext cx="130175" cy="49213"/>
            </a:xfrm>
            <a:custGeom>
              <a:avLst/>
              <a:gdLst>
                <a:gd name="T0" fmla="*/ 1 w 207"/>
                <a:gd name="T1" fmla="*/ 10 h 76"/>
                <a:gd name="T2" fmla="*/ 6 w 207"/>
                <a:gd name="T3" fmla="*/ 8 h 76"/>
                <a:gd name="T4" fmla="*/ 108 w 207"/>
                <a:gd name="T5" fmla="*/ 0 h 76"/>
                <a:gd name="T6" fmla="*/ 118 w 207"/>
                <a:gd name="T7" fmla="*/ 6 h 76"/>
                <a:gd name="T8" fmla="*/ 144 w 207"/>
                <a:gd name="T9" fmla="*/ 59 h 76"/>
                <a:gd name="T10" fmla="*/ 147 w 207"/>
                <a:gd name="T11" fmla="*/ 61 h 76"/>
                <a:gd name="T12" fmla="*/ 206 w 207"/>
                <a:gd name="T13" fmla="*/ 56 h 76"/>
                <a:gd name="T14" fmla="*/ 207 w 207"/>
                <a:gd name="T15" fmla="*/ 62 h 76"/>
                <a:gd name="T16" fmla="*/ 141 w 207"/>
                <a:gd name="T17" fmla="*/ 67 h 76"/>
                <a:gd name="T18" fmla="*/ 34 w 207"/>
                <a:gd name="T19" fmla="*/ 76 h 76"/>
                <a:gd name="T20" fmla="*/ 0 w 207"/>
                <a:gd name="T21" fmla="*/ 11 h 76"/>
                <a:gd name="T22" fmla="*/ 1 w 207"/>
                <a:gd name="T23"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76">
                  <a:moveTo>
                    <a:pt x="1" y="10"/>
                  </a:moveTo>
                  <a:cubicBezTo>
                    <a:pt x="2" y="9"/>
                    <a:pt x="4" y="8"/>
                    <a:pt x="6" y="8"/>
                  </a:cubicBezTo>
                  <a:lnTo>
                    <a:pt x="108" y="0"/>
                  </a:lnTo>
                  <a:cubicBezTo>
                    <a:pt x="112" y="0"/>
                    <a:pt x="116" y="2"/>
                    <a:pt x="118" y="6"/>
                  </a:cubicBezTo>
                  <a:lnTo>
                    <a:pt x="144" y="59"/>
                  </a:lnTo>
                  <a:cubicBezTo>
                    <a:pt x="145" y="60"/>
                    <a:pt x="146" y="61"/>
                    <a:pt x="147" y="61"/>
                  </a:cubicBezTo>
                  <a:lnTo>
                    <a:pt x="206" y="56"/>
                  </a:lnTo>
                  <a:lnTo>
                    <a:pt x="207" y="62"/>
                  </a:lnTo>
                  <a:lnTo>
                    <a:pt x="141" y="67"/>
                  </a:lnTo>
                  <a:lnTo>
                    <a:pt x="34" y="76"/>
                  </a:lnTo>
                  <a:lnTo>
                    <a:pt x="0" y="11"/>
                  </a:lnTo>
                  <a:lnTo>
                    <a:pt x="1"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19">
              <a:extLst>
                <a:ext uri="{FF2B5EF4-FFF2-40B4-BE49-F238E27FC236}">
                  <a16:creationId xmlns:a16="http://schemas.microsoft.com/office/drawing/2014/main" id="{DA748641-ABDC-4BF8-B25A-F58066456BE5}"/>
                </a:ext>
              </a:extLst>
            </p:cNvPr>
            <p:cNvSpPr>
              <a:spLocks/>
            </p:cNvSpPr>
            <p:nvPr/>
          </p:nvSpPr>
          <p:spPr bwMode="auto">
            <a:xfrm>
              <a:off x="3376614" y="2535238"/>
              <a:ext cx="100013" cy="47625"/>
            </a:xfrm>
            <a:custGeom>
              <a:avLst/>
              <a:gdLst>
                <a:gd name="T0" fmla="*/ 4 w 157"/>
                <a:gd name="T1" fmla="*/ 9 h 74"/>
                <a:gd name="T2" fmla="*/ 107 w 157"/>
                <a:gd name="T3" fmla="*/ 1 h 74"/>
                <a:gd name="T4" fmla="*/ 115 w 157"/>
                <a:gd name="T5" fmla="*/ 5 h 74"/>
                <a:gd name="T6" fmla="*/ 142 w 157"/>
                <a:gd name="T7" fmla="*/ 60 h 74"/>
                <a:gd name="T8" fmla="*/ 150 w 157"/>
                <a:gd name="T9" fmla="*/ 65 h 74"/>
                <a:gd name="T10" fmla="*/ 157 w 157"/>
                <a:gd name="T11" fmla="*/ 64 h 74"/>
                <a:gd name="T12" fmla="*/ 31 w 157"/>
                <a:gd name="T13" fmla="*/ 74 h 74"/>
                <a:gd name="T14" fmla="*/ 1 w 157"/>
                <a:gd name="T15" fmla="*/ 13 h 74"/>
                <a:gd name="T16" fmla="*/ 4 w 157"/>
                <a:gd name="T17"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74">
                  <a:moveTo>
                    <a:pt x="4" y="9"/>
                  </a:moveTo>
                  <a:lnTo>
                    <a:pt x="107" y="1"/>
                  </a:lnTo>
                  <a:cubicBezTo>
                    <a:pt x="111" y="0"/>
                    <a:pt x="114" y="2"/>
                    <a:pt x="115" y="5"/>
                  </a:cubicBezTo>
                  <a:lnTo>
                    <a:pt x="142" y="60"/>
                  </a:lnTo>
                  <a:cubicBezTo>
                    <a:pt x="143" y="63"/>
                    <a:pt x="146" y="65"/>
                    <a:pt x="150" y="65"/>
                  </a:cubicBezTo>
                  <a:lnTo>
                    <a:pt x="157" y="64"/>
                  </a:lnTo>
                  <a:lnTo>
                    <a:pt x="31" y="74"/>
                  </a:lnTo>
                  <a:lnTo>
                    <a:pt x="1" y="13"/>
                  </a:lnTo>
                  <a:cubicBezTo>
                    <a:pt x="0" y="12"/>
                    <a:pt x="2" y="9"/>
                    <a:pt x="4" y="9"/>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20">
              <a:extLst>
                <a:ext uri="{FF2B5EF4-FFF2-40B4-BE49-F238E27FC236}">
                  <a16:creationId xmlns:a16="http://schemas.microsoft.com/office/drawing/2014/main" id="{CBD7186A-1662-4225-B270-21BACA2DC8DC}"/>
                </a:ext>
              </a:extLst>
            </p:cNvPr>
            <p:cNvSpPr>
              <a:spLocks/>
            </p:cNvSpPr>
            <p:nvPr/>
          </p:nvSpPr>
          <p:spPr bwMode="auto">
            <a:xfrm>
              <a:off x="3394076" y="2571750"/>
              <a:ext cx="73025" cy="6350"/>
            </a:xfrm>
            <a:custGeom>
              <a:avLst/>
              <a:gdLst>
                <a:gd name="T0" fmla="*/ 0 w 115"/>
                <a:gd name="T1" fmla="*/ 9 h 12"/>
                <a:gd name="T2" fmla="*/ 114 w 115"/>
                <a:gd name="T3" fmla="*/ 0 h 12"/>
                <a:gd name="T4" fmla="*/ 115 w 115"/>
                <a:gd name="T5" fmla="*/ 2 h 12"/>
                <a:gd name="T6" fmla="*/ 1 w 115"/>
                <a:gd name="T7" fmla="*/ 12 h 12"/>
                <a:gd name="T8" fmla="*/ 0 w 115"/>
                <a:gd name="T9" fmla="*/ 9 h 12"/>
              </a:gdLst>
              <a:ahLst/>
              <a:cxnLst>
                <a:cxn ang="0">
                  <a:pos x="T0" y="T1"/>
                </a:cxn>
                <a:cxn ang="0">
                  <a:pos x="T2" y="T3"/>
                </a:cxn>
                <a:cxn ang="0">
                  <a:pos x="T4" y="T5"/>
                </a:cxn>
                <a:cxn ang="0">
                  <a:pos x="T6" y="T7"/>
                </a:cxn>
                <a:cxn ang="0">
                  <a:pos x="T8" y="T9"/>
                </a:cxn>
              </a:cxnLst>
              <a:rect l="0" t="0" r="r" b="b"/>
              <a:pathLst>
                <a:path w="115" h="12">
                  <a:moveTo>
                    <a:pt x="0" y="9"/>
                  </a:moveTo>
                  <a:lnTo>
                    <a:pt x="114" y="0"/>
                  </a:lnTo>
                  <a:lnTo>
                    <a:pt x="115" y="2"/>
                  </a:lnTo>
                  <a:lnTo>
                    <a:pt x="1" y="12"/>
                  </a:lnTo>
                  <a:lnTo>
                    <a:pt x="0" y="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21">
              <a:extLst>
                <a:ext uri="{FF2B5EF4-FFF2-40B4-BE49-F238E27FC236}">
                  <a16:creationId xmlns:a16="http://schemas.microsoft.com/office/drawing/2014/main" id="{AB792AF4-57D5-469B-8B3F-A87FA12F7061}"/>
                </a:ext>
              </a:extLst>
            </p:cNvPr>
            <p:cNvSpPr>
              <a:spLocks/>
            </p:cNvSpPr>
            <p:nvPr/>
          </p:nvSpPr>
          <p:spPr bwMode="auto">
            <a:xfrm>
              <a:off x="3419476" y="2554288"/>
              <a:ext cx="4763" cy="3175"/>
            </a:xfrm>
            <a:custGeom>
              <a:avLst/>
              <a:gdLst>
                <a:gd name="T0" fmla="*/ 2 w 8"/>
                <a:gd name="T1" fmla="*/ 5 h 5"/>
                <a:gd name="T2" fmla="*/ 0 w 8"/>
                <a:gd name="T3" fmla="*/ 1 h 5"/>
                <a:gd name="T4" fmla="*/ 6 w 8"/>
                <a:gd name="T5" fmla="*/ 0 h 5"/>
                <a:gd name="T6" fmla="*/ 8 w 8"/>
                <a:gd name="T7" fmla="*/ 5 h 5"/>
                <a:gd name="T8" fmla="*/ 2 w 8"/>
                <a:gd name="T9" fmla="*/ 5 h 5"/>
              </a:gdLst>
              <a:ahLst/>
              <a:cxnLst>
                <a:cxn ang="0">
                  <a:pos x="T0" y="T1"/>
                </a:cxn>
                <a:cxn ang="0">
                  <a:pos x="T2" y="T3"/>
                </a:cxn>
                <a:cxn ang="0">
                  <a:pos x="T4" y="T5"/>
                </a:cxn>
                <a:cxn ang="0">
                  <a:pos x="T6" y="T7"/>
                </a:cxn>
                <a:cxn ang="0">
                  <a:pos x="T8" y="T9"/>
                </a:cxn>
              </a:cxnLst>
              <a:rect l="0" t="0" r="r" b="b"/>
              <a:pathLst>
                <a:path w="8" h="5">
                  <a:moveTo>
                    <a:pt x="2" y="5"/>
                  </a:moveTo>
                  <a:lnTo>
                    <a:pt x="0" y="1"/>
                  </a:lnTo>
                  <a:lnTo>
                    <a:pt x="6" y="0"/>
                  </a:lnTo>
                  <a:lnTo>
                    <a:pt x="8" y="5"/>
                  </a:lnTo>
                  <a:lnTo>
                    <a:pt x="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22">
              <a:extLst>
                <a:ext uri="{FF2B5EF4-FFF2-40B4-BE49-F238E27FC236}">
                  <a16:creationId xmlns:a16="http://schemas.microsoft.com/office/drawing/2014/main" id="{C5765BA6-BAA8-473C-BD64-289C1104E55B}"/>
                </a:ext>
              </a:extLst>
            </p:cNvPr>
            <p:cNvSpPr>
              <a:spLocks/>
            </p:cNvSpPr>
            <p:nvPr/>
          </p:nvSpPr>
          <p:spPr bwMode="auto">
            <a:xfrm>
              <a:off x="3414714" y="2555875"/>
              <a:ext cx="4763" cy="3175"/>
            </a:xfrm>
            <a:custGeom>
              <a:avLst/>
              <a:gdLst>
                <a:gd name="T0" fmla="*/ 8 w 8"/>
                <a:gd name="T1" fmla="*/ 4 h 5"/>
                <a:gd name="T2" fmla="*/ 2 w 8"/>
                <a:gd name="T3" fmla="*/ 5 h 5"/>
                <a:gd name="T4" fmla="*/ 0 w 8"/>
                <a:gd name="T5" fmla="*/ 1 h 5"/>
                <a:gd name="T6" fmla="*/ 6 w 8"/>
                <a:gd name="T7" fmla="*/ 0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lnTo>
                    <a:pt x="2" y="5"/>
                  </a:lnTo>
                  <a:lnTo>
                    <a:pt x="0" y="1"/>
                  </a:lnTo>
                  <a:lnTo>
                    <a:pt x="6"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23">
              <a:extLst>
                <a:ext uri="{FF2B5EF4-FFF2-40B4-BE49-F238E27FC236}">
                  <a16:creationId xmlns:a16="http://schemas.microsoft.com/office/drawing/2014/main" id="{F0D74E8E-0A7E-4DC9-81D9-C050C2808E35}"/>
                </a:ext>
              </a:extLst>
            </p:cNvPr>
            <p:cNvSpPr>
              <a:spLocks/>
            </p:cNvSpPr>
            <p:nvPr/>
          </p:nvSpPr>
          <p:spPr bwMode="auto">
            <a:xfrm>
              <a:off x="3421064" y="2559050"/>
              <a:ext cx="4763" cy="3175"/>
            </a:xfrm>
            <a:custGeom>
              <a:avLst/>
              <a:gdLst>
                <a:gd name="T0" fmla="*/ 0 w 8"/>
                <a:gd name="T1" fmla="*/ 1 h 5"/>
                <a:gd name="T2" fmla="*/ 6 w 8"/>
                <a:gd name="T3" fmla="*/ 0 h 5"/>
                <a:gd name="T4" fmla="*/ 8 w 8"/>
                <a:gd name="T5" fmla="*/ 4 h 5"/>
                <a:gd name="T6" fmla="*/ 2 w 8"/>
                <a:gd name="T7" fmla="*/ 5 h 5"/>
                <a:gd name="T8" fmla="*/ 0 w 8"/>
                <a:gd name="T9" fmla="*/ 1 h 5"/>
              </a:gdLst>
              <a:ahLst/>
              <a:cxnLst>
                <a:cxn ang="0">
                  <a:pos x="T0" y="T1"/>
                </a:cxn>
                <a:cxn ang="0">
                  <a:pos x="T2" y="T3"/>
                </a:cxn>
                <a:cxn ang="0">
                  <a:pos x="T4" y="T5"/>
                </a:cxn>
                <a:cxn ang="0">
                  <a:pos x="T6" y="T7"/>
                </a:cxn>
                <a:cxn ang="0">
                  <a:pos x="T8" y="T9"/>
                </a:cxn>
              </a:cxnLst>
              <a:rect l="0" t="0" r="r" b="b"/>
              <a:pathLst>
                <a:path w="8" h="5">
                  <a:moveTo>
                    <a:pt x="0" y="1"/>
                  </a:moveTo>
                  <a:lnTo>
                    <a:pt x="6" y="0"/>
                  </a:lnTo>
                  <a:lnTo>
                    <a:pt x="8" y="4"/>
                  </a:lnTo>
                  <a:lnTo>
                    <a:pt x="2" y="5"/>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924">
              <a:extLst>
                <a:ext uri="{FF2B5EF4-FFF2-40B4-BE49-F238E27FC236}">
                  <a16:creationId xmlns:a16="http://schemas.microsoft.com/office/drawing/2014/main" id="{D3A79066-79CC-4CF0-B64C-962CDA8FEEC0}"/>
                </a:ext>
              </a:extLst>
            </p:cNvPr>
            <p:cNvSpPr>
              <a:spLocks/>
            </p:cNvSpPr>
            <p:nvPr/>
          </p:nvSpPr>
          <p:spPr bwMode="auto">
            <a:xfrm>
              <a:off x="3416301" y="2559050"/>
              <a:ext cx="4763" cy="3175"/>
            </a:xfrm>
            <a:custGeom>
              <a:avLst/>
              <a:gdLst>
                <a:gd name="T0" fmla="*/ 6 w 8"/>
                <a:gd name="T1" fmla="*/ 0 h 5"/>
                <a:gd name="T2" fmla="*/ 8 w 8"/>
                <a:gd name="T3" fmla="*/ 4 h 5"/>
                <a:gd name="T4" fmla="*/ 2 w 8"/>
                <a:gd name="T5" fmla="*/ 5 h 5"/>
                <a:gd name="T6" fmla="*/ 0 w 8"/>
                <a:gd name="T7" fmla="*/ 0 h 5"/>
                <a:gd name="T8" fmla="*/ 6 w 8"/>
                <a:gd name="T9" fmla="*/ 0 h 5"/>
              </a:gdLst>
              <a:ahLst/>
              <a:cxnLst>
                <a:cxn ang="0">
                  <a:pos x="T0" y="T1"/>
                </a:cxn>
                <a:cxn ang="0">
                  <a:pos x="T2" y="T3"/>
                </a:cxn>
                <a:cxn ang="0">
                  <a:pos x="T4" y="T5"/>
                </a:cxn>
                <a:cxn ang="0">
                  <a:pos x="T6" y="T7"/>
                </a:cxn>
                <a:cxn ang="0">
                  <a:pos x="T8" y="T9"/>
                </a:cxn>
              </a:cxnLst>
              <a:rect l="0" t="0" r="r" b="b"/>
              <a:pathLst>
                <a:path w="8" h="5">
                  <a:moveTo>
                    <a:pt x="6" y="0"/>
                  </a:moveTo>
                  <a:lnTo>
                    <a:pt x="8" y="4"/>
                  </a:lnTo>
                  <a:lnTo>
                    <a:pt x="2" y="5"/>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925">
              <a:extLst>
                <a:ext uri="{FF2B5EF4-FFF2-40B4-BE49-F238E27FC236}">
                  <a16:creationId xmlns:a16="http://schemas.microsoft.com/office/drawing/2014/main" id="{49BDF00A-29E8-4743-9C05-1ECE62A5CC9E}"/>
                </a:ext>
              </a:extLst>
            </p:cNvPr>
            <p:cNvSpPr>
              <a:spLocks/>
            </p:cNvSpPr>
            <p:nvPr/>
          </p:nvSpPr>
          <p:spPr bwMode="auto">
            <a:xfrm>
              <a:off x="3244851" y="2303463"/>
              <a:ext cx="150813" cy="274638"/>
            </a:xfrm>
            <a:custGeom>
              <a:avLst/>
              <a:gdLst>
                <a:gd name="T0" fmla="*/ 239 w 239"/>
                <a:gd name="T1" fmla="*/ 296 h 435"/>
                <a:gd name="T2" fmla="*/ 239 w 239"/>
                <a:gd name="T3" fmla="*/ 11 h 435"/>
                <a:gd name="T4" fmla="*/ 228 w 239"/>
                <a:gd name="T5" fmla="*/ 0 h 435"/>
                <a:gd name="T6" fmla="*/ 10 w 239"/>
                <a:gd name="T7" fmla="*/ 0 h 435"/>
                <a:gd name="T8" fmla="*/ 0 w 239"/>
                <a:gd name="T9" fmla="*/ 11 h 435"/>
                <a:gd name="T10" fmla="*/ 0 w 239"/>
                <a:gd name="T11" fmla="*/ 296 h 435"/>
                <a:gd name="T12" fmla="*/ 10 w 239"/>
                <a:gd name="T13" fmla="*/ 306 h 435"/>
                <a:gd name="T14" fmla="*/ 69 w 239"/>
                <a:gd name="T15" fmla="*/ 306 h 435"/>
                <a:gd name="T16" fmla="*/ 88 w 239"/>
                <a:gd name="T17" fmla="*/ 325 h 435"/>
                <a:gd name="T18" fmla="*/ 88 w 239"/>
                <a:gd name="T19" fmla="*/ 410 h 435"/>
                <a:gd name="T20" fmla="*/ 114 w 239"/>
                <a:gd name="T21" fmla="*/ 435 h 435"/>
                <a:gd name="T22" fmla="*/ 238 w 239"/>
                <a:gd name="T23" fmla="*/ 435 h 435"/>
                <a:gd name="T24" fmla="*/ 232 w 239"/>
                <a:gd name="T25" fmla="*/ 422 h 435"/>
                <a:gd name="T26" fmla="*/ 143 w 239"/>
                <a:gd name="T27" fmla="*/ 422 h 435"/>
                <a:gd name="T28" fmla="*/ 128 w 239"/>
                <a:gd name="T29" fmla="*/ 407 h 435"/>
                <a:gd name="T30" fmla="*/ 128 w 239"/>
                <a:gd name="T31" fmla="*/ 325 h 435"/>
                <a:gd name="T32" fmla="*/ 147 w 239"/>
                <a:gd name="T33" fmla="*/ 306 h 435"/>
                <a:gd name="T34" fmla="*/ 228 w 239"/>
                <a:gd name="T35" fmla="*/ 306 h 435"/>
                <a:gd name="T36" fmla="*/ 239 w 239"/>
                <a:gd name="T37" fmla="*/ 2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9" h="435">
                  <a:moveTo>
                    <a:pt x="239" y="296"/>
                  </a:moveTo>
                  <a:lnTo>
                    <a:pt x="239" y="11"/>
                  </a:lnTo>
                  <a:cubicBezTo>
                    <a:pt x="239" y="5"/>
                    <a:pt x="234" y="0"/>
                    <a:pt x="228" y="0"/>
                  </a:cubicBezTo>
                  <a:lnTo>
                    <a:pt x="10" y="0"/>
                  </a:lnTo>
                  <a:cubicBezTo>
                    <a:pt x="4" y="0"/>
                    <a:pt x="0" y="5"/>
                    <a:pt x="0" y="11"/>
                  </a:cubicBezTo>
                  <a:lnTo>
                    <a:pt x="0" y="296"/>
                  </a:lnTo>
                  <a:cubicBezTo>
                    <a:pt x="0" y="301"/>
                    <a:pt x="4" y="306"/>
                    <a:pt x="10" y="306"/>
                  </a:cubicBezTo>
                  <a:lnTo>
                    <a:pt x="69" y="306"/>
                  </a:lnTo>
                  <a:cubicBezTo>
                    <a:pt x="79" y="306"/>
                    <a:pt x="88" y="315"/>
                    <a:pt x="88" y="325"/>
                  </a:cubicBezTo>
                  <a:lnTo>
                    <a:pt x="88" y="410"/>
                  </a:lnTo>
                  <a:cubicBezTo>
                    <a:pt x="88" y="424"/>
                    <a:pt x="99" y="435"/>
                    <a:pt x="114" y="435"/>
                  </a:cubicBezTo>
                  <a:lnTo>
                    <a:pt x="238" y="435"/>
                  </a:lnTo>
                  <a:lnTo>
                    <a:pt x="232" y="422"/>
                  </a:lnTo>
                  <a:lnTo>
                    <a:pt x="143" y="422"/>
                  </a:lnTo>
                  <a:cubicBezTo>
                    <a:pt x="135" y="422"/>
                    <a:pt x="128" y="415"/>
                    <a:pt x="128" y="407"/>
                  </a:cubicBezTo>
                  <a:lnTo>
                    <a:pt x="128" y="325"/>
                  </a:lnTo>
                  <a:cubicBezTo>
                    <a:pt x="128" y="315"/>
                    <a:pt x="136" y="306"/>
                    <a:pt x="147" y="306"/>
                  </a:cubicBezTo>
                  <a:lnTo>
                    <a:pt x="228" y="306"/>
                  </a:lnTo>
                  <a:cubicBezTo>
                    <a:pt x="234" y="306"/>
                    <a:pt x="239" y="301"/>
                    <a:pt x="239" y="296"/>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26">
              <a:extLst>
                <a:ext uri="{FF2B5EF4-FFF2-40B4-BE49-F238E27FC236}">
                  <a16:creationId xmlns:a16="http://schemas.microsoft.com/office/drawing/2014/main" id="{C525BB4E-DB3D-4CC5-ACDA-0D8906C0EE31}"/>
                </a:ext>
              </a:extLst>
            </p:cNvPr>
            <p:cNvSpPr>
              <a:spLocks/>
            </p:cNvSpPr>
            <p:nvPr/>
          </p:nvSpPr>
          <p:spPr bwMode="auto">
            <a:xfrm>
              <a:off x="3251201" y="2311400"/>
              <a:ext cx="136525" cy="96838"/>
            </a:xfrm>
            <a:custGeom>
              <a:avLst/>
              <a:gdLst>
                <a:gd name="T0" fmla="*/ 212 w 216"/>
                <a:gd name="T1" fmla="*/ 154 h 154"/>
                <a:gd name="T2" fmla="*/ 5 w 216"/>
                <a:gd name="T3" fmla="*/ 154 h 154"/>
                <a:gd name="T4" fmla="*/ 0 w 216"/>
                <a:gd name="T5" fmla="*/ 149 h 154"/>
                <a:gd name="T6" fmla="*/ 0 w 216"/>
                <a:gd name="T7" fmla="*/ 5 h 154"/>
                <a:gd name="T8" fmla="*/ 5 w 216"/>
                <a:gd name="T9" fmla="*/ 0 h 154"/>
                <a:gd name="T10" fmla="*/ 212 w 216"/>
                <a:gd name="T11" fmla="*/ 0 h 154"/>
                <a:gd name="T12" fmla="*/ 216 w 216"/>
                <a:gd name="T13" fmla="*/ 5 h 154"/>
                <a:gd name="T14" fmla="*/ 216 w 216"/>
                <a:gd name="T15" fmla="*/ 149 h 154"/>
                <a:gd name="T16" fmla="*/ 212 w 216"/>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54">
                  <a:moveTo>
                    <a:pt x="212" y="154"/>
                  </a:moveTo>
                  <a:lnTo>
                    <a:pt x="5" y="154"/>
                  </a:lnTo>
                  <a:cubicBezTo>
                    <a:pt x="2" y="154"/>
                    <a:pt x="0" y="151"/>
                    <a:pt x="0" y="149"/>
                  </a:cubicBezTo>
                  <a:lnTo>
                    <a:pt x="0" y="5"/>
                  </a:lnTo>
                  <a:cubicBezTo>
                    <a:pt x="0" y="2"/>
                    <a:pt x="2" y="0"/>
                    <a:pt x="5" y="0"/>
                  </a:cubicBezTo>
                  <a:lnTo>
                    <a:pt x="212" y="0"/>
                  </a:lnTo>
                  <a:cubicBezTo>
                    <a:pt x="214" y="0"/>
                    <a:pt x="216" y="2"/>
                    <a:pt x="216" y="5"/>
                  </a:cubicBezTo>
                  <a:lnTo>
                    <a:pt x="216" y="149"/>
                  </a:lnTo>
                  <a:cubicBezTo>
                    <a:pt x="216" y="151"/>
                    <a:pt x="214" y="154"/>
                    <a:pt x="212" y="15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927">
              <a:extLst>
                <a:ext uri="{FF2B5EF4-FFF2-40B4-BE49-F238E27FC236}">
                  <a16:creationId xmlns:a16="http://schemas.microsoft.com/office/drawing/2014/main" id="{4D9920F5-4462-459F-AA1B-3CBF396926AC}"/>
                </a:ext>
              </a:extLst>
            </p:cNvPr>
            <p:cNvSpPr>
              <a:spLocks noChangeArrowheads="1"/>
            </p:cNvSpPr>
            <p:nvPr/>
          </p:nvSpPr>
          <p:spPr bwMode="auto">
            <a:xfrm>
              <a:off x="3295651" y="2360613"/>
              <a:ext cx="19050" cy="412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928">
              <a:extLst>
                <a:ext uri="{FF2B5EF4-FFF2-40B4-BE49-F238E27FC236}">
                  <a16:creationId xmlns:a16="http://schemas.microsoft.com/office/drawing/2014/main" id="{CCF059F6-5FE3-459D-93CE-31F5E53D1258}"/>
                </a:ext>
              </a:extLst>
            </p:cNvPr>
            <p:cNvSpPr>
              <a:spLocks noChangeArrowheads="1"/>
            </p:cNvSpPr>
            <p:nvPr/>
          </p:nvSpPr>
          <p:spPr bwMode="auto">
            <a:xfrm>
              <a:off x="3355976" y="2224088"/>
              <a:ext cx="19050" cy="177800"/>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929">
              <a:extLst>
                <a:ext uri="{FF2B5EF4-FFF2-40B4-BE49-F238E27FC236}">
                  <a16:creationId xmlns:a16="http://schemas.microsoft.com/office/drawing/2014/main" id="{A64A6DF1-86D0-4D52-A486-2797617044D9}"/>
                </a:ext>
              </a:extLst>
            </p:cNvPr>
            <p:cNvSpPr>
              <a:spLocks noChangeArrowheads="1"/>
            </p:cNvSpPr>
            <p:nvPr/>
          </p:nvSpPr>
          <p:spPr bwMode="auto">
            <a:xfrm>
              <a:off x="3263901" y="2381250"/>
              <a:ext cx="20638" cy="20638"/>
            </a:xfrm>
            <a:prstGeom prst="rect">
              <a:avLst/>
            </a:prstGeom>
            <a:solidFill>
              <a:srgbClr val="FEC9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930">
              <a:extLst>
                <a:ext uri="{FF2B5EF4-FFF2-40B4-BE49-F238E27FC236}">
                  <a16:creationId xmlns:a16="http://schemas.microsoft.com/office/drawing/2014/main" id="{06694EC6-0001-48FD-929D-7605E3C34AC7}"/>
                </a:ext>
              </a:extLst>
            </p:cNvPr>
            <p:cNvSpPr>
              <a:spLocks noChangeArrowheads="1"/>
            </p:cNvSpPr>
            <p:nvPr/>
          </p:nvSpPr>
          <p:spPr bwMode="auto">
            <a:xfrm>
              <a:off x="3325814" y="2268538"/>
              <a:ext cx="19050" cy="133350"/>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931">
              <a:extLst>
                <a:ext uri="{FF2B5EF4-FFF2-40B4-BE49-F238E27FC236}">
                  <a16:creationId xmlns:a16="http://schemas.microsoft.com/office/drawing/2014/main" id="{C9733016-7108-40AA-A1E6-9498FFABBC85}"/>
                </a:ext>
              </a:extLst>
            </p:cNvPr>
            <p:cNvSpPr>
              <a:spLocks noChangeArrowheads="1"/>
            </p:cNvSpPr>
            <p:nvPr/>
          </p:nvSpPr>
          <p:spPr bwMode="auto">
            <a:xfrm>
              <a:off x="3251201" y="2417763"/>
              <a:ext cx="82550"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932">
              <a:extLst>
                <a:ext uri="{FF2B5EF4-FFF2-40B4-BE49-F238E27FC236}">
                  <a16:creationId xmlns:a16="http://schemas.microsoft.com/office/drawing/2014/main" id="{7223D06D-EFD8-4795-8B19-2FB277F0CA83}"/>
                </a:ext>
              </a:extLst>
            </p:cNvPr>
            <p:cNvSpPr>
              <a:spLocks noChangeArrowheads="1"/>
            </p:cNvSpPr>
            <p:nvPr/>
          </p:nvSpPr>
          <p:spPr bwMode="auto">
            <a:xfrm>
              <a:off x="3251201" y="2428875"/>
              <a:ext cx="8255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933">
              <a:extLst>
                <a:ext uri="{FF2B5EF4-FFF2-40B4-BE49-F238E27FC236}">
                  <a16:creationId xmlns:a16="http://schemas.microsoft.com/office/drawing/2014/main" id="{6B7F560F-8C9D-4887-A098-3A977DC8122B}"/>
                </a:ext>
              </a:extLst>
            </p:cNvPr>
            <p:cNvSpPr>
              <a:spLocks noChangeArrowheads="1"/>
            </p:cNvSpPr>
            <p:nvPr/>
          </p:nvSpPr>
          <p:spPr bwMode="auto">
            <a:xfrm>
              <a:off x="3251201" y="2439988"/>
              <a:ext cx="6350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934">
              <a:extLst>
                <a:ext uri="{FF2B5EF4-FFF2-40B4-BE49-F238E27FC236}">
                  <a16:creationId xmlns:a16="http://schemas.microsoft.com/office/drawing/2014/main" id="{390F28A4-0BAE-4A9E-855F-DC1A914A9F6C}"/>
                </a:ext>
              </a:extLst>
            </p:cNvPr>
            <p:cNvSpPr>
              <a:spLocks noChangeArrowheads="1"/>
            </p:cNvSpPr>
            <p:nvPr/>
          </p:nvSpPr>
          <p:spPr bwMode="auto">
            <a:xfrm>
              <a:off x="3446464" y="2171700"/>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935">
              <a:extLst>
                <a:ext uri="{FF2B5EF4-FFF2-40B4-BE49-F238E27FC236}">
                  <a16:creationId xmlns:a16="http://schemas.microsoft.com/office/drawing/2014/main" id="{12A44B39-7DD2-4C2E-85EB-2FDDEB6D3B68}"/>
                </a:ext>
              </a:extLst>
            </p:cNvPr>
            <p:cNvSpPr>
              <a:spLocks noChangeArrowheads="1"/>
            </p:cNvSpPr>
            <p:nvPr/>
          </p:nvSpPr>
          <p:spPr bwMode="auto">
            <a:xfrm>
              <a:off x="3316289" y="2163763"/>
              <a:ext cx="22225"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936">
              <a:extLst>
                <a:ext uri="{FF2B5EF4-FFF2-40B4-BE49-F238E27FC236}">
                  <a16:creationId xmlns:a16="http://schemas.microsoft.com/office/drawing/2014/main" id="{8F4411E7-1ABA-461E-BB6E-E4EEFB53B6B0}"/>
                </a:ext>
              </a:extLst>
            </p:cNvPr>
            <p:cNvSpPr>
              <a:spLocks noEditPoints="1"/>
            </p:cNvSpPr>
            <p:nvPr/>
          </p:nvSpPr>
          <p:spPr bwMode="auto">
            <a:xfrm>
              <a:off x="3360739" y="2178050"/>
              <a:ext cx="100013" cy="58738"/>
            </a:xfrm>
            <a:custGeom>
              <a:avLst/>
              <a:gdLst>
                <a:gd name="T0" fmla="*/ 151 w 157"/>
                <a:gd name="T1" fmla="*/ 9 h 92"/>
                <a:gd name="T2" fmla="*/ 147 w 157"/>
                <a:gd name="T3" fmla="*/ 6 h 92"/>
                <a:gd name="T4" fmla="*/ 151 w 157"/>
                <a:gd name="T5" fmla="*/ 2 h 92"/>
                <a:gd name="T6" fmla="*/ 154 w 157"/>
                <a:gd name="T7" fmla="*/ 6 h 92"/>
                <a:gd name="T8" fmla="*/ 151 w 157"/>
                <a:gd name="T9" fmla="*/ 9 h 92"/>
                <a:gd name="T10" fmla="*/ 6 w 157"/>
                <a:gd name="T11" fmla="*/ 89 h 92"/>
                <a:gd name="T12" fmla="*/ 3 w 157"/>
                <a:gd name="T13" fmla="*/ 86 h 92"/>
                <a:gd name="T14" fmla="*/ 6 w 157"/>
                <a:gd name="T15" fmla="*/ 82 h 92"/>
                <a:gd name="T16" fmla="*/ 10 w 157"/>
                <a:gd name="T17" fmla="*/ 86 h 92"/>
                <a:gd name="T18" fmla="*/ 6 w 157"/>
                <a:gd name="T19" fmla="*/ 89 h 92"/>
                <a:gd name="T20" fmla="*/ 151 w 157"/>
                <a:gd name="T21" fmla="*/ 0 h 92"/>
                <a:gd name="T22" fmla="*/ 145 w 157"/>
                <a:gd name="T23" fmla="*/ 6 h 92"/>
                <a:gd name="T24" fmla="*/ 145 w 157"/>
                <a:gd name="T25" fmla="*/ 8 h 92"/>
                <a:gd name="T26" fmla="*/ 11 w 157"/>
                <a:gd name="T27" fmla="*/ 82 h 92"/>
                <a:gd name="T28" fmla="*/ 6 w 157"/>
                <a:gd name="T29" fmla="*/ 80 h 92"/>
                <a:gd name="T30" fmla="*/ 0 w 157"/>
                <a:gd name="T31" fmla="*/ 86 h 92"/>
                <a:gd name="T32" fmla="*/ 6 w 157"/>
                <a:gd name="T33" fmla="*/ 92 h 92"/>
                <a:gd name="T34" fmla="*/ 12 w 157"/>
                <a:gd name="T35" fmla="*/ 86 h 92"/>
                <a:gd name="T36" fmla="*/ 12 w 157"/>
                <a:gd name="T37" fmla="*/ 84 h 92"/>
                <a:gd name="T38" fmla="*/ 146 w 157"/>
                <a:gd name="T39" fmla="*/ 10 h 92"/>
                <a:gd name="T40" fmla="*/ 151 w 157"/>
                <a:gd name="T41" fmla="*/ 12 h 92"/>
                <a:gd name="T42" fmla="*/ 157 w 157"/>
                <a:gd name="T43" fmla="*/ 6 h 92"/>
                <a:gd name="T44" fmla="*/ 151 w 157"/>
                <a:gd name="T4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92">
                  <a:moveTo>
                    <a:pt x="151" y="9"/>
                  </a:moveTo>
                  <a:cubicBezTo>
                    <a:pt x="149" y="9"/>
                    <a:pt x="147" y="8"/>
                    <a:pt x="147" y="6"/>
                  </a:cubicBezTo>
                  <a:cubicBezTo>
                    <a:pt x="147" y="4"/>
                    <a:pt x="149" y="2"/>
                    <a:pt x="151" y="2"/>
                  </a:cubicBezTo>
                  <a:cubicBezTo>
                    <a:pt x="152" y="2"/>
                    <a:pt x="154" y="4"/>
                    <a:pt x="154" y="6"/>
                  </a:cubicBezTo>
                  <a:cubicBezTo>
                    <a:pt x="154" y="8"/>
                    <a:pt x="152" y="9"/>
                    <a:pt x="151" y="9"/>
                  </a:cubicBezTo>
                  <a:close/>
                  <a:moveTo>
                    <a:pt x="6" y="89"/>
                  </a:moveTo>
                  <a:cubicBezTo>
                    <a:pt x="4" y="89"/>
                    <a:pt x="3" y="88"/>
                    <a:pt x="3" y="86"/>
                  </a:cubicBezTo>
                  <a:cubicBezTo>
                    <a:pt x="3" y="84"/>
                    <a:pt x="4" y="82"/>
                    <a:pt x="6" y="82"/>
                  </a:cubicBezTo>
                  <a:cubicBezTo>
                    <a:pt x="8" y="82"/>
                    <a:pt x="10" y="84"/>
                    <a:pt x="10" y="86"/>
                  </a:cubicBezTo>
                  <a:cubicBezTo>
                    <a:pt x="10" y="88"/>
                    <a:pt x="8" y="89"/>
                    <a:pt x="6" y="89"/>
                  </a:cubicBezTo>
                  <a:close/>
                  <a:moveTo>
                    <a:pt x="151" y="0"/>
                  </a:moveTo>
                  <a:cubicBezTo>
                    <a:pt x="147" y="0"/>
                    <a:pt x="145" y="2"/>
                    <a:pt x="145" y="6"/>
                  </a:cubicBezTo>
                  <a:cubicBezTo>
                    <a:pt x="145" y="6"/>
                    <a:pt x="145" y="7"/>
                    <a:pt x="145" y="8"/>
                  </a:cubicBezTo>
                  <a:lnTo>
                    <a:pt x="11" y="82"/>
                  </a:lnTo>
                  <a:cubicBezTo>
                    <a:pt x="10" y="81"/>
                    <a:pt x="8" y="80"/>
                    <a:pt x="6" y="80"/>
                  </a:cubicBezTo>
                  <a:cubicBezTo>
                    <a:pt x="3" y="80"/>
                    <a:pt x="0" y="82"/>
                    <a:pt x="0" y="86"/>
                  </a:cubicBezTo>
                  <a:cubicBezTo>
                    <a:pt x="0" y="89"/>
                    <a:pt x="3" y="92"/>
                    <a:pt x="6" y="92"/>
                  </a:cubicBezTo>
                  <a:cubicBezTo>
                    <a:pt x="10" y="92"/>
                    <a:pt x="12" y="89"/>
                    <a:pt x="12" y="86"/>
                  </a:cubicBezTo>
                  <a:cubicBezTo>
                    <a:pt x="12" y="85"/>
                    <a:pt x="12" y="85"/>
                    <a:pt x="12" y="84"/>
                  </a:cubicBezTo>
                  <a:lnTo>
                    <a:pt x="146" y="10"/>
                  </a:lnTo>
                  <a:cubicBezTo>
                    <a:pt x="147" y="11"/>
                    <a:pt x="149" y="12"/>
                    <a:pt x="151" y="12"/>
                  </a:cubicBezTo>
                  <a:cubicBezTo>
                    <a:pt x="154" y="12"/>
                    <a:pt x="157" y="9"/>
                    <a:pt x="157" y="6"/>
                  </a:cubicBezTo>
                  <a:cubicBezTo>
                    <a:pt x="157" y="2"/>
                    <a:pt x="154" y="0"/>
                    <a:pt x="151"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37">
              <a:extLst>
                <a:ext uri="{FF2B5EF4-FFF2-40B4-BE49-F238E27FC236}">
                  <a16:creationId xmlns:a16="http://schemas.microsoft.com/office/drawing/2014/main" id="{177B7BE4-50E7-46E7-B9EB-87C8263BA00B}"/>
                </a:ext>
              </a:extLst>
            </p:cNvPr>
            <p:cNvSpPr>
              <a:spLocks noEditPoints="1"/>
            </p:cNvSpPr>
            <p:nvPr/>
          </p:nvSpPr>
          <p:spPr bwMode="auto">
            <a:xfrm>
              <a:off x="3324226" y="2171700"/>
              <a:ext cx="14288" cy="107950"/>
            </a:xfrm>
            <a:custGeom>
              <a:avLst/>
              <a:gdLst>
                <a:gd name="T0" fmla="*/ 18 w 24"/>
                <a:gd name="T1" fmla="*/ 168 h 170"/>
                <a:gd name="T2" fmla="*/ 15 w 24"/>
                <a:gd name="T3" fmla="*/ 164 h 170"/>
                <a:gd name="T4" fmla="*/ 18 w 24"/>
                <a:gd name="T5" fmla="*/ 161 h 170"/>
                <a:gd name="T6" fmla="*/ 21 w 24"/>
                <a:gd name="T7" fmla="*/ 164 h 170"/>
                <a:gd name="T8" fmla="*/ 18 w 24"/>
                <a:gd name="T9" fmla="*/ 168 h 170"/>
                <a:gd name="T10" fmla="*/ 2 w 24"/>
                <a:gd name="T11" fmla="*/ 6 h 170"/>
                <a:gd name="T12" fmla="*/ 6 w 24"/>
                <a:gd name="T13" fmla="*/ 2 h 170"/>
                <a:gd name="T14" fmla="*/ 9 w 24"/>
                <a:gd name="T15" fmla="*/ 6 h 170"/>
                <a:gd name="T16" fmla="*/ 6 w 24"/>
                <a:gd name="T17" fmla="*/ 9 h 170"/>
                <a:gd name="T18" fmla="*/ 2 w 24"/>
                <a:gd name="T19" fmla="*/ 6 h 170"/>
                <a:gd name="T20" fmla="*/ 19 w 24"/>
                <a:gd name="T21" fmla="*/ 158 h 170"/>
                <a:gd name="T22" fmla="*/ 7 w 24"/>
                <a:gd name="T23" fmla="*/ 11 h 170"/>
                <a:gd name="T24" fmla="*/ 12 w 24"/>
                <a:gd name="T25" fmla="*/ 6 h 170"/>
                <a:gd name="T26" fmla="*/ 6 w 24"/>
                <a:gd name="T27" fmla="*/ 0 h 170"/>
                <a:gd name="T28" fmla="*/ 0 w 24"/>
                <a:gd name="T29" fmla="*/ 6 h 170"/>
                <a:gd name="T30" fmla="*/ 5 w 24"/>
                <a:gd name="T31" fmla="*/ 11 h 170"/>
                <a:gd name="T32" fmla="*/ 16 w 24"/>
                <a:gd name="T33" fmla="*/ 159 h 170"/>
                <a:gd name="T34" fmla="*/ 12 w 24"/>
                <a:gd name="T35" fmla="*/ 164 h 170"/>
                <a:gd name="T36" fmla="*/ 18 w 24"/>
                <a:gd name="T37" fmla="*/ 170 h 170"/>
                <a:gd name="T38" fmla="*/ 24 w 24"/>
                <a:gd name="T39" fmla="*/ 164 h 170"/>
                <a:gd name="T40" fmla="*/ 19 w 24"/>
                <a:gd name="T41" fmla="*/ 1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170">
                  <a:moveTo>
                    <a:pt x="18" y="168"/>
                  </a:moveTo>
                  <a:cubicBezTo>
                    <a:pt x="16" y="168"/>
                    <a:pt x="15" y="166"/>
                    <a:pt x="15" y="164"/>
                  </a:cubicBezTo>
                  <a:cubicBezTo>
                    <a:pt x="15" y="162"/>
                    <a:pt x="16" y="161"/>
                    <a:pt x="18" y="161"/>
                  </a:cubicBezTo>
                  <a:cubicBezTo>
                    <a:pt x="20" y="161"/>
                    <a:pt x="21" y="162"/>
                    <a:pt x="21" y="164"/>
                  </a:cubicBezTo>
                  <a:cubicBezTo>
                    <a:pt x="21" y="166"/>
                    <a:pt x="20" y="168"/>
                    <a:pt x="18" y="168"/>
                  </a:cubicBezTo>
                  <a:close/>
                  <a:moveTo>
                    <a:pt x="2" y="6"/>
                  </a:moveTo>
                  <a:cubicBezTo>
                    <a:pt x="2" y="4"/>
                    <a:pt x="4" y="2"/>
                    <a:pt x="6" y="2"/>
                  </a:cubicBezTo>
                  <a:cubicBezTo>
                    <a:pt x="7" y="2"/>
                    <a:pt x="9" y="4"/>
                    <a:pt x="9" y="6"/>
                  </a:cubicBezTo>
                  <a:cubicBezTo>
                    <a:pt x="9" y="7"/>
                    <a:pt x="7" y="9"/>
                    <a:pt x="6" y="9"/>
                  </a:cubicBezTo>
                  <a:cubicBezTo>
                    <a:pt x="4" y="9"/>
                    <a:pt x="2" y="7"/>
                    <a:pt x="2" y="6"/>
                  </a:cubicBezTo>
                  <a:close/>
                  <a:moveTo>
                    <a:pt x="19" y="158"/>
                  </a:moveTo>
                  <a:lnTo>
                    <a:pt x="7" y="11"/>
                  </a:lnTo>
                  <a:cubicBezTo>
                    <a:pt x="10" y="10"/>
                    <a:pt x="12" y="8"/>
                    <a:pt x="12" y="6"/>
                  </a:cubicBezTo>
                  <a:cubicBezTo>
                    <a:pt x="12" y="2"/>
                    <a:pt x="9" y="0"/>
                    <a:pt x="6" y="0"/>
                  </a:cubicBezTo>
                  <a:cubicBezTo>
                    <a:pt x="2" y="0"/>
                    <a:pt x="0" y="2"/>
                    <a:pt x="0" y="6"/>
                  </a:cubicBezTo>
                  <a:cubicBezTo>
                    <a:pt x="0" y="9"/>
                    <a:pt x="2" y="11"/>
                    <a:pt x="5" y="11"/>
                  </a:cubicBezTo>
                  <a:lnTo>
                    <a:pt x="16" y="159"/>
                  </a:lnTo>
                  <a:cubicBezTo>
                    <a:pt x="14" y="159"/>
                    <a:pt x="12" y="162"/>
                    <a:pt x="12" y="164"/>
                  </a:cubicBezTo>
                  <a:cubicBezTo>
                    <a:pt x="12" y="168"/>
                    <a:pt x="15" y="170"/>
                    <a:pt x="18" y="170"/>
                  </a:cubicBezTo>
                  <a:cubicBezTo>
                    <a:pt x="21" y="170"/>
                    <a:pt x="24" y="168"/>
                    <a:pt x="24" y="164"/>
                  </a:cubicBezTo>
                  <a:cubicBezTo>
                    <a:pt x="24" y="161"/>
                    <a:pt x="22" y="159"/>
                    <a:pt x="19" y="15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938">
              <a:extLst>
                <a:ext uri="{FF2B5EF4-FFF2-40B4-BE49-F238E27FC236}">
                  <a16:creationId xmlns:a16="http://schemas.microsoft.com/office/drawing/2014/main" id="{0B04093A-F6D7-4EFA-832F-C2672445DB97}"/>
                </a:ext>
              </a:extLst>
            </p:cNvPr>
            <p:cNvSpPr>
              <a:spLocks/>
            </p:cNvSpPr>
            <p:nvPr/>
          </p:nvSpPr>
          <p:spPr bwMode="auto">
            <a:xfrm>
              <a:off x="2870201" y="2197100"/>
              <a:ext cx="360363" cy="385763"/>
            </a:xfrm>
            <a:custGeom>
              <a:avLst/>
              <a:gdLst>
                <a:gd name="T0" fmla="*/ 479 w 569"/>
                <a:gd name="T1" fmla="*/ 447 h 608"/>
                <a:gd name="T2" fmla="*/ 540 w 569"/>
                <a:gd name="T3" fmla="*/ 198 h 608"/>
                <a:gd name="T4" fmla="*/ 233 w 569"/>
                <a:gd name="T5" fmla="*/ 41 h 608"/>
                <a:gd name="T6" fmla="*/ 193 w 569"/>
                <a:gd name="T7" fmla="*/ 57 h 608"/>
                <a:gd name="T8" fmla="*/ 114 w 569"/>
                <a:gd name="T9" fmla="*/ 59 h 608"/>
                <a:gd name="T10" fmla="*/ 23 w 569"/>
                <a:gd name="T11" fmla="*/ 235 h 608"/>
                <a:gd name="T12" fmla="*/ 65 w 569"/>
                <a:gd name="T13" fmla="*/ 298 h 608"/>
                <a:gd name="T14" fmla="*/ 75 w 569"/>
                <a:gd name="T15" fmla="*/ 348 h 608"/>
                <a:gd name="T16" fmla="*/ 296 w 569"/>
                <a:gd name="T17" fmla="*/ 517 h 608"/>
                <a:gd name="T18" fmla="*/ 299 w 569"/>
                <a:gd name="T19" fmla="*/ 527 h 608"/>
                <a:gd name="T20" fmla="*/ 423 w 569"/>
                <a:gd name="T21" fmla="*/ 591 h 608"/>
                <a:gd name="T22" fmla="*/ 487 w 569"/>
                <a:gd name="T23" fmla="*/ 466 h 608"/>
                <a:gd name="T24" fmla="*/ 479 w 569"/>
                <a:gd name="T25" fmla="*/ 447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8">
                  <a:moveTo>
                    <a:pt x="479" y="447"/>
                  </a:moveTo>
                  <a:cubicBezTo>
                    <a:pt x="542" y="384"/>
                    <a:pt x="569" y="289"/>
                    <a:pt x="540" y="198"/>
                  </a:cubicBezTo>
                  <a:cubicBezTo>
                    <a:pt x="498" y="70"/>
                    <a:pt x="361" y="0"/>
                    <a:pt x="233" y="41"/>
                  </a:cubicBezTo>
                  <a:cubicBezTo>
                    <a:pt x="219" y="45"/>
                    <a:pt x="206" y="51"/>
                    <a:pt x="193" y="57"/>
                  </a:cubicBezTo>
                  <a:cubicBezTo>
                    <a:pt x="168" y="50"/>
                    <a:pt x="141" y="51"/>
                    <a:pt x="114" y="59"/>
                  </a:cubicBezTo>
                  <a:cubicBezTo>
                    <a:pt x="40" y="83"/>
                    <a:pt x="0" y="161"/>
                    <a:pt x="23" y="235"/>
                  </a:cubicBezTo>
                  <a:cubicBezTo>
                    <a:pt x="31" y="260"/>
                    <a:pt x="46" y="281"/>
                    <a:pt x="65" y="298"/>
                  </a:cubicBezTo>
                  <a:cubicBezTo>
                    <a:pt x="66" y="314"/>
                    <a:pt x="70" y="331"/>
                    <a:pt x="75" y="348"/>
                  </a:cubicBezTo>
                  <a:cubicBezTo>
                    <a:pt x="107" y="447"/>
                    <a:pt x="197" y="512"/>
                    <a:pt x="296" y="517"/>
                  </a:cubicBezTo>
                  <a:cubicBezTo>
                    <a:pt x="297" y="520"/>
                    <a:pt x="298" y="524"/>
                    <a:pt x="299" y="527"/>
                  </a:cubicBezTo>
                  <a:cubicBezTo>
                    <a:pt x="315" y="579"/>
                    <a:pt x="371" y="608"/>
                    <a:pt x="423" y="591"/>
                  </a:cubicBezTo>
                  <a:cubicBezTo>
                    <a:pt x="476" y="574"/>
                    <a:pt x="504" y="519"/>
                    <a:pt x="487" y="466"/>
                  </a:cubicBezTo>
                  <a:cubicBezTo>
                    <a:pt x="485" y="459"/>
                    <a:pt x="482" y="453"/>
                    <a:pt x="479" y="447"/>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939">
              <a:extLst>
                <a:ext uri="{FF2B5EF4-FFF2-40B4-BE49-F238E27FC236}">
                  <a16:creationId xmlns:a16="http://schemas.microsoft.com/office/drawing/2014/main" id="{3371C550-2451-47E2-BC9F-7F2CF40B1FDF}"/>
                </a:ext>
              </a:extLst>
            </p:cNvPr>
            <p:cNvSpPr>
              <a:spLocks/>
            </p:cNvSpPr>
            <p:nvPr/>
          </p:nvSpPr>
          <p:spPr bwMode="auto">
            <a:xfrm>
              <a:off x="2998789" y="2443163"/>
              <a:ext cx="131763" cy="134938"/>
            </a:xfrm>
            <a:custGeom>
              <a:avLst/>
              <a:gdLst>
                <a:gd name="T0" fmla="*/ 6 w 206"/>
                <a:gd name="T1" fmla="*/ 47 h 213"/>
                <a:gd name="T2" fmla="*/ 0 w 206"/>
                <a:gd name="T3" fmla="*/ 107 h 213"/>
                <a:gd name="T4" fmla="*/ 92 w 206"/>
                <a:gd name="T5" fmla="*/ 130 h 213"/>
                <a:gd name="T6" fmla="*/ 95 w 206"/>
                <a:gd name="T7" fmla="*/ 140 h 213"/>
                <a:gd name="T8" fmla="*/ 104 w 206"/>
                <a:gd name="T9" fmla="*/ 161 h 213"/>
                <a:gd name="T10" fmla="*/ 105 w 206"/>
                <a:gd name="T11" fmla="*/ 159 h 213"/>
                <a:gd name="T12" fmla="*/ 105 w 206"/>
                <a:gd name="T13" fmla="*/ 163 h 213"/>
                <a:gd name="T14" fmla="*/ 202 w 206"/>
                <a:gd name="T15" fmla="*/ 208 h 213"/>
                <a:gd name="T16" fmla="*/ 206 w 206"/>
                <a:gd name="T17" fmla="*/ 33 h 213"/>
                <a:gd name="T18" fmla="*/ 114 w 206"/>
                <a:gd name="T19" fmla="*/ 0 h 213"/>
                <a:gd name="T20" fmla="*/ 6 w 206"/>
                <a:gd name="T21"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13">
                  <a:moveTo>
                    <a:pt x="6" y="47"/>
                  </a:moveTo>
                  <a:lnTo>
                    <a:pt x="0" y="107"/>
                  </a:lnTo>
                  <a:cubicBezTo>
                    <a:pt x="29" y="120"/>
                    <a:pt x="60" y="128"/>
                    <a:pt x="92" y="130"/>
                  </a:cubicBezTo>
                  <a:cubicBezTo>
                    <a:pt x="93" y="133"/>
                    <a:pt x="94" y="137"/>
                    <a:pt x="95" y="140"/>
                  </a:cubicBezTo>
                  <a:cubicBezTo>
                    <a:pt x="97" y="148"/>
                    <a:pt x="100" y="155"/>
                    <a:pt x="104" y="161"/>
                  </a:cubicBezTo>
                  <a:lnTo>
                    <a:pt x="105" y="159"/>
                  </a:lnTo>
                  <a:lnTo>
                    <a:pt x="105" y="163"/>
                  </a:lnTo>
                  <a:cubicBezTo>
                    <a:pt x="126" y="195"/>
                    <a:pt x="163" y="213"/>
                    <a:pt x="202" y="208"/>
                  </a:cubicBezTo>
                  <a:lnTo>
                    <a:pt x="206" y="33"/>
                  </a:lnTo>
                  <a:lnTo>
                    <a:pt x="114" y="0"/>
                  </a:lnTo>
                  <a:lnTo>
                    <a:pt x="6" y="47"/>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940">
              <a:extLst>
                <a:ext uri="{FF2B5EF4-FFF2-40B4-BE49-F238E27FC236}">
                  <a16:creationId xmlns:a16="http://schemas.microsoft.com/office/drawing/2014/main" id="{04E88F83-7BB8-493A-9AF2-6DB4D87660AA}"/>
                </a:ext>
              </a:extLst>
            </p:cNvPr>
            <p:cNvSpPr>
              <a:spLocks/>
            </p:cNvSpPr>
            <p:nvPr/>
          </p:nvSpPr>
          <p:spPr bwMode="auto">
            <a:xfrm>
              <a:off x="3228976" y="2238375"/>
              <a:ext cx="80963" cy="30163"/>
            </a:xfrm>
            <a:custGeom>
              <a:avLst/>
              <a:gdLst>
                <a:gd name="T0" fmla="*/ 0 w 127"/>
                <a:gd name="T1" fmla="*/ 30 h 47"/>
                <a:gd name="T2" fmla="*/ 27 w 127"/>
                <a:gd name="T3" fmla="*/ 7 h 47"/>
                <a:gd name="T4" fmla="*/ 42 w 127"/>
                <a:gd name="T5" fmla="*/ 0 h 47"/>
                <a:gd name="T6" fmla="*/ 127 w 127"/>
                <a:gd name="T7" fmla="*/ 4 h 47"/>
                <a:gd name="T8" fmla="*/ 125 w 127"/>
                <a:gd name="T9" fmla="*/ 8 h 47"/>
                <a:gd name="T10" fmla="*/ 115 w 127"/>
                <a:gd name="T11" fmla="*/ 15 h 47"/>
                <a:gd name="T12" fmla="*/ 89 w 127"/>
                <a:gd name="T13" fmla="*/ 15 h 47"/>
                <a:gd name="T14" fmla="*/ 94 w 127"/>
                <a:gd name="T15" fmla="*/ 29 h 47"/>
                <a:gd name="T16" fmla="*/ 91 w 127"/>
                <a:gd name="T17" fmla="*/ 39 h 47"/>
                <a:gd name="T18" fmla="*/ 82 w 127"/>
                <a:gd name="T19" fmla="*/ 45 h 47"/>
                <a:gd name="T20" fmla="*/ 77 w 127"/>
                <a:gd name="T21" fmla="*/ 46 h 47"/>
                <a:gd name="T22" fmla="*/ 51 w 127"/>
                <a:gd name="T23" fmla="*/ 43 h 47"/>
                <a:gd name="T24" fmla="*/ 55 w 127"/>
                <a:gd name="T25" fmla="*/ 33 h 47"/>
                <a:gd name="T26" fmla="*/ 24 w 127"/>
                <a:gd name="T27" fmla="*/ 47 h 47"/>
                <a:gd name="T28" fmla="*/ 0 w 127"/>
                <a:gd name="T29"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47">
                  <a:moveTo>
                    <a:pt x="0" y="30"/>
                  </a:moveTo>
                  <a:lnTo>
                    <a:pt x="27" y="7"/>
                  </a:lnTo>
                  <a:cubicBezTo>
                    <a:pt x="31" y="3"/>
                    <a:pt x="36" y="0"/>
                    <a:pt x="42" y="0"/>
                  </a:cubicBezTo>
                  <a:lnTo>
                    <a:pt x="127" y="4"/>
                  </a:lnTo>
                  <a:lnTo>
                    <a:pt x="125" y="8"/>
                  </a:lnTo>
                  <a:cubicBezTo>
                    <a:pt x="124" y="13"/>
                    <a:pt x="120" y="15"/>
                    <a:pt x="115" y="15"/>
                  </a:cubicBezTo>
                  <a:lnTo>
                    <a:pt x="89" y="15"/>
                  </a:lnTo>
                  <a:lnTo>
                    <a:pt x="94" y="29"/>
                  </a:lnTo>
                  <a:cubicBezTo>
                    <a:pt x="95" y="33"/>
                    <a:pt x="94" y="37"/>
                    <a:pt x="91" y="39"/>
                  </a:cubicBezTo>
                  <a:lnTo>
                    <a:pt x="82" y="45"/>
                  </a:lnTo>
                  <a:cubicBezTo>
                    <a:pt x="81" y="46"/>
                    <a:pt x="79" y="46"/>
                    <a:pt x="77" y="46"/>
                  </a:cubicBezTo>
                  <a:lnTo>
                    <a:pt x="51" y="43"/>
                  </a:lnTo>
                  <a:lnTo>
                    <a:pt x="55" y="33"/>
                  </a:lnTo>
                  <a:lnTo>
                    <a:pt x="24" y="47"/>
                  </a:lnTo>
                  <a:lnTo>
                    <a:pt x="0" y="3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941">
              <a:extLst>
                <a:ext uri="{FF2B5EF4-FFF2-40B4-BE49-F238E27FC236}">
                  <a16:creationId xmlns:a16="http://schemas.microsoft.com/office/drawing/2014/main" id="{C41D89F0-A396-4788-BCB9-1A9E916BA937}"/>
                </a:ext>
              </a:extLst>
            </p:cNvPr>
            <p:cNvSpPr>
              <a:spLocks/>
            </p:cNvSpPr>
            <p:nvPr/>
          </p:nvSpPr>
          <p:spPr bwMode="auto">
            <a:xfrm>
              <a:off x="3228976" y="2236788"/>
              <a:ext cx="80963" cy="23813"/>
            </a:xfrm>
            <a:custGeom>
              <a:avLst/>
              <a:gdLst>
                <a:gd name="T0" fmla="*/ 27 w 127"/>
                <a:gd name="T1" fmla="*/ 6 h 38"/>
                <a:gd name="T2" fmla="*/ 0 w 127"/>
                <a:gd name="T3" fmla="*/ 33 h 38"/>
                <a:gd name="T4" fmla="*/ 19 w 127"/>
                <a:gd name="T5" fmla="*/ 38 h 38"/>
                <a:gd name="T6" fmla="*/ 49 w 127"/>
                <a:gd name="T7" fmla="*/ 18 h 38"/>
                <a:gd name="T8" fmla="*/ 79 w 127"/>
                <a:gd name="T9" fmla="*/ 10 h 38"/>
                <a:gd name="T10" fmla="*/ 124 w 127"/>
                <a:gd name="T11" fmla="*/ 13 h 38"/>
                <a:gd name="T12" fmla="*/ 125 w 127"/>
                <a:gd name="T13" fmla="*/ 11 h 38"/>
                <a:gd name="T14" fmla="*/ 127 w 127"/>
                <a:gd name="T15" fmla="*/ 7 h 38"/>
                <a:gd name="T16" fmla="*/ 41 w 127"/>
                <a:gd name="T17" fmla="*/ 1 h 38"/>
                <a:gd name="T18" fmla="*/ 27 w 127"/>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8">
                  <a:moveTo>
                    <a:pt x="27" y="6"/>
                  </a:moveTo>
                  <a:lnTo>
                    <a:pt x="0" y="33"/>
                  </a:lnTo>
                  <a:lnTo>
                    <a:pt x="19" y="38"/>
                  </a:lnTo>
                  <a:lnTo>
                    <a:pt x="49" y="18"/>
                  </a:lnTo>
                  <a:cubicBezTo>
                    <a:pt x="58" y="12"/>
                    <a:pt x="68" y="10"/>
                    <a:pt x="79" y="10"/>
                  </a:cubicBezTo>
                  <a:lnTo>
                    <a:pt x="124" y="13"/>
                  </a:lnTo>
                  <a:cubicBezTo>
                    <a:pt x="125" y="12"/>
                    <a:pt x="125" y="12"/>
                    <a:pt x="125" y="11"/>
                  </a:cubicBezTo>
                  <a:lnTo>
                    <a:pt x="127" y="7"/>
                  </a:lnTo>
                  <a:lnTo>
                    <a:pt x="41" y="1"/>
                  </a:lnTo>
                  <a:cubicBezTo>
                    <a:pt x="35" y="0"/>
                    <a:pt x="30" y="2"/>
                    <a:pt x="27" y="6"/>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942">
              <a:extLst>
                <a:ext uri="{FF2B5EF4-FFF2-40B4-BE49-F238E27FC236}">
                  <a16:creationId xmlns:a16="http://schemas.microsoft.com/office/drawing/2014/main" id="{30513E1C-6930-4EF9-8C35-34B385B5C378}"/>
                </a:ext>
              </a:extLst>
            </p:cNvPr>
            <p:cNvSpPr>
              <a:spLocks/>
            </p:cNvSpPr>
            <p:nvPr/>
          </p:nvSpPr>
          <p:spPr bwMode="auto">
            <a:xfrm>
              <a:off x="2921001" y="2247900"/>
              <a:ext cx="330200" cy="260350"/>
            </a:xfrm>
            <a:custGeom>
              <a:avLst/>
              <a:gdLst>
                <a:gd name="T0" fmla="*/ 493 w 521"/>
                <a:gd name="T1" fmla="*/ 0 h 409"/>
                <a:gd name="T2" fmla="*/ 417 w 521"/>
                <a:gd name="T3" fmla="*/ 54 h 409"/>
                <a:gd name="T4" fmla="*/ 297 w 521"/>
                <a:gd name="T5" fmla="*/ 46 h 409"/>
                <a:gd name="T6" fmla="*/ 297 w 521"/>
                <a:gd name="T7" fmla="*/ 46 h 409"/>
                <a:gd name="T8" fmla="*/ 277 w 521"/>
                <a:gd name="T9" fmla="*/ 35 h 409"/>
                <a:gd name="T10" fmla="*/ 147 w 521"/>
                <a:gd name="T11" fmla="*/ 56 h 409"/>
                <a:gd name="T12" fmla="*/ 147 w 521"/>
                <a:gd name="T13" fmla="*/ 56 h 409"/>
                <a:gd name="T14" fmla="*/ 110 w 521"/>
                <a:gd name="T15" fmla="*/ 64 h 409"/>
                <a:gd name="T16" fmla="*/ 76 w 521"/>
                <a:gd name="T17" fmla="*/ 89 h 409"/>
                <a:gd name="T18" fmla="*/ 9 w 521"/>
                <a:gd name="T19" fmla="*/ 206 h 409"/>
                <a:gd name="T20" fmla="*/ 16 w 521"/>
                <a:gd name="T21" fmla="*/ 252 h 409"/>
                <a:gd name="T22" fmla="*/ 94 w 521"/>
                <a:gd name="T23" fmla="*/ 324 h 409"/>
                <a:gd name="T24" fmla="*/ 122 w 521"/>
                <a:gd name="T25" fmla="*/ 293 h 409"/>
                <a:gd name="T26" fmla="*/ 68 w 521"/>
                <a:gd name="T27" fmla="*/ 223 h 409"/>
                <a:gd name="T28" fmla="*/ 115 w 521"/>
                <a:gd name="T29" fmla="*/ 186 h 409"/>
                <a:gd name="T30" fmla="*/ 144 w 521"/>
                <a:gd name="T31" fmla="*/ 261 h 409"/>
                <a:gd name="T32" fmla="*/ 118 w 521"/>
                <a:gd name="T33" fmla="*/ 386 h 409"/>
                <a:gd name="T34" fmla="*/ 240 w 521"/>
                <a:gd name="T35" fmla="*/ 344 h 409"/>
                <a:gd name="T36" fmla="*/ 344 w 521"/>
                <a:gd name="T37" fmla="*/ 351 h 409"/>
                <a:gd name="T38" fmla="*/ 318 w 521"/>
                <a:gd name="T39" fmla="*/ 244 h 409"/>
                <a:gd name="T40" fmla="*/ 331 w 521"/>
                <a:gd name="T41" fmla="*/ 164 h 409"/>
                <a:gd name="T42" fmla="*/ 328 w 521"/>
                <a:gd name="T43" fmla="*/ 118 h 409"/>
                <a:gd name="T44" fmla="*/ 418 w 521"/>
                <a:gd name="T45" fmla="*/ 115 h 409"/>
                <a:gd name="T46" fmla="*/ 427 w 521"/>
                <a:gd name="T47" fmla="*/ 111 h 409"/>
                <a:gd name="T48" fmla="*/ 521 w 521"/>
                <a:gd name="T49" fmla="*/ 30 h 409"/>
                <a:gd name="T50" fmla="*/ 493 w 521"/>
                <a:gd name="T51"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1" h="409">
                  <a:moveTo>
                    <a:pt x="493" y="0"/>
                  </a:moveTo>
                  <a:lnTo>
                    <a:pt x="417" y="54"/>
                  </a:lnTo>
                  <a:lnTo>
                    <a:pt x="297" y="46"/>
                  </a:lnTo>
                  <a:lnTo>
                    <a:pt x="297" y="46"/>
                  </a:lnTo>
                  <a:cubicBezTo>
                    <a:pt x="294" y="39"/>
                    <a:pt x="285" y="34"/>
                    <a:pt x="277" y="35"/>
                  </a:cubicBezTo>
                  <a:lnTo>
                    <a:pt x="147" y="56"/>
                  </a:lnTo>
                  <a:lnTo>
                    <a:pt x="147" y="56"/>
                  </a:lnTo>
                  <a:lnTo>
                    <a:pt x="110" y="64"/>
                  </a:lnTo>
                  <a:cubicBezTo>
                    <a:pt x="95" y="67"/>
                    <a:pt x="83" y="76"/>
                    <a:pt x="76" y="89"/>
                  </a:cubicBezTo>
                  <a:lnTo>
                    <a:pt x="9" y="206"/>
                  </a:lnTo>
                  <a:cubicBezTo>
                    <a:pt x="0" y="221"/>
                    <a:pt x="3" y="240"/>
                    <a:pt x="16" y="252"/>
                  </a:cubicBezTo>
                  <a:lnTo>
                    <a:pt x="94" y="324"/>
                  </a:lnTo>
                  <a:cubicBezTo>
                    <a:pt x="94" y="324"/>
                    <a:pt x="111" y="323"/>
                    <a:pt x="122" y="293"/>
                  </a:cubicBezTo>
                  <a:cubicBezTo>
                    <a:pt x="122" y="293"/>
                    <a:pt x="68" y="223"/>
                    <a:pt x="68" y="223"/>
                  </a:cubicBezTo>
                  <a:lnTo>
                    <a:pt x="115" y="186"/>
                  </a:lnTo>
                  <a:cubicBezTo>
                    <a:pt x="121" y="205"/>
                    <a:pt x="133" y="236"/>
                    <a:pt x="144" y="261"/>
                  </a:cubicBezTo>
                  <a:cubicBezTo>
                    <a:pt x="127" y="293"/>
                    <a:pt x="118" y="386"/>
                    <a:pt x="118" y="386"/>
                  </a:cubicBezTo>
                  <a:cubicBezTo>
                    <a:pt x="118" y="386"/>
                    <a:pt x="196" y="409"/>
                    <a:pt x="240" y="344"/>
                  </a:cubicBezTo>
                  <a:cubicBezTo>
                    <a:pt x="273" y="365"/>
                    <a:pt x="344" y="351"/>
                    <a:pt x="344" y="351"/>
                  </a:cubicBezTo>
                  <a:cubicBezTo>
                    <a:pt x="344" y="351"/>
                    <a:pt x="317" y="278"/>
                    <a:pt x="318" y="244"/>
                  </a:cubicBezTo>
                  <a:cubicBezTo>
                    <a:pt x="319" y="223"/>
                    <a:pt x="326" y="188"/>
                    <a:pt x="331" y="164"/>
                  </a:cubicBezTo>
                  <a:cubicBezTo>
                    <a:pt x="335" y="149"/>
                    <a:pt x="334" y="133"/>
                    <a:pt x="328" y="118"/>
                  </a:cubicBezTo>
                  <a:lnTo>
                    <a:pt x="418" y="115"/>
                  </a:lnTo>
                  <a:cubicBezTo>
                    <a:pt x="421" y="115"/>
                    <a:pt x="425" y="113"/>
                    <a:pt x="427" y="111"/>
                  </a:cubicBezTo>
                  <a:lnTo>
                    <a:pt x="521" y="30"/>
                  </a:lnTo>
                  <a:cubicBezTo>
                    <a:pt x="521" y="10"/>
                    <a:pt x="493" y="0"/>
                    <a:pt x="49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943">
              <a:extLst>
                <a:ext uri="{FF2B5EF4-FFF2-40B4-BE49-F238E27FC236}">
                  <a16:creationId xmlns:a16="http://schemas.microsoft.com/office/drawing/2014/main" id="{EA1CA420-AA15-484B-A3D7-D8692758F90F}"/>
                </a:ext>
              </a:extLst>
            </p:cNvPr>
            <p:cNvSpPr>
              <a:spLocks/>
            </p:cNvSpPr>
            <p:nvPr/>
          </p:nvSpPr>
          <p:spPr bwMode="auto">
            <a:xfrm>
              <a:off x="3082926" y="2290763"/>
              <a:ext cx="20638" cy="30163"/>
            </a:xfrm>
            <a:custGeom>
              <a:avLst/>
              <a:gdLst>
                <a:gd name="T0" fmla="*/ 0 w 33"/>
                <a:gd name="T1" fmla="*/ 19 h 47"/>
                <a:gd name="T2" fmla="*/ 7 w 33"/>
                <a:gd name="T3" fmla="*/ 47 h 47"/>
                <a:gd name="T4" fmla="*/ 15 w 33"/>
                <a:gd name="T5" fmla="*/ 28 h 47"/>
                <a:gd name="T6" fmla="*/ 33 w 33"/>
                <a:gd name="T7" fmla="*/ 26 h 47"/>
                <a:gd name="T8" fmla="*/ 9 w 33"/>
                <a:gd name="T9" fmla="*/ 0 h 47"/>
                <a:gd name="T10" fmla="*/ 0 w 33"/>
                <a:gd name="T11" fmla="*/ 19 h 47"/>
              </a:gdLst>
              <a:ahLst/>
              <a:cxnLst>
                <a:cxn ang="0">
                  <a:pos x="T0" y="T1"/>
                </a:cxn>
                <a:cxn ang="0">
                  <a:pos x="T2" y="T3"/>
                </a:cxn>
                <a:cxn ang="0">
                  <a:pos x="T4" y="T5"/>
                </a:cxn>
                <a:cxn ang="0">
                  <a:pos x="T6" y="T7"/>
                </a:cxn>
                <a:cxn ang="0">
                  <a:pos x="T8" y="T9"/>
                </a:cxn>
                <a:cxn ang="0">
                  <a:pos x="T10" y="T11"/>
                </a:cxn>
              </a:cxnLst>
              <a:rect l="0" t="0" r="r" b="b"/>
              <a:pathLst>
                <a:path w="33" h="47">
                  <a:moveTo>
                    <a:pt x="0" y="19"/>
                  </a:moveTo>
                  <a:cubicBezTo>
                    <a:pt x="0" y="19"/>
                    <a:pt x="5" y="39"/>
                    <a:pt x="7" y="47"/>
                  </a:cubicBezTo>
                  <a:cubicBezTo>
                    <a:pt x="11" y="36"/>
                    <a:pt x="15" y="28"/>
                    <a:pt x="15" y="28"/>
                  </a:cubicBezTo>
                  <a:lnTo>
                    <a:pt x="33" y="26"/>
                  </a:lnTo>
                  <a:lnTo>
                    <a:pt x="9" y="0"/>
                  </a:lnTo>
                  <a:lnTo>
                    <a:pt x="0" y="19"/>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944">
              <a:extLst>
                <a:ext uri="{FF2B5EF4-FFF2-40B4-BE49-F238E27FC236}">
                  <a16:creationId xmlns:a16="http://schemas.microsoft.com/office/drawing/2014/main" id="{470E537B-8163-42CA-A614-C766DC14F0E8}"/>
                </a:ext>
              </a:extLst>
            </p:cNvPr>
            <p:cNvSpPr>
              <a:spLocks/>
            </p:cNvSpPr>
            <p:nvPr/>
          </p:nvSpPr>
          <p:spPr bwMode="auto">
            <a:xfrm>
              <a:off x="3027364" y="2268538"/>
              <a:ext cx="65088" cy="141288"/>
            </a:xfrm>
            <a:custGeom>
              <a:avLst/>
              <a:gdLst>
                <a:gd name="T0" fmla="*/ 0 w 104"/>
                <a:gd name="T1" fmla="*/ 28 h 223"/>
                <a:gd name="T2" fmla="*/ 60 w 104"/>
                <a:gd name="T3" fmla="*/ 131 h 223"/>
                <a:gd name="T4" fmla="*/ 70 w 104"/>
                <a:gd name="T5" fmla="*/ 223 h 223"/>
                <a:gd name="T6" fmla="*/ 103 w 104"/>
                <a:gd name="T7" fmla="*/ 145 h 223"/>
                <a:gd name="T8" fmla="*/ 89 w 104"/>
                <a:gd name="T9" fmla="*/ 54 h 223"/>
                <a:gd name="T10" fmla="*/ 103 w 104"/>
                <a:gd name="T11" fmla="*/ 24 h 223"/>
                <a:gd name="T12" fmla="*/ 81 w 104"/>
                <a:gd name="T13" fmla="*/ 7 h 223"/>
                <a:gd name="T14" fmla="*/ 5 w 104"/>
                <a:gd name="T15" fmla="*/ 0 h 223"/>
                <a:gd name="T16" fmla="*/ 0 w 104"/>
                <a:gd name="T17"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23">
                  <a:moveTo>
                    <a:pt x="0" y="28"/>
                  </a:moveTo>
                  <a:cubicBezTo>
                    <a:pt x="0" y="28"/>
                    <a:pt x="48" y="91"/>
                    <a:pt x="60" y="131"/>
                  </a:cubicBezTo>
                  <a:cubicBezTo>
                    <a:pt x="72" y="171"/>
                    <a:pt x="70" y="223"/>
                    <a:pt x="70" y="223"/>
                  </a:cubicBezTo>
                  <a:cubicBezTo>
                    <a:pt x="70" y="223"/>
                    <a:pt x="103" y="187"/>
                    <a:pt x="103" y="145"/>
                  </a:cubicBezTo>
                  <a:cubicBezTo>
                    <a:pt x="104" y="103"/>
                    <a:pt x="89" y="54"/>
                    <a:pt x="89" y="54"/>
                  </a:cubicBezTo>
                  <a:lnTo>
                    <a:pt x="103" y="24"/>
                  </a:lnTo>
                  <a:lnTo>
                    <a:pt x="81" y="7"/>
                  </a:lnTo>
                  <a:lnTo>
                    <a:pt x="5" y="0"/>
                  </a:lnTo>
                  <a:lnTo>
                    <a:pt x="0" y="2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945">
              <a:extLst>
                <a:ext uri="{FF2B5EF4-FFF2-40B4-BE49-F238E27FC236}">
                  <a16:creationId xmlns:a16="http://schemas.microsoft.com/office/drawing/2014/main" id="{01CF5D47-53CE-4DA7-99D5-D87F12F854FD}"/>
                </a:ext>
              </a:extLst>
            </p:cNvPr>
            <p:cNvSpPr>
              <a:spLocks/>
            </p:cNvSpPr>
            <p:nvPr/>
          </p:nvSpPr>
          <p:spPr bwMode="auto">
            <a:xfrm>
              <a:off x="3078164" y="2276475"/>
              <a:ext cx="6350" cy="12700"/>
            </a:xfrm>
            <a:custGeom>
              <a:avLst/>
              <a:gdLst>
                <a:gd name="T0" fmla="*/ 5 w 11"/>
                <a:gd name="T1" fmla="*/ 18 h 18"/>
                <a:gd name="T2" fmla="*/ 11 w 11"/>
                <a:gd name="T3" fmla="*/ 7 h 18"/>
                <a:gd name="T4" fmla="*/ 0 w 11"/>
                <a:gd name="T5" fmla="*/ 0 h 18"/>
                <a:gd name="T6" fmla="*/ 2 w 11"/>
                <a:gd name="T7" fmla="*/ 16 h 18"/>
                <a:gd name="T8" fmla="*/ 5 w 11"/>
                <a:gd name="T9" fmla="*/ 18 h 18"/>
              </a:gdLst>
              <a:ahLst/>
              <a:cxnLst>
                <a:cxn ang="0">
                  <a:pos x="T0" y="T1"/>
                </a:cxn>
                <a:cxn ang="0">
                  <a:pos x="T2" y="T3"/>
                </a:cxn>
                <a:cxn ang="0">
                  <a:pos x="T4" y="T5"/>
                </a:cxn>
                <a:cxn ang="0">
                  <a:pos x="T6" y="T7"/>
                </a:cxn>
                <a:cxn ang="0">
                  <a:pos x="T8" y="T9"/>
                </a:cxn>
              </a:cxnLst>
              <a:rect l="0" t="0" r="r" b="b"/>
              <a:pathLst>
                <a:path w="11" h="18">
                  <a:moveTo>
                    <a:pt x="5" y="18"/>
                  </a:moveTo>
                  <a:lnTo>
                    <a:pt x="11" y="7"/>
                  </a:lnTo>
                  <a:lnTo>
                    <a:pt x="0" y="0"/>
                  </a:lnTo>
                  <a:lnTo>
                    <a:pt x="2" y="16"/>
                  </a:lnTo>
                  <a:lnTo>
                    <a:pt x="5" y="1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946">
              <a:extLst>
                <a:ext uri="{FF2B5EF4-FFF2-40B4-BE49-F238E27FC236}">
                  <a16:creationId xmlns:a16="http://schemas.microsoft.com/office/drawing/2014/main" id="{E6ED9752-2A3E-4D30-BBE0-FCC19F8DEA1D}"/>
                </a:ext>
              </a:extLst>
            </p:cNvPr>
            <p:cNvSpPr>
              <a:spLocks/>
            </p:cNvSpPr>
            <p:nvPr/>
          </p:nvSpPr>
          <p:spPr bwMode="auto">
            <a:xfrm>
              <a:off x="3009901" y="2160588"/>
              <a:ext cx="95250" cy="165100"/>
            </a:xfrm>
            <a:custGeom>
              <a:avLst/>
              <a:gdLst>
                <a:gd name="T0" fmla="*/ 146 w 150"/>
                <a:gd name="T1" fmla="*/ 99 h 260"/>
                <a:gd name="T2" fmla="*/ 142 w 150"/>
                <a:gd name="T3" fmla="*/ 63 h 260"/>
                <a:gd name="T4" fmla="*/ 67 w 150"/>
                <a:gd name="T5" fmla="*/ 5 h 260"/>
                <a:gd name="T6" fmla="*/ 63 w 150"/>
                <a:gd name="T7" fmla="*/ 6 h 260"/>
                <a:gd name="T8" fmla="*/ 5 w 150"/>
                <a:gd name="T9" fmla="*/ 80 h 260"/>
                <a:gd name="T10" fmla="*/ 10 w 150"/>
                <a:gd name="T11" fmla="*/ 116 h 260"/>
                <a:gd name="T12" fmla="*/ 44 w 150"/>
                <a:gd name="T13" fmla="*/ 166 h 260"/>
                <a:gd name="T14" fmla="*/ 42 w 150"/>
                <a:gd name="T15" fmla="*/ 190 h 260"/>
                <a:gd name="T16" fmla="*/ 68 w 150"/>
                <a:gd name="T17" fmla="*/ 209 h 260"/>
                <a:gd name="T18" fmla="*/ 94 w 150"/>
                <a:gd name="T19" fmla="*/ 260 h 260"/>
                <a:gd name="T20" fmla="*/ 111 w 150"/>
                <a:gd name="T21" fmla="*/ 202 h 260"/>
                <a:gd name="T22" fmla="*/ 109 w 150"/>
                <a:gd name="T23" fmla="*/ 191 h 260"/>
                <a:gd name="T24" fmla="*/ 107 w 150"/>
                <a:gd name="T25" fmla="*/ 178 h 260"/>
                <a:gd name="T26" fmla="*/ 115 w 150"/>
                <a:gd name="T27" fmla="*/ 164 h 260"/>
                <a:gd name="T28" fmla="*/ 146 w 150"/>
                <a:gd name="T29" fmla="*/ 9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60">
                  <a:moveTo>
                    <a:pt x="146" y="99"/>
                  </a:moveTo>
                  <a:lnTo>
                    <a:pt x="142" y="63"/>
                  </a:lnTo>
                  <a:cubicBezTo>
                    <a:pt x="137" y="26"/>
                    <a:pt x="103" y="0"/>
                    <a:pt x="67" y="5"/>
                  </a:cubicBezTo>
                  <a:lnTo>
                    <a:pt x="63" y="6"/>
                  </a:lnTo>
                  <a:cubicBezTo>
                    <a:pt x="26" y="10"/>
                    <a:pt x="0" y="44"/>
                    <a:pt x="5" y="80"/>
                  </a:cubicBezTo>
                  <a:lnTo>
                    <a:pt x="10" y="116"/>
                  </a:lnTo>
                  <a:cubicBezTo>
                    <a:pt x="12" y="138"/>
                    <a:pt x="26" y="156"/>
                    <a:pt x="44" y="166"/>
                  </a:cubicBezTo>
                  <a:lnTo>
                    <a:pt x="42" y="190"/>
                  </a:lnTo>
                  <a:lnTo>
                    <a:pt x="68" y="209"/>
                  </a:lnTo>
                  <a:lnTo>
                    <a:pt x="94" y="260"/>
                  </a:lnTo>
                  <a:lnTo>
                    <a:pt x="111" y="202"/>
                  </a:lnTo>
                  <a:lnTo>
                    <a:pt x="109" y="191"/>
                  </a:lnTo>
                  <a:lnTo>
                    <a:pt x="107" y="178"/>
                  </a:lnTo>
                  <a:cubicBezTo>
                    <a:pt x="107" y="173"/>
                    <a:pt x="110" y="167"/>
                    <a:pt x="115" y="164"/>
                  </a:cubicBezTo>
                  <a:cubicBezTo>
                    <a:pt x="137" y="151"/>
                    <a:pt x="150" y="125"/>
                    <a:pt x="146" y="99"/>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47">
              <a:extLst>
                <a:ext uri="{FF2B5EF4-FFF2-40B4-BE49-F238E27FC236}">
                  <a16:creationId xmlns:a16="http://schemas.microsoft.com/office/drawing/2014/main" id="{A23AD241-E811-4A94-B59D-02124098A823}"/>
                </a:ext>
              </a:extLst>
            </p:cNvPr>
            <p:cNvSpPr>
              <a:spLocks/>
            </p:cNvSpPr>
            <p:nvPr/>
          </p:nvSpPr>
          <p:spPr bwMode="auto">
            <a:xfrm>
              <a:off x="3049589" y="2163763"/>
              <a:ext cx="55563" cy="161925"/>
            </a:xfrm>
            <a:custGeom>
              <a:avLst/>
              <a:gdLst>
                <a:gd name="T0" fmla="*/ 83 w 87"/>
                <a:gd name="T1" fmla="*/ 93 h 254"/>
                <a:gd name="T2" fmla="*/ 79 w 87"/>
                <a:gd name="T3" fmla="*/ 57 h 254"/>
                <a:gd name="T4" fmla="*/ 25 w 87"/>
                <a:gd name="T5" fmla="*/ 0 h 254"/>
                <a:gd name="T6" fmla="*/ 15 w 87"/>
                <a:gd name="T7" fmla="*/ 13 h 254"/>
                <a:gd name="T8" fmla="*/ 28 w 87"/>
                <a:gd name="T9" fmla="*/ 24 h 254"/>
                <a:gd name="T10" fmla="*/ 41 w 87"/>
                <a:gd name="T11" fmla="*/ 53 h 254"/>
                <a:gd name="T12" fmla="*/ 41 w 87"/>
                <a:gd name="T13" fmla="*/ 57 h 254"/>
                <a:gd name="T14" fmla="*/ 50 w 87"/>
                <a:gd name="T15" fmla="*/ 71 h 254"/>
                <a:gd name="T16" fmla="*/ 64 w 87"/>
                <a:gd name="T17" fmla="*/ 78 h 254"/>
                <a:gd name="T18" fmla="*/ 65 w 87"/>
                <a:gd name="T19" fmla="*/ 89 h 254"/>
                <a:gd name="T20" fmla="*/ 58 w 87"/>
                <a:gd name="T21" fmla="*/ 95 h 254"/>
                <a:gd name="T22" fmla="*/ 61 w 87"/>
                <a:gd name="T23" fmla="*/ 102 h 254"/>
                <a:gd name="T24" fmla="*/ 64 w 87"/>
                <a:gd name="T25" fmla="*/ 114 h 254"/>
                <a:gd name="T26" fmla="*/ 52 w 87"/>
                <a:gd name="T27" fmla="*/ 117 h 254"/>
                <a:gd name="T28" fmla="*/ 60 w 87"/>
                <a:gd name="T29" fmla="*/ 125 h 254"/>
                <a:gd name="T30" fmla="*/ 66 w 87"/>
                <a:gd name="T31" fmla="*/ 138 h 254"/>
                <a:gd name="T32" fmla="*/ 34 w 87"/>
                <a:gd name="T33" fmla="*/ 144 h 254"/>
                <a:gd name="T34" fmla="*/ 4 w 87"/>
                <a:gd name="T35" fmla="*/ 136 h 254"/>
                <a:gd name="T36" fmla="*/ 2 w 87"/>
                <a:gd name="T37" fmla="*/ 139 h 254"/>
                <a:gd name="T38" fmla="*/ 12 w 87"/>
                <a:gd name="T39" fmla="*/ 151 h 254"/>
                <a:gd name="T40" fmla="*/ 22 w 87"/>
                <a:gd name="T41" fmla="*/ 178 h 254"/>
                <a:gd name="T42" fmla="*/ 25 w 87"/>
                <a:gd name="T43" fmla="*/ 243 h 254"/>
                <a:gd name="T44" fmla="*/ 31 w 87"/>
                <a:gd name="T45" fmla="*/ 254 h 254"/>
                <a:gd name="T46" fmla="*/ 48 w 87"/>
                <a:gd name="T47" fmla="*/ 196 h 254"/>
                <a:gd name="T48" fmla="*/ 46 w 87"/>
                <a:gd name="T49" fmla="*/ 185 h 254"/>
                <a:gd name="T50" fmla="*/ 44 w 87"/>
                <a:gd name="T51" fmla="*/ 172 h 254"/>
                <a:gd name="T52" fmla="*/ 52 w 87"/>
                <a:gd name="T53" fmla="*/ 158 h 254"/>
                <a:gd name="T54" fmla="*/ 83 w 87"/>
                <a:gd name="T55" fmla="*/ 9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254">
                  <a:moveTo>
                    <a:pt x="83" y="93"/>
                  </a:moveTo>
                  <a:lnTo>
                    <a:pt x="79" y="57"/>
                  </a:lnTo>
                  <a:cubicBezTo>
                    <a:pt x="75" y="28"/>
                    <a:pt x="53" y="5"/>
                    <a:pt x="25" y="0"/>
                  </a:cubicBezTo>
                  <a:lnTo>
                    <a:pt x="15" y="13"/>
                  </a:lnTo>
                  <a:lnTo>
                    <a:pt x="28" y="24"/>
                  </a:lnTo>
                  <a:cubicBezTo>
                    <a:pt x="36" y="32"/>
                    <a:pt x="41" y="42"/>
                    <a:pt x="41" y="53"/>
                  </a:cubicBezTo>
                  <a:lnTo>
                    <a:pt x="41" y="57"/>
                  </a:lnTo>
                  <a:cubicBezTo>
                    <a:pt x="41" y="63"/>
                    <a:pt x="45" y="68"/>
                    <a:pt x="50" y="71"/>
                  </a:cubicBezTo>
                  <a:lnTo>
                    <a:pt x="64" y="78"/>
                  </a:lnTo>
                  <a:cubicBezTo>
                    <a:pt x="69" y="80"/>
                    <a:pt x="69" y="86"/>
                    <a:pt x="65" y="89"/>
                  </a:cubicBezTo>
                  <a:cubicBezTo>
                    <a:pt x="65" y="89"/>
                    <a:pt x="58" y="93"/>
                    <a:pt x="58" y="95"/>
                  </a:cubicBezTo>
                  <a:cubicBezTo>
                    <a:pt x="58" y="97"/>
                    <a:pt x="61" y="102"/>
                    <a:pt x="61" y="102"/>
                  </a:cubicBezTo>
                  <a:cubicBezTo>
                    <a:pt x="63" y="105"/>
                    <a:pt x="64" y="109"/>
                    <a:pt x="64" y="114"/>
                  </a:cubicBezTo>
                  <a:lnTo>
                    <a:pt x="52" y="117"/>
                  </a:lnTo>
                  <a:cubicBezTo>
                    <a:pt x="53" y="121"/>
                    <a:pt x="56" y="124"/>
                    <a:pt x="60" y="125"/>
                  </a:cubicBezTo>
                  <a:cubicBezTo>
                    <a:pt x="67" y="127"/>
                    <a:pt x="67" y="133"/>
                    <a:pt x="66" y="138"/>
                  </a:cubicBezTo>
                  <a:cubicBezTo>
                    <a:pt x="57" y="145"/>
                    <a:pt x="45" y="147"/>
                    <a:pt x="34" y="144"/>
                  </a:cubicBezTo>
                  <a:lnTo>
                    <a:pt x="4" y="136"/>
                  </a:lnTo>
                  <a:cubicBezTo>
                    <a:pt x="2" y="135"/>
                    <a:pt x="0" y="138"/>
                    <a:pt x="2" y="139"/>
                  </a:cubicBezTo>
                  <a:lnTo>
                    <a:pt x="12" y="151"/>
                  </a:lnTo>
                  <a:cubicBezTo>
                    <a:pt x="18" y="159"/>
                    <a:pt x="22" y="168"/>
                    <a:pt x="22" y="178"/>
                  </a:cubicBezTo>
                  <a:lnTo>
                    <a:pt x="25" y="243"/>
                  </a:lnTo>
                  <a:lnTo>
                    <a:pt x="31" y="254"/>
                  </a:lnTo>
                  <a:lnTo>
                    <a:pt x="48" y="196"/>
                  </a:lnTo>
                  <a:lnTo>
                    <a:pt x="46" y="185"/>
                  </a:lnTo>
                  <a:lnTo>
                    <a:pt x="44" y="172"/>
                  </a:lnTo>
                  <a:cubicBezTo>
                    <a:pt x="44" y="167"/>
                    <a:pt x="47" y="161"/>
                    <a:pt x="52" y="158"/>
                  </a:cubicBezTo>
                  <a:cubicBezTo>
                    <a:pt x="74" y="145"/>
                    <a:pt x="87" y="119"/>
                    <a:pt x="83" y="93"/>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948">
              <a:extLst>
                <a:ext uri="{FF2B5EF4-FFF2-40B4-BE49-F238E27FC236}">
                  <a16:creationId xmlns:a16="http://schemas.microsoft.com/office/drawing/2014/main" id="{CB621350-4A69-4B3C-AE14-51844B5C4D22}"/>
                </a:ext>
              </a:extLst>
            </p:cNvPr>
            <p:cNvSpPr>
              <a:spLocks noChangeArrowheads="1"/>
            </p:cNvSpPr>
            <p:nvPr/>
          </p:nvSpPr>
          <p:spPr bwMode="auto">
            <a:xfrm>
              <a:off x="3052764" y="2206625"/>
              <a:ext cx="6350"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949">
              <a:extLst>
                <a:ext uri="{FF2B5EF4-FFF2-40B4-BE49-F238E27FC236}">
                  <a16:creationId xmlns:a16="http://schemas.microsoft.com/office/drawing/2014/main" id="{57578F5A-B6F4-43D2-908A-D6C0F05E5546}"/>
                </a:ext>
              </a:extLst>
            </p:cNvPr>
            <p:cNvSpPr>
              <a:spLocks noChangeArrowheads="1"/>
            </p:cNvSpPr>
            <p:nvPr/>
          </p:nvSpPr>
          <p:spPr bwMode="auto">
            <a:xfrm>
              <a:off x="3087689" y="2200275"/>
              <a:ext cx="7938"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950">
              <a:extLst>
                <a:ext uri="{FF2B5EF4-FFF2-40B4-BE49-F238E27FC236}">
                  <a16:creationId xmlns:a16="http://schemas.microsoft.com/office/drawing/2014/main" id="{74F3208C-65CE-4726-A9D8-8AAFC0AB800C}"/>
                </a:ext>
              </a:extLst>
            </p:cNvPr>
            <p:cNvSpPr>
              <a:spLocks/>
            </p:cNvSpPr>
            <p:nvPr/>
          </p:nvSpPr>
          <p:spPr bwMode="auto">
            <a:xfrm>
              <a:off x="3063876" y="2230438"/>
              <a:ext cx="4763" cy="7938"/>
            </a:xfrm>
            <a:custGeom>
              <a:avLst/>
              <a:gdLst>
                <a:gd name="T0" fmla="*/ 9 w 9"/>
                <a:gd name="T1" fmla="*/ 0 h 13"/>
                <a:gd name="T2" fmla="*/ 6 w 9"/>
                <a:gd name="T3" fmla="*/ 13 h 13"/>
                <a:gd name="T4" fmla="*/ 9 w 9"/>
                <a:gd name="T5" fmla="*/ 0 h 13"/>
              </a:gdLst>
              <a:ahLst/>
              <a:cxnLst>
                <a:cxn ang="0">
                  <a:pos x="T0" y="T1"/>
                </a:cxn>
                <a:cxn ang="0">
                  <a:pos x="T2" y="T3"/>
                </a:cxn>
                <a:cxn ang="0">
                  <a:pos x="T4" y="T5"/>
                </a:cxn>
              </a:cxnLst>
              <a:rect l="0" t="0" r="r" b="b"/>
              <a:pathLst>
                <a:path w="9" h="13">
                  <a:moveTo>
                    <a:pt x="9" y="0"/>
                  </a:moveTo>
                  <a:lnTo>
                    <a:pt x="6" y="13"/>
                  </a:lnTo>
                  <a:cubicBezTo>
                    <a:pt x="6" y="13"/>
                    <a:pt x="0" y="3"/>
                    <a:pt x="9" y="0"/>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51">
              <a:extLst>
                <a:ext uri="{FF2B5EF4-FFF2-40B4-BE49-F238E27FC236}">
                  <a16:creationId xmlns:a16="http://schemas.microsoft.com/office/drawing/2014/main" id="{C7D3E744-EAAC-43EA-B1D2-C9A308B7A2F5}"/>
                </a:ext>
              </a:extLst>
            </p:cNvPr>
            <p:cNvSpPr>
              <a:spLocks/>
            </p:cNvSpPr>
            <p:nvPr/>
          </p:nvSpPr>
          <p:spPr bwMode="auto">
            <a:xfrm>
              <a:off x="3043239" y="2292350"/>
              <a:ext cx="22225" cy="22225"/>
            </a:xfrm>
            <a:custGeom>
              <a:avLst/>
              <a:gdLst>
                <a:gd name="T0" fmla="*/ 16 w 34"/>
                <a:gd name="T1" fmla="*/ 0 h 35"/>
                <a:gd name="T2" fmla="*/ 0 w 34"/>
                <a:gd name="T3" fmla="*/ 25 h 35"/>
                <a:gd name="T4" fmla="*/ 34 w 34"/>
                <a:gd name="T5" fmla="*/ 35 h 35"/>
                <a:gd name="T6" fmla="*/ 16 w 34"/>
                <a:gd name="T7" fmla="*/ 0 h 35"/>
              </a:gdLst>
              <a:ahLst/>
              <a:cxnLst>
                <a:cxn ang="0">
                  <a:pos x="T0" y="T1"/>
                </a:cxn>
                <a:cxn ang="0">
                  <a:pos x="T2" y="T3"/>
                </a:cxn>
                <a:cxn ang="0">
                  <a:pos x="T4" y="T5"/>
                </a:cxn>
                <a:cxn ang="0">
                  <a:pos x="T6" y="T7"/>
                </a:cxn>
              </a:cxnLst>
              <a:rect l="0" t="0" r="r" b="b"/>
              <a:pathLst>
                <a:path w="34" h="35">
                  <a:moveTo>
                    <a:pt x="16" y="0"/>
                  </a:moveTo>
                  <a:lnTo>
                    <a:pt x="0" y="25"/>
                  </a:lnTo>
                  <a:lnTo>
                    <a:pt x="34" y="35"/>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952">
              <a:extLst>
                <a:ext uri="{FF2B5EF4-FFF2-40B4-BE49-F238E27FC236}">
                  <a16:creationId xmlns:a16="http://schemas.microsoft.com/office/drawing/2014/main" id="{A4950D20-08FA-48FB-97B9-4A627FB314AE}"/>
                </a:ext>
              </a:extLst>
            </p:cNvPr>
            <p:cNvSpPr>
              <a:spLocks/>
            </p:cNvSpPr>
            <p:nvPr/>
          </p:nvSpPr>
          <p:spPr bwMode="auto">
            <a:xfrm>
              <a:off x="3067051" y="2303463"/>
              <a:ext cx="39688" cy="114300"/>
            </a:xfrm>
            <a:custGeom>
              <a:avLst/>
              <a:gdLst>
                <a:gd name="T0" fmla="*/ 26 w 63"/>
                <a:gd name="T1" fmla="*/ 0 h 180"/>
                <a:gd name="T2" fmla="*/ 22 w 63"/>
                <a:gd name="T3" fmla="*/ 8 h 180"/>
                <a:gd name="T4" fmla="*/ 32 w 63"/>
                <a:gd name="T5" fmla="*/ 49 h 180"/>
                <a:gd name="T6" fmla="*/ 32 w 63"/>
                <a:gd name="T7" fmla="*/ 83 h 180"/>
                <a:gd name="T8" fmla="*/ 31 w 63"/>
                <a:gd name="T9" fmla="*/ 86 h 180"/>
                <a:gd name="T10" fmla="*/ 2 w 63"/>
                <a:gd name="T11" fmla="*/ 125 h 180"/>
                <a:gd name="T12" fmla="*/ 0 w 63"/>
                <a:gd name="T13" fmla="*/ 179 h 180"/>
                <a:gd name="T14" fmla="*/ 30 w 63"/>
                <a:gd name="T15" fmla="*/ 180 h 180"/>
                <a:gd name="T16" fmla="*/ 63 w 63"/>
                <a:gd name="T17" fmla="*/ 49 h 180"/>
                <a:gd name="T18" fmla="*/ 26 w 63"/>
                <a:gd name="T1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80">
                  <a:moveTo>
                    <a:pt x="26" y="0"/>
                  </a:moveTo>
                  <a:lnTo>
                    <a:pt x="22" y="8"/>
                  </a:lnTo>
                  <a:lnTo>
                    <a:pt x="32" y="49"/>
                  </a:lnTo>
                  <a:cubicBezTo>
                    <a:pt x="35" y="60"/>
                    <a:pt x="34" y="72"/>
                    <a:pt x="32" y="83"/>
                  </a:cubicBezTo>
                  <a:lnTo>
                    <a:pt x="31" y="86"/>
                  </a:lnTo>
                  <a:cubicBezTo>
                    <a:pt x="27" y="102"/>
                    <a:pt x="16" y="116"/>
                    <a:pt x="2" y="125"/>
                  </a:cubicBezTo>
                  <a:lnTo>
                    <a:pt x="0" y="179"/>
                  </a:lnTo>
                  <a:lnTo>
                    <a:pt x="30" y="180"/>
                  </a:lnTo>
                  <a:lnTo>
                    <a:pt x="63" y="49"/>
                  </a:lnTo>
                  <a:lnTo>
                    <a:pt x="2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953">
              <a:extLst>
                <a:ext uri="{FF2B5EF4-FFF2-40B4-BE49-F238E27FC236}">
                  <a16:creationId xmlns:a16="http://schemas.microsoft.com/office/drawing/2014/main" id="{D4026EEB-6A19-48E7-AF20-F1F38168DBF7}"/>
                </a:ext>
              </a:extLst>
            </p:cNvPr>
            <p:cNvSpPr>
              <a:spLocks/>
            </p:cNvSpPr>
            <p:nvPr/>
          </p:nvSpPr>
          <p:spPr bwMode="auto">
            <a:xfrm>
              <a:off x="3084514" y="2284413"/>
              <a:ext cx="7938" cy="20638"/>
            </a:xfrm>
            <a:custGeom>
              <a:avLst/>
              <a:gdLst>
                <a:gd name="T0" fmla="*/ 0 w 13"/>
                <a:gd name="T1" fmla="*/ 25 h 32"/>
                <a:gd name="T2" fmla="*/ 13 w 13"/>
                <a:gd name="T3" fmla="*/ 32 h 32"/>
                <a:gd name="T4" fmla="*/ 12 w 13"/>
                <a:gd name="T5" fmla="*/ 0 h 32"/>
                <a:gd name="T6" fmla="*/ 0 w 13"/>
                <a:gd name="T7" fmla="*/ 25 h 32"/>
              </a:gdLst>
              <a:ahLst/>
              <a:cxnLst>
                <a:cxn ang="0">
                  <a:pos x="T0" y="T1"/>
                </a:cxn>
                <a:cxn ang="0">
                  <a:pos x="T2" y="T3"/>
                </a:cxn>
                <a:cxn ang="0">
                  <a:pos x="T4" y="T5"/>
                </a:cxn>
                <a:cxn ang="0">
                  <a:pos x="T6" y="T7"/>
                </a:cxn>
              </a:cxnLst>
              <a:rect l="0" t="0" r="r" b="b"/>
              <a:pathLst>
                <a:path w="13" h="32">
                  <a:moveTo>
                    <a:pt x="0" y="25"/>
                  </a:moveTo>
                  <a:lnTo>
                    <a:pt x="13" y="32"/>
                  </a:lnTo>
                  <a:lnTo>
                    <a:pt x="12" y="0"/>
                  </a:lnTo>
                  <a:lnTo>
                    <a:pt x="0" y="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954">
              <a:extLst>
                <a:ext uri="{FF2B5EF4-FFF2-40B4-BE49-F238E27FC236}">
                  <a16:creationId xmlns:a16="http://schemas.microsoft.com/office/drawing/2014/main" id="{2555A119-000E-41C8-8B5D-E50CF0F8F21A}"/>
                </a:ext>
              </a:extLst>
            </p:cNvPr>
            <p:cNvSpPr>
              <a:spLocks/>
            </p:cNvSpPr>
            <p:nvPr/>
          </p:nvSpPr>
          <p:spPr bwMode="auto">
            <a:xfrm>
              <a:off x="2982914" y="2436813"/>
              <a:ext cx="71438" cy="31750"/>
            </a:xfrm>
            <a:custGeom>
              <a:avLst/>
              <a:gdLst>
                <a:gd name="T0" fmla="*/ 98 w 111"/>
                <a:gd name="T1" fmla="*/ 10 h 50"/>
                <a:gd name="T2" fmla="*/ 67 w 111"/>
                <a:gd name="T3" fmla="*/ 1 h 50"/>
                <a:gd name="T4" fmla="*/ 63 w 111"/>
                <a:gd name="T5" fmla="*/ 0 h 50"/>
                <a:gd name="T6" fmla="*/ 23 w 111"/>
                <a:gd name="T7" fmla="*/ 4 h 50"/>
                <a:gd name="T8" fmla="*/ 21 w 111"/>
                <a:gd name="T9" fmla="*/ 2 h 50"/>
                <a:gd name="T10" fmla="*/ 20 w 111"/>
                <a:gd name="T11" fmla="*/ 4 h 50"/>
                <a:gd name="T12" fmla="*/ 0 w 111"/>
                <a:gd name="T13" fmla="*/ 25 h 50"/>
                <a:gd name="T14" fmla="*/ 7 w 111"/>
                <a:gd name="T15" fmla="*/ 33 h 50"/>
                <a:gd name="T16" fmla="*/ 43 w 111"/>
                <a:gd name="T17" fmla="*/ 36 h 50"/>
                <a:gd name="T18" fmla="*/ 52 w 111"/>
                <a:gd name="T19" fmla="*/ 29 h 50"/>
                <a:gd name="T20" fmla="*/ 64 w 111"/>
                <a:gd name="T21" fmla="*/ 34 h 50"/>
                <a:gd name="T22" fmla="*/ 68 w 111"/>
                <a:gd name="T23" fmla="*/ 44 h 50"/>
                <a:gd name="T24" fmla="*/ 77 w 111"/>
                <a:gd name="T25" fmla="*/ 50 h 50"/>
                <a:gd name="T26" fmla="*/ 80 w 111"/>
                <a:gd name="T27" fmla="*/ 49 h 50"/>
                <a:gd name="T28" fmla="*/ 75 w 111"/>
                <a:gd name="T29" fmla="*/ 29 h 50"/>
                <a:gd name="T30" fmla="*/ 64 w 111"/>
                <a:gd name="T31" fmla="*/ 23 h 50"/>
                <a:gd name="T32" fmla="*/ 79 w 111"/>
                <a:gd name="T33" fmla="*/ 26 h 50"/>
                <a:gd name="T34" fmla="*/ 86 w 111"/>
                <a:gd name="T35" fmla="*/ 37 h 50"/>
                <a:gd name="T36" fmla="*/ 97 w 111"/>
                <a:gd name="T37" fmla="*/ 40 h 50"/>
                <a:gd name="T38" fmla="*/ 100 w 111"/>
                <a:gd name="T39" fmla="*/ 39 h 50"/>
                <a:gd name="T40" fmla="*/ 94 w 111"/>
                <a:gd name="T41" fmla="*/ 26 h 50"/>
                <a:gd name="T42" fmla="*/ 96 w 111"/>
                <a:gd name="T43" fmla="*/ 29 h 50"/>
                <a:gd name="T44" fmla="*/ 108 w 111"/>
                <a:gd name="T45" fmla="*/ 31 h 50"/>
                <a:gd name="T46" fmla="*/ 111 w 111"/>
                <a:gd name="T47" fmla="*/ 30 h 50"/>
                <a:gd name="T48" fmla="*/ 98 w 111"/>
                <a:gd name="T49" fmla="*/ 1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50">
                  <a:moveTo>
                    <a:pt x="98" y="10"/>
                  </a:moveTo>
                  <a:lnTo>
                    <a:pt x="67" y="1"/>
                  </a:lnTo>
                  <a:cubicBezTo>
                    <a:pt x="66" y="0"/>
                    <a:pt x="65" y="0"/>
                    <a:pt x="63" y="0"/>
                  </a:cubicBezTo>
                  <a:cubicBezTo>
                    <a:pt x="63" y="0"/>
                    <a:pt x="30" y="5"/>
                    <a:pt x="23" y="4"/>
                  </a:cubicBezTo>
                  <a:lnTo>
                    <a:pt x="21" y="2"/>
                  </a:lnTo>
                  <a:lnTo>
                    <a:pt x="20" y="4"/>
                  </a:lnTo>
                  <a:cubicBezTo>
                    <a:pt x="16" y="12"/>
                    <a:pt x="9" y="21"/>
                    <a:pt x="0" y="25"/>
                  </a:cubicBezTo>
                  <a:lnTo>
                    <a:pt x="7" y="33"/>
                  </a:lnTo>
                  <a:cubicBezTo>
                    <a:pt x="17" y="43"/>
                    <a:pt x="32" y="44"/>
                    <a:pt x="43" y="36"/>
                  </a:cubicBezTo>
                  <a:lnTo>
                    <a:pt x="52" y="29"/>
                  </a:lnTo>
                  <a:lnTo>
                    <a:pt x="64" y="34"/>
                  </a:lnTo>
                  <a:lnTo>
                    <a:pt x="68" y="44"/>
                  </a:lnTo>
                  <a:cubicBezTo>
                    <a:pt x="69" y="48"/>
                    <a:pt x="73" y="50"/>
                    <a:pt x="77" y="50"/>
                  </a:cubicBezTo>
                  <a:lnTo>
                    <a:pt x="80" y="49"/>
                  </a:lnTo>
                  <a:lnTo>
                    <a:pt x="75" y="29"/>
                  </a:lnTo>
                  <a:lnTo>
                    <a:pt x="64" y="23"/>
                  </a:lnTo>
                  <a:lnTo>
                    <a:pt x="79" y="26"/>
                  </a:lnTo>
                  <a:lnTo>
                    <a:pt x="86" y="37"/>
                  </a:lnTo>
                  <a:cubicBezTo>
                    <a:pt x="88" y="40"/>
                    <a:pt x="93" y="42"/>
                    <a:pt x="97" y="40"/>
                  </a:cubicBezTo>
                  <a:lnTo>
                    <a:pt x="100" y="39"/>
                  </a:lnTo>
                  <a:lnTo>
                    <a:pt x="94" y="26"/>
                  </a:lnTo>
                  <a:lnTo>
                    <a:pt x="96" y="29"/>
                  </a:lnTo>
                  <a:cubicBezTo>
                    <a:pt x="99" y="32"/>
                    <a:pt x="104" y="33"/>
                    <a:pt x="108" y="31"/>
                  </a:cubicBezTo>
                  <a:lnTo>
                    <a:pt x="111" y="30"/>
                  </a:lnTo>
                  <a:lnTo>
                    <a:pt x="98" y="10"/>
                  </a:ln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955">
              <a:extLst>
                <a:ext uri="{FF2B5EF4-FFF2-40B4-BE49-F238E27FC236}">
                  <a16:creationId xmlns:a16="http://schemas.microsoft.com/office/drawing/2014/main" id="{AD692EB8-E03D-4CE9-A508-DCAC0EF36DC3}"/>
                </a:ext>
              </a:extLst>
            </p:cNvPr>
            <p:cNvSpPr>
              <a:spLocks noEditPoints="1"/>
            </p:cNvSpPr>
            <p:nvPr/>
          </p:nvSpPr>
          <p:spPr bwMode="auto">
            <a:xfrm>
              <a:off x="2995614" y="2159000"/>
              <a:ext cx="104775" cy="106363"/>
            </a:xfrm>
            <a:custGeom>
              <a:avLst/>
              <a:gdLst>
                <a:gd name="T0" fmla="*/ 44 w 164"/>
                <a:gd name="T1" fmla="*/ 117 h 167"/>
                <a:gd name="T2" fmla="*/ 46 w 164"/>
                <a:gd name="T3" fmla="*/ 82 h 167"/>
                <a:gd name="T4" fmla="*/ 44 w 164"/>
                <a:gd name="T5" fmla="*/ 117 h 167"/>
                <a:gd name="T6" fmla="*/ 86 w 164"/>
                <a:gd name="T7" fmla="*/ 3 h 167"/>
                <a:gd name="T8" fmla="*/ 50 w 164"/>
                <a:gd name="T9" fmla="*/ 16 h 167"/>
                <a:gd name="T10" fmla="*/ 29 w 164"/>
                <a:gd name="T11" fmla="*/ 5 h 167"/>
                <a:gd name="T12" fmla="*/ 0 w 164"/>
                <a:gd name="T13" fmla="*/ 34 h 167"/>
                <a:gd name="T14" fmla="*/ 23 w 164"/>
                <a:gd name="T15" fmla="*/ 63 h 167"/>
                <a:gd name="T16" fmla="*/ 21 w 164"/>
                <a:gd name="T17" fmla="*/ 77 h 167"/>
                <a:gd name="T18" fmla="*/ 66 w 164"/>
                <a:gd name="T19" fmla="*/ 167 h 167"/>
                <a:gd name="T20" fmla="*/ 54 w 164"/>
                <a:gd name="T21" fmla="*/ 117 h 167"/>
                <a:gd name="T22" fmla="*/ 56 w 164"/>
                <a:gd name="T23" fmla="*/ 113 h 167"/>
                <a:gd name="T24" fmla="*/ 60 w 164"/>
                <a:gd name="T25" fmla="*/ 151 h 167"/>
                <a:gd name="T26" fmla="*/ 64 w 164"/>
                <a:gd name="T27" fmla="*/ 68 h 167"/>
                <a:gd name="T28" fmla="*/ 66 w 164"/>
                <a:gd name="T29" fmla="*/ 43 h 167"/>
                <a:gd name="T30" fmla="*/ 132 w 164"/>
                <a:gd name="T31" fmla="*/ 34 h 167"/>
                <a:gd name="T32" fmla="*/ 164 w 164"/>
                <a:gd name="T33" fmla="*/ 54 h 167"/>
                <a:gd name="T34" fmla="*/ 86 w 164"/>
                <a:gd name="T35" fmla="*/ 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67">
                  <a:moveTo>
                    <a:pt x="44" y="117"/>
                  </a:moveTo>
                  <a:cubicBezTo>
                    <a:pt x="25" y="110"/>
                    <a:pt x="31" y="80"/>
                    <a:pt x="46" y="82"/>
                  </a:cubicBezTo>
                  <a:cubicBezTo>
                    <a:pt x="49" y="97"/>
                    <a:pt x="44" y="117"/>
                    <a:pt x="44" y="117"/>
                  </a:cubicBezTo>
                  <a:close/>
                  <a:moveTo>
                    <a:pt x="86" y="3"/>
                  </a:moveTo>
                  <a:cubicBezTo>
                    <a:pt x="72" y="4"/>
                    <a:pt x="60" y="9"/>
                    <a:pt x="50" y="16"/>
                  </a:cubicBezTo>
                  <a:cubicBezTo>
                    <a:pt x="45" y="9"/>
                    <a:pt x="37" y="5"/>
                    <a:pt x="29" y="5"/>
                  </a:cubicBezTo>
                  <a:cubicBezTo>
                    <a:pt x="13" y="5"/>
                    <a:pt x="0" y="18"/>
                    <a:pt x="0" y="34"/>
                  </a:cubicBezTo>
                  <a:cubicBezTo>
                    <a:pt x="0" y="48"/>
                    <a:pt x="10" y="60"/>
                    <a:pt x="23" y="63"/>
                  </a:cubicBezTo>
                  <a:cubicBezTo>
                    <a:pt x="22" y="67"/>
                    <a:pt x="21" y="72"/>
                    <a:pt x="21" y="77"/>
                  </a:cubicBezTo>
                  <a:cubicBezTo>
                    <a:pt x="16" y="141"/>
                    <a:pt x="66" y="167"/>
                    <a:pt x="66" y="167"/>
                  </a:cubicBezTo>
                  <a:cubicBezTo>
                    <a:pt x="66" y="167"/>
                    <a:pt x="39" y="145"/>
                    <a:pt x="54" y="117"/>
                  </a:cubicBezTo>
                  <a:cubicBezTo>
                    <a:pt x="54" y="116"/>
                    <a:pt x="55" y="114"/>
                    <a:pt x="56" y="113"/>
                  </a:cubicBezTo>
                  <a:cubicBezTo>
                    <a:pt x="57" y="129"/>
                    <a:pt x="59" y="144"/>
                    <a:pt x="60" y="151"/>
                  </a:cubicBezTo>
                  <a:cubicBezTo>
                    <a:pt x="76" y="120"/>
                    <a:pt x="69" y="84"/>
                    <a:pt x="64" y="68"/>
                  </a:cubicBezTo>
                  <a:cubicBezTo>
                    <a:pt x="64" y="60"/>
                    <a:pt x="64" y="52"/>
                    <a:pt x="66" y="43"/>
                  </a:cubicBezTo>
                  <a:cubicBezTo>
                    <a:pt x="73" y="16"/>
                    <a:pt x="118" y="18"/>
                    <a:pt x="132" y="34"/>
                  </a:cubicBezTo>
                  <a:cubicBezTo>
                    <a:pt x="144" y="47"/>
                    <a:pt x="148" y="50"/>
                    <a:pt x="164" y="54"/>
                  </a:cubicBezTo>
                  <a:cubicBezTo>
                    <a:pt x="154" y="15"/>
                    <a:pt x="129" y="0"/>
                    <a:pt x="86" y="3"/>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956">
              <a:extLst>
                <a:ext uri="{FF2B5EF4-FFF2-40B4-BE49-F238E27FC236}">
                  <a16:creationId xmlns:a16="http://schemas.microsoft.com/office/drawing/2014/main" id="{A66B7AFD-762E-481C-9F26-9E8A1B61CD98}"/>
                </a:ext>
              </a:extLst>
            </p:cNvPr>
            <p:cNvSpPr>
              <a:spLocks noEditPoints="1"/>
            </p:cNvSpPr>
            <p:nvPr/>
          </p:nvSpPr>
          <p:spPr bwMode="auto">
            <a:xfrm>
              <a:off x="3014664" y="2232025"/>
              <a:ext cx="17463" cy="19050"/>
            </a:xfrm>
            <a:custGeom>
              <a:avLst/>
              <a:gdLst>
                <a:gd name="T0" fmla="*/ 7 w 27"/>
                <a:gd name="T1" fmla="*/ 14 h 28"/>
                <a:gd name="T2" fmla="*/ 13 w 27"/>
                <a:gd name="T3" fmla="*/ 7 h 28"/>
                <a:gd name="T4" fmla="*/ 20 w 27"/>
                <a:gd name="T5" fmla="*/ 14 h 28"/>
                <a:gd name="T6" fmla="*/ 13 w 27"/>
                <a:gd name="T7" fmla="*/ 20 h 28"/>
                <a:gd name="T8" fmla="*/ 7 w 27"/>
                <a:gd name="T9" fmla="*/ 14 h 28"/>
                <a:gd name="T10" fmla="*/ 13 w 27"/>
                <a:gd name="T11" fmla="*/ 0 h 28"/>
                <a:gd name="T12" fmla="*/ 0 w 27"/>
                <a:gd name="T13" fmla="*/ 14 h 28"/>
                <a:gd name="T14" fmla="*/ 13 w 27"/>
                <a:gd name="T15" fmla="*/ 28 h 28"/>
                <a:gd name="T16" fmla="*/ 27 w 27"/>
                <a:gd name="T17" fmla="*/ 14 h 28"/>
                <a:gd name="T18" fmla="*/ 13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7" y="14"/>
                  </a:moveTo>
                  <a:lnTo>
                    <a:pt x="13" y="7"/>
                  </a:lnTo>
                  <a:lnTo>
                    <a:pt x="20" y="14"/>
                  </a:lnTo>
                  <a:lnTo>
                    <a:pt x="13" y="20"/>
                  </a:lnTo>
                  <a:lnTo>
                    <a:pt x="7" y="14"/>
                  </a:lnTo>
                  <a:close/>
                  <a:moveTo>
                    <a:pt x="13" y="0"/>
                  </a:moveTo>
                  <a:lnTo>
                    <a:pt x="0" y="14"/>
                  </a:lnTo>
                  <a:lnTo>
                    <a:pt x="13" y="28"/>
                  </a:lnTo>
                  <a:lnTo>
                    <a:pt x="27" y="14"/>
                  </a:lnTo>
                  <a:lnTo>
                    <a:pt x="1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957">
              <a:extLst>
                <a:ext uri="{FF2B5EF4-FFF2-40B4-BE49-F238E27FC236}">
                  <a16:creationId xmlns:a16="http://schemas.microsoft.com/office/drawing/2014/main" id="{2C5A6D86-6A75-4BDF-9778-15FD0B1C1694}"/>
                </a:ext>
              </a:extLst>
            </p:cNvPr>
            <p:cNvSpPr>
              <a:spLocks/>
            </p:cNvSpPr>
            <p:nvPr/>
          </p:nvSpPr>
          <p:spPr bwMode="auto">
            <a:xfrm>
              <a:off x="3071814" y="2228850"/>
              <a:ext cx="25400" cy="12700"/>
            </a:xfrm>
            <a:custGeom>
              <a:avLst/>
              <a:gdLst>
                <a:gd name="T0" fmla="*/ 0 w 40"/>
                <a:gd name="T1" fmla="*/ 6 h 19"/>
                <a:gd name="T2" fmla="*/ 40 w 40"/>
                <a:gd name="T3" fmla="*/ 0 h 19"/>
                <a:gd name="T4" fmla="*/ 39 w 40"/>
                <a:gd name="T5" fmla="*/ 2 h 19"/>
                <a:gd name="T6" fmla="*/ 9 w 40"/>
                <a:gd name="T7" fmla="*/ 12 h 19"/>
                <a:gd name="T8" fmla="*/ 0 w 40"/>
                <a:gd name="T9" fmla="*/ 6 h 19"/>
              </a:gdLst>
              <a:ahLst/>
              <a:cxnLst>
                <a:cxn ang="0">
                  <a:pos x="T0" y="T1"/>
                </a:cxn>
                <a:cxn ang="0">
                  <a:pos x="T2" y="T3"/>
                </a:cxn>
                <a:cxn ang="0">
                  <a:pos x="T4" y="T5"/>
                </a:cxn>
                <a:cxn ang="0">
                  <a:pos x="T6" y="T7"/>
                </a:cxn>
                <a:cxn ang="0">
                  <a:pos x="T8" y="T9"/>
                </a:cxn>
              </a:cxnLst>
              <a:rect l="0" t="0" r="r" b="b"/>
              <a:pathLst>
                <a:path w="40" h="19">
                  <a:moveTo>
                    <a:pt x="0" y="6"/>
                  </a:moveTo>
                  <a:lnTo>
                    <a:pt x="40" y="0"/>
                  </a:lnTo>
                  <a:lnTo>
                    <a:pt x="39" y="2"/>
                  </a:lnTo>
                  <a:cubicBezTo>
                    <a:pt x="33" y="15"/>
                    <a:pt x="20" y="19"/>
                    <a:pt x="9" y="12"/>
                  </a:cubicBezTo>
                  <a:lnTo>
                    <a:pt x="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958">
              <a:extLst>
                <a:ext uri="{FF2B5EF4-FFF2-40B4-BE49-F238E27FC236}">
                  <a16:creationId xmlns:a16="http://schemas.microsoft.com/office/drawing/2014/main" id="{74F09101-00A4-4609-89F9-050505998069}"/>
                </a:ext>
              </a:extLst>
            </p:cNvPr>
            <p:cNvSpPr>
              <a:spLocks/>
            </p:cNvSpPr>
            <p:nvPr/>
          </p:nvSpPr>
          <p:spPr bwMode="auto">
            <a:xfrm>
              <a:off x="3119439" y="2260600"/>
              <a:ext cx="131763" cy="63500"/>
            </a:xfrm>
            <a:custGeom>
              <a:avLst/>
              <a:gdLst>
                <a:gd name="T0" fmla="*/ 206 w 209"/>
                <a:gd name="T1" fmla="*/ 1 h 99"/>
                <a:gd name="T2" fmla="*/ 206 w 209"/>
                <a:gd name="T3" fmla="*/ 1 h 99"/>
                <a:gd name="T4" fmla="*/ 206 w 209"/>
                <a:gd name="T5" fmla="*/ 0 h 99"/>
                <a:gd name="T6" fmla="*/ 129 w 209"/>
                <a:gd name="T7" fmla="*/ 62 h 99"/>
                <a:gd name="T8" fmla="*/ 113 w 209"/>
                <a:gd name="T9" fmla="*/ 63 h 99"/>
                <a:gd name="T10" fmla="*/ 107 w 209"/>
                <a:gd name="T11" fmla="*/ 66 h 99"/>
                <a:gd name="T12" fmla="*/ 106 w 209"/>
                <a:gd name="T13" fmla="*/ 71 h 99"/>
                <a:gd name="T14" fmla="*/ 90 w 209"/>
                <a:gd name="T15" fmla="*/ 83 h 99"/>
                <a:gd name="T16" fmla="*/ 0 w 209"/>
                <a:gd name="T17" fmla="*/ 66 h 99"/>
                <a:gd name="T18" fmla="*/ 16 w 209"/>
                <a:gd name="T19" fmla="*/ 99 h 99"/>
                <a:gd name="T20" fmla="*/ 106 w 209"/>
                <a:gd name="T21" fmla="*/ 96 h 99"/>
                <a:gd name="T22" fmla="*/ 115 w 209"/>
                <a:gd name="T23" fmla="*/ 92 h 99"/>
                <a:gd name="T24" fmla="*/ 209 w 209"/>
                <a:gd name="T25" fmla="*/ 11 h 99"/>
                <a:gd name="T26" fmla="*/ 206 w 209"/>
                <a:gd name="T27"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9" h="99">
                  <a:moveTo>
                    <a:pt x="206" y="1"/>
                  </a:moveTo>
                  <a:lnTo>
                    <a:pt x="206" y="1"/>
                  </a:lnTo>
                  <a:cubicBezTo>
                    <a:pt x="206" y="0"/>
                    <a:pt x="206" y="0"/>
                    <a:pt x="206" y="0"/>
                  </a:cubicBezTo>
                  <a:lnTo>
                    <a:pt x="129" y="62"/>
                  </a:lnTo>
                  <a:cubicBezTo>
                    <a:pt x="124" y="66"/>
                    <a:pt x="118" y="66"/>
                    <a:pt x="113" y="63"/>
                  </a:cubicBezTo>
                  <a:cubicBezTo>
                    <a:pt x="111" y="62"/>
                    <a:pt x="107" y="63"/>
                    <a:pt x="107" y="66"/>
                  </a:cubicBezTo>
                  <a:lnTo>
                    <a:pt x="106" y="71"/>
                  </a:lnTo>
                  <a:cubicBezTo>
                    <a:pt x="105" y="79"/>
                    <a:pt x="98" y="84"/>
                    <a:pt x="90" y="83"/>
                  </a:cubicBezTo>
                  <a:lnTo>
                    <a:pt x="0" y="66"/>
                  </a:lnTo>
                  <a:lnTo>
                    <a:pt x="16" y="99"/>
                  </a:lnTo>
                  <a:lnTo>
                    <a:pt x="106" y="96"/>
                  </a:lnTo>
                  <a:cubicBezTo>
                    <a:pt x="109" y="96"/>
                    <a:pt x="113" y="94"/>
                    <a:pt x="115" y="92"/>
                  </a:cubicBezTo>
                  <a:lnTo>
                    <a:pt x="209" y="11"/>
                  </a:lnTo>
                  <a:cubicBezTo>
                    <a:pt x="209" y="7"/>
                    <a:pt x="208" y="4"/>
                    <a:pt x="206" y="1"/>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959">
              <a:extLst>
                <a:ext uri="{FF2B5EF4-FFF2-40B4-BE49-F238E27FC236}">
                  <a16:creationId xmlns:a16="http://schemas.microsoft.com/office/drawing/2014/main" id="{9E2C3DAE-39DD-42C3-9A99-CCF50B3311F7}"/>
                </a:ext>
              </a:extLst>
            </p:cNvPr>
            <p:cNvSpPr>
              <a:spLocks/>
            </p:cNvSpPr>
            <p:nvPr/>
          </p:nvSpPr>
          <p:spPr bwMode="auto">
            <a:xfrm>
              <a:off x="2994026" y="2352675"/>
              <a:ext cx="20638" cy="30163"/>
            </a:xfrm>
            <a:custGeom>
              <a:avLst/>
              <a:gdLst>
                <a:gd name="T0" fmla="*/ 0 w 31"/>
                <a:gd name="T1" fmla="*/ 22 h 48"/>
                <a:gd name="T2" fmla="*/ 31 w 31"/>
                <a:gd name="T3" fmla="*/ 0 h 48"/>
                <a:gd name="T4" fmla="*/ 9 w 31"/>
                <a:gd name="T5" fmla="*/ 48 h 48"/>
                <a:gd name="T6" fmla="*/ 0 w 31"/>
                <a:gd name="T7" fmla="*/ 22 h 48"/>
              </a:gdLst>
              <a:ahLst/>
              <a:cxnLst>
                <a:cxn ang="0">
                  <a:pos x="T0" y="T1"/>
                </a:cxn>
                <a:cxn ang="0">
                  <a:pos x="T2" y="T3"/>
                </a:cxn>
                <a:cxn ang="0">
                  <a:pos x="T4" y="T5"/>
                </a:cxn>
                <a:cxn ang="0">
                  <a:pos x="T6" y="T7"/>
                </a:cxn>
              </a:cxnLst>
              <a:rect l="0" t="0" r="r" b="b"/>
              <a:pathLst>
                <a:path w="31" h="48">
                  <a:moveTo>
                    <a:pt x="0" y="22"/>
                  </a:moveTo>
                  <a:lnTo>
                    <a:pt x="31" y="0"/>
                  </a:lnTo>
                  <a:cubicBezTo>
                    <a:pt x="31" y="0"/>
                    <a:pt x="26" y="37"/>
                    <a:pt x="9" y="48"/>
                  </a:cubicBezTo>
                  <a:cubicBezTo>
                    <a:pt x="1" y="30"/>
                    <a:pt x="0" y="22"/>
                    <a:pt x="0" y="2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960">
              <a:extLst>
                <a:ext uri="{FF2B5EF4-FFF2-40B4-BE49-F238E27FC236}">
                  <a16:creationId xmlns:a16="http://schemas.microsoft.com/office/drawing/2014/main" id="{C8C932D4-EBFA-4800-990D-2AEF8FD32531}"/>
                </a:ext>
              </a:extLst>
            </p:cNvPr>
            <p:cNvSpPr>
              <a:spLocks noEditPoints="1"/>
            </p:cNvSpPr>
            <p:nvPr/>
          </p:nvSpPr>
          <p:spPr bwMode="auto">
            <a:xfrm>
              <a:off x="3022601" y="2193925"/>
              <a:ext cx="82550" cy="26988"/>
            </a:xfrm>
            <a:custGeom>
              <a:avLst/>
              <a:gdLst>
                <a:gd name="T0" fmla="*/ 71 w 131"/>
                <a:gd name="T1" fmla="*/ 32 h 43"/>
                <a:gd name="T2" fmla="*/ 66 w 131"/>
                <a:gd name="T3" fmla="*/ 35 h 43"/>
                <a:gd name="T4" fmla="*/ 44 w 131"/>
                <a:gd name="T5" fmla="*/ 39 h 43"/>
                <a:gd name="T6" fmla="*/ 35 w 131"/>
                <a:gd name="T7" fmla="*/ 32 h 43"/>
                <a:gd name="T8" fmla="*/ 34 w 131"/>
                <a:gd name="T9" fmla="*/ 24 h 43"/>
                <a:gd name="T10" fmla="*/ 38 w 131"/>
                <a:gd name="T11" fmla="*/ 18 h 43"/>
                <a:gd name="T12" fmla="*/ 69 w 131"/>
                <a:gd name="T13" fmla="*/ 13 h 43"/>
                <a:gd name="T14" fmla="*/ 69 w 131"/>
                <a:gd name="T15" fmla="*/ 13 h 43"/>
                <a:gd name="T16" fmla="*/ 70 w 131"/>
                <a:gd name="T17" fmla="*/ 14 h 43"/>
                <a:gd name="T18" fmla="*/ 71 w 131"/>
                <a:gd name="T19" fmla="*/ 14 h 43"/>
                <a:gd name="T20" fmla="*/ 72 w 131"/>
                <a:gd name="T21" fmla="*/ 26 h 43"/>
                <a:gd name="T22" fmla="*/ 71 w 131"/>
                <a:gd name="T23" fmla="*/ 32 h 43"/>
                <a:gd name="T24" fmla="*/ 130 w 131"/>
                <a:gd name="T25" fmla="*/ 16 h 43"/>
                <a:gd name="T26" fmla="*/ 129 w 131"/>
                <a:gd name="T27" fmla="*/ 8 h 43"/>
                <a:gd name="T28" fmla="*/ 125 w 131"/>
                <a:gd name="T29" fmla="*/ 2 h 43"/>
                <a:gd name="T30" fmla="*/ 119 w 131"/>
                <a:gd name="T31" fmla="*/ 1 h 43"/>
                <a:gd name="T32" fmla="*/ 94 w 131"/>
                <a:gd name="T33" fmla="*/ 5 h 43"/>
                <a:gd name="T34" fmla="*/ 92 w 131"/>
                <a:gd name="T35" fmla="*/ 6 h 43"/>
                <a:gd name="T36" fmla="*/ 89 w 131"/>
                <a:gd name="T37" fmla="*/ 5 h 43"/>
                <a:gd name="T38" fmla="*/ 74 w 131"/>
                <a:gd name="T39" fmla="*/ 7 h 43"/>
                <a:gd name="T40" fmla="*/ 70 w 131"/>
                <a:gd name="T41" fmla="*/ 9 h 43"/>
                <a:gd name="T42" fmla="*/ 69 w 131"/>
                <a:gd name="T43" fmla="*/ 9 h 43"/>
                <a:gd name="T44" fmla="*/ 37 w 131"/>
                <a:gd name="T45" fmla="*/ 15 h 43"/>
                <a:gd name="T46" fmla="*/ 2 w 131"/>
                <a:gd name="T47" fmla="*/ 29 h 43"/>
                <a:gd name="T48" fmla="*/ 1 w 131"/>
                <a:gd name="T49" fmla="*/ 31 h 43"/>
                <a:gd name="T50" fmla="*/ 2 w 131"/>
                <a:gd name="T51" fmla="*/ 32 h 43"/>
                <a:gd name="T52" fmla="*/ 3 w 131"/>
                <a:gd name="T53" fmla="*/ 32 h 43"/>
                <a:gd name="T54" fmla="*/ 30 w 131"/>
                <a:gd name="T55" fmla="*/ 22 h 43"/>
                <a:gd name="T56" fmla="*/ 30 w 131"/>
                <a:gd name="T57" fmla="*/ 24 h 43"/>
                <a:gd name="T58" fmla="*/ 31 w 131"/>
                <a:gd name="T59" fmla="*/ 33 h 43"/>
                <a:gd name="T60" fmla="*/ 43 w 131"/>
                <a:gd name="T61" fmla="*/ 43 h 43"/>
                <a:gd name="T62" fmla="*/ 44 w 131"/>
                <a:gd name="T63" fmla="*/ 43 h 43"/>
                <a:gd name="T64" fmla="*/ 67 w 131"/>
                <a:gd name="T65" fmla="*/ 39 h 43"/>
                <a:gd name="T66" fmla="*/ 74 w 131"/>
                <a:gd name="T67" fmla="*/ 34 h 43"/>
                <a:gd name="T68" fmla="*/ 76 w 131"/>
                <a:gd name="T69" fmla="*/ 26 h 43"/>
                <a:gd name="T70" fmla="*/ 74 w 131"/>
                <a:gd name="T71" fmla="*/ 14 h 43"/>
                <a:gd name="T72" fmla="*/ 74 w 131"/>
                <a:gd name="T73" fmla="*/ 12 h 43"/>
                <a:gd name="T74" fmla="*/ 76 w 131"/>
                <a:gd name="T75" fmla="*/ 10 h 43"/>
                <a:gd name="T76" fmla="*/ 87 w 131"/>
                <a:gd name="T77" fmla="*/ 9 h 43"/>
                <a:gd name="T78" fmla="*/ 90 w 131"/>
                <a:gd name="T79" fmla="*/ 10 h 43"/>
                <a:gd name="T80" fmla="*/ 90 w 131"/>
                <a:gd name="T81" fmla="*/ 11 h 43"/>
                <a:gd name="T82" fmla="*/ 92 w 131"/>
                <a:gd name="T83" fmla="*/ 23 h 43"/>
                <a:gd name="T84" fmla="*/ 92 w 131"/>
                <a:gd name="T85" fmla="*/ 23 h 43"/>
                <a:gd name="T86" fmla="*/ 98 w 131"/>
                <a:gd name="T87" fmla="*/ 26 h 43"/>
                <a:gd name="T88" fmla="*/ 96 w 131"/>
                <a:gd name="T89" fmla="*/ 22 h 43"/>
                <a:gd name="T90" fmla="*/ 94 w 131"/>
                <a:gd name="T91" fmla="*/ 10 h 43"/>
                <a:gd name="T92" fmla="*/ 94 w 131"/>
                <a:gd name="T93" fmla="*/ 9 h 43"/>
                <a:gd name="T94" fmla="*/ 95 w 131"/>
                <a:gd name="T95" fmla="*/ 9 h 43"/>
                <a:gd name="T96" fmla="*/ 120 w 131"/>
                <a:gd name="T97" fmla="*/ 5 h 43"/>
                <a:gd name="T98" fmla="*/ 120 w 131"/>
                <a:gd name="T99" fmla="*/ 5 h 43"/>
                <a:gd name="T100" fmla="*/ 123 w 131"/>
                <a:gd name="T101" fmla="*/ 5 h 43"/>
                <a:gd name="T102" fmla="*/ 125 w 131"/>
                <a:gd name="T103" fmla="*/ 8 h 43"/>
                <a:gd name="T104" fmla="*/ 126 w 131"/>
                <a:gd name="T105" fmla="*/ 17 h 43"/>
                <a:gd name="T106" fmla="*/ 125 w 131"/>
                <a:gd name="T107" fmla="*/ 23 h 43"/>
                <a:gd name="T108" fmla="*/ 120 w 131"/>
                <a:gd name="T109" fmla="*/ 26 h 43"/>
                <a:gd name="T110" fmla="*/ 104 w 131"/>
                <a:gd name="T111" fmla="*/ 28 h 43"/>
                <a:gd name="T112" fmla="*/ 102 w 131"/>
                <a:gd name="T113" fmla="*/ 28 h 43"/>
                <a:gd name="T114" fmla="*/ 108 w 131"/>
                <a:gd name="T115" fmla="*/ 32 h 43"/>
                <a:gd name="T116" fmla="*/ 121 w 131"/>
                <a:gd name="T117" fmla="*/ 30 h 43"/>
                <a:gd name="T118" fmla="*/ 128 w 131"/>
                <a:gd name="T119" fmla="*/ 25 h 43"/>
                <a:gd name="T120" fmla="*/ 130 w 131"/>
                <a:gd name="T12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43">
                  <a:moveTo>
                    <a:pt x="71" y="32"/>
                  </a:moveTo>
                  <a:cubicBezTo>
                    <a:pt x="70" y="34"/>
                    <a:pt x="68" y="35"/>
                    <a:pt x="66" y="35"/>
                  </a:cubicBezTo>
                  <a:lnTo>
                    <a:pt x="44" y="39"/>
                  </a:lnTo>
                  <a:cubicBezTo>
                    <a:pt x="40" y="39"/>
                    <a:pt x="36" y="36"/>
                    <a:pt x="35" y="32"/>
                  </a:cubicBezTo>
                  <a:lnTo>
                    <a:pt x="34" y="24"/>
                  </a:lnTo>
                  <a:cubicBezTo>
                    <a:pt x="33" y="21"/>
                    <a:pt x="35" y="19"/>
                    <a:pt x="38" y="18"/>
                  </a:cubicBezTo>
                  <a:lnTo>
                    <a:pt x="69" y="13"/>
                  </a:lnTo>
                  <a:cubicBezTo>
                    <a:pt x="69" y="13"/>
                    <a:pt x="69" y="13"/>
                    <a:pt x="69" y="13"/>
                  </a:cubicBezTo>
                  <a:cubicBezTo>
                    <a:pt x="70" y="13"/>
                    <a:pt x="70" y="13"/>
                    <a:pt x="70" y="14"/>
                  </a:cubicBezTo>
                  <a:cubicBezTo>
                    <a:pt x="70" y="14"/>
                    <a:pt x="70" y="14"/>
                    <a:pt x="71" y="14"/>
                  </a:cubicBezTo>
                  <a:lnTo>
                    <a:pt x="72" y="26"/>
                  </a:lnTo>
                  <a:cubicBezTo>
                    <a:pt x="73" y="28"/>
                    <a:pt x="72" y="30"/>
                    <a:pt x="71" y="32"/>
                  </a:cubicBezTo>
                  <a:close/>
                  <a:moveTo>
                    <a:pt x="130" y="16"/>
                  </a:moveTo>
                  <a:lnTo>
                    <a:pt x="129" y="8"/>
                  </a:lnTo>
                  <a:cubicBezTo>
                    <a:pt x="128" y="6"/>
                    <a:pt x="127" y="4"/>
                    <a:pt x="125" y="2"/>
                  </a:cubicBezTo>
                  <a:cubicBezTo>
                    <a:pt x="124" y="1"/>
                    <a:pt x="121" y="0"/>
                    <a:pt x="119" y="1"/>
                  </a:cubicBezTo>
                  <a:lnTo>
                    <a:pt x="94" y="5"/>
                  </a:lnTo>
                  <a:cubicBezTo>
                    <a:pt x="93" y="5"/>
                    <a:pt x="92" y="5"/>
                    <a:pt x="92" y="6"/>
                  </a:cubicBezTo>
                  <a:lnTo>
                    <a:pt x="89" y="5"/>
                  </a:lnTo>
                  <a:cubicBezTo>
                    <a:pt x="84" y="3"/>
                    <a:pt x="78" y="4"/>
                    <a:pt x="74" y="7"/>
                  </a:cubicBezTo>
                  <a:lnTo>
                    <a:pt x="70" y="9"/>
                  </a:lnTo>
                  <a:cubicBezTo>
                    <a:pt x="70" y="9"/>
                    <a:pt x="69" y="9"/>
                    <a:pt x="69" y="9"/>
                  </a:cubicBezTo>
                  <a:lnTo>
                    <a:pt x="37" y="15"/>
                  </a:lnTo>
                  <a:cubicBezTo>
                    <a:pt x="35" y="15"/>
                    <a:pt x="2" y="29"/>
                    <a:pt x="2" y="29"/>
                  </a:cubicBezTo>
                  <a:cubicBezTo>
                    <a:pt x="1" y="29"/>
                    <a:pt x="0" y="30"/>
                    <a:pt x="1" y="31"/>
                  </a:cubicBezTo>
                  <a:cubicBezTo>
                    <a:pt x="1" y="32"/>
                    <a:pt x="2" y="32"/>
                    <a:pt x="2" y="32"/>
                  </a:cubicBezTo>
                  <a:cubicBezTo>
                    <a:pt x="3" y="32"/>
                    <a:pt x="3" y="32"/>
                    <a:pt x="3" y="32"/>
                  </a:cubicBezTo>
                  <a:lnTo>
                    <a:pt x="30" y="22"/>
                  </a:lnTo>
                  <a:cubicBezTo>
                    <a:pt x="30" y="23"/>
                    <a:pt x="30" y="23"/>
                    <a:pt x="30" y="24"/>
                  </a:cubicBezTo>
                  <a:lnTo>
                    <a:pt x="31" y="33"/>
                  </a:lnTo>
                  <a:cubicBezTo>
                    <a:pt x="32" y="39"/>
                    <a:pt x="37" y="43"/>
                    <a:pt x="43" y="43"/>
                  </a:cubicBezTo>
                  <a:cubicBezTo>
                    <a:pt x="43" y="43"/>
                    <a:pt x="44" y="43"/>
                    <a:pt x="44" y="43"/>
                  </a:cubicBezTo>
                  <a:lnTo>
                    <a:pt x="67" y="39"/>
                  </a:lnTo>
                  <a:cubicBezTo>
                    <a:pt x="70" y="38"/>
                    <a:pt x="72" y="37"/>
                    <a:pt x="74" y="34"/>
                  </a:cubicBezTo>
                  <a:cubicBezTo>
                    <a:pt x="76" y="32"/>
                    <a:pt x="77" y="29"/>
                    <a:pt x="76" y="26"/>
                  </a:cubicBezTo>
                  <a:lnTo>
                    <a:pt x="74" y="14"/>
                  </a:lnTo>
                  <a:cubicBezTo>
                    <a:pt x="74" y="13"/>
                    <a:pt x="74" y="12"/>
                    <a:pt x="74" y="12"/>
                  </a:cubicBezTo>
                  <a:lnTo>
                    <a:pt x="76" y="10"/>
                  </a:lnTo>
                  <a:cubicBezTo>
                    <a:pt x="80" y="8"/>
                    <a:pt x="84" y="7"/>
                    <a:pt x="87" y="9"/>
                  </a:cubicBezTo>
                  <a:lnTo>
                    <a:pt x="90" y="10"/>
                  </a:lnTo>
                  <a:cubicBezTo>
                    <a:pt x="90" y="10"/>
                    <a:pt x="90" y="10"/>
                    <a:pt x="90" y="11"/>
                  </a:cubicBezTo>
                  <a:lnTo>
                    <a:pt x="92" y="23"/>
                  </a:lnTo>
                  <a:lnTo>
                    <a:pt x="92" y="23"/>
                  </a:lnTo>
                  <a:lnTo>
                    <a:pt x="98" y="26"/>
                  </a:lnTo>
                  <a:cubicBezTo>
                    <a:pt x="97" y="25"/>
                    <a:pt x="96" y="24"/>
                    <a:pt x="96" y="22"/>
                  </a:cubicBezTo>
                  <a:lnTo>
                    <a:pt x="94" y="10"/>
                  </a:lnTo>
                  <a:cubicBezTo>
                    <a:pt x="94" y="10"/>
                    <a:pt x="94" y="9"/>
                    <a:pt x="94" y="9"/>
                  </a:cubicBezTo>
                  <a:cubicBezTo>
                    <a:pt x="94" y="9"/>
                    <a:pt x="94" y="9"/>
                    <a:pt x="95" y="9"/>
                  </a:cubicBezTo>
                  <a:lnTo>
                    <a:pt x="120" y="5"/>
                  </a:lnTo>
                  <a:cubicBezTo>
                    <a:pt x="120" y="5"/>
                    <a:pt x="120" y="5"/>
                    <a:pt x="120" y="5"/>
                  </a:cubicBezTo>
                  <a:cubicBezTo>
                    <a:pt x="121" y="5"/>
                    <a:pt x="122" y="5"/>
                    <a:pt x="123" y="5"/>
                  </a:cubicBezTo>
                  <a:cubicBezTo>
                    <a:pt x="124" y="6"/>
                    <a:pt x="125" y="7"/>
                    <a:pt x="125" y="8"/>
                  </a:cubicBezTo>
                  <a:lnTo>
                    <a:pt x="126" y="17"/>
                  </a:lnTo>
                  <a:cubicBezTo>
                    <a:pt x="127" y="19"/>
                    <a:pt x="126" y="21"/>
                    <a:pt x="125" y="23"/>
                  </a:cubicBezTo>
                  <a:cubicBezTo>
                    <a:pt x="124" y="24"/>
                    <a:pt x="122" y="25"/>
                    <a:pt x="120" y="26"/>
                  </a:cubicBezTo>
                  <a:lnTo>
                    <a:pt x="104" y="28"/>
                  </a:lnTo>
                  <a:cubicBezTo>
                    <a:pt x="103" y="29"/>
                    <a:pt x="102" y="28"/>
                    <a:pt x="102" y="28"/>
                  </a:cubicBezTo>
                  <a:lnTo>
                    <a:pt x="108" y="32"/>
                  </a:lnTo>
                  <a:lnTo>
                    <a:pt x="121" y="30"/>
                  </a:lnTo>
                  <a:cubicBezTo>
                    <a:pt x="124" y="29"/>
                    <a:pt x="126" y="28"/>
                    <a:pt x="128" y="25"/>
                  </a:cubicBezTo>
                  <a:cubicBezTo>
                    <a:pt x="130" y="23"/>
                    <a:pt x="131" y="19"/>
                    <a:pt x="130" y="16"/>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961">
              <a:extLst>
                <a:ext uri="{FF2B5EF4-FFF2-40B4-BE49-F238E27FC236}">
                  <a16:creationId xmlns:a16="http://schemas.microsoft.com/office/drawing/2014/main" id="{9A2792DA-8D07-41AB-86B1-44EE44134771}"/>
                </a:ext>
              </a:extLst>
            </p:cNvPr>
            <p:cNvSpPr>
              <a:spLocks/>
            </p:cNvSpPr>
            <p:nvPr/>
          </p:nvSpPr>
          <p:spPr bwMode="auto">
            <a:xfrm>
              <a:off x="3436939" y="2173288"/>
              <a:ext cx="257175" cy="215900"/>
            </a:xfrm>
            <a:custGeom>
              <a:avLst/>
              <a:gdLst>
                <a:gd name="T0" fmla="*/ 406 w 406"/>
                <a:gd name="T1" fmla="*/ 94 h 340"/>
                <a:gd name="T2" fmla="*/ 311 w 406"/>
                <a:gd name="T3" fmla="*/ 0 h 340"/>
                <a:gd name="T4" fmla="*/ 263 w 406"/>
                <a:gd name="T5" fmla="*/ 14 h 340"/>
                <a:gd name="T6" fmla="*/ 228 w 406"/>
                <a:gd name="T7" fmla="*/ 10 h 340"/>
                <a:gd name="T8" fmla="*/ 74 w 406"/>
                <a:gd name="T9" fmla="*/ 117 h 340"/>
                <a:gd name="T10" fmla="*/ 67 w 406"/>
                <a:gd name="T11" fmla="*/ 117 h 340"/>
                <a:gd name="T12" fmla="*/ 0 w 406"/>
                <a:gd name="T13" fmla="*/ 184 h 340"/>
                <a:gd name="T14" fmla="*/ 67 w 406"/>
                <a:gd name="T15" fmla="*/ 251 h 340"/>
                <a:gd name="T16" fmla="*/ 81 w 406"/>
                <a:gd name="T17" fmla="*/ 249 h 340"/>
                <a:gd name="T18" fmla="*/ 228 w 406"/>
                <a:gd name="T19" fmla="*/ 340 h 340"/>
                <a:gd name="T20" fmla="*/ 393 w 406"/>
                <a:gd name="T21" fmla="*/ 175 h 340"/>
                <a:gd name="T22" fmla="*/ 391 w 406"/>
                <a:gd name="T23" fmla="*/ 146 h 340"/>
                <a:gd name="T24" fmla="*/ 406 w 406"/>
                <a:gd name="T25" fmla="*/ 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 h="340">
                  <a:moveTo>
                    <a:pt x="406" y="94"/>
                  </a:moveTo>
                  <a:cubicBezTo>
                    <a:pt x="406" y="42"/>
                    <a:pt x="364" y="0"/>
                    <a:pt x="311" y="0"/>
                  </a:cubicBezTo>
                  <a:cubicBezTo>
                    <a:pt x="294" y="0"/>
                    <a:pt x="277" y="5"/>
                    <a:pt x="263" y="14"/>
                  </a:cubicBezTo>
                  <a:cubicBezTo>
                    <a:pt x="252" y="11"/>
                    <a:pt x="240" y="10"/>
                    <a:pt x="228" y="10"/>
                  </a:cubicBezTo>
                  <a:cubicBezTo>
                    <a:pt x="157" y="10"/>
                    <a:pt x="97" y="54"/>
                    <a:pt x="74" y="117"/>
                  </a:cubicBezTo>
                  <a:cubicBezTo>
                    <a:pt x="71" y="117"/>
                    <a:pt x="69" y="117"/>
                    <a:pt x="67" y="117"/>
                  </a:cubicBezTo>
                  <a:cubicBezTo>
                    <a:pt x="30" y="117"/>
                    <a:pt x="0" y="147"/>
                    <a:pt x="0" y="184"/>
                  </a:cubicBezTo>
                  <a:cubicBezTo>
                    <a:pt x="0" y="221"/>
                    <a:pt x="30" y="251"/>
                    <a:pt x="67" y="251"/>
                  </a:cubicBezTo>
                  <a:cubicBezTo>
                    <a:pt x="72" y="251"/>
                    <a:pt x="76" y="250"/>
                    <a:pt x="81" y="249"/>
                  </a:cubicBezTo>
                  <a:cubicBezTo>
                    <a:pt x="108" y="303"/>
                    <a:pt x="164" y="340"/>
                    <a:pt x="228" y="340"/>
                  </a:cubicBezTo>
                  <a:cubicBezTo>
                    <a:pt x="319" y="340"/>
                    <a:pt x="393" y="266"/>
                    <a:pt x="393" y="175"/>
                  </a:cubicBezTo>
                  <a:cubicBezTo>
                    <a:pt x="393" y="165"/>
                    <a:pt x="392" y="155"/>
                    <a:pt x="391" y="146"/>
                  </a:cubicBezTo>
                  <a:cubicBezTo>
                    <a:pt x="400" y="131"/>
                    <a:pt x="406" y="113"/>
                    <a:pt x="406" y="9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962">
              <a:extLst>
                <a:ext uri="{FF2B5EF4-FFF2-40B4-BE49-F238E27FC236}">
                  <a16:creationId xmlns:a16="http://schemas.microsoft.com/office/drawing/2014/main" id="{EF5845B0-1E2F-4696-9F4E-55D2A5AF1DE7}"/>
                </a:ext>
              </a:extLst>
            </p:cNvPr>
            <p:cNvSpPr>
              <a:spLocks noChangeArrowheads="1"/>
            </p:cNvSpPr>
            <p:nvPr/>
          </p:nvSpPr>
          <p:spPr bwMode="auto">
            <a:xfrm>
              <a:off x="3522664" y="2144713"/>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963">
              <a:extLst>
                <a:ext uri="{FF2B5EF4-FFF2-40B4-BE49-F238E27FC236}">
                  <a16:creationId xmlns:a16="http://schemas.microsoft.com/office/drawing/2014/main" id="{720AD04B-0E5B-46E1-8B62-86E4C5625BA0}"/>
                </a:ext>
              </a:extLst>
            </p:cNvPr>
            <p:cNvSpPr>
              <a:spLocks noChangeArrowheads="1"/>
            </p:cNvSpPr>
            <p:nvPr/>
          </p:nvSpPr>
          <p:spPr bwMode="auto">
            <a:xfrm>
              <a:off x="3503614" y="2185988"/>
              <a:ext cx="23813"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964">
              <a:extLst>
                <a:ext uri="{FF2B5EF4-FFF2-40B4-BE49-F238E27FC236}">
                  <a16:creationId xmlns:a16="http://schemas.microsoft.com/office/drawing/2014/main" id="{14BEEDA2-1CD8-4D5B-9165-071A90F371A7}"/>
                </a:ext>
              </a:extLst>
            </p:cNvPr>
            <p:cNvSpPr>
              <a:spLocks noChangeArrowheads="1"/>
            </p:cNvSpPr>
            <p:nvPr/>
          </p:nvSpPr>
          <p:spPr bwMode="auto">
            <a:xfrm>
              <a:off x="3449639" y="2251075"/>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965">
              <a:extLst>
                <a:ext uri="{FF2B5EF4-FFF2-40B4-BE49-F238E27FC236}">
                  <a16:creationId xmlns:a16="http://schemas.microsoft.com/office/drawing/2014/main" id="{FF47FAB1-5808-4E64-9125-5CD214347B6E}"/>
                </a:ext>
              </a:extLst>
            </p:cNvPr>
            <p:cNvSpPr>
              <a:spLocks noChangeArrowheads="1"/>
            </p:cNvSpPr>
            <p:nvPr/>
          </p:nvSpPr>
          <p:spPr bwMode="auto">
            <a:xfrm>
              <a:off x="3484564" y="2166938"/>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966">
              <a:extLst>
                <a:ext uri="{FF2B5EF4-FFF2-40B4-BE49-F238E27FC236}">
                  <a16:creationId xmlns:a16="http://schemas.microsoft.com/office/drawing/2014/main" id="{AC2BDA5A-B117-4EFA-B504-DCC67A398FD1}"/>
                </a:ext>
              </a:extLst>
            </p:cNvPr>
            <p:cNvSpPr>
              <a:spLocks/>
            </p:cNvSpPr>
            <p:nvPr/>
          </p:nvSpPr>
          <p:spPr bwMode="auto">
            <a:xfrm>
              <a:off x="3568701" y="2201863"/>
              <a:ext cx="7938" cy="19050"/>
            </a:xfrm>
            <a:custGeom>
              <a:avLst/>
              <a:gdLst>
                <a:gd name="T0" fmla="*/ 7 w 13"/>
                <a:gd name="T1" fmla="*/ 0 h 31"/>
                <a:gd name="T2" fmla="*/ 0 w 13"/>
                <a:gd name="T3" fmla="*/ 31 h 31"/>
                <a:gd name="T4" fmla="*/ 11 w 13"/>
                <a:gd name="T5" fmla="*/ 18 h 31"/>
                <a:gd name="T6" fmla="*/ 12 w 13"/>
                <a:gd name="T7" fmla="*/ 7 h 31"/>
                <a:gd name="T8" fmla="*/ 10 w 13"/>
                <a:gd name="T9" fmla="*/ 2 h 31"/>
                <a:gd name="T10" fmla="*/ 7 w 13"/>
                <a:gd name="T11" fmla="*/ 0 h 31"/>
              </a:gdLst>
              <a:ahLst/>
              <a:cxnLst>
                <a:cxn ang="0">
                  <a:pos x="T0" y="T1"/>
                </a:cxn>
                <a:cxn ang="0">
                  <a:pos x="T2" y="T3"/>
                </a:cxn>
                <a:cxn ang="0">
                  <a:pos x="T4" y="T5"/>
                </a:cxn>
                <a:cxn ang="0">
                  <a:pos x="T6" y="T7"/>
                </a:cxn>
                <a:cxn ang="0">
                  <a:pos x="T8" y="T9"/>
                </a:cxn>
                <a:cxn ang="0">
                  <a:pos x="T10" y="T11"/>
                </a:cxn>
              </a:cxnLst>
              <a:rect l="0" t="0" r="r" b="b"/>
              <a:pathLst>
                <a:path w="13" h="31">
                  <a:moveTo>
                    <a:pt x="7" y="0"/>
                  </a:moveTo>
                  <a:lnTo>
                    <a:pt x="0" y="31"/>
                  </a:lnTo>
                  <a:cubicBezTo>
                    <a:pt x="6" y="28"/>
                    <a:pt x="10" y="23"/>
                    <a:pt x="11" y="18"/>
                  </a:cubicBezTo>
                  <a:lnTo>
                    <a:pt x="12" y="7"/>
                  </a:lnTo>
                  <a:cubicBezTo>
                    <a:pt x="13" y="5"/>
                    <a:pt x="12" y="3"/>
                    <a:pt x="10" y="2"/>
                  </a:cubicBezTo>
                  <a:lnTo>
                    <a:pt x="7"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967">
              <a:extLst>
                <a:ext uri="{FF2B5EF4-FFF2-40B4-BE49-F238E27FC236}">
                  <a16:creationId xmlns:a16="http://schemas.microsoft.com/office/drawing/2014/main" id="{F559C623-5AB1-4322-9246-BA770413B95F}"/>
                </a:ext>
              </a:extLst>
            </p:cNvPr>
            <p:cNvSpPr>
              <a:spLocks/>
            </p:cNvSpPr>
            <p:nvPr/>
          </p:nvSpPr>
          <p:spPr bwMode="auto">
            <a:xfrm>
              <a:off x="3562351" y="2159000"/>
              <a:ext cx="7938" cy="15875"/>
            </a:xfrm>
            <a:custGeom>
              <a:avLst/>
              <a:gdLst>
                <a:gd name="T0" fmla="*/ 5 w 13"/>
                <a:gd name="T1" fmla="*/ 0 h 24"/>
                <a:gd name="T2" fmla="*/ 1 w 13"/>
                <a:gd name="T3" fmla="*/ 24 h 24"/>
                <a:gd name="T4" fmla="*/ 13 w 13"/>
                <a:gd name="T5" fmla="*/ 3 h 24"/>
                <a:gd name="T6" fmla="*/ 5 w 13"/>
                <a:gd name="T7" fmla="*/ 0 h 24"/>
              </a:gdLst>
              <a:ahLst/>
              <a:cxnLst>
                <a:cxn ang="0">
                  <a:pos x="T0" y="T1"/>
                </a:cxn>
                <a:cxn ang="0">
                  <a:pos x="T2" y="T3"/>
                </a:cxn>
                <a:cxn ang="0">
                  <a:pos x="T4" y="T5"/>
                </a:cxn>
                <a:cxn ang="0">
                  <a:pos x="T6" y="T7"/>
                </a:cxn>
              </a:cxnLst>
              <a:rect l="0" t="0" r="r" b="b"/>
              <a:pathLst>
                <a:path w="13" h="24">
                  <a:moveTo>
                    <a:pt x="5" y="0"/>
                  </a:moveTo>
                  <a:cubicBezTo>
                    <a:pt x="5" y="0"/>
                    <a:pt x="0" y="8"/>
                    <a:pt x="1" y="24"/>
                  </a:cubicBezTo>
                  <a:cubicBezTo>
                    <a:pt x="6" y="16"/>
                    <a:pt x="13" y="3"/>
                    <a:pt x="13" y="3"/>
                  </a:cubicBezTo>
                  <a:lnTo>
                    <a:pt x="5" y="0"/>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968">
              <a:extLst>
                <a:ext uri="{FF2B5EF4-FFF2-40B4-BE49-F238E27FC236}">
                  <a16:creationId xmlns:a16="http://schemas.microsoft.com/office/drawing/2014/main" id="{853E2480-BB04-44A4-A2A9-30C928EF6221}"/>
                </a:ext>
              </a:extLst>
            </p:cNvPr>
            <p:cNvSpPr>
              <a:spLocks/>
            </p:cNvSpPr>
            <p:nvPr/>
          </p:nvSpPr>
          <p:spPr bwMode="auto">
            <a:xfrm>
              <a:off x="3551239" y="2336800"/>
              <a:ext cx="85725" cy="52388"/>
            </a:xfrm>
            <a:custGeom>
              <a:avLst/>
              <a:gdLst>
                <a:gd name="T0" fmla="*/ 68 w 135"/>
                <a:gd name="T1" fmla="*/ 81 h 83"/>
                <a:gd name="T2" fmla="*/ 135 w 135"/>
                <a:gd name="T3" fmla="*/ 58 h 83"/>
                <a:gd name="T4" fmla="*/ 130 w 135"/>
                <a:gd name="T5" fmla="*/ 28 h 83"/>
                <a:gd name="T6" fmla="*/ 127 w 135"/>
                <a:gd name="T7" fmla="*/ 16 h 83"/>
                <a:gd name="T8" fmla="*/ 67 w 135"/>
                <a:gd name="T9" fmla="*/ 8 h 83"/>
                <a:gd name="T10" fmla="*/ 66 w 135"/>
                <a:gd name="T11" fmla="*/ 0 h 83"/>
                <a:gd name="T12" fmla="*/ 6 w 135"/>
                <a:gd name="T13" fmla="*/ 11 h 83"/>
                <a:gd name="T14" fmla="*/ 0 w 135"/>
                <a:gd name="T15" fmla="*/ 39 h 83"/>
                <a:gd name="T16" fmla="*/ 1 w 135"/>
                <a:gd name="T17" fmla="*/ 76 h 83"/>
                <a:gd name="T18" fmla="*/ 47 w 135"/>
                <a:gd name="T19" fmla="*/ 83 h 83"/>
                <a:gd name="T20" fmla="*/ 64 w 135"/>
                <a:gd name="T21" fmla="*/ 82 h 83"/>
                <a:gd name="T22" fmla="*/ 64 w 135"/>
                <a:gd name="T23" fmla="*/ 82 h 83"/>
                <a:gd name="T24" fmla="*/ 66 w 135"/>
                <a:gd name="T25" fmla="*/ 81 h 83"/>
                <a:gd name="T26" fmla="*/ 68 w 135"/>
                <a:gd name="T27"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83">
                  <a:moveTo>
                    <a:pt x="68" y="81"/>
                  </a:moveTo>
                  <a:cubicBezTo>
                    <a:pt x="92" y="78"/>
                    <a:pt x="115" y="70"/>
                    <a:pt x="135" y="58"/>
                  </a:cubicBezTo>
                  <a:cubicBezTo>
                    <a:pt x="134" y="47"/>
                    <a:pt x="132" y="37"/>
                    <a:pt x="130" y="28"/>
                  </a:cubicBezTo>
                  <a:lnTo>
                    <a:pt x="127" y="16"/>
                  </a:lnTo>
                  <a:lnTo>
                    <a:pt x="67" y="8"/>
                  </a:lnTo>
                  <a:lnTo>
                    <a:pt x="66" y="0"/>
                  </a:lnTo>
                  <a:lnTo>
                    <a:pt x="6" y="11"/>
                  </a:lnTo>
                  <a:lnTo>
                    <a:pt x="0" y="39"/>
                  </a:lnTo>
                  <a:cubicBezTo>
                    <a:pt x="0" y="51"/>
                    <a:pt x="1" y="64"/>
                    <a:pt x="1" y="76"/>
                  </a:cubicBezTo>
                  <a:cubicBezTo>
                    <a:pt x="16" y="80"/>
                    <a:pt x="31" y="83"/>
                    <a:pt x="47" y="83"/>
                  </a:cubicBezTo>
                  <a:cubicBezTo>
                    <a:pt x="53" y="83"/>
                    <a:pt x="58" y="82"/>
                    <a:pt x="64" y="82"/>
                  </a:cubicBezTo>
                  <a:lnTo>
                    <a:pt x="64" y="82"/>
                  </a:lnTo>
                  <a:cubicBezTo>
                    <a:pt x="65" y="82"/>
                    <a:pt x="66" y="82"/>
                    <a:pt x="66" y="81"/>
                  </a:cubicBezTo>
                  <a:cubicBezTo>
                    <a:pt x="67" y="81"/>
                    <a:pt x="68" y="81"/>
                    <a:pt x="68" y="8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969">
              <a:extLst>
                <a:ext uri="{FF2B5EF4-FFF2-40B4-BE49-F238E27FC236}">
                  <a16:creationId xmlns:a16="http://schemas.microsoft.com/office/drawing/2014/main" id="{1CC8E517-3902-4DB0-8369-A83AA1309947}"/>
                </a:ext>
              </a:extLst>
            </p:cNvPr>
            <p:cNvSpPr>
              <a:spLocks noEditPoints="1"/>
            </p:cNvSpPr>
            <p:nvPr/>
          </p:nvSpPr>
          <p:spPr bwMode="auto">
            <a:xfrm>
              <a:off x="3452814" y="2184400"/>
              <a:ext cx="50800" cy="63500"/>
            </a:xfrm>
            <a:custGeom>
              <a:avLst/>
              <a:gdLst>
                <a:gd name="T0" fmla="*/ 23 w 78"/>
                <a:gd name="T1" fmla="*/ 35 h 101"/>
                <a:gd name="T2" fmla="*/ 25 w 78"/>
                <a:gd name="T3" fmla="*/ 36 h 101"/>
                <a:gd name="T4" fmla="*/ 17 w 78"/>
                <a:gd name="T5" fmla="*/ 38 h 101"/>
                <a:gd name="T6" fmla="*/ 17 w 78"/>
                <a:gd name="T7" fmla="*/ 38 h 101"/>
                <a:gd name="T8" fmla="*/ 23 w 78"/>
                <a:gd name="T9" fmla="*/ 35 h 101"/>
                <a:gd name="T10" fmla="*/ 61 w 78"/>
                <a:gd name="T11" fmla="*/ 66 h 101"/>
                <a:gd name="T12" fmla="*/ 43 w 78"/>
                <a:gd name="T13" fmla="*/ 27 h 101"/>
                <a:gd name="T14" fmla="*/ 19 w 78"/>
                <a:gd name="T15" fmla="*/ 0 h 101"/>
                <a:gd name="T16" fmla="*/ 18 w 78"/>
                <a:gd name="T17" fmla="*/ 0 h 101"/>
                <a:gd name="T18" fmla="*/ 16 w 78"/>
                <a:gd name="T19" fmla="*/ 7 h 101"/>
                <a:gd name="T20" fmla="*/ 31 w 78"/>
                <a:gd name="T21" fmla="*/ 30 h 101"/>
                <a:gd name="T22" fmla="*/ 22 w 78"/>
                <a:gd name="T23" fmla="*/ 28 h 101"/>
                <a:gd name="T24" fmla="*/ 12 w 78"/>
                <a:gd name="T25" fmla="*/ 33 h 101"/>
                <a:gd name="T26" fmla="*/ 7 w 78"/>
                <a:gd name="T27" fmla="*/ 44 h 101"/>
                <a:gd name="T28" fmla="*/ 8 w 78"/>
                <a:gd name="T29" fmla="*/ 44 h 101"/>
                <a:gd name="T30" fmla="*/ 10 w 78"/>
                <a:gd name="T31" fmla="*/ 45 h 101"/>
                <a:gd name="T32" fmla="*/ 7 w 78"/>
                <a:gd name="T33" fmla="*/ 48 h 101"/>
                <a:gd name="T34" fmla="*/ 8 w 78"/>
                <a:gd name="T35" fmla="*/ 49 h 101"/>
                <a:gd name="T36" fmla="*/ 15 w 78"/>
                <a:gd name="T37" fmla="*/ 49 h 101"/>
                <a:gd name="T38" fmla="*/ 15 w 78"/>
                <a:gd name="T39" fmla="*/ 49 h 101"/>
                <a:gd name="T40" fmla="*/ 21 w 78"/>
                <a:gd name="T41" fmla="*/ 48 h 101"/>
                <a:gd name="T42" fmla="*/ 24 w 78"/>
                <a:gd name="T43" fmla="*/ 46 h 101"/>
                <a:gd name="T44" fmla="*/ 27 w 78"/>
                <a:gd name="T45" fmla="*/ 45 h 101"/>
                <a:gd name="T46" fmla="*/ 32 w 78"/>
                <a:gd name="T47" fmla="*/ 49 h 101"/>
                <a:gd name="T48" fmla="*/ 33 w 78"/>
                <a:gd name="T49" fmla="*/ 52 h 101"/>
                <a:gd name="T50" fmla="*/ 23 w 78"/>
                <a:gd name="T51" fmla="*/ 55 h 101"/>
                <a:gd name="T52" fmla="*/ 5 w 78"/>
                <a:gd name="T53" fmla="*/ 53 h 101"/>
                <a:gd name="T54" fmla="*/ 0 w 78"/>
                <a:gd name="T55" fmla="*/ 58 h 101"/>
                <a:gd name="T56" fmla="*/ 0 w 78"/>
                <a:gd name="T57" fmla="*/ 59 h 101"/>
                <a:gd name="T58" fmla="*/ 2 w 78"/>
                <a:gd name="T59" fmla="*/ 60 h 101"/>
                <a:gd name="T60" fmla="*/ 19 w 78"/>
                <a:gd name="T61" fmla="*/ 65 h 101"/>
                <a:gd name="T62" fmla="*/ 19 w 78"/>
                <a:gd name="T63" fmla="*/ 65 h 101"/>
                <a:gd name="T64" fmla="*/ 42 w 78"/>
                <a:gd name="T65" fmla="*/ 77 h 101"/>
                <a:gd name="T66" fmla="*/ 56 w 78"/>
                <a:gd name="T67" fmla="*/ 100 h 101"/>
                <a:gd name="T68" fmla="*/ 57 w 78"/>
                <a:gd name="T69" fmla="*/ 101 h 101"/>
                <a:gd name="T70" fmla="*/ 78 w 78"/>
                <a:gd name="T71" fmla="*/ 90 h 101"/>
                <a:gd name="T72" fmla="*/ 61 w 78"/>
                <a:gd name="T73"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101">
                  <a:moveTo>
                    <a:pt x="23" y="35"/>
                  </a:moveTo>
                  <a:lnTo>
                    <a:pt x="25" y="36"/>
                  </a:lnTo>
                  <a:lnTo>
                    <a:pt x="17" y="38"/>
                  </a:lnTo>
                  <a:lnTo>
                    <a:pt x="17" y="38"/>
                  </a:lnTo>
                  <a:lnTo>
                    <a:pt x="23" y="35"/>
                  </a:lnTo>
                  <a:close/>
                  <a:moveTo>
                    <a:pt x="61" y="66"/>
                  </a:moveTo>
                  <a:cubicBezTo>
                    <a:pt x="55" y="51"/>
                    <a:pt x="43" y="27"/>
                    <a:pt x="43" y="27"/>
                  </a:cubicBezTo>
                  <a:cubicBezTo>
                    <a:pt x="43" y="27"/>
                    <a:pt x="24" y="6"/>
                    <a:pt x="19" y="0"/>
                  </a:cubicBezTo>
                  <a:cubicBezTo>
                    <a:pt x="18" y="0"/>
                    <a:pt x="18" y="0"/>
                    <a:pt x="18" y="0"/>
                  </a:cubicBezTo>
                  <a:cubicBezTo>
                    <a:pt x="15" y="2"/>
                    <a:pt x="15" y="5"/>
                    <a:pt x="16" y="7"/>
                  </a:cubicBezTo>
                  <a:cubicBezTo>
                    <a:pt x="18" y="13"/>
                    <a:pt x="23" y="20"/>
                    <a:pt x="31" y="30"/>
                  </a:cubicBezTo>
                  <a:lnTo>
                    <a:pt x="22" y="28"/>
                  </a:lnTo>
                  <a:lnTo>
                    <a:pt x="12" y="33"/>
                  </a:lnTo>
                  <a:lnTo>
                    <a:pt x="7" y="44"/>
                  </a:lnTo>
                  <a:lnTo>
                    <a:pt x="8" y="44"/>
                  </a:lnTo>
                  <a:cubicBezTo>
                    <a:pt x="9" y="45"/>
                    <a:pt x="9" y="45"/>
                    <a:pt x="10" y="45"/>
                  </a:cubicBezTo>
                  <a:lnTo>
                    <a:pt x="7" y="48"/>
                  </a:lnTo>
                  <a:lnTo>
                    <a:pt x="8" y="49"/>
                  </a:lnTo>
                  <a:cubicBezTo>
                    <a:pt x="10" y="50"/>
                    <a:pt x="13" y="50"/>
                    <a:pt x="15" y="49"/>
                  </a:cubicBezTo>
                  <a:lnTo>
                    <a:pt x="15" y="49"/>
                  </a:lnTo>
                  <a:cubicBezTo>
                    <a:pt x="17" y="50"/>
                    <a:pt x="20" y="50"/>
                    <a:pt x="21" y="48"/>
                  </a:cubicBezTo>
                  <a:lnTo>
                    <a:pt x="24" y="46"/>
                  </a:lnTo>
                  <a:lnTo>
                    <a:pt x="27" y="45"/>
                  </a:lnTo>
                  <a:lnTo>
                    <a:pt x="32" y="49"/>
                  </a:lnTo>
                  <a:cubicBezTo>
                    <a:pt x="32" y="50"/>
                    <a:pt x="32" y="51"/>
                    <a:pt x="33" y="52"/>
                  </a:cubicBezTo>
                  <a:cubicBezTo>
                    <a:pt x="29" y="57"/>
                    <a:pt x="23" y="55"/>
                    <a:pt x="23" y="55"/>
                  </a:cubicBezTo>
                  <a:cubicBezTo>
                    <a:pt x="16" y="51"/>
                    <a:pt x="9" y="52"/>
                    <a:pt x="5" y="53"/>
                  </a:cubicBezTo>
                  <a:cubicBezTo>
                    <a:pt x="2" y="54"/>
                    <a:pt x="1" y="56"/>
                    <a:pt x="0" y="58"/>
                  </a:cubicBezTo>
                  <a:cubicBezTo>
                    <a:pt x="0" y="59"/>
                    <a:pt x="0" y="59"/>
                    <a:pt x="0" y="59"/>
                  </a:cubicBezTo>
                  <a:cubicBezTo>
                    <a:pt x="0" y="60"/>
                    <a:pt x="1" y="60"/>
                    <a:pt x="2" y="60"/>
                  </a:cubicBezTo>
                  <a:cubicBezTo>
                    <a:pt x="10" y="59"/>
                    <a:pt x="18" y="64"/>
                    <a:pt x="19" y="65"/>
                  </a:cubicBezTo>
                  <a:lnTo>
                    <a:pt x="19" y="65"/>
                  </a:lnTo>
                  <a:lnTo>
                    <a:pt x="42" y="77"/>
                  </a:lnTo>
                  <a:cubicBezTo>
                    <a:pt x="45" y="86"/>
                    <a:pt x="50" y="93"/>
                    <a:pt x="56" y="100"/>
                  </a:cubicBezTo>
                  <a:lnTo>
                    <a:pt x="57" y="101"/>
                  </a:lnTo>
                  <a:lnTo>
                    <a:pt x="78" y="90"/>
                  </a:lnTo>
                  <a:lnTo>
                    <a:pt x="61" y="66"/>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970">
              <a:extLst>
                <a:ext uri="{FF2B5EF4-FFF2-40B4-BE49-F238E27FC236}">
                  <a16:creationId xmlns:a16="http://schemas.microsoft.com/office/drawing/2014/main" id="{14A90B41-62BC-4230-8FCD-7BC25F415AC6}"/>
                </a:ext>
              </a:extLst>
            </p:cNvPr>
            <p:cNvSpPr>
              <a:spLocks/>
            </p:cNvSpPr>
            <p:nvPr/>
          </p:nvSpPr>
          <p:spPr bwMode="auto">
            <a:xfrm>
              <a:off x="3479801" y="2225675"/>
              <a:ext cx="192088" cy="152400"/>
            </a:xfrm>
            <a:custGeom>
              <a:avLst/>
              <a:gdLst>
                <a:gd name="T0" fmla="*/ 299 w 303"/>
                <a:gd name="T1" fmla="*/ 95 h 240"/>
                <a:gd name="T2" fmla="*/ 236 w 303"/>
                <a:gd name="T3" fmla="*/ 20 h 240"/>
                <a:gd name="T4" fmla="*/ 236 w 303"/>
                <a:gd name="T5" fmla="*/ 20 h 240"/>
                <a:gd name="T6" fmla="*/ 223 w 303"/>
                <a:gd name="T7" fmla="*/ 11 h 240"/>
                <a:gd name="T8" fmla="*/ 208 w 303"/>
                <a:gd name="T9" fmla="*/ 7 h 240"/>
                <a:gd name="T10" fmla="*/ 145 w 303"/>
                <a:gd name="T11" fmla="*/ 2 h 240"/>
                <a:gd name="T12" fmla="*/ 127 w 303"/>
                <a:gd name="T13" fmla="*/ 5 h 240"/>
                <a:gd name="T14" fmla="*/ 114 w 303"/>
                <a:gd name="T15" fmla="*/ 11 h 240"/>
                <a:gd name="T16" fmla="*/ 114 w 303"/>
                <a:gd name="T17" fmla="*/ 11 h 240"/>
                <a:gd name="T18" fmla="*/ 114 w 303"/>
                <a:gd name="T19" fmla="*/ 11 h 240"/>
                <a:gd name="T20" fmla="*/ 110 w 303"/>
                <a:gd name="T21" fmla="*/ 15 h 240"/>
                <a:gd name="T22" fmla="*/ 68 w 303"/>
                <a:gd name="T23" fmla="*/ 63 h 240"/>
                <a:gd name="T24" fmla="*/ 24 w 303"/>
                <a:gd name="T25" fmla="*/ 2 h 240"/>
                <a:gd name="T26" fmla="*/ 0 w 303"/>
                <a:gd name="T27" fmla="*/ 16 h 240"/>
                <a:gd name="T28" fmla="*/ 49 w 303"/>
                <a:gd name="T29" fmla="*/ 104 h 240"/>
                <a:gd name="T30" fmla="*/ 76 w 303"/>
                <a:gd name="T31" fmla="*/ 108 h 240"/>
                <a:gd name="T32" fmla="*/ 113 w 303"/>
                <a:gd name="T33" fmla="*/ 75 h 240"/>
                <a:gd name="T34" fmla="*/ 121 w 303"/>
                <a:gd name="T35" fmla="*/ 129 h 240"/>
                <a:gd name="T36" fmla="*/ 107 w 303"/>
                <a:gd name="T37" fmla="*/ 209 h 240"/>
                <a:gd name="T38" fmla="*/ 253 w 303"/>
                <a:gd name="T39" fmla="*/ 217 h 240"/>
                <a:gd name="T40" fmla="*/ 234 w 303"/>
                <a:gd name="T41" fmla="*/ 146 h 240"/>
                <a:gd name="T42" fmla="*/ 232 w 303"/>
                <a:gd name="T43" fmla="*/ 123 h 240"/>
                <a:gd name="T44" fmla="*/ 237 w 303"/>
                <a:gd name="T45" fmla="*/ 76 h 240"/>
                <a:gd name="T46" fmla="*/ 267 w 303"/>
                <a:gd name="T47" fmla="*/ 103 h 240"/>
                <a:gd name="T48" fmla="*/ 239 w 303"/>
                <a:gd name="T49" fmla="*/ 158 h 240"/>
                <a:gd name="T50" fmla="*/ 245 w 303"/>
                <a:gd name="T51" fmla="*/ 162 h 240"/>
                <a:gd name="T52" fmla="*/ 263 w 303"/>
                <a:gd name="T53" fmla="*/ 160 h 240"/>
                <a:gd name="T54" fmla="*/ 299 w 303"/>
                <a:gd name="T55" fmla="*/ 112 h 240"/>
                <a:gd name="T56" fmla="*/ 299 w 303"/>
                <a:gd name="T57" fmla="*/ 9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3" h="240">
                  <a:moveTo>
                    <a:pt x="299" y="95"/>
                  </a:moveTo>
                  <a:lnTo>
                    <a:pt x="236" y="20"/>
                  </a:lnTo>
                  <a:lnTo>
                    <a:pt x="236" y="20"/>
                  </a:lnTo>
                  <a:cubicBezTo>
                    <a:pt x="233" y="16"/>
                    <a:pt x="229" y="13"/>
                    <a:pt x="223" y="11"/>
                  </a:cubicBezTo>
                  <a:lnTo>
                    <a:pt x="208" y="7"/>
                  </a:lnTo>
                  <a:cubicBezTo>
                    <a:pt x="187" y="1"/>
                    <a:pt x="166" y="0"/>
                    <a:pt x="145" y="2"/>
                  </a:cubicBezTo>
                  <a:lnTo>
                    <a:pt x="127" y="5"/>
                  </a:lnTo>
                  <a:cubicBezTo>
                    <a:pt x="122" y="5"/>
                    <a:pt x="118" y="8"/>
                    <a:pt x="114" y="11"/>
                  </a:cubicBezTo>
                  <a:lnTo>
                    <a:pt x="114" y="11"/>
                  </a:lnTo>
                  <a:lnTo>
                    <a:pt x="114" y="11"/>
                  </a:lnTo>
                  <a:cubicBezTo>
                    <a:pt x="113" y="12"/>
                    <a:pt x="111" y="14"/>
                    <a:pt x="110" y="15"/>
                  </a:cubicBezTo>
                  <a:lnTo>
                    <a:pt x="68" y="63"/>
                  </a:lnTo>
                  <a:lnTo>
                    <a:pt x="24" y="2"/>
                  </a:lnTo>
                  <a:lnTo>
                    <a:pt x="0" y="16"/>
                  </a:lnTo>
                  <a:lnTo>
                    <a:pt x="49" y="104"/>
                  </a:lnTo>
                  <a:cubicBezTo>
                    <a:pt x="54" y="114"/>
                    <a:pt x="68" y="116"/>
                    <a:pt x="76" y="108"/>
                  </a:cubicBezTo>
                  <a:lnTo>
                    <a:pt x="113" y="75"/>
                  </a:lnTo>
                  <a:lnTo>
                    <a:pt x="121" y="129"/>
                  </a:lnTo>
                  <a:lnTo>
                    <a:pt x="107" y="209"/>
                  </a:lnTo>
                  <a:cubicBezTo>
                    <a:pt x="107" y="209"/>
                    <a:pt x="145" y="240"/>
                    <a:pt x="253" y="217"/>
                  </a:cubicBezTo>
                  <a:cubicBezTo>
                    <a:pt x="246" y="183"/>
                    <a:pt x="242" y="164"/>
                    <a:pt x="234" y="146"/>
                  </a:cubicBezTo>
                  <a:cubicBezTo>
                    <a:pt x="232" y="138"/>
                    <a:pt x="231" y="131"/>
                    <a:pt x="232" y="123"/>
                  </a:cubicBezTo>
                  <a:lnTo>
                    <a:pt x="237" y="76"/>
                  </a:lnTo>
                  <a:lnTo>
                    <a:pt x="267" y="103"/>
                  </a:lnTo>
                  <a:lnTo>
                    <a:pt x="239" y="158"/>
                  </a:lnTo>
                  <a:lnTo>
                    <a:pt x="245" y="162"/>
                  </a:lnTo>
                  <a:cubicBezTo>
                    <a:pt x="250" y="167"/>
                    <a:pt x="259" y="166"/>
                    <a:pt x="263" y="160"/>
                  </a:cubicBezTo>
                  <a:lnTo>
                    <a:pt x="299" y="112"/>
                  </a:lnTo>
                  <a:cubicBezTo>
                    <a:pt x="303" y="107"/>
                    <a:pt x="303" y="100"/>
                    <a:pt x="299"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971">
              <a:extLst>
                <a:ext uri="{FF2B5EF4-FFF2-40B4-BE49-F238E27FC236}">
                  <a16:creationId xmlns:a16="http://schemas.microsoft.com/office/drawing/2014/main" id="{7167548F-B8D3-4D66-A756-9025468F09D2}"/>
                </a:ext>
              </a:extLst>
            </p:cNvPr>
            <p:cNvSpPr>
              <a:spLocks/>
            </p:cNvSpPr>
            <p:nvPr/>
          </p:nvSpPr>
          <p:spPr bwMode="auto">
            <a:xfrm>
              <a:off x="3630614" y="2325688"/>
              <a:ext cx="28575" cy="31750"/>
            </a:xfrm>
            <a:custGeom>
              <a:avLst/>
              <a:gdLst>
                <a:gd name="T0" fmla="*/ 41 w 45"/>
                <a:gd name="T1" fmla="*/ 32 h 51"/>
                <a:gd name="T2" fmla="*/ 33 w 45"/>
                <a:gd name="T3" fmla="*/ 31 h 51"/>
                <a:gd name="T4" fmla="*/ 42 w 45"/>
                <a:gd name="T5" fmla="*/ 26 h 51"/>
                <a:gd name="T6" fmla="*/ 41 w 45"/>
                <a:gd name="T7" fmla="*/ 25 h 51"/>
                <a:gd name="T8" fmla="*/ 36 w 45"/>
                <a:gd name="T9" fmla="*/ 22 h 51"/>
                <a:gd name="T10" fmla="*/ 29 w 45"/>
                <a:gd name="T11" fmla="*/ 25 h 51"/>
                <a:gd name="T12" fmla="*/ 21 w 45"/>
                <a:gd name="T13" fmla="*/ 11 h 51"/>
                <a:gd name="T14" fmla="*/ 3 w 45"/>
                <a:gd name="T15" fmla="*/ 0 h 51"/>
                <a:gd name="T16" fmla="*/ 0 w 45"/>
                <a:gd name="T17" fmla="*/ 0 h 51"/>
                <a:gd name="T18" fmla="*/ 1 w 45"/>
                <a:gd name="T19" fmla="*/ 12 h 51"/>
                <a:gd name="T20" fmla="*/ 4 w 45"/>
                <a:gd name="T21" fmla="*/ 37 h 51"/>
                <a:gd name="T22" fmla="*/ 11 w 45"/>
                <a:gd name="T23" fmla="*/ 46 h 51"/>
                <a:gd name="T24" fmla="*/ 23 w 45"/>
                <a:gd name="T25" fmla="*/ 51 h 51"/>
                <a:gd name="T26" fmla="*/ 36 w 45"/>
                <a:gd name="T27" fmla="*/ 50 h 51"/>
                <a:gd name="T28" fmla="*/ 36 w 45"/>
                <a:gd name="T29" fmla="*/ 48 h 51"/>
                <a:gd name="T30" fmla="*/ 33 w 45"/>
                <a:gd name="T31" fmla="*/ 45 h 51"/>
                <a:gd name="T32" fmla="*/ 25 w 45"/>
                <a:gd name="T33" fmla="*/ 45 h 51"/>
                <a:gd name="T34" fmla="*/ 22 w 45"/>
                <a:gd name="T35" fmla="*/ 41 h 51"/>
                <a:gd name="T36" fmla="*/ 44 w 45"/>
                <a:gd name="T37" fmla="*/ 38 h 51"/>
                <a:gd name="T38" fmla="*/ 44 w 45"/>
                <a:gd name="T39" fmla="*/ 37 h 51"/>
                <a:gd name="T40" fmla="*/ 41 w 45"/>
                <a:gd name="T41"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51">
                  <a:moveTo>
                    <a:pt x="41" y="32"/>
                  </a:moveTo>
                  <a:lnTo>
                    <a:pt x="33" y="31"/>
                  </a:lnTo>
                  <a:lnTo>
                    <a:pt x="42" y="26"/>
                  </a:lnTo>
                  <a:lnTo>
                    <a:pt x="41" y="25"/>
                  </a:lnTo>
                  <a:cubicBezTo>
                    <a:pt x="40" y="23"/>
                    <a:pt x="38" y="22"/>
                    <a:pt x="36" y="22"/>
                  </a:cubicBezTo>
                  <a:lnTo>
                    <a:pt x="29" y="25"/>
                  </a:lnTo>
                  <a:lnTo>
                    <a:pt x="21" y="11"/>
                  </a:lnTo>
                  <a:cubicBezTo>
                    <a:pt x="18" y="4"/>
                    <a:pt x="11" y="0"/>
                    <a:pt x="3" y="0"/>
                  </a:cubicBezTo>
                  <a:lnTo>
                    <a:pt x="0" y="0"/>
                  </a:lnTo>
                  <a:lnTo>
                    <a:pt x="1" y="12"/>
                  </a:lnTo>
                  <a:lnTo>
                    <a:pt x="4" y="37"/>
                  </a:lnTo>
                  <a:cubicBezTo>
                    <a:pt x="5" y="41"/>
                    <a:pt x="7" y="45"/>
                    <a:pt x="11" y="46"/>
                  </a:cubicBezTo>
                  <a:lnTo>
                    <a:pt x="23" y="51"/>
                  </a:lnTo>
                  <a:lnTo>
                    <a:pt x="36" y="50"/>
                  </a:lnTo>
                  <a:lnTo>
                    <a:pt x="36" y="48"/>
                  </a:lnTo>
                  <a:cubicBezTo>
                    <a:pt x="36" y="46"/>
                    <a:pt x="35" y="45"/>
                    <a:pt x="33" y="45"/>
                  </a:cubicBezTo>
                  <a:lnTo>
                    <a:pt x="25" y="45"/>
                  </a:lnTo>
                  <a:lnTo>
                    <a:pt x="22" y="41"/>
                  </a:lnTo>
                  <a:lnTo>
                    <a:pt x="44" y="38"/>
                  </a:lnTo>
                  <a:lnTo>
                    <a:pt x="44" y="37"/>
                  </a:lnTo>
                  <a:cubicBezTo>
                    <a:pt x="45" y="34"/>
                    <a:pt x="43" y="32"/>
                    <a:pt x="41" y="32"/>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972">
              <a:extLst>
                <a:ext uri="{FF2B5EF4-FFF2-40B4-BE49-F238E27FC236}">
                  <a16:creationId xmlns:a16="http://schemas.microsoft.com/office/drawing/2014/main" id="{D41883B2-A68B-498C-AD7B-F495A75D857F}"/>
                </a:ext>
              </a:extLst>
            </p:cNvPr>
            <p:cNvSpPr>
              <a:spLocks/>
            </p:cNvSpPr>
            <p:nvPr/>
          </p:nvSpPr>
          <p:spPr bwMode="auto">
            <a:xfrm>
              <a:off x="3559176" y="2152650"/>
              <a:ext cx="61913" cy="101600"/>
            </a:xfrm>
            <a:custGeom>
              <a:avLst/>
              <a:gdLst>
                <a:gd name="T0" fmla="*/ 76 w 96"/>
                <a:gd name="T1" fmla="*/ 120 h 160"/>
                <a:gd name="T2" fmla="*/ 76 w 96"/>
                <a:gd name="T3" fmla="*/ 120 h 160"/>
                <a:gd name="T4" fmla="*/ 74 w 96"/>
                <a:gd name="T5" fmla="*/ 119 h 160"/>
                <a:gd name="T6" fmla="*/ 67 w 96"/>
                <a:gd name="T7" fmla="*/ 108 h 160"/>
                <a:gd name="T8" fmla="*/ 66 w 96"/>
                <a:gd name="T9" fmla="*/ 107 h 160"/>
                <a:gd name="T10" fmla="*/ 93 w 96"/>
                <a:gd name="T11" fmla="*/ 66 h 160"/>
                <a:gd name="T12" fmla="*/ 93 w 96"/>
                <a:gd name="T13" fmla="*/ 45 h 160"/>
                <a:gd name="T14" fmla="*/ 48 w 96"/>
                <a:gd name="T15" fmla="*/ 0 h 160"/>
                <a:gd name="T16" fmla="*/ 3 w 96"/>
                <a:gd name="T17" fmla="*/ 45 h 160"/>
                <a:gd name="T18" fmla="*/ 3 w 96"/>
                <a:gd name="T19" fmla="*/ 66 h 160"/>
                <a:gd name="T20" fmla="*/ 30 w 96"/>
                <a:gd name="T21" fmla="*/ 107 h 160"/>
                <a:gd name="T22" fmla="*/ 25 w 96"/>
                <a:gd name="T23" fmla="*/ 117 h 160"/>
                <a:gd name="T24" fmla="*/ 0 w 96"/>
                <a:gd name="T25" fmla="*/ 121 h 160"/>
                <a:gd name="T26" fmla="*/ 23 w 96"/>
                <a:gd name="T27" fmla="*/ 144 h 160"/>
                <a:gd name="T28" fmla="*/ 76 w 96"/>
                <a:gd name="T29" fmla="*/ 146 h 160"/>
                <a:gd name="T30" fmla="*/ 96 w 96"/>
                <a:gd name="T31" fmla="*/ 127 h 160"/>
                <a:gd name="T32" fmla="*/ 76 w 96"/>
                <a:gd name="T3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0">
                  <a:moveTo>
                    <a:pt x="76" y="120"/>
                  </a:moveTo>
                  <a:lnTo>
                    <a:pt x="76" y="120"/>
                  </a:lnTo>
                  <a:lnTo>
                    <a:pt x="74" y="119"/>
                  </a:lnTo>
                  <a:cubicBezTo>
                    <a:pt x="70" y="117"/>
                    <a:pt x="67" y="113"/>
                    <a:pt x="67" y="108"/>
                  </a:cubicBezTo>
                  <a:lnTo>
                    <a:pt x="66" y="107"/>
                  </a:lnTo>
                  <a:cubicBezTo>
                    <a:pt x="82" y="100"/>
                    <a:pt x="93" y="84"/>
                    <a:pt x="93" y="66"/>
                  </a:cubicBezTo>
                  <a:lnTo>
                    <a:pt x="93" y="45"/>
                  </a:lnTo>
                  <a:cubicBezTo>
                    <a:pt x="93" y="20"/>
                    <a:pt x="73" y="0"/>
                    <a:pt x="48" y="0"/>
                  </a:cubicBezTo>
                  <a:cubicBezTo>
                    <a:pt x="23" y="0"/>
                    <a:pt x="3" y="20"/>
                    <a:pt x="3" y="45"/>
                  </a:cubicBezTo>
                  <a:lnTo>
                    <a:pt x="3" y="66"/>
                  </a:lnTo>
                  <a:cubicBezTo>
                    <a:pt x="3" y="85"/>
                    <a:pt x="14" y="100"/>
                    <a:pt x="30" y="107"/>
                  </a:cubicBezTo>
                  <a:cubicBezTo>
                    <a:pt x="30" y="111"/>
                    <a:pt x="28" y="114"/>
                    <a:pt x="25" y="117"/>
                  </a:cubicBezTo>
                  <a:cubicBezTo>
                    <a:pt x="17" y="117"/>
                    <a:pt x="9" y="119"/>
                    <a:pt x="0" y="121"/>
                  </a:cubicBezTo>
                  <a:lnTo>
                    <a:pt x="23" y="144"/>
                  </a:lnTo>
                  <a:cubicBezTo>
                    <a:pt x="37" y="159"/>
                    <a:pt x="61" y="160"/>
                    <a:pt x="76" y="146"/>
                  </a:cubicBezTo>
                  <a:lnTo>
                    <a:pt x="96" y="127"/>
                  </a:lnTo>
                  <a:cubicBezTo>
                    <a:pt x="96" y="127"/>
                    <a:pt x="89" y="123"/>
                    <a:pt x="76" y="120"/>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973">
              <a:extLst>
                <a:ext uri="{FF2B5EF4-FFF2-40B4-BE49-F238E27FC236}">
                  <a16:creationId xmlns:a16="http://schemas.microsoft.com/office/drawing/2014/main" id="{4A17A210-4BA8-41EC-B3AB-E94BDB2156A2}"/>
                </a:ext>
              </a:extLst>
            </p:cNvPr>
            <p:cNvSpPr>
              <a:spLocks/>
            </p:cNvSpPr>
            <p:nvPr/>
          </p:nvSpPr>
          <p:spPr bwMode="auto">
            <a:xfrm>
              <a:off x="3559176" y="2155825"/>
              <a:ext cx="34925" cy="79375"/>
            </a:xfrm>
            <a:custGeom>
              <a:avLst/>
              <a:gdLst>
                <a:gd name="T0" fmla="*/ 53 w 53"/>
                <a:gd name="T1" fmla="*/ 107 h 123"/>
                <a:gd name="T2" fmla="*/ 41 w 53"/>
                <a:gd name="T3" fmla="*/ 101 h 123"/>
                <a:gd name="T4" fmla="*/ 26 w 53"/>
                <a:gd name="T5" fmla="*/ 82 h 123"/>
                <a:gd name="T6" fmla="*/ 24 w 53"/>
                <a:gd name="T7" fmla="*/ 71 h 123"/>
                <a:gd name="T8" fmla="*/ 16 w 53"/>
                <a:gd name="T9" fmla="*/ 70 h 123"/>
                <a:gd name="T10" fmla="*/ 12 w 53"/>
                <a:gd name="T11" fmla="*/ 62 h 123"/>
                <a:gd name="T12" fmla="*/ 20 w 53"/>
                <a:gd name="T13" fmla="*/ 48 h 123"/>
                <a:gd name="T14" fmla="*/ 36 w 53"/>
                <a:gd name="T15" fmla="*/ 11 h 123"/>
                <a:gd name="T16" fmla="*/ 33 w 53"/>
                <a:gd name="T17" fmla="*/ 8 h 123"/>
                <a:gd name="T18" fmla="*/ 25 w 53"/>
                <a:gd name="T19" fmla="*/ 0 h 123"/>
                <a:gd name="T20" fmla="*/ 3 w 53"/>
                <a:gd name="T21" fmla="*/ 38 h 123"/>
                <a:gd name="T22" fmla="*/ 3 w 53"/>
                <a:gd name="T23" fmla="*/ 59 h 123"/>
                <a:gd name="T24" fmla="*/ 30 w 53"/>
                <a:gd name="T25" fmla="*/ 100 h 123"/>
                <a:gd name="T26" fmla="*/ 30 w 53"/>
                <a:gd name="T27" fmla="*/ 100 h 123"/>
                <a:gd name="T28" fmla="*/ 25 w 53"/>
                <a:gd name="T29" fmla="*/ 110 h 123"/>
                <a:gd name="T30" fmla="*/ 0 w 53"/>
                <a:gd name="T31" fmla="*/ 114 h 123"/>
                <a:gd name="T32" fmla="*/ 9 w 53"/>
                <a:gd name="T33" fmla="*/ 123 h 123"/>
                <a:gd name="T34" fmla="*/ 30 w 53"/>
                <a:gd name="T35" fmla="*/ 121 h 123"/>
                <a:gd name="T36" fmla="*/ 40 w 53"/>
                <a:gd name="T37" fmla="*/ 111 h 123"/>
                <a:gd name="T38" fmla="*/ 41 w 53"/>
                <a:gd name="T39" fmla="*/ 109 h 123"/>
                <a:gd name="T40" fmla="*/ 53 w 53"/>
                <a:gd name="T41"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123">
                  <a:moveTo>
                    <a:pt x="53" y="107"/>
                  </a:moveTo>
                  <a:lnTo>
                    <a:pt x="41" y="101"/>
                  </a:lnTo>
                  <a:cubicBezTo>
                    <a:pt x="34" y="97"/>
                    <a:pt x="28" y="90"/>
                    <a:pt x="26" y="82"/>
                  </a:cubicBezTo>
                  <a:cubicBezTo>
                    <a:pt x="26" y="79"/>
                    <a:pt x="25" y="75"/>
                    <a:pt x="24" y="71"/>
                  </a:cubicBezTo>
                  <a:lnTo>
                    <a:pt x="16" y="70"/>
                  </a:lnTo>
                  <a:cubicBezTo>
                    <a:pt x="12" y="70"/>
                    <a:pt x="10" y="66"/>
                    <a:pt x="12" y="62"/>
                  </a:cubicBezTo>
                  <a:lnTo>
                    <a:pt x="20" y="48"/>
                  </a:lnTo>
                  <a:cubicBezTo>
                    <a:pt x="17" y="24"/>
                    <a:pt x="36" y="11"/>
                    <a:pt x="36" y="11"/>
                  </a:cubicBezTo>
                  <a:cubicBezTo>
                    <a:pt x="36" y="11"/>
                    <a:pt x="37" y="7"/>
                    <a:pt x="33" y="8"/>
                  </a:cubicBezTo>
                  <a:cubicBezTo>
                    <a:pt x="37" y="2"/>
                    <a:pt x="31" y="0"/>
                    <a:pt x="25" y="0"/>
                  </a:cubicBezTo>
                  <a:cubicBezTo>
                    <a:pt x="12" y="8"/>
                    <a:pt x="3" y="22"/>
                    <a:pt x="3" y="38"/>
                  </a:cubicBezTo>
                  <a:lnTo>
                    <a:pt x="3" y="59"/>
                  </a:lnTo>
                  <a:cubicBezTo>
                    <a:pt x="3" y="78"/>
                    <a:pt x="14" y="93"/>
                    <a:pt x="30" y="100"/>
                  </a:cubicBezTo>
                  <a:cubicBezTo>
                    <a:pt x="30" y="100"/>
                    <a:pt x="30" y="100"/>
                    <a:pt x="30" y="100"/>
                  </a:cubicBezTo>
                  <a:cubicBezTo>
                    <a:pt x="30" y="102"/>
                    <a:pt x="28" y="108"/>
                    <a:pt x="25" y="110"/>
                  </a:cubicBezTo>
                  <a:cubicBezTo>
                    <a:pt x="13" y="110"/>
                    <a:pt x="0" y="114"/>
                    <a:pt x="0" y="114"/>
                  </a:cubicBezTo>
                  <a:cubicBezTo>
                    <a:pt x="0" y="114"/>
                    <a:pt x="5" y="118"/>
                    <a:pt x="9" y="123"/>
                  </a:cubicBezTo>
                  <a:cubicBezTo>
                    <a:pt x="18" y="120"/>
                    <a:pt x="22" y="121"/>
                    <a:pt x="30" y="121"/>
                  </a:cubicBezTo>
                  <a:cubicBezTo>
                    <a:pt x="36" y="121"/>
                    <a:pt x="38" y="116"/>
                    <a:pt x="40" y="111"/>
                  </a:cubicBezTo>
                  <a:lnTo>
                    <a:pt x="41" y="109"/>
                  </a:lnTo>
                  <a:lnTo>
                    <a:pt x="53" y="107"/>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974">
              <a:extLst>
                <a:ext uri="{FF2B5EF4-FFF2-40B4-BE49-F238E27FC236}">
                  <a16:creationId xmlns:a16="http://schemas.microsoft.com/office/drawing/2014/main" id="{21DFBF1B-D7C4-43DC-94CC-9F360B3F7D88}"/>
                </a:ext>
              </a:extLst>
            </p:cNvPr>
            <p:cNvSpPr>
              <a:spLocks noChangeArrowheads="1"/>
            </p:cNvSpPr>
            <p:nvPr/>
          </p:nvSpPr>
          <p:spPr bwMode="auto">
            <a:xfrm>
              <a:off x="3586164" y="2185988"/>
              <a:ext cx="4763"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975">
              <a:extLst>
                <a:ext uri="{FF2B5EF4-FFF2-40B4-BE49-F238E27FC236}">
                  <a16:creationId xmlns:a16="http://schemas.microsoft.com/office/drawing/2014/main" id="{CF8A9AC3-EEBE-4149-9DF2-E78AEF174E22}"/>
                </a:ext>
              </a:extLst>
            </p:cNvPr>
            <p:cNvSpPr>
              <a:spLocks noChangeArrowheads="1"/>
            </p:cNvSpPr>
            <p:nvPr/>
          </p:nvSpPr>
          <p:spPr bwMode="auto">
            <a:xfrm>
              <a:off x="3562351" y="2185988"/>
              <a:ext cx="6350"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976">
              <a:extLst>
                <a:ext uri="{FF2B5EF4-FFF2-40B4-BE49-F238E27FC236}">
                  <a16:creationId xmlns:a16="http://schemas.microsoft.com/office/drawing/2014/main" id="{286FFFCD-B0A9-4915-A65E-B192615AED70}"/>
                </a:ext>
              </a:extLst>
            </p:cNvPr>
            <p:cNvSpPr>
              <a:spLocks/>
            </p:cNvSpPr>
            <p:nvPr/>
          </p:nvSpPr>
          <p:spPr bwMode="auto">
            <a:xfrm>
              <a:off x="3570289" y="2206625"/>
              <a:ext cx="14288" cy="3175"/>
            </a:xfrm>
            <a:custGeom>
              <a:avLst/>
              <a:gdLst>
                <a:gd name="T0" fmla="*/ 0 w 24"/>
                <a:gd name="T1" fmla="*/ 0 h 6"/>
                <a:gd name="T2" fmla="*/ 1 w 24"/>
                <a:gd name="T3" fmla="*/ 4 h 6"/>
                <a:gd name="T4" fmla="*/ 5 w 24"/>
                <a:gd name="T5" fmla="*/ 6 h 6"/>
                <a:gd name="T6" fmla="*/ 10 w 24"/>
                <a:gd name="T7" fmla="*/ 6 h 6"/>
                <a:gd name="T8" fmla="*/ 17 w 24"/>
                <a:gd name="T9" fmla="*/ 5 h 6"/>
                <a:gd name="T10" fmla="*/ 24 w 24"/>
                <a:gd name="T11" fmla="*/ 0 h 6"/>
                <a:gd name="T12" fmla="*/ 6 w 24"/>
                <a:gd name="T13" fmla="*/ 0 h 6"/>
                <a:gd name="T14" fmla="*/ 0 w 2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6">
                  <a:moveTo>
                    <a:pt x="0" y="0"/>
                  </a:moveTo>
                  <a:lnTo>
                    <a:pt x="1" y="4"/>
                  </a:lnTo>
                  <a:cubicBezTo>
                    <a:pt x="2" y="5"/>
                    <a:pt x="3" y="6"/>
                    <a:pt x="5" y="6"/>
                  </a:cubicBezTo>
                  <a:lnTo>
                    <a:pt x="10" y="6"/>
                  </a:lnTo>
                  <a:cubicBezTo>
                    <a:pt x="12" y="6"/>
                    <a:pt x="14" y="6"/>
                    <a:pt x="17" y="5"/>
                  </a:cubicBezTo>
                  <a:lnTo>
                    <a:pt x="24" y="0"/>
                  </a:lnTo>
                  <a:lnTo>
                    <a:pt x="6" y="0"/>
                  </a:lnTo>
                  <a:lnTo>
                    <a:pt x="0"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977">
              <a:extLst>
                <a:ext uri="{FF2B5EF4-FFF2-40B4-BE49-F238E27FC236}">
                  <a16:creationId xmlns:a16="http://schemas.microsoft.com/office/drawing/2014/main" id="{B0BF6D8D-F88F-4D38-AD5F-F68E81EB8D05}"/>
                </a:ext>
              </a:extLst>
            </p:cNvPr>
            <p:cNvSpPr>
              <a:spLocks/>
            </p:cNvSpPr>
            <p:nvPr/>
          </p:nvSpPr>
          <p:spPr bwMode="auto">
            <a:xfrm>
              <a:off x="3570289" y="2203450"/>
              <a:ext cx="14288" cy="3175"/>
            </a:xfrm>
            <a:custGeom>
              <a:avLst/>
              <a:gdLst>
                <a:gd name="T0" fmla="*/ 0 w 24"/>
                <a:gd name="T1" fmla="*/ 4 h 6"/>
                <a:gd name="T2" fmla="*/ 2 w 24"/>
                <a:gd name="T3" fmla="*/ 2 h 6"/>
                <a:gd name="T4" fmla="*/ 6 w 24"/>
                <a:gd name="T5" fmla="*/ 1 h 6"/>
                <a:gd name="T6" fmla="*/ 7 w 24"/>
                <a:gd name="T7" fmla="*/ 2 h 6"/>
                <a:gd name="T8" fmla="*/ 9 w 24"/>
                <a:gd name="T9" fmla="*/ 1 h 6"/>
                <a:gd name="T10" fmla="*/ 13 w 24"/>
                <a:gd name="T11" fmla="*/ 0 h 6"/>
                <a:gd name="T12" fmla="*/ 24 w 24"/>
                <a:gd name="T13" fmla="*/ 4 h 6"/>
                <a:gd name="T14" fmla="*/ 9 w 24"/>
                <a:gd name="T15" fmla="*/ 6 h 6"/>
                <a:gd name="T16" fmla="*/ 6 w 24"/>
                <a:gd name="T17" fmla="*/ 6 h 6"/>
                <a:gd name="T18" fmla="*/ 0 w 24"/>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
                  <a:moveTo>
                    <a:pt x="0" y="4"/>
                  </a:moveTo>
                  <a:lnTo>
                    <a:pt x="2" y="2"/>
                  </a:lnTo>
                  <a:cubicBezTo>
                    <a:pt x="3" y="0"/>
                    <a:pt x="4" y="0"/>
                    <a:pt x="6" y="1"/>
                  </a:cubicBezTo>
                  <a:lnTo>
                    <a:pt x="7" y="2"/>
                  </a:lnTo>
                  <a:lnTo>
                    <a:pt x="9" y="1"/>
                  </a:lnTo>
                  <a:cubicBezTo>
                    <a:pt x="10" y="0"/>
                    <a:pt x="12" y="0"/>
                    <a:pt x="13" y="0"/>
                  </a:cubicBezTo>
                  <a:lnTo>
                    <a:pt x="24" y="4"/>
                  </a:lnTo>
                  <a:lnTo>
                    <a:pt x="9" y="6"/>
                  </a:lnTo>
                  <a:cubicBezTo>
                    <a:pt x="8" y="6"/>
                    <a:pt x="7" y="6"/>
                    <a:pt x="6" y="6"/>
                  </a:cubicBezTo>
                  <a:lnTo>
                    <a:pt x="0" y="4"/>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978">
              <a:extLst>
                <a:ext uri="{FF2B5EF4-FFF2-40B4-BE49-F238E27FC236}">
                  <a16:creationId xmlns:a16="http://schemas.microsoft.com/office/drawing/2014/main" id="{146852AD-770F-4ABA-BE12-FF7572A44320}"/>
                </a:ext>
              </a:extLst>
            </p:cNvPr>
            <p:cNvSpPr>
              <a:spLocks/>
            </p:cNvSpPr>
            <p:nvPr/>
          </p:nvSpPr>
          <p:spPr bwMode="auto">
            <a:xfrm>
              <a:off x="3594101" y="2228850"/>
              <a:ext cx="3175" cy="6350"/>
            </a:xfrm>
            <a:custGeom>
              <a:avLst/>
              <a:gdLst>
                <a:gd name="T0" fmla="*/ 0 w 5"/>
                <a:gd name="T1" fmla="*/ 0 h 10"/>
                <a:gd name="T2" fmla="*/ 0 w 5"/>
                <a:gd name="T3" fmla="*/ 7 h 10"/>
                <a:gd name="T4" fmla="*/ 3 w 5"/>
                <a:gd name="T5" fmla="*/ 10 h 10"/>
                <a:gd name="T6" fmla="*/ 5 w 5"/>
                <a:gd name="T7" fmla="*/ 6 h 10"/>
                <a:gd name="T8" fmla="*/ 4 w 5"/>
                <a:gd name="T9" fmla="*/ 2 h 10"/>
                <a:gd name="T10" fmla="*/ 2 w 5"/>
                <a:gd name="T11" fmla="*/ 0 h 10"/>
                <a:gd name="T12" fmla="*/ 0 w 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0" y="0"/>
                  </a:moveTo>
                  <a:lnTo>
                    <a:pt x="0" y="7"/>
                  </a:lnTo>
                  <a:cubicBezTo>
                    <a:pt x="0" y="9"/>
                    <a:pt x="1" y="10"/>
                    <a:pt x="3" y="10"/>
                  </a:cubicBezTo>
                  <a:cubicBezTo>
                    <a:pt x="4" y="10"/>
                    <a:pt x="5" y="8"/>
                    <a:pt x="5" y="6"/>
                  </a:cubicBezTo>
                  <a:lnTo>
                    <a:pt x="4" y="2"/>
                  </a:lnTo>
                  <a:cubicBezTo>
                    <a:pt x="4" y="1"/>
                    <a:pt x="3" y="0"/>
                    <a:pt x="2" y="0"/>
                  </a:cubicBezTo>
                  <a:lnTo>
                    <a:pt x="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979">
              <a:extLst>
                <a:ext uri="{FF2B5EF4-FFF2-40B4-BE49-F238E27FC236}">
                  <a16:creationId xmlns:a16="http://schemas.microsoft.com/office/drawing/2014/main" id="{D6B6FC4F-0933-47A7-9926-79EC4A806F77}"/>
                </a:ext>
              </a:extLst>
            </p:cNvPr>
            <p:cNvSpPr>
              <a:spLocks/>
            </p:cNvSpPr>
            <p:nvPr/>
          </p:nvSpPr>
          <p:spPr bwMode="auto">
            <a:xfrm>
              <a:off x="3490914" y="2227263"/>
              <a:ext cx="74613" cy="52388"/>
            </a:xfrm>
            <a:custGeom>
              <a:avLst/>
              <a:gdLst>
                <a:gd name="T0" fmla="*/ 96 w 118"/>
                <a:gd name="T1" fmla="*/ 9 h 83"/>
                <a:gd name="T2" fmla="*/ 96 w 118"/>
                <a:gd name="T3" fmla="*/ 9 h 83"/>
                <a:gd name="T4" fmla="*/ 92 w 118"/>
                <a:gd name="T5" fmla="*/ 13 h 83"/>
                <a:gd name="T6" fmla="*/ 50 w 118"/>
                <a:gd name="T7" fmla="*/ 61 h 83"/>
                <a:gd name="T8" fmla="*/ 6 w 118"/>
                <a:gd name="T9" fmla="*/ 0 h 83"/>
                <a:gd name="T10" fmla="*/ 0 w 118"/>
                <a:gd name="T11" fmla="*/ 3 h 83"/>
                <a:gd name="T12" fmla="*/ 41 w 118"/>
                <a:gd name="T13" fmla="*/ 60 h 83"/>
                <a:gd name="T14" fmla="*/ 45 w 118"/>
                <a:gd name="T15" fmla="*/ 83 h 83"/>
                <a:gd name="T16" fmla="*/ 53 w 118"/>
                <a:gd name="T17" fmla="*/ 64 h 83"/>
                <a:gd name="T18" fmla="*/ 57 w 118"/>
                <a:gd name="T19" fmla="*/ 83 h 83"/>
                <a:gd name="T20" fmla="*/ 92 w 118"/>
                <a:gd name="T21" fmla="*/ 40 h 83"/>
                <a:gd name="T22" fmla="*/ 118 w 118"/>
                <a:gd name="T23" fmla="*/ 12 h 83"/>
                <a:gd name="T24" fmla="*/ 109 w 118"/>
                <a:gd name="T25" fmla="*/ 3 h 83"/>
                <a:gd name="T26" fmla="*/ 96 w 118"/>
                <a:gd name="T27" fmla="*/ 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83">
                  <a:moveTo>
                    <a:pt x="96" y="9"/>
                  </a:moveTo>
                  <a:lnTo>
                    <a:pt x="96" y="9"/>
                  </a:lnTo>
                  <a:cubicBezTo>
                    <a:pt x="95" y="10"/>
                    <a:pt x="93" y="12"/>
                    <a:pt x="92" y="13"/>
                  </a:cubicBezTo>
                  <a:lnTo>
                    <a:pt x="50" y="61"/>
                  </a:lnTo>
                  <a:lnTo>
                    <a:pt x="6" y="0"/>
                  </a:lnTo>
                  <a:lnTo>
                    <a:pt x="0" y="3"/>
                  </a:lnTo>
                  <a:cubicBezTo>
                    <a:pt x="0" y="3"/>
                    <a:pt x="31" y="47"/>
                    <a:pt x="41" y="60"/>
                  </a:cubicBezTo>
                  <a:cubicBezTo>
                    <a:pt x="35" y="73"/>
                    <a:pt x="45" y="83"/>
                    <a:pt x="45" y="83"/>
                  </a:cubicBezTo>
                  <a:lnTo>
                    <a:pt x="53" y="64"/>
                  </a:lnTo>
                  <a:lnTo>
                    <a:pt x="57" y="83"/>
                  </a:lnTo>
                  <a:cubicBezTo>
                    <a:pt x="57" y="83"/>
                    <a:pt x="83" y="54"/>
                    <a:pt x="92" y="40"/>
                  </a:cubicBezTo>
                  <a:cubicBezTo>
                    <a:pt x="100" y="27"/>
                    <a:pt x="118" y="12"/>
                    <a:pt x="118" y="12"/>
                  </a:cubicBezTo>
                  <a:lnTo>
                    <a:pt x="109" y="3"/>
                  </a:lnTo>
                  <a:cubicBezTo>
                    <a:pt x="104" y="3"/>
                    <a:pt x="100" y="6"/>
                    <a:pt x="9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80">
              <a:extLst>
                <a:ext uri="{FF2B5EF4-FFF2-40B4-BE49-F238E27FC236}">
                  <a16:creationId xmlns:a16="http://schemas.microsoft.com/office/drawing/2014/main" id="{7DEF43DE-FBB9-4861-8397-44AC99933CFB}"/>
                </a:ext>
              </a:extLst>
            </p:cNvPr>
            <p:cNvSpPr>
              <a:spLocks/>
            </p:cNvSpPr>
            <p:nvPr/>
          </p:nvSpPr>
          <p:spPr bwMode="auto">
            <a:xfrm>
              <a:off x="3546476" y="2254250"/>
              <a:ext cx="25400" cy="109538"/>
            </a:xfrm>
            <a:custGeom>
              <a:avLst/>
              <a:gdLst>
                <a:gd name="T0" fmla="*/ 17 w 40"/>
                <a:gd name="T1" fmla="*/ 172 h 172"/>
                <a:gd name="T2" fmla="*/ 35 w 40"/>
                <a:gd name="T3" fmla="*/ 118 h 172"/>
                <a:gd name="T4" fmla="*/ 32 w 40"/>
                <a:gd name="T5" fmla="*/ 74 h 172"/>
                <a:gd name="T6" fmla="*/ 24 w 40"/>
                <a:gd name="T7" fmla="*/ 63 h 172"/>
                <a:gd name="T8" fmla="*/ 18 w 40"/>
                <a:gd name="T9" fmla="*/ 24 h 172"/>
                <a:gd name="T10" fmla="*/ 26 w 40"/>
                <a:gd name="T11" fmla="*/ 0 h 172"/>
                <a:gd name="T12" fmla="*/ 6 w 40"/>
                <a:gd name="T13" fmla="*/ 30 h 172"/>
                <a:gd name="T14" fmla="*/ 14 w 40"/>
                <a:gd name="T15" fmla="*/ 84 h 172"/>
                <a:gd name="T16" fmla="*/ 0 w 40"/>
                <a:gd name="T17" fmla="*/ 164 h 172"/>
                <a:gd name="T18" fmla="*/ 17 w 40"/>
                <a:gd name="T19"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72">
                  <a:moveTo>
                    <a:pt x="17" y="172"/>
                  </a:moveTo>
                  <a:lnTo>
                    <a:pt x="35" y="118"/>
                  </a:lnTo>
                  <a:cubicBezTo>
                    <a:pt x="40" y="103"/>
                    <a:pt x="38" y="87"/>
                    <a:pt x="32" y="74"/>
                  </a:cubicBezTo>
                  <a:lnTo>
                    <a:pt x="24" y="63"/>
                  </a:lnTo>
                  <a:cubicBezTo>
                    <a:pt x="16" y="52"/>
                    <a:pt x="14" y="38"/>
                    <a:pt x="18" y="24"/>
                  </a:cubicBezTo>
                  <a:lnTo>
                    <a:pt x="26" y="0"/>
                  </a:lnTo>
                  <a:lnTo>
                    <a:pt x="6" y="30"/>
                  </a:lnTo>
                  <a:lnTo>
                    <a:pt x="14" y="84"/>
                  </a:lnTo>
                  <a:lnTo>
                    <a:pt x="0" y="164"/>
                  </a:lnTo>
                  <a:cubicBezTo>
                    <a:pt x="0" y="164"/>
                    <a:pt x="6" y="168"/>
                    <a:pt x="17"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981">
              <a:extLst>
                <a:ext uri="{FF2B5EF4-FFF2-40B4-BE49-F238E27FC236}">
                  <a16:creationId xmlns:a16="http://schemas.microsoft.com/office/drawing/2014/main" id="{700CB7BB-A039-4E35-ABCF-5773C817DD95}"/>
                </a:ext>
              </a:extLst>
            </p:cNvPr>
            <p:cNvSpPr>
              <a:spLocks/>
            </p:cNvSpPr>
            <p:nvPr/>
          </p:nvSpPr>
          <p:spPr bwMode="auto">
            <a:xfrm>
              <a:off x="3581401" y="2176463"/>
              <a:ext cx="14288" cy="7938"/>
            </a:xfrm>
            <a:custGeom>
              <a:avLst/>
              <a:gdLst>
                <a:gd name="T0" fmla="*/ 22 w 24"/>
                <a:gd name="T1" fmla="*/ 13 h 13"/>
                <a:gd name="T2" fmla="*/ 21 w 24"/>
                <a:gd name="T3" fmla="*/ 12 h 13"/>
                <a:gd name="T4" fmla="*/ 3 w 24"/>
                <a:gd name="T5" fmla="*/ 12 h 13"/>
                <a:gd name="T6" fmla="*/ 1 w 24"/>
                <a:gd name="T7" fmla="*/ 12 h 13"/>
                <a:gd name="T8" fmla="*/ 1 w 24"/>
                <a:gd name="T9" fmla="*/ 10 h 13"/>
                <a:gd name="T10" fmla="*/ 23 w 24"/>
                <a:gd name="T11" fmla="*/ 10 h 13"/>
                <a:gd name="T12" fmla="*/ 23 w 24"/>
                <a:gd name="T13" fmla="*/ 12 h 13"/>
                <a:gd name="T14" fmla="*/ 22 w 2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3">
                  <a:moveTo>
                    <a:pt x="22" y="13"/>
                  </a:moveTo>
                  <a:cubicBezTo>
                    <a:pt x="22" y="13"/>
                    <a:pt x="22" y="13"/>
                    <a:pt x="21" y="12"/>
                  </a:cubicBezTo>
                  <a:cubicBezTo>
                    <a:pt x="12" y="4"/>
                    <a:pt x="3" y="12"/>
                    <a:pt x="3" y="12"/>
                  </a:cubicBezTo>
                  <a:cubicBezTo>
                    <a:pt x="2" y="13"/>
                    <a:pt x="1" y="13"/>
                    <a:pt x="1" y="12"/>
                  </a:cubicBezTo>
                  <a:cubicBezTo>
                    <a:pt x="0" y="12"/>
                    <a:pt x="0" y="11"/>
                    <a:pt x="1" y="10"/>
                  </a:cubicBezTo>
                  <a:cubicBezTo>
                    <a:pt x="1" y="10"/>
                    <a:pt x="12" y="0"/>
                    <a:pt x="23" y="10"/>
                  </a:cubicBezTo>
                  <a:cubicBezTo>
                    <a:pt x="24" y="11"/>
                    <a:pt x="24" y="12"/>
                    <a:pt x="23" y="12"/>
                  </a:cubicBezTo>
                  <a:cubicBezTo>
                    <a:pt x="23" y="13"/>
                    <a:pt x="23" y="13"/>
                    <a:pt x="22" y="13"/>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982">
              <a:extLst>
                <a:ext uri="{FF2B5EF4-FFF2-40B4-BE49-F238E27FC236}">
                  <a16:creationId xmlns:a16="http://schemas.microsoft.com/office/drawing/2014/main" id="{A12C11B2-7CAA-42BB-A014-583DDBCD5D4F}"/>
                </a:ext>
              </a:extLst>
            </p:cNvPr>
            <p:cNvSpPr>
              <a:spLocks/>
            </p:cNvSpPr>
            <p:nvPr/>
          </p:nvSpPr>
          <p:spPr bwMode="auto">
            <a:xfrm>
              <a:off x="3560764" y="2178050"/>
              <a:ext cx="11113" cy="4763"/>
            </a:xfrm>
            <a:custGeom>
              <a:avLst/>
              <a:gdLst>
                <a:gd name="T0" fmla="*/ 15 w 17"/>
                <a:gd name="T1" fmla="*/ 7 h 7"/>
                <a:gd name="T2" fmla="*/ 15 w 17"/>
                <a:gd name="T3" fmla="*/ 6 h 7"/>
                <a:gd name="T4" fmla="*/ 2 w 17"/>
                <a:gd name="T5" fmla="*/ 6 h 7"/>
                <a:gd name="T6" fmla="*/ 0 w 17"/>
                <a:gd name="T7" fmla="*/ 6 h 7"/>
                <a:gd name="T8" fmla="*/ 1 w 17"/>
                <a:gd name="T9" fmla="*/ 4 h 7"/>
                <a:gd name="T10" fmla="*/ 16 w 17"/>
                <a:gd name="T11" fmla="*/ 4 h 7"/>
                <a:gd name="T12" fmla="*/ 17 w 17"/>
                <a:gd name="T13" fmla="*/ 6 h 7"/>
                <a:gd name="T14" fmla="*/ 15 w 1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7">
                  <a:moveTo>
                    <a:pt x="15" y="7"/>
                  </a:moveTo>
                  <a:cubicBezTo>
                    <a:pt x="15" y="7"/>
                    <a:pt x="15" y="6"/>
                    <a:pt x="15" y="6"/>
                  </a:cubicBezTo>
                  <a:cubicBezTo>
                    <a:pt x="9" y="3"/>
                    <a:pt x="5" y="4"/>
                    <a:pt x="2" y="6"/>
                  </a:cubicBezTo>
                  <a:cubicBezTo>
                    <a:pt x="2" y="7"/>
                    <a:pt x="1" y="6"/>
                    <a:pt x="0" y="6"/>
                  </a:cubicBezTo>
                  <a:cubicBezTo>
                    <a:pt x="0" y="5"/>
                    <a:pt x="0" y="4"/>
                    <a:pt x="1" y="4"/>
                  </a:cubicBezTo>
                  <a:cubicBezTo>
                    <a:pt x="4" y="2"/>
                    <a:pt x="9" y="0"/>
                    <a:pt x="16" y="4"/>
                  </a:cubicBezTo>
                  <a:cubicBezTo>
                    <a:pt x="17" y="4"/>
                    <a:pt x="17" y="5"/>
                    <a:pt x="17" y="6"/>
                  </a:cubicBezTo>
                  <a:cubicBezTo>
                    <a:pt x="16" y="6"/>
                    <a:pt x="16" y="7"/>
                    <a:pt x="15" y="7"/>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983">
              <a:extLst>
                <a:ext uri="{FF2B5EF4-FFF2-40B4-BE49-F238E27FC236}">
                  <a16:creationId xmlns:a16="http://schemas.microsoft.com/office/drawing/2014/main" id="{AC5098AC-05B8-48F5-A3AD-D723B0F5C1FF}"/>
                </a:ext>
              </a:extLst>
            </p:cNvPr>
            <p:cNvSpPr>
              <a:spLocks/>
            </p:cNvSpPr>
            <p:nvPr/>
          </p:nvSpPr>
          <p:spPr bwMode="auto">
            <a:xfrm>
              <a:off x="3559176" y="2149475"/>
              <a:ext cx="63500" cy="60325"/>
            </a:xfrm>
            <a:custGeom>
              <a:avLst/>
              <a:gdLst>
                <a:gd name="T0" fmla="*/ 78 w 99"/>
                <a:gd name="T1" fmla="*/ 10 h 96"/>
                <a:gd name="T2" fmla="*/ 45 w 99"/>
                <a:gd name="T3" fmla="*/ 3 h 96"/>
                <a:gd name="T4" fmla="*/ 0 w 99"/>
                <a:gd name="T5" fmla="*/ 8 h 96"/>
                <a:gd name="T6" fmla="*/ 29 w 99"/>
                <a:gd name="T7" fmla="*/ 23 h 96"/>
                <a:gd name="T8" fmla="*/ 72 w 99"/>
                <a:gd name="T9" fmla="*/ 53 h 96"/>
                <a:gd name="T10" fmla="*/ 74 w 99"/>
                <a:gd name="T11" fmla="*/ 69 h 96"/>
                <a:gd name="T12" fmla="*/ 75 w 99"/>
                <a:gd name="T13" fmla="*/ 58 h 96"/>
                <a:gd name="T14" fmla="*/ 82 w 99"/>
                <a:gd name="T15" fmla="*/ 51 h 96"/>
                <a:gd name="T16" fmla="*/ 89 w 99"/>
                <a:gd name="T17" fmla="*/ 59 h 96"/>
                <a:gd name="T18" fmla="*/ 88 w 99"/>
                <a:gd name="T19" fmla="*/ 67 h 96"/>
                <a:gd name="T20" fmla="*/ 78 w 99"/>
                <a:gd name="T21" fmla="*/ 76 h 96"/>
                <a:gd name="T22" fmla="*/ 76 w 99"/>
                <a:gd name="T23" fmla="*/ 76 h 96"/>
                <a:gd name="T24" fmla="*/ 86 w 99"/>
                <a:gd name="T25" fmla="*/ 96 h 96"/>
                <a:gd name="T26" fmla="*/ 98 w 99"/>
                <a:gd name="T27" fmla="*/ 49 h 96"/>
                <a:gd name="T28" fmla="*/ 78 w 99"/>
                <a:gd name="T29"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6">
                  <a:moveTo>
                    <a:pt x="78" y="10"/>
                  </a:moveTo>
                  <a:cubicBezTo>
                    <a:pt x="68" y="4"/>
                    <a:pt x="56" y="0"/>
                    <a:pt x="45" y="3"/>
                  </a:cubicBezTo>
                  <a:cubicBezTo>
                    <a:pt x="25" y="9"/>
                    <a:pt x="0" y="8"/>
                    <a:pt x="0" y="8"/>
                  </a:cubicBezTo>
                  <a:cubicBezTo>
                    <a:pt x="0" y="8"/>
                    <a:pt x="7" y="30"/>
                    <a:pt x="29" y="23"/>
                  </a:cubicBezTo>
                  <a:cubicBezTo>
                    <a:pt x="71" y="25"/>
                    <a:pt x="72" y="53"/>
                    <a:pt x="72" y="53"/>
                  </a:cubicBezTo>
                  <a:cubicBezTo>
                    <a:pt x="72" y="53"/>
                    <a:pt x="72" y="60"/>
                    <a:pt x="74" y="69"/>
                  </a:cubicBezTo>
                  <a:lnTo>
                    <a:pt x="75" y="58"/>
                  </a:lnTo>
                  <a:cubicBezTo>
                    <a:pt x="75" y="54"/>
                    <a:pt x="79" y="51"/>
                    <a:pt x="82" y="51"/>
                  </a:cubicBezTo>
                  <a:cubicBezTo>
                    <a:pt x="86" y="51"/>
                    <a:pt x="89" y="55"/>
                    <a:pt x="89" y="59"/>
                  </a:cubicBezTo>
                  <a:lnTo>
                    <a:pt x="88" y="67"/>
                  </a:lnTo>
                  <a:cubicBezTo>
                    <a:pt x="87" y="72"/>
                    <a:pt x="83" y="76"/>
                    <a:pt x="78" y="76"/>
                  </a:cubicBezTo>
                  <a:lnTo>
                    <a:pt x="76" y="76"/>
                  </a:lnTo>
                  <a:cubicBezTo>
                    <a:pt x="78" y="85"/>
                    <a:pt x="81" y="93"/>
                    <a:pt x="86" y="96"/>
                  </a:cubicBezTo>
                  <a:cubicBezTo>
                    <a:pt x="93" y="89"/>
                    <a:pt x="96" y="65"/>
                    <a:pt x="98" y="49"/>
                  </a:cubicBezTo>
                  <a:cubicBezTo>
                    <a:pt x="99" y="33"/>
                    <a:pt x="91" y="18"/>
                    <a:pt x="78" y="10"/>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984">
              <a:extLst>
                <a:ext uri="{FF2B5EF4-FFF2-40B4-BE49-F238E27FC236}">
                  <a16:creationId xmlns:a16="http://schemas.microsoft.com/office/drawing/2014/main" id="{36FE2C1E-E901-45C4-8539-5FAAD666A73F}"/>
                </a:ext>
              </a:extLst>
            </p:cNvPr>
            <p:cNvSpPr>
              <a:spLocks/>
            </p:cNvSpPr>
            <p:nvPr/>
          </p:nvSpPr>
          <p:spPr bwMode="auto">
            <a:xfrm>
              <a:off x="3606801" y="2198688"/>
              <a:ext cx="6350" cy="20638"/>
            </a:xfrm>
            <a:custGeom>
              <a:avLst/>
              <a:gdLst>
                <a:gd name="T0" fmla="*/ 0 w 11"/>
                <a:gd name="T1" fmla="*/ 0 h 32"/>
                <a:gd name="T2" fmla="*/ 4 w 11"/>
                <a:gd name="T3" fmla="*/ 32 h 32"/>
                <a:gd name="T4" fmla="*/ 9 w 11"/>
                <a:gd name="T5" fmla="*/ 16 h 32"/>
                <a:gd name="T6" fmla="*/ 7 w 11"/>
                <a:gd name="T7" fmla="*/ 6 h 32"/>
                <a:gd name="T8" fmla="*/ 4 w 11"/>
                <a:gd name="T9" fmla="*/ 1 h 32"/>
                <a:gd name="T10" fmla="*/ 0 w 11"/>
                <a:gd name="T11" fmla="*/ 0 h 32"/>
              </a:gdLst>
              <a:ahLst/>
              <a:cxnLst>
                <a:cxn ang="0">
                  <a:pos x="T0" y="T1"/>
                </a:cxn>
                <a:cxn ang="0">
                  <a:pos x="T2" y="T3"/>
                </a:cxn>
                <a:cxn ang="0">
                  <a:pos x="T4" y="T5"/>
                </a:cxn>
                <a:cxn ang="0">
                  <a:pos x="T6" y="T7"/>
                </a:cxn>
                <a:cxn ang="0">
                  <a:pos x="T8" y="T9"/>
                </a:cxn>
                <a:cxn ang="0">
                  <a:pos x="T10" y="T11"/>
                </a:cxn>
              </a:cxnLst>
              <a:rect l="0" t="0" r="r" b="b"/>
              <a:pathLst>
                <a:path w="11" h="32">
                  <a:moveTo>
                    <a:pt x="0" y="0"/>
                  </a:moveTo>
                  <a:lnTo>
                    <a:pt x="4" y="32"/>
                  </a:lnTo>
                  <a:cubicBezTo>
                    <a:pt x="9" y="28"/>
                    <a:pt x="11" y="22"/>
                    <a:pt x="9" y="16"/>
                  </a:cubicBezTo>
                  <a:lnTo>
                    <a:pt x="7" y="6"/>
                  </a:lnTo>
                  <a:cubicBezTo>
                    <a:pt x="7" y="4"/>
                    <a:pt x="5" y="2"/>
                    <a:pt x="4" y="1"/>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managed metadata</a:t>
            </a:r>
          </a:p>
        </p:txBody>
      </p:sp>
      <p:sp>
        <p:nvSpPr>
          <p:cNvPr id="6" name="Text Placeholder 5"/>
          <p:cNvSpPr>
            <a:spLocks noGrp="1"/>
          </p:cNvSpPr>
          <p:nvPr>
            <p:ph type="body" sz="quarter" idx="10"/>
          </p:nvPr>
        </p:nvSpPr>
        <p:spPr>
          <a:xfrm>
            <a:off x="587802" y="1279189"/>
            <a:ext cx="11016396" cy="4547848"/>
          </a:xfrm>
        </p:spPr>
        <p:txBody>
          <a:bodyPr/>
          <a:lstStyle/>
          <a:p>
            <a:pPr>
              <a:lnSpc>
                <a:spcPct val="150000"/>
              </a:lnSpc>
              <a:spcBef>
                <a:spcPts val="0"/>
              </a:spcBef>
            </a:pPr>
            <a:r>
              <a:rPr lang="en-US" sz="2400" b="1" dirty="0"/>
              <a:t>Taxonomy</a:t>
            </a:r>
          </a:p>
          <a:p>
            <a:pPr marL="228600" lvl="1" indent="0">
              <a:lnSpc>
                <a:spcPct val="150000"/>
              </a:lnSpc>
              <a:spcBef>
                <a:spcPts val="0"/>
              </a:spcBef>
              <a:buNone/>
            </a:pPr>
            <a:r>
              <a:rPr lang="en-US" dirty="0"/>
              <a:t>A taxonomy is a </a:t>
            </a:r>
            <a:r>
              <a:rPr lang="en-US" b="1" dirty="0"/>
              <a:t>formal classification </a:t>
            </a:r>
            <a:r>
              <a:rPr lang="en-US" dirty="0"/>
              <a:t>system. A taxonomy groups the words, labels, and terms that describe something, and then arranges the groups into a hierarchy.</a:t>
            </a:r>
          </a:p>
          <a:p>
            <a:pPr>
              <a:lnSpc>
                <a:spcPct val="150000"/>
              </a:lnSpc>
              <a:spcBef>
                <a:spcPts val="0"/>
              </a:spcBef>
            </a:pPr>
            <a:r>
              <a:rPr lang="en-US" sz="2400" b="1" dirty="0"/>
              <a:t>Folksonomy</a:t>
            </a:r>
          </a:p>
          <a:p>
            <a:pPr marL="228600" lvl="1" indent="0">
              <a:lnSpc>
                <a:spcPct val="150000"/>
              </a:lnSpc>
              <a:spcBef>
                <a:spcPts val="0"/>
              </a:spcBef>
              <a:buNone/>
            </a:pPr>
            <a:r>
              <a:rPr lang="en-US" dirty="0"/>
              <a:t>A folksonomy is an </a:t>
            </a:r>
            <a:r>
              <a:rPr lang="en-US" b="1" dirty="0"/>
              <a:t>informal classification </a:t>
            </a:r>
            <a:r>
              <a:rPr lang="en-US" dirty="0"/>
              <a:t>system. It evolves gradually as web site users collaborate on words, labels, and terms on a site.</a:t>
            </a:r>
          </a:p>
          <a:p>
            <a:pPr marL="228600" lvl="1">
              <a:lnSpc>
                <a:spcPct val="150000"/>
              </a:lnSpc>
              <a:spcBef>
                <a:spcPts val="0"/>
              </a:spcBef>
            </a:pPr>
            <a:r>
              <a:rPr lang="en-US" sz="2400" b="1" dirty="0">
                <a:latin typeface="Segoe UI Semilight" panose="020B0402040204020203" pitchFamily="34" charset="0"/>
                <a:cs typeface="Segoe UI Semilight" panose="020B0402040204020203" pitchFamily="34" charset="0"/>
              </a:rPr>
              <a:t>Terms</a:t>
            </a:r>
          </a:p>
          <a:p>
            <a:pPr marL="228600" lvl="1">
              <a:lnSpc>
                <a:spcPct val="150000"/>
              </a:lnSpc>
              <a:spcBef>
                <a:spcPts val="0"/>
              </a:spcBef>
            </a:pPr>
            <a:r>
              <a:rPr lang="en-US" sz="2400" b="1" dirty="0">
                <a:latin typeface="Segoe UI Semilight" panose="020B0402040204020203" pitchFamily="34" charset="0"/>
                <a:cs typeface="Segoe UI Semilight" panose="020B0402040204020203" pitchFamily="34" charset="0"/>
              </a:rPr>
              <a:t>Term Set</a:t>
            </a:r>
          </a:p>
          <a:p>
            <a:pPr marL="228600" lvl="1">
              <a:lnSpc>
                <a:spcPct val="150000"/>
              </a:lnSpc>
              <a:spcBef>
                <a:spcPts val="0"/>
              </a:spcBef>
            </a:pPr>
            <a:r>
              <a:rPr lang="en-US" sz="2400" b="1" dirty="0">
                <a:latin typeface="Segoe UI Semilight" panose="020B0402040204020203" pitchFamily="34" charset="0"/>
                <a:cs typeface="Segoe UI Semilight" panose="020B0402040204020203" pitchFamily="34" charset="0"/>
              </a:rPr>
              <a:t>Term Group</a:t>
            </a:r>
          </a:p>
        </p:txBody>
      </p:sp>
      <p:grpSp>
        <p:nvGrpSpPr>
          <p:cNvPr id="8" name="Group 7">
            <a:extLst>
              <a:ext uri="{FF2B5EF4-FFF2-40B4-BE49-F238E27FC236}">
                <a16:creationId xmlns:a16="http://schemas.microsoft.com/office/drawing/2014/main" id="{7886EF96-4D6E-421E-BF33-52FCF93D6F0F}"/>
              </a:ext>
              <a:ext uri="{C183D7F6-B498-43B3-948B-1728B52AA6E4}">
                <adec:decorative xmlns:adec="http://schemas.microsoft.com/office/drawing/2017/decorative" val="1"/>
              </a:ext>
            </a:extLst>
          </p:cNvPr>
          <p:cNvGrpSpPr>
            <a:grpSpLocks noChangeAspect="1"/>
          </p:cNvGrpSpPr>
          <p:nvPr/>
        </p:nvGrpSpPr>
        <p:grpSpPr>
          <a:xfrm flipH="1">
            <a:off x="9035993" y="4063999"/>
            <a:ext cx="2631864" cy="2393724"/>
            <a:chOff x="5100638" y="681037"/>
            <a:chExt cx="1017588" cy="925513"/>
          </a:xfrm>
        </p:grpSpPr>
        <p:sp>
          <p:nvSpPr>
            <p:cNvPr id="9" name="Freeform 944">
              <a:extLst>
                <a:ext uri="{FF2B5EF4-FFF2-40B4-BE49-F238E27FC236}">
                  <a16:creationId xmlns:a16="http://schemas.microsoft.com/office/drawing/2014/main" id="{8A6F962E-22DD-48A5-8D59-B523ADF86C95}"/>
                </a:ext>
              </a:extLst>
            </p:cNvPr>
            <p:cNvSpPr>
              <a:spLocks/>
            </p:cNvSpPr>
            <p:nvPr/>
          </p:nvSpPr>
          <p:spPr bwMode="auto">
            <a:xfrm>
              <a:off x="5100638" y="1565275"/>
              <a:ext cx="1017588" cy="41275"/>
            </a:xfrm>
            <a:custGeom>
              <a:avLst/>
              <a:gdLst>
                <a:gd name="T0" fmla="*/ 1573 w 1604"/>
                <a:gd name="T1" fmla="*/ 63 h 63"/>
                <a:gd name="T2" fmla="*/ 124 w 1604"/>
                <a:gd name="T3" fmla="*/ 63 h 63"/>
                <a:gd name="T4" fmla="*/ 0 w 1604"/>
                <a:gd name="T5" fmla="*/ 0 h 63"/>
                <a:gd name="T6" fmla="*/ 1573 w 1604"/>
                <a:gd name="T7" fmla="*/ 0 h 63"/>
                <a:gd name="T8" fmla="*/ 1604 w 1604"/>
                <a:gd name="T9" fmla="*/ 31 h 63"/>
                <a:gd name="T10" fmla="*/ 1573 w 1604"/>
                <a:gd name="T11" fmla="*/ 63 h 63"/>
              </a:gdLst>
              <a:ahLst/>
              <a:cxnLst>
                <a:cxn ang="0">
                  <a:pos x="T0" y="T1"/>
                </a:cxn>
                <a:cxn ang="0">
                  <a:pos x="T2" y="T3"/>
                </a:cxn>
                <a:cxn ang="0">
                  <a:pos x="T4" y="T5"/>
                </a:cxn>
                <a:cxn ang="0">
                  <a:pos x="T6" y="T7"/>
                </a:cxn>
                <a:cxn ang="0">
                  <a:pos x="T8" y="T9"/>
                </a:cxn>
                <a:cxn ang="0">
                  <a:pos x="T10" y="T11"/>
                </a:cxn>
              </a:cxnLst>
              <a:rect l="0" t="0" r="r" b="b"/>
              <a:pathLst>
                <a:path w="1604" h="63">
                  <a:moveTo>
                    <a:pt x="1573" y="63"/>
                  </a:moveTo>
                  <a:lnTo>
                    <a:pt x="124" y="63"/>
                  </a:lnTo>
                  <a:cubicBezTo>
                    <a:pt x="75" y="63"/>
                    <a:pt x="29" y="39"/>
                    <a:pt x="0" y="0"/>
                  </a:cubicBezTo>
                  <a:lnTo>
                    <a:pt x="1573" y="0"/>
                  </a:lnTo>
                  <a:cubicBezTo>
                    <a:pt x="1590" y="0"/>
                    <a:pt x="1604" y="14"/>
                    <a:pt x="1604" y="31"/>
                  </a:cubicBezTo>
                  <a:cubicBezTo>
                    <a:pt x="1604" y="49"/>
                    <a:pt x="1590" y="63"/>
                    <a:pt x="1573" y="63"/>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47">
              <a:extLst>
                <a:ext uri="{FF2B5EF4-FFF2-40B4-BE49-F238E27FC236}">
                  <a16:creationId xmlns:a16="http://schemas.microsoft.com/office/drawing/2014/main" id="{9408A4A6-26CB-4F28-853C-856E740C35AB}"/>
                </a:ext>
              </a:extLst>
            </p:cNvPr>
            <p:cNvSpPr>
              <a:spLocks/>
            </p:cNvSpPr>
            <p:nvPr/>
          </p:nvSpPr>
          <p:spPr bwMode="auto">
            <a:xfrm>
              <a:off x="5160963" y="1130300"/>
              <a:ext cx="785813" cy="474663"/>
            </a:xfrm>
            <a:custGeom>
              <a:avLst/>
              <a:gdLst>
                <a:gd name="T0" fmla="*/ 1212 w 1239"/>
                <a:gd name="T1" fmla="*/ 748 h 748"/>
                <a:gd name="T2" fmla="*/ 135 w 1239"/>
                <a:gd name="T3" fmla="*/ 748 h 748"/>
                <a:gd name="T4" fmla="*/ 102 w 1239"/>
                <a:gd name="T5" fmla="*/ 719 h 748"/>
                <a:gd name="T6" fmla="*/ 3 w 1239"/>
                <a:gd name="T7" fmla="*/ 29 h 748"/>
                <a:gd name="T8" fmla="*/ 27 w 1239"/>
                <a:gd name="T9" fmla="*/ 0 h 748"/>
                <a:gd name="T10" fmla="*/ 1104 w 1239"/>
                <a:gd name="T11" fmla="*/ 0 h 748"/>
                <a:gd name="T12" fmla="*/ 1137 w 1239"/>
                <a:gd name="T13" fmla="*/ 29 h 748"/>
                <a:gd name="T14" fmla="*/ 1236 w 1239"/>
                <a:gd name="T15" fmla="*/ 719 h 748"/>
                <a:gd name="T16" fmla="*/ 1212 w 1239"/>
                <a:gd name="T17" fmla="*/ 748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9" h="748">
                  <a:moveTo>
                    <a:pt x="1212" y="748"/>
                  </a:moveTo>
                  <a:lnTo>
                    <a:pt x="135" y="748"/>
                  </a:lnTo>
                  <a:cubicBezTo>
                    <a:pt x="119" y="748"/>
                    <a:pt x="104" y="735"/>
                    <a:pt x="102" y="719"/>
                  </a:cubicBezTo>
                  <a:lnTo>
                    <a:pt x="3" y="29"/>
                  </a:lnTo>
                  <a:cubicBezTo>
                    <a:pt x="0" y="13"/>
                    <a:pt x="11" y="0"/>
                    <a:pt x="27" y="0"/>
                  </a:cubicBezTo>
                  <a:lnTo>
                    <a:pt x="1104" y="0"/>
                  </a:lnTo>
                  <a:cubicBezTo>
                    <a:pt x="1120" y="0"/>
                    <a:pt x="1135" y="13"/>
                    <a:pt x="1137" y="29"/>
                  </a:cubicBezTo>
                  <a:lnTo>
                    <a:pt x="1236" y="719"/>
                  </a:lnTo>
                  <a:cubicBezTo>
                    <a:pt x="1239" y="735"/>
                    <a:pt x="1228" y="748"/>
                    <a:pt x="1212" y="748"/>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48">
              <a:extLst>
                <a:ext uri="{FF2B5EF4-FFF2-40B4-BE49-F238E27FC236}">
                  <a16:creationId xmlns:a16="http://schemas.microsoft.com/office/drawing/2014/main" id="{F3077A83-B04B-40C0-A7D7-78ACD401A9CC}"/>
                </a:ext>
              </a:extLst>
            </p:cNvPr>
            <p:cNvSpPr>
              <a:spLocks/>
            </p:cNvSpPr>
            <p:nvPr/>
          </p:nvSpPr>
          <p:spPr bwMode="auto">
            <a:xfrm>
              <a:off x="5173663" y="1130300"/>
              <a:ext cx="784225" cy="474663"/>
            </a:xfrm>
            <a:custGeom>
              <a:avLst/>
              <a:gdLst>
                <a:gd name="T0" fmla="*/ 1211 w 1238"/>
                <a:gd name="T1" fmla="*/ 748 h 748"/>
                <a:gd name="T2" fmla="*/ 134 w 1238"/>
                <a:gd name="T3" fmla="*/ 748 h 748"/>
                <a:gd name="T4" fmla="*/ 101 w 1238"/>
                <a:gd name="T5" fmla="*/ 719 h 748"/>
                <a:gd name="T6" fmla="*/ 2 w 1238"/>
                <a:gd name="T7" fmla="*/ 29 h 748"/>
                <a:gd name="T8" fmla="*/ 27 w 1238"/>
                <a:gd name="T9" fmla="*/ 0 h 748"/>
                <a:gd name="T10" fmla="*/ 1103 w 1238"/>
                <a:gd name="T11" fmla="*/ 0 h 748"/>
                <a:gd name="T12" fmla="*/ 1136 w 1238"/>
                <a:gd name="T13" fmla="*/ 29 h 748"/>
                <a:gd name="T14" fmla="*/ 1236 w 1238"/>
                <a:gd name="T15" fmla="*/ 719 h 748"/>
                <a:gd name="T16" fmla="*/ 1211 w 1238"/>
                <a:gd name="T17" fmla="*/ 748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8" h="748">
                  <a:moveTo>
                    <a:pt x="1211" y="748"/>
                  </a:moveTo>
                  <a:lnTo>
                    <a:pt x="134" y="748"/>
                  </a:lnTo>
                  <a:cubicBezTo>
                    <a:pt x="118" y="748"/>
                    <a:pt x="104" y="735"/>
                    <a:pt x="101" y="719"/>
                  </a:cubicBezTo>
                  <a:lnTo>
                    <a:pt x="2" y="29"/>
                  </a:lnTo>
                  <a:cubicBezTo>
                    <a:pt x="0" y="13"/>
                    <a:pt x="11" y="0"/>
                    <a:pt x="27" y="0"/>
                  </a:cubicBezTo>
                  <a:lnTo>
                    <a:pt x="1103" y="0"/>
                  </a:lnTo>
                  <a:cubicBezTo>
                    <a:pt x="1119" y="0"/>
                    <a:pt x="1134" y="13"/>
                    <a:pt x="1136" y="29"/>
                  </a:cubicBezTo>
                  <a:lnTo>
                    <a:pt x="1236" y="719"/>
                  </a:lnTo>
                  <a:cubicBezTo>
                    <a:pt x="1238" y="735"/>
                    <a:pt x="1227" y="748"/>
                    <a:pt x="1211" y="748"/>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49">
              <a:extLst>
                <a:ext uri="{FF2B5EF4-FFF2-40B4-BE49-F238E27FC236}">
                  <a16:creationId xmlns:a16="http://schemas.microsoft.com/office/drawing/2014/main" id="{B36AB607-4C6D-410C-A48C-5747A826BCDC}"/>
                </a:ext>
              </a:extLst>
            </p:cNvPr>
            <p:cNvSpPr>
              <a:spLocks/>
            </p:cNvSpPr>
            <p:nvPr/>
          </p:nvSpPr>
          <p:spPr bwMode="auto">
            <a:xfrm>
              <a:off x="5173663" y="1130300"/>
              <a:ext cx="303213" cy="303213"/>
            </a:xfrm>
            <a:custGeom>
              <a:avLst/>
              <a:gdLst>
                <a:gd name="T0" fmla="*/ 68 w 479"/>
                <a:gd name="T1" fmla="*/ 478 h 478"/>
                <a:gd name="T2" fmla="*/ 2 w 479"/>
                <a:gd name="T3" fmla="*/ 24 h 478"/>
                <a:gd name="T4" fmla="*/ 23 w 479"/>
                <a:gd name="T5" fmla="*/ 0 h 478"/>
                <a:gd name="T6" fmla="*/ 479 w 479"/>
                <a:gd name="T7" fmla="*/ 0 h 478"/>
                <a:gd name="T8" fmla="*/ 68 w 479"/>
                <a:gd name="T9" fmla="*/ 478 h 478"/>
              </a:gdLst>
              <a:ahLst/>
              <a:cxnLst>
                <a:cxn ang="0">
                  <a:pos x="T0" y="T1"/>
                </a:cxn>
                <a:cxn ang="0">
                  <a:pos x="T2" y="T3"/>
                </a:cxn>
                <a:cxn ang="0">
                  <a:pos x="T4" y="T5"/>
                </a:cxn>
                <a:cxn ang="0">
                  <a:pos x="T6" y="T7"/>
                </a:cxn>
                <a:cxn ang="0">
                  <a:pos x="T8" y="T9"/>
                </a:cxn>
              </a:cxnLst>
              <a:rect l="0" t="0" r="r" b="b"/>
              <a:pathLst>
                <a:path w="479" h="478">
                  <a:moveTo>
                    <a:pt x="68" y="478"/>
                  </a:moveTo>
                  <a:lnTo>
                    <a:pt x="2" y="24"/>
                  </a:lnTo>
                  <a:cubicBezTo>
                    <a:pt x="0" y="11"/>
                    <a:pt x="9" y="0"/>
                    <a:pt x="23" y="0"/>
                  </a:cubicBezTo>
                  <a:lnTo>
                    <a:pt x="479" y="0"/>
                  </a:lnTo>
                  <a:lnTo>
                    <a:pt x="68" y="47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50">
              <a:extLst>
                <a:ext uri="{FF2B5EF4-FFF2-40B4-BE49-F238E27FC236}">
                  <a16:creationId xmlns:a16="http://schemas.microsoft.com/office/drawing/2014/main" id="{6620E6CE-60AE-4691-BF8A-F94738B60717}"/>
                </a:ext>
                <a:ext uri="{C183D7F6-B498-43B3-948B-1728B52AA6E4}">
                  <adec:decorative xmlns:adec="http://schemas.microsoft.com/office/drawing/2017/decorative" val="1"/>
                </a:ext>
              </a:extLst>
            </p:cNvPr>
            <p:cNvSpPr>
              <a:spLocks/>
            </p:cNvSpPr>
            <p:nvPr/>
          </p:nvSpPr>
          <p:spPr bwMode="auto">
            <a:xfrm>
              <a:off x="5216526" y="1169987"/>
              <a:ext cx="698500" cy="396875"/>
            </a:xfrm>
            <a:custGeom>
              <a:avLst/>
              <a:gdLst>
                <a:gd name="T0" fmla="*/ 1101 w 1101"/>
                <a:gd name="T1" fmla="*/ 625 h 625"/>
                <a:gd name="T2" fmla="*/ 90 w 1101"/>
                <a:gd name="T3" fmla="*/ 625 h 625"/>
                <a:gd name="T4" fmla="*/ 0 w 1101"/>
                <a:gd name="T5" fmla="*/ 0 h 625"/>
                <a:gd name="T6" fmla="*/ 1011 w 1101"/>
                <a:gd name="T7" fmla="*/ 0 h 625"/>
                <a:gd name="T8" fmla="*/ 1101 w 1101"/>
                <a:gd name="T9" fmla="*/ 625 h 625"/>
              </a:gdLst>
              <a:ahLst/>
              <a:cxnLst>
                <a:cxn ang="0">
                  <a:pos x="T0" y="T1"/>
                </a:cxn>
                <a:cxn ang="0">
                  <a:pos x="T2" y="T3"/>
                </a:cxn>
                <a:cxn ang="0">
                  <a:pos x="T4" y="T5"/>
                </a:cxn>
                <a:cxn ang="0">
                  <a:pos x="T6" y="T7"/>
                </a:cxn>
                <a:cxn ang="0">
                  <a:pos x="T8" y="T9"/>
                </a:cxn>
              </a:cxnLst>
              <a:rect l="0" t="0" r="r" b="b"/>
              <a:pathLst>
                <a:path w="1101" h="625">
                  <a:moveTo>
                    <a:pt x="1101" y="625"/>
                  </a:moveTo>
                  <a:lnTo>
                    <a:pt x="90" y="625"/>
                  </a:lnTo>
                  <a:lnTo>
                    <a:pt x="0" y="0"/>
                  </a:lnTo>
                  <a:lnTo>
                    <a:pt x="1011" y="0"/>
                  </a:lnTo>
                  <a:lnTo>
                    <a:pt x="1101" y="625"/>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51">
              <a:extLst>
                <a:ext uri="{FF2B5EF4-FFF2-40B4-BE49-F238E27FC236}">
                  <a16:creationId xmlns:a16="http://schemas.microsoft.com/office/drawing/2014/main" id="{2904AA60-B4A4-4BA5-9648-0C4925C35284}"/>
                </a:ext>
              </a:extLst>
            </p:cNvPr>
            <p:cNvSpPr>
              <a:spLocks/>
            </p:cNvSpPr>
            <p:nvPr/>
          </p:nvSpPr>
          <p:spPr bwMode="auto">
            <a:xfrm>
              <a:off x="5216526" y="1169987"/>
              <a:ext cx="227013" cy="227013"/>
            </a:xfrm>
            <a:custGeom>
              <a:avLst/>
              <a:gdLst>
                <a:gd name="T0" fmla="*/ 0 w 357"/>
                <a:gd name="T1" fmla="*/ 0 h 357"/>
                <a:gd name="T2" fmla="*/ 51 w 357"/>
                <a:gd name="T3" fmla="*/ 357 h 357"/>
                <a:gd name="T4" fmla="*/ 357 w 357"/>
                <a:gd name="T5" fmla="*/ 0 h 357"/>
                <a:gd name="T6" fmla="*/ 0 w 357"/>
                <a:gd name="T7" fmla="*/ 0 h 357"/>
              </a:gdLst>
              <a:ahLst/>
              <a:cxnLst>
                <a:cxn ang="0">
                  <a:pos x="T0" y="T1"/>
                </a:cxn>
                <a:cxn ang="0">
                  <a:pos x="T2" y="T3"/>
                </a:cxn>
                <a:cxn ang="0">
                  <a:pos x="T4" y="T5"/>
                </a:cxn>
                <a:cxn ang="0">
                  <a:pos x="T6" y="T7"/>
                </a:cxn>
              </a:cxnLst>
              <a:rect l="0" t="0" r="r" b="b"/>
              <a:pathLst>
                <a:path w="357" h="357">
                  <a:moveTo>
                    <a:pt x="0" y="0"/>
                  </a:moveTo>
                  <a:lnTo>
                    <a:pt x="51" y="357"/>
                  </a:lnTo>
                  <a:lnTo>
                    <a:pt x="357" y="0"/>
                  </a:lnTo>
                  <a:lnTo>
                    <a:pt x="0"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52">
              <a:extLst>
                <a:ext uri="{FF2B5EF4-FFF2-40B4-BE49-F238E27FC236}">
                  <a16:creationId xmlns:a16="http://schemas.microsoft.com/office/drawing/2014/main" id="{3CAA4E9C-A130-4B22-AC82-7F1741D3F7BC}"/>
                </a:ext>
              </a:extLst>
            </p:cNvPr>
            <p:cNvSpPr>
              <a:spLocks/>
            </p:cNvSpPr>
            <p:nvPr/>
          </p:nvSpPr>
          <p:spPr bwMode="auto">
            <a:xfrm>
              <a:off x="5549901" y="1365250"/>
              <a:ext cx="71438" cy="150813"/>
            </a:xfrm>
            <a:custGeom>
              <a:avLst/>
              <a:gdLst>
                <a:gd name="T0" fmla="*/ 80 w 114"/>
                <a:gd name="T1" fmla="*/ 0 h 237"/>
                <a:gd name="T2" fmla="*/ 0 w 114"/>
                <a:gd name="T3" fmla="*/ 0 h 237"/>
                <a:gd name="T4" fmla="*/ 34 w 114"/>
                <a:gd name="T5" fmla="*/ 237 h 237"/>
                <a:gd name="T6" fmla="*/ 114 w 114"/>
                <a:gd name="T7" fmla="*/ 237 h 237"/>
                <a:gd name="T8" fmla="*/ 80 w 114"/>
                <a:gd name="T9" fmla="*/ 0 h 237"/>
              </a:gdLst>
              <a:ahLst/>
              <a:cxnLst>
                <a:cxn ang="0">
                  <a:pos x="T0" y="T1"/>
                </a:cxn>
                <a:cxn ang="0">
                  <a:pos x="T2" y="T3"/>
                </a:cxn>
                <a:cxn ang="0">
                  <a:pos x="T4" y="T5"/>
                </a:cxn>
                <a:cxn ang="0">
                  <a:pos x="T6" y="T7"/>
                </a:cxn>
                <a:cxn ang="0">
                  <a:pos x="T8" y="T9"/>
                </a:cxn>
              </a:cxnLst>
              <a:rect l="0" t="0" r="r" b="b"/>
              <a:pathLst>
                <a:path w="114" h="237">
                  <a:moveTo>
                    <a:pt x="80" y="0"/>
                  </a:moveTo>
                  <a:lnTo>
                    <a:pt x="0" y="0"/>
                  </a:lnTo>
                  <a:lnTo>
                    <a:pt x="34" y="237"/>
                  </a:lnTo>
                  <a:lnTo>
                    <a:pt x="114" y="237"/>
                  </a:lnTo>
                  <a:lnTo>
                    <a:pt x="80" y="0"/>
                  </a:lnTo>
                  <a:close/>
                </a:path>
              </a:pathLst>
            </a:cu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53">
              <a:extLst>
                <a:ext uri="{FF2B5EF4-FFF2-40B4-BE49-F238E27FC236}">
                  <a16:creationId xmlns:a16="http://schemas.microsoft.com/office/drawing/2014/main" id="{3BBB26D8-D7D2-4E5C-9C89-BF1EDFF334C5}"/>
                </a:ext>
              </a:extLst>
            </p:cNvPr>
            <p:cNvSpPr>
              <a:spLocks/>
            </p:cNvSpPr>
            <p:nvPr/>
          </p:nvSpPr>
          <p:spPr bwMode="auto">
            <a:xfrm>
              <a:off x="5480051" y="1439862"/>
              <a:ext cx="61913" cy="76200"/>
            </a:xfrm>
            <a:custGeom>
              <a:avLst/>
              <a:gdLst>
                <a:gd name="T0" fmla="*/ 80 w 97"/>
                <a:gd name="T1" fmla="*/ 0 h 120"/>
                <a:gd name="T2" fmla="*/ 0 w 97"/>
                <a:gd name="T3" fmla="*/ 0 h 120"/>
                <a:gd name="T4" fmla="*/ 18 w 97"/>
                <a:gd name="T5" fmla="*/ 120 h 120"/>
                <a:gd name="T6" fmla="*/ 97 w 97"/>
                <a:gd name="T7" fmla="*/ 120 h 120"/>
                <a:gd name="T8" fmla="*/ 80 w 97"/>
                <a:gd name="T9" fmla="*/ 0 h 120"/>
              </a:gdLst>
              <a:ahLst/>
              <a:cxnLst>
                <a:cxn ang="0">
                  <a:pos x="T0" y="T1"/>
                </a:cxn>
                <a:cxn ang="0">
                  <a:pos x="T2" y="T3"/>
                </a:cxn>
                <a:cxn ang="0">
                  <a:pos x="T4" y="T5"/>
                </a:cxn>
                <a:cxn ang="0">
                  <a:pos x="T6" y="T7"/>
                </a:cxn>
                <a:cxn ang="0">
                  <a:pos x="T8" y="T9"/>
                </a:cxn>
              </a:cxnLst>
              <a:rect l="0" t="0" r="r" b="b"/>
              <a:pathLst>
                <a:path w="97" h="120">
                  <a:moveTo>
                    <a:pt x="80" y="0"/>
                  </a:moveTo>
                  <a:lnTo>
                    <a:pt x="0" y="0"/>
                  </a:lnTo>
                  <a:lnTo>
                    <a:pt x="18" y="120"/>
                  </a:lnTo>
                  <a:lnTo>
                    <a:pt x="97" y="120"/>
                  </a:lnTo>
                  <a:lnTo>
                    <a:pt x="80" y="0"/>
                  </a:ln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54">
              <a:extLst>
                <a:ext uri="{FF2B5EF4-FFF2-40B4-BE49-F238E27FC236}">
                  <a16:creationId xmlns:a16="http://schemas.microsoft.com/office/drawing/2014/main" id="{102EB044-8063-42A8-B06C-8732E7880357}"/>
                </a:ext>
              </a:extLst>
            </p:cNvPr>
            <p:cNvSpPr>
              <a:spLocks/>
            </p:cNvSpPr>
            <p:nvPr/>
          </p:nvSpPr>
          <p:spPr bwMode="auto">
            <a:xfrm>
              <a:off x="5407026" y="1487487"/>
              <a:ext cx="53975" cy="28575"/>
            </a:xfrm>
            <a:custGeom>
              <a:avLst/>
              <a:gdLst>
                <a:gd name="T0" fmla="*/ 80 w 86"/>
                <a:gd name="T1" fmla="*/ 0 h 44"/>
                <a:gd name="T2" fmla="*/ 0 w 86"/>
                <a:gd name="T3" fmla="*/ 0 h 44"/>
                <a:gd name="T4" fmla="*/ 7 w 86"/>
                <a:gd name="T5" fmla="*/ 44 h 44"/>
                <a:gd name="T6" fmla="*/ 86 w 86"/>
                <a:gd name="T7" fmla="*/ 44 h 44"/>
                <a:gd name="T8" fmla="*/ 80 w 86"/>
                <a:gd name="T9" fmla="*/ 0 h 44"/>
              </a:gdLst>
              <a:ahLst/>
              <a:cxnLst>
                <a:cxn ang="0">
                  <a:pos x="T0" y="T1"/>
                </a:cxn>
                <a:cxn ang="0">
                  <a:pos x="T2" y="T3"/>
                </a:cxn>
                <a:cxn ang="0">
                  <a:pos x="T4" y="T5"/>
                </a:cxn>
                <a:cxn ang="0">
                  <a:pos x="T6" y="T7"/>
                </a:cxn>
                <a:cxn ang="0">
                  <a:pos x="T8" y="T9"/>
                </a:cxn>
              </a:cxnLst>
              <a:rect l="0" t="0" r="r" b="b"/>
              <a:pathLst>
                <a:path w="86" h="44">
                  <a:moveTo>
                    <a:pt x="80" y="0"/>
                  </a:moveTo>
                  <a:lnTo>
                    <a:pt x="0" y="0"/>
                  </a:lnTo>
                  <a:lnTo>
                    <a:pt x="7" y="44"/>
                  </a:lnTo>
                  <a:lnTo>
                    <a:pt x="86" y="44"/>
                  </a:lnTo>
                  <a:lnTo>
                    <a:pt x="80" y="0"/>
                  </a:lnTo>
                  <a:close/>
                </a:path>
              </a:pathLst>
            </a:custGeom>
            <a:solidFill>
              <a:srgbClr val="91A7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55">
              <a:extLst>
                <a:ext uri="{FF2B5EF4-FFF2-40B4-BE49-F238E27FC236}">
                  <a16:creationId xmlns:a16="http://schemas.microsoft.com/office/drawing/2014/main" id="{C8E5E5FF-B6D3-4BA4-BA08-DD6DD42A522A}"/>
                </a:ext>
              </a:extLst>
            </p:cNvPr>
            <p:cNvSpPr>
              <a:spLocks/>
            </p:cNvSpPr>
            <p:nvPr/>
          </p:nvSpPr>
          <p:spPr bwMode="auto">
            <a:xfrm>
              <a:off x="5618163" y="1289050"/>
              <a:ext cx="84138" cy="227013"/>
            </a:xfrm>
            <a:custGeom>
              <a:avLst/>
              <a:gdLst>
                <a:gd name="T0" fmla="*/ 80 w 132"/>
                <a:gd name="T1" fmla="*/ 0 h 359"/>
                <a:gd name="T2" fmla="*/ 0 w 132"/>
                <a:gd name="T3" fmla="*/ 0 h 359"/>
                <a:gd name="T4" fmla="*/ 52 w 132"/>
                <a:gd name="T5" fmla="*/ 359 h 359"/>
                <a:gd name="T6" fmla="*/ 132 w 132"/>
                <a:gd name="T7" fmla="*/ 359 h 359"/>
                <a:gd name="T8" fmla="*/ 80 w 132"/>
                <a:gd name="T9" fmla="*/ 0 h 359"/>
              </a:gdLst>
              <a:ahLst/>
              <a:cxnLst>
                <a:cxn ang="0">
                  <a:pos x="T0" y="T1"/>
                </a:cxn>
                <a:cxn ang="0">
                  <a:pos x="T2" y="T3"/>
                </a:cxn>
                <a:cxn ang="0">
                  <a:pos x="T4" y="T5"/>
                </a:cxn>
                <a:cxn ang="0">
                  <a:pos x="T6" y="T7"/>
                </a:cxn>
                <a:cxn ang="0">
                  <a:pos x="T8" y="T9"/>
                </a:cxn>
              </a:cxnLst>
              <a:rect l="0" t="0" r="r" b="b"/>
              <a:pathLst>
                <a:path w="132" h="359">
                  <a:moveTo>
                    <a:pt x="80" y="0"/>
                  </a:moveTo>
                  <a:lnTo>
                    <a:pt x="0" y="0"/>
                  </a:lnTo>
                  <a:lnTo>
                    <a:pt x="52" y="359"/>
                  </a:lnTo>
                  <a:lnTo>
                    <a:pt x="132" y="359"/>
                  </a:lnTo>
                  <a:lnTo>
                    <a:pt x="80"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56">
              <a:extLst>
                <a:ext uri="{FF2B5EF4-FFF2-40B4-BE49-F238E27FC236}">
                  <a16:creationId xmlns:a16="http://schemas.microsoft.com/office/drawing/2014/main" id="{A908C444-1029-445C-9905-25575F046BA5}"/>
                </a:ext>
              </a:extLst>
            </p:cNvPr>
            <p:cNvSpPr>
              <a:spLocks/>
            </p:cNvSpPr>
            <p:nvPr/>
          </p:nvSpPr>
          <p:spPr bwMode="auto">
            <a:xfrm>
              <a:off x="5686426" y="1203325"/>
              <a:ext cx="96838" cy="312738"/>
            </a:xfrm>
            <a:custGeom>
              <a:avLst/>
              <a:gdLst>
                <a:gd name="T0" fmla="*/ 80 w 151"/>
                <a:gd name="T1" fmla="*/ 0 h 492"/>
                <a:gd name="T2" fmla="*/ 0 w 151"/>
                <a:gd name="T3" fmla="*/ 0 h 492"/>
                <a:gd name="T4" fmla="*/ 71 w 151"/>
                <a:gd name="T5" fmla="*/ 492 h 492"/>
                <a:gd name="T6" fmla="*/ 151 w 151"/>
                <a:gd name="T7" fmla="*/ 492 h 492"/>
                <a:gd name="T8" fmla="*/ 80 w 151"/>
                <a:gd name="T9" fmla="*/ 0 h 492"/>
              </a:gdLst>
              <a:ahLst/>
              <a:cxnLst>
                <a:cxn ang="0">
                  <a:pos x="T0" y="T1"/>
                </a:cxn>
                <a:cxn ang="0">
                  <a:pos x="T2" y="T3"/>
                </a:cxn>
                <a:cxn ang="0">
                  <a:pos x="T4" y="T5"/>
                </a:cxn>
                <a:cxn ang="0">
                  <a:pos x="T6" y="T7"/>
                </a:cxn>
                <a:cxn ang="0">
                  <a:pos x="T8" y="T9"/>
                </a:cxn>
              </a:cxnLst>
              <a:rect l="0" t="0" r="r" b="b"/>
              <a:pathLst>
                <a:path w="151" h="492">
                  <a:moveTo>
                    <a:pt x="80" y="0"/>
                  </a:moveTo>
                  <a:lnTo>
                    <a:pt x="0" y="0"/>
                  </a:lnTo>
                  <a:lnTo>
                    <a:pt x="71" y="492"/>
                  </a:lnTo>
                  <a:lnTo>
                    <a:pt x="151" y="492"/>
                  </a:lnTo>
                  <a:lnTo>
                    <a:pt x="8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57">
              <a:extLst>
                <a:ext uri="{FF2B5EF4-FFF2-40B4-BE49-F238E27FC236}">
                  <a16:creationId xmlns:a16="http://schemas.microsoft.com/office/drawing/2014/main" id="{14C352FB-F6D8-43C8-AC98-DAE1B7E7ADFE}"/>
                </a:ext>
              </a:extLst>
            </p:cNvPr>
            <p:cNvSpPr>
              <a:spLocks/>
            </p:cNvSpPr>
            <p:nvPr/>
          </p:nvSpPr>
          <p:spPr bwMode="auto">
            <a:xfrm>
              <a:off x="5708651" y="1311275"/>
              <a:ext cx="74613" cy="204788"/>
            </a:xfrm>
            <a:custGeom>
              <a:avLst/>
              <a:gdLst>
                <a:gd name="T0" fmla="*/ 0 w 118"/>
                <a:gd name="T1" fmla="*/ 56 h 323"/>
                <a:gd name="T2" fmla="*/ 38 w 118"/>
                <a:gd name="T3" fmla="*/ 323 h 323"/>
                <a:gd name="T4" fmla="*/ 118 w 118"/>
                <a:gd name="T5" fmla="*/ 323 h 323"/>
                <a:gd name="T6" fmla="*/ 71 w 118"/>
                <a:gd name="T7" fmla="*/ 3 h 323"/>
                <a:gd name="T8" fmla="*/ 0 w 118"/>
                <a:gd name="T9" fmla="*/ 56 h 323"/>
              </a:gdLst>
              <a:ahLst/>
              <a:cxnLst>
                <a:cxn ang="0">
                  <a:pos x="T0" y="T1"/>
                </a:cxn>
                <a:cxn ang="0">
                  <a:pos x="T2" y="T3"/>
                </a:cxn>
                <a:cxn ang="0">
                  <a:pos x="T4" y="T5"/>
                </a:cxn>
                <a:cxn ang="0">
                  <a:pos x="T6" y="T7"/>
                </a:cxn>
                <a:cxn ang="0">
                  <a:pos x="T8" y="T9"/>
                </a:cxn>
              </a:cxnLst>
              <a:rect l="0" t="0" r="r" b="b"/>
              <a:pathLst>
                <a:path w="118" h="323">
                  <a:moveTo>
                    <a:pt x="0" y="56"/>
                  </a:moveTo>
                  <a:lnTo>
                    <a:pt x="38" y="323"/>
                  </a:lnTo>
                  <a:lnTo>
                    <a:pt x="118" y="323"/>
                  </a:lnTo>
                  <a:lnTo>
                    <a:pt x="71" y="3"/>
                  </a:lnTo>
                  <a:cubicBezTo>
                    <a:pt x="24" y="0"/>
                    <a:pt x="45" y="62"/>
                    <a:pt x="0" y="56"/>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58">
              <a:extLst>
                <a:ext uri="{FF2B5EF4-FFF2-40B4-BE49-F238E27FC236}">
                  <a16:creationId xmlns:a16="http://schemas.microsoft.com/office/drawing/2014/main" id="{92AE3494-DF9C-4BBA-8FA1-CD2832884244}"/>
                </a:ext>
              </a:extLst>
            </p:cNvPr>
            <p:cNvSpPr>
              <a:spLocks/>
            </p:cNvSpPr>
            <p:nvPr/>
          </p:nvSpPr>
          <p:spPr bwMode="auto">
            <a:xfrm>
              <a:off x="5459413" y="681037"/>
              <a:ext cx="346075" cy="296863"/>
            </a:xfrm>
            <a:custGeom>
              <a:avLst/>
              <a:gdLst>
                <a:gd name="T0" fmla="*/ 120 w 544"/>
                <a:gd name="T1" fmla="*/ 16 h 469"/>
                <a:gd name="T2" fmla="*/ 7 w 544"/>
                <a:gd name="T3" fmla="*/ 209 h 469"/>
                <a:gd name="T4" fmla="*/ 17 w 544"/>
                <a:gd name="T5" fmla="*/ 245 h 469"/>
                <a:gd name="T6" fmla="*/ 389 w 544"/>
                <a:gd name="T7" fmla="*/ 462 h 469"/>
                <a:gd name="T8" fmla="*/ 424 w 544"/>
                <a:gd name="T9" fmla="*/ 453 h 469"/>
                <a:gd name="T10" fmla="*/ 537 w 544"/>
                <a:gd name="T11" fmla="*/ 260 h 469"/>
                <a:gd name="T12" fmla="*/ 528 w 544"/>
                <a:gd name="T13" fmla="*/ 224 h 469"/>
                <a:gd name="T14" fmla="*/ 155 w 544"/>
                <a:gd name="T15" fmla="*/ 7 h 469"/>
                <a:gd name="T16" fmla="*/ 120 w 544"/>
                <a:gd name="T17" fmla="*/ 16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4" h="469">
                  <a:moveTo>
                    <a:pt x="120" y="16"/>
                  </a:moveTo>
                  <a:lnTo>
                    <a:pt x="7" y="209"/>
                  </a:lnTo>
                  <a:cubicBezTo>
                    <a:pt x="0" y="222"/>
                    <a:pt x="4" y="238"/>
                    <a:pt x="17" y="245"/>
                  </a:cubicBezTo>
                  <a:lnTo>
                    <a:pt x="389" y="462"/>
                  </a:lnTo>
                  <a:cubicBezTo>
                    <a:pt x="401" y="469"/>
                    <a:pt x="417" y="465"/>
                    <a:pt x="424" y="453"/>
                  </a:cubicBezTo>
                  <a:lnTo>
                    <a:pt x="537" y="260"/>
                  </a:lnTo>
                  <a:cubicBezTo>
                    <a:pt x="544" y="247"/>
                    <a:pt x="540" y="231"/>
                    <a:pt x="528" y="224"/>
                  </a:cubicBezTo>
                  <a:lnTo>
                    <a:pt x="155" y="7"/>
                  </a:lnTo>
                  <a:cubicBezTo>
                    <a:pt x="143" y="0"/>
                    <a:pt x="127" y="4"/>
                    <a:pt x="120" y="16"/>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59">
              <a:extLst>
                <a:ext uri="{FF2B5EF4-FFF2-40B4-BE49-F238E27FC236}">
                  <a16:creationId xmlns:a16="http://schemas.microsoft.com/office/drawing/2014/main" id="{F801D599-2D19-4EC3-8F32-2EDC6B02ADC8}"/>
                </a:ext>
              </a:extLst>
            </p:cNvPr>
            <p:cNvSpPr>
              <a:spLocks/>
            </p:cNvSpPr>
            <p:nvPr/>
          </p:nvSpPr>
          <p:spPr bwMode="auto">
            <a:xfrm>
              <a:off x="5510213" y="717550"/>
              <a:ext cx="265113" cy="234950"/>
            </a:xfrm>
            <a:custGeom>
              <a:avLst/>
              <a:gdLst>
                <a:gd name="T0" fmla="*/ 114 w 417"/>
                <a:gd name="T1" fmla="*/ 0 h 372"/>
                <a:gd name="T2" fmla="*/ 0 w 417"/>
                <a:gd name="T3" fmla="*/ 195 h 372"/>
                <a:gd name="T4" fmla="*/ 303 w 417"/>
                <a:gd name="T5" fmla="*/ 372 h 372"/>
                <a:gd name="T6" fmla="*/ 417 w 417"/>
                <a:gd name="T7" fmla="*/ 176 h 372"/>
                <a:gd name="T8" fmla="*/ 114 w 417"/>
                <a:gd name="T9" fmla="*/ 0 h 372"/>
              </a:gdLst>
              <a:ahLst/>
              <a:cxnLst>
                <a:cxn ang="0">
                  <a:pos x="T0" y="T1"/>
                </a:cxn>
                <a:cxn ang="0">
                  <a:pos x="T2" y="T3"/>
                </a:cxn>
                <a:cxn ang="0">
                  <a:pos x="T4" y="T5"/>
                </a:cxn>
                <a:cxn ang="0">
                  <a:pos x="T6" y="T7"/>
                </a:cxn>
                <a:cxn ang="0">
                  <a:pos x="T8" y="T9"/>
                </a:cxn>
              </a:cxnLst>
              <a:rect l="0" t="0" r="r" b="b"/>
              <a:pathLst>
                <a:path w="417" h="372">
                  <a:moveTo>
                    <a:pt x="114" y="0"/>
                  </a:moveTo>
                  <a:lnTo>
                    <a:pt x="0" y="195"/>
                  </a:lnTo>
                  <a:lnTo>
                    <a:pt x="303" y="372"/>
                  </a:lnTo>
                  <a:lnTo>
                    <a:pt x="417" y="176"/>
                  </a:lnTo>
                  <a:lnTo>
                    <a:pt x="11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60">
              <a:extLst>
                <a:ext uri="{FF2B5EF4-FFF2-40B4-BE49-F238E27FC236}">
                  <a16:creationId xmlns:a16="http://schemas.microsoft.com/office/drawing/2014/main" id="{2AB51ED2-D648-4E67-A5C1-7DAA228B5449}"/>
                </a:ext>
              </a:extLst>
            </p:cNvPr>
            <p:cNvSpPr>
              <a:spLocks/>
            </p:cNvSpPr>
            <p:nvPr/>
          </p:nvSpPr>
          <p:spPr bwMode="auto">
            <a:xfrm>
              <a:off x="5508626" y="750887"/>
              <a:ext cx="31750" cy="30163"/>
            </a:xfrm>
            <a:custGeom>
              <a:avLst/>
              <a:gdLst>
                <a:gd name="T0" fmla="*/ 18 w 49"/>
                <a:gd name="T1" fmla="*/ 0 h 48"/>
                <a:gd name="T2" fmla="*/ 0 w 49"/>
                <a:gd name="T3" fmla="*/ 30 h 48"/>
                <a:gd name="T4" fmla="*/ 31 w 49"/>
                <a:gd name="T5" fmla="*/ 48 h 48"/>
                <a:gd name="T6" fmla="*/ 49 w 49"/>
                <a:gd name="T7" fmla="*/ 18 h 48"/>
                <a:gd name="T8" fmla="*/ 18 w 49"/>
                <a:gd name="T9" fmla="*/ 0 h 48"/>
              </a:gdLst>
              <a:ahLst/>
              <a:cxnLst>
                <a:cxn ang="0">
                  <a:pos x="T0" y="T1"/>
                </a:cxn>
                <a:cxn ang="0">
                  <a:pos x="T2" y="T3"/>
                </a:cxn>
                <a:cxn ang="0">
                  <a:pos x="T4" y="T5"/>
                </a:cxn>
                <a:cxn ang="0">
                  <a:pos x="T6" y="T7"/>
                </a:cxn>
                <a:cxn ang="0">
                  <a:pos x="T8" y="T9"/>
                </a:cxn>
              </a:cxnLst>
              <a:rect l="0" t="0" r="r" b="b"/>
              <a:pathLst>
                <a:path w="49" h="48">
                  <a:moveTo>
                    <a:pt x="18" y="0"/>
                  </a:moveTo>
                  <a:lnTo>
                    <a:pt x="0" y="30"/>
                  </a:lnTo>
                  <a:lnTo>
                    <a:pt x="31" y="48"/>
                  </a:lnTo>
                  <a:lnTo>
                    <a:pt x="49" y="18"/>
                  </a:lnTo>
                  <a:lnTo>
                    <a:pt x="18"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61">
              <a:extLst>
                <a:ext uri="{FF2B5EF4-FFF2-40B4-BE49-F238E27FC236}">
                  <a16:creationId xmlns:a16="http://schemas.microsoft.com/office/drawing/2014/main" id="{6DA74A71-4D93-4E61-87E5-C721EF76A6D0}"/>
                </a:ext>
              </a:extLst>
            </p:cNvPr>
            <p:cNvSpPr>
              <a:spLocks/>
            </p:cNvSpPr>
            <p:nvPr/>
          </p:nvSpPr>
          <p:spPr bwMode="auto">
            <a:xfrm>
              <a:off x="5735638" y="876300"/>
              <a:ext cx="30163" cy="49213"/>
            </a:xfrm>
            <a:custGeom>
              <a:avLst/>
              <a:gdLst>
                <a:gd name="T0" fmla="*/ 4 w 49"/>
                <a:gd name="T1" fmla="*/ 78 h 78"/>
                <a:gd name="T2" fmla="*/ 2 w 49"/>
                <a:gd name="T3" fmla="*/ 78 h 78"/>
                <a:gd name="T4" fmla="*/ 1 w 49"/>
                <a:gd name="T5" fmla="*/ 73 h 78"/>
                <a:gd name="T6" fmla="*/ 43 w 49"/>
                <a:gd name="T7" fmla="*/ 2 h 78"/>
                <a:gd name="T8" fmla="*/ 47 w 49"/>
                <a:gd name="T9" fmla="*/ 1 h 78"/>
                <a:gd name="T10" fmla="*/ 48 w 49"/>
                <a:gd name="T11" fmla="*/ 6 h 78"/>
                <a:gd name="T12" fmla="*/ 7 w 49"/>
                <a:gd name="T13" fmla="*/ 77 h 78"/>
                <a:gd name="T14" fmla="*/ 4 w 49"/>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78">
                  <a:moveTo>
                    <a:pt x="4" y="78"/>
                  </a:moveTo>
                  <a:cubicBezTo>
                    <a:pt x="3" y="78"/>
                    <a:pt x="3" y="78"/>
                    <a:pt x="2" y="78"/>
                  </a:cubicBezTo>
                  <a:cubicBezTo>
                    <a:pt x="1" y="77"/>
                    <a:pt x="0" y="75"/>
                    <a:pt x="1" y="73"/>
                  </a:cubicBezTo>
                  <a:lnTo>
                    <a:pt x="43" y="2"/>
                  </a:lnTo>
                  <a:cubicBezTo>
                    <a:pt x="43" y="1"/>
                    <a:pt x="45" y="0"/>
                    <a:pt x="47" y="1"/>
                  </a:cubicBezTo>
                  <a:cubicBezTo>
                    <a:pt x="49" y="2"/>
                    <a:pt x="49" y="4"/>
                    <a:pt x="48" y="6"/>
                  </a:cubicBezTo>
                  <a:lnTo>
                    <a:pt x="7" y="77"/>
                  </a:lnTo>
                  <a:cubicBezTo>
                    <a:pt x="6" y="78"/>
                    <a:pt x="5" y="78"/>
                    <a:pt x="4" y="7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62">
              <a:extLst>
                <a:ext uri="{FF2B5EF4-FFF2-40B4-BE49-F238E27FC236}">
                  <a16:creationId xmlns:a16="http://schemas.microsoft.com/office/drawing/2014/main" id="{CBB8C895-E3EA-476E-ACC6-2BA6147F1CDC}"/>
                </a:ext>
              </a:extLst>
            </p:cNvPr>
            <p:cNvSpPr>
              <a:spLocks/>
            </p:cNvSpPr>
            <p:nvPr/>
          </p:nvSpPr>
          <p:spPr bwMode="auto">
            <a:xfrm>
              <a:off x="5510213" y="793750"/>
              <a:ext cx="220663" cy="298450"/>
            </a:xfrm>
            <a:custGeom>
              <a:avLst/>
              <a:gdLst>
                <a:gd name="T0" fmla="*/ 326 w 348"/>
                <a:gd name="T1" fmla="*/ 374 h 471"/>
                <a:gd name="T2" fmla="*/ 316 w 348"/>
                <a:gd name="T3" fmla="*/ 334 h 471"/>
                <a:gd name="T4" fmla="*/ 316 w 348"/>
                <a:gd name="T5" fmla="*/ 314 h 471"/>
                <a:gd name="T6" fmla="*/ 125 w 348"/>
                <a:gd name="T7" fmla="*/ 78 h 471"/>
                <a:gd name="T8" fmla="*/ 125 w 348"/>
                <a:gd name="T9" fmla="*/ 78 h 471"/>
                <a:gd name="T10" fmla="*/ 43 w 348"/>
                <a:gd name="T11" fmla="*/ 0 h 471"/>
                <a:gd name="T12" fmla="*/ 0 w 348"/>
                <a:gd name="T13" fmla="*/ 75 h 471"/>
                <a:gd name="T14" fmla="*/ 261 w 348"/>
                <a:gd name="T15" fmla="*/ 228 h 471"/>
                <a:gd name="T16" fmla="*/ 300 w 348"/>
                <a:gd name="T17" fmla="*/ 296 h 471"/>
                <a:gd name="T18" fmla="*/ 300 w 348"/>
                <a:gd name="T19" fmla="*/ 335 h 471"/>
                <a:gd name="T20" fmla="*/ 291 w 348"/>
                <a:gd name="T21" fmla="*/ 375 h 471"/>
                <a:gd name="T22" fmla="*/ 270 w 348"/>
                <a:gd name="T23" fmla="*/ 432 h 471"/>
                <a:gd name="T24" fmla="*/ 309 w 348"/>
                <a:gd name="T25" fmla="*/ 471 h 471"/>
                <a:gd name="T26" fmla="*/ 348 w 348"/>
                <a:gd name="T27" fmla="*/ 432 h 471"/>
                <a:gd name="T28" fmla="*/ 326 w 348"/>
                <a:gd name="T29" fmla="*/ 374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8" h="471">
                  <a:moveTo>
                    <a:pt x="326" y="374"/>
                  </a:moveTo>
                  <a:cubicBezTo>
                    <a:pt x="320" y="361"/>
                    <a:pt x="316" y="347"/>
                    <a:pt x="316" y="334"/>
                  </a:cubicBezTo>
                  <a:lnTo>
                    <a:pt x="316" y="314"/>
                  </a:lnTo>
                  <a:cubicBezTo>
                    <a:pt x="316" y="232"/>
                    <a:pt x="274" y="98"/>
                    <a:pt x="125" y="78"/>
                  </a:cubicBezTo>
                  <a:cubicBezTo>
                    <a:pt x="125" y="78"/>
                    <a:pt x="125" y="78"/>
                    <a:pt x="125" y="78"/>
                  </a:cubicBezTo>
                  <a:cubicBezTo>
                    <a:pt x="36" y="63"/>
                    <a:pt x="43" y="0"/>
                    <a:pt x="43" y="0"/>
                  </a:cubicBezTo>
                  <a:lnTo>
                    <a:pt x="0" y="75"/>
                  </a:lnTo>
                  <a:lnTo>
                    <a:pt x="261" y="228"/>
                  </a:lnTo>
                  <a:cubicBezTo>
                    <a:pt x="285" y="242"/>
                    <a:pt x="300" y="268"/>
                    <a:pt x="300" y="296"/>
                  </a:cubicBezTo>
                  <a:lnTo>
                    <a:pt x="300" y="335"/>
                  </a:lnTo>
                  <a:cubicBezTo>
                    <a:pt x="300" y="349"/>
                    <a:pt x="297" y="363"/>
                    <a:pt x="291" y="375"/>
                  </a:cubicBezTo>
                  <a:cubicBezTo>
                    <a:pt x="280" y="396"/>
                    <a:pt x="270" y="421"/>
                    <a:pt x="270" y="432"/>
                  </a:cubicBezTo>
                  <a:cubicBezTo>
                    <a:pt x="270" y="454"/>
                    <a:pt x="287" y="471"/>
                    <a:pt x="309" y="471"/>
                  </a:cubicBezTo>
                  <a:cubicBezTo>
                    <a:pt x="330" y="471"/>
                    <a:pt x="348" y="454"/>
                    <a:pt x="348" y="432"/>
                  </a:cubicBezTo>
                  <a:cubicBezTo>
                    <a:pt x="348" y="421"/>
                    <a:pt x="336" y="395"/>
                    <a:pt x="326" y="374"/>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3872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Assign roles and permissions</a:t>
            </a:r>
          </a:p>
        </p:txBody>
      </p:sp>
      <p:graphicFrame>
        <p:nvGraphicFramePr>
          <p:cNvPr id="2" name="Table 1">
            <a:extLst>
              <a:ext uri="{FF2B5EF4-FFF2-40B4-BE49-F238E27FC236}">
                <a16:creationId xmlns:a16="http://schemas.microsoft.com/office/drawing/2014/main" id="{4DDD3C4E-748D-4F2A-9E23-39FC65FD7A5C}"/>
              </a:ext>
            </a:extLst>
          </p:cNvPr>
          <p:cNvGraphicFramePr>
            <a:graphicFrameLocks noGrp="1"/>
          </p:cNvGraphicFramePr>
          <p:nvPr>
            <p:extLst>
              <p:ext uri="{D42A27DB-BD31-4B8C-83A1-F6EECF244321}">
                <p14:modId xmlns:p14="http://schemas.microsoft.com/office/powerpoint/2010/main" val="370975559"/>
              </p:ext>
            </p:extLst>
          </p:nvPr>
        </p:nvGraphicFramePr>
        <p:xfrm>
          <a:off x="704851" y="1930400"/>
          <a:ext cx="10901932" cy="4297680"/>
        </p:xfrm>
        <a:graphic>
          <a:graphicData uri="http://schemas.openxmlformats.org/drawingml/2006/table">
            <a:tbl>
              <a:tblPr firstRow="1" bandRow="1">
                <a:tableStyleId>{5C22544A-7EE6-4342-B048-85BDC9FD1C3A}</a:tableStyleId>
              </a:tblPr>
              <a:tblGrid>
                <a:gridCol w="3317982">
                  <a:extLst>
                    <a:ext uri="{9D8B030D-6E8A-4147-A177-3AD203B41FA5}">
                      <a16:colId xmlns:a16="http://schemas.microsoft.com/office/drawing/2014/main" val="2200718267"/>
                    </a:ext>
                  </a:extLst>
                </a:gridCol>
                <a:gridCol w="7583950">
                  <a:extLst>
                    <a:ext uri="{9D8B030D-6E8A-4147-A177-3AD203B41FA5}">
                      <a16:colId xmlns:a16="http://schemas.microsoft.com/office/drawing/2014/main" val="2473445566"/>
                    </a:ext>
                  </a:extLst>
                </a:gridCol>
              </a:tblGrid>
              <a:tr h="640080">
                <a:tc>
                  <a:txBody>
                    <a:bodyPr/>
                    <a:lstStyle/>
                    <a:p>
                      <a:pPr algn="ctr">
                        <a:lnSpc>
                          <a:spcPct val="100000"/>
                        </a:lnSpc>
                        <a:spcBef>
                          <a:spcPts val="600"/>
                        </a:spcBef>
                        <a:spcAft>
                          <a:spcPts val="600"/>
                        </a:spcAft>
                      </a:pPr>
                      <a:r>
                        <a:rPr lang="en-US" sz="2000" dirty="0"/>
                        <a:t>Roles</a:t>
                      </a:r>
                    </a:p>
                  </a:txBody>
                  <a:tcPr anchor="ctr"/>
                </a:tc>
                <a:tc>
                  <a:txBody>
                    <a:bodyPr/>
                    <a:lstStyle/>
                    <a:p>
                      <a:pPr algn="ctr">
                        <a:lnSpc>
                          <a:spcPct val="100000"/>
                        </a:lnSpc>
                        <a:spcBef>
                          <a:spcPts val="600"/>
                        </a:spcBef>
                        <a:spcAft>
                          <a:spcPts val="600"/>
                        </a:spcAft>
                      </a:pPr>
                      <a:r>
                        <a:rPr lang="en-US" sz="2000" dirty="0"/>
                        <a:t>Permissions</a:t>
                      </a:r>
                    </a:p>
                  </a:txBody>
                  <a:tcPr anchor="ctr"/>
                </a:tc>
                <a:extLst>
                  <a:ext uri="{0D108BD9-81ED-4DB2-BD59-A6C34878D82A}">
                    <a16:rowId xmlns:a16="http://schemas.microsoft.com/office/drawing/2014/main" val="313858484"/>
                  </a:ext>
                </a:extLst>
              </a:tr>
              <a:tr h="2011680">
                <a:tc>
                  <a:txBody>
                    <a:bodyPr/>
                    <a:lstStyle/>
                    <a:p>
                      <a:pPr marL="182880" marR="0" lvl="0" indent="0" algn="l" defTabSz="932742" rtl="0" eaLnBrk="1" fontAlgn="auto" latinLnBrk="0" hangingPunct="1">
                        <a:lnSpc>
                          <a:spcPct val="100000"/>
                        </a:lnSpc>
                        <a:spcBef>
                          <a:spcPts val="600"/>
                        </a:spcBef>
                        <a:spcAft>
                          <a:spcPts val="600"/>
                        </a:spcAft>
                        <a:buClrTx/>
                        <a:buSzTx/>
                        <a:buFontTx/>
                        <a:buNone/>
                        <a:tabLst/>
                        <a:defRPr/>
                      </a:pPr>
                      <a:r>
                        <a:rPr lang="en-US" sz="2000" dirty="0"/>
                        <a:t>Term Store Administrator</a:t>
                      </a:r>
                    </a:p>
                  </a:txBody>
                  <a:tcPr anchor="ctr"/>
                </a:tc>
                <a:tc>
                  <a:txBody>
                    <a:bodyPr/>
                    <a:lstStyle/>
                    <a:p>
                      <a:pPr marL="285750" indent="-285750">
                        <a:lnSpc>
                          <a:spcPct val="100000"/>
                        </a:lnSpc>
                        <a:spcBef>
                          <a:spcPts val="600"/>
                        </a:spcBef>
                        <a:spcAft>
                          <a:spcPts val="600"/>
                        </a:spcAft>
                        <a:buFont typeface="Arial" panose="020B0604020202020204" pitchFamily="34" charset="0"/>
                        <a:buChar char="•"/>
                      </a:pPr>
                      <a:r>
                        <a:rPr lang="en-US" sz="2000" b="0" i="0" u="none" strike="noStrike" kern="1200" dirty="0">
                          <a:solidFill>
                            <a:schemeClr val="dk1"/>
                          </a:solidFill>
                          <a:effectLst/>
                          <a:latin typeface="+mn-lt"/>
                          <a:ea typeface="+mn-ea"/>
                          <a:cs typeface="+mn-cs"/>
                        </a:rPr>
                        <a:t>Create or delete term set groups</a:t>
                      </a:r>
                    </a:p>
                    <a:p>
                      <a:pPr marL="285750" indent="-285750">
                        <a:lnSpc>
                          <a:spcPct val="100000"/>
                        </a:lnSpc>
                        <a:spcBef>
                          <a:spcPts val="600"/>
                        </a:spcBef>
                        <a:spcAft>
                          <a:spcPts val="600"/>
                        </a:spcAft>
                        <a:buFont typeface="Arial" panose="020B0604020202020204" pitchFamily="34" charset="0"/>
                        <a:buChar char="•"/>
                      </a:pPr>
                      <a:r>
                        <a:rPr lang="en-US" sz="2000" b="0" i="0" u="none" strike="noStrike" kern="1200" dirty="0">
                          <a:solidFill>
                            <a:schemeClr val="dk1"/>
                          </a:solidFill>
                          <a:effectLst/>
                          <a:latin typeface="+mn-lt"/>
                          <a:ea typeface="+mn-ea"/>
                          <a:cs typeface="+mn-cs"/>
                        </a:rPr>
                        <a:t>Add or remove Group Managers or Contributors</a:t>
                      </a:r>
                    </a:p>
                    <a:p>
                      <a:pPr marL="285750" indent="-285750">
                        <a:lnSpc>
                          <a:spcPct val="100000"/>
                        </a:lnSpc>
                        <a:spcBef>
                          <a:spcPts val="600"/>
                        </a:spcBef>
                        <a:spcAft>
                          <a:spcPts val="600"/>
                        </a:spcAft>
                        <a:buFont typeface="Arial" panose="020B0604020202020204" pitchFamily="34" charset="0"/>
                        <a:buChar char="•"/>
                      </a:pPr>
                      <a:r>
                        <a:rPr lang="en-US" sz="2000" b="0" i="0" u="none" strike="noStrike" kern="1200" dirty="0">
                          <a:solidFill>
                            <a:schemeClr val="dk1"/>
                          </a:solidFill>
                          <a:effectLst/>
                          <a:latin typeface="+mn-lt"/>
                          <a:ea typeface="+mn-ea"/>
                          <a:cs typeface="+mn-cs"/>
                        </a:rPr>
                        <a:t>Change the working languages for the term store</a:t>
                      </a:r>
                    </a:p>
                    <a:p>
                      <a:pPr marL="285750" indent="-285750">
                        <a:lnSpc>
                          <a:spcPct val="100000"/>
                        </a:lnSpc>
                        <a:spcBef>
                          <a:spcPts val="600"/>
                        </a:spcBef>
                        <a:spcAft>
                          <a:spcPts val="600"/>
                        </a:spcAft>
                        <a:buFont typeface="Arial" panose="020B0604020202020204" pitchFamily="34" charset="0"/>
                        <a:buChar char="•"/>
                      </a:pPr>
                      <a:r>
                        <a:rPr lang="en-US" sz="2000" b="0" i="0" u="none" strike="noStrike" kern="1200" dirty="0">
                          <a:solidFill>
                            <a:schemeClr val="dk1"/>
                          </a:solidFill>
                          <a:effectLst/>
                          <a:latin typeface="+mn-lt"/>
                          <a:ea typeface="+mn-ea"/>
                          <a:cs typeface="+mn-cs"/>
                        </a:rPr>
                        <a:t>Any task that a Group Manager or Contributor can do</a:t>
                      </a:r>
                    </a:p>
                  </a:txBody>
                  <a:tcPr anchor="ctr"/>
                </a:tc>
                <a:extLst>
                  <a:ext uri="{0D108BD9-81ED-4DB2-BD59-A6C34878D82A}">
                    <a16:rowId xmlns:a16="http://schemas.microsoft.com/office/drawing/2014/main" val="2475660381"/>
                  </a:ext>
                </a:extLst>
              </a:tr>
              <a:tr h="1097280">
                <a:tc>
                  <a:txBody>
                    <a:bodyPr/>
                    <a:lstStyle/>
                    <a:p>
                      <a:pPr marL="182880" marR="0" lvl="0" indent="0" algn="l" defTabSz="932742" rtl="0" eaLnBrk="1" fontAlgn="auto" latinLnBrk="0" hangingPunct="1">
                        <a:lnSpc>
                          <a:spcPct val="100000"/>
                        </a:lnSpc>
                        <a:spcBef>
                          <a:spcPts val="600"/>
                        </a:spcBef>
                        <a:spcAft>
                          <a:spcPts val="600"/>
                        </a:spcAft>
                        <a:buClrTx/>
                        <a:buSzTx/>
                        <a:buFontTx/>
                        <a:buNone/>
                        <a:tabLst/>
                        <a:defRPr/>
                      </a:pPr>
                      <a:r>
                        <a:rPr lang="en-US" sz="2000" dirty="0"/>
                        <a:t>Group Manager</a:t>
                      </a:r>
                    </a:p>
                  </a:txBody>
                  <a:tcPr anchor="ctr"/>
                </a:tc>
                <a:tc>
                  <a:txBody>
                    <a:bodyPr/>
                    <a:lstStyle/>
                    <a:p>
                      <a:pPr marL="285750" indent="-285750">
                        <a:lnSpc>
                          <a:spcPct val="100000"/>
                        </a:lnSpc>
                        <a:spcBef>
                          <a:spcPts val="600"/>
                        </a:spcBef>
                        <a:spcAft>
                          <a:spcPts val="600"/>
                        </a:spcAft>
                        <a:buFont typeface="Arial" panose="020B0604020202020204" pitchFamily="34" charset="0"/>
                        <a:buChar char="•"/>
                      </a:pPr>
                      <a:r>
                        <a:rPr lang="en-US" sz="2000" b="0" i="0" u="none" strike="noStrike" kern="1200" dirty="0">
                          <a:solidFill>
                            <a:schemeClr val="dk1"/>
                          </a:solidFill>
                          <a:effectLst/>
                          <a:latin typeface="+mn-lt"/>
                          <a:ea typeface="+mn-ea"/>
                          <a:cs typeface="+mn-cs"/>
                        </a:rPr>
                        <a:t>Add or remove Contributors</a:t>
                      </a:r>
                    </a:p>
                    <a:p>
                      <a:pPr marL="285750" indent="-285750">
                        <a:lnSpc>
                          <a:spcPct val="100000"/>
                        </a:lnSpc>
                        <a:spcBef>
                          <a:spcPts val="600"/>
                        </a:spcBef>
                        <a:spcAft>
                          <a:spcPts val="600"/>
                        </a:spcAft>
                        <a:buFont typeface="Arial" panose="020B0604020202020204" pitchFamily="34" charset="0"/>
                        <a:buChar char="•"/>
                      </a:pPr>
                      <a:r>
                        <a:rPr lang="en-US" sz="2000" b="0" i="0" u="none" strike="noStrike" kern="1200" dirty="0">
                          <a:solidFill>
                            <a:schemeClr val="dk1"/>
                          </a:solidFill>
                          <a:effectLst/>
                          <a:latin typeface="+mn-lt"/>
                          <a:ea typeface="+mn-ea"/>
                          <a:cs typeface="+mn-cs"/>
                        </a:rPr>
                        <a:t>Any task that a Contributor can do</a:t>
                      </a:r>
                    </a:p>
                  </a:txBody>
                  <a:tcPr anchor="ctr"/>
                </a:tc>
                <a:extLst>
                  <a:ext uri="{0D108BD9-81ED-4DB2-BD59-A6C34878D82A}">
                    <a16:rowId xmlns:a16="http://schemas.microsoft.com/office/drawing/2014/main" val="2696581066"/>
                  </a:ext>
                </a:extLst>
              </a:tr>
              <a:tr h="548640">
                <a:tc>
                  <a:txBody>
                    <a:bodyPr/>
                    <a:lstStyle/>
                    <a:p>
                      <a:pPr marL="182880" marR="0" lvl="0" indent="0" algn="l" defTabSz="932742" rtl="0" eaLnBrk="1" fontAlgn="auto" latinLnBrk="0" hangingPunct="1">
                        <a:lnSpc>
                          <a:spcPct val="100000"/>
                        </a:lnSpc>
                        <a:spcBef>
                          <a:spcPts val="600"/>
                        </a:spcBef>
                        <a:spcAft>
                          <a:spcPts val="600"/>
                        </a:spcAft>
                        <a:buClrTx/>
                        <a:buSzTx/>
                        <a:buFontTx/>
                        <a:buNone/>
                        <a:tabLst/>
                        <a:defRPr/>
                      </a:pPr>
                      <a:r>
                        <a:rPr lang="en-US" sz="2000" dirty="0"/>
                        <a:t>Contributor</a:t>
                      </a:r>
                    </a:p>
                  </a:txBody>
                  <a:tcPr anchor="ctr"/>
                </a:tc>
                <a:tc>
                  <a:txBody>
                    <a:bodyPr/>
                    <a:lstStyle/>
                    <a:p>
                      <a:pPr marL="285750" indent="-285750">
                        <a:lnSpc>
                          <a:spcPct val="100000"/>
                        </a:lnSpc>
                        <a:spcBef>
                          <a:spcPts val="600"/>
                        </a:spcBef>
                        <a:spcAft>
                          <a:spcPts val="600"/>
                        </a:spcAft>
                        <a:buFont typeface="Arial" panose="020B0604020202020204" pitchFamily="34" charset="0"/>
                        <a:buChar char="•"/>
                      </a:pPr>
                      <a:r>
                        <a:rPr lang="en-US" sz="2000" b="0" i="0" u="none" strike="noStrike" kern="1200" dirty="0">
                          <a:solidFill>
                            <a:schemeClr val="dk1"/>
                          </a:solidFill>
                          <a:effectLst/>
                          <a:latin typeface="+mn-lt"/>
                          <a:ea typeface="+mn-ea"/>
                          <a:cs typeface="+mn-cs"/>
                        </a:rPr>
                        <a:t>Create or change a term set</a:t>
                      </a:r>
                      <a:endParaRPr lang="en-US" sz="2000" dirty="0"/>
                    </a:p>
                  </a:txBody>
                  <a:tcPr anchor="ctr"/>
                </a:tc>
                <a:extLst>
                  <a:ext uri="{0D108BD9-81ED-4DB2-BD59-A6C34878D82A}">
                    <a16:rowId xmlns:a16="http://schemas.microsoft.com/office/drawing/2014/main" val="1016983894"/>
                  </a:ext>
                </a:extLst>
              </a:tr>
            </a:tbl>
          </a:graphicData>
        </a:graphic>
      </p:graphicFrame>
    </p:spTree>
    <p:extLst>
      <p:ext uri="{BB962C8B-B14F-4D97-AF65-F5344CB8AC3E}">
        <p14:creationId xmlns:p14="http://schemas.microsoft.com/office/powerpoint/2010/main" val="311123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 up term groups</a:t>
            </a:r>
          </a:p>
        </p:txBody>
      </p:sp>
      <p:sp>
        <p:nvSpPr>
          <p:cNvPr id="6" name="Text Placeholder 5"/>
          <p:cNvSpPr>
            <a:spLocks noGrp="1"/>
          </p:cNvSpPr>
          <p:nvPr>
            <p:ph type="body" sz="quarter" idx="10"/>
          </p:nvPr>
        </p:nvSpPr>
        <p:spPr>
          <a:xfrm>
            <a:off x="588263" y="2013619"/>
            <a:ext cx="5452208" cy="3174331"/>
          </a:xfrm>
        </p:spPr>
        <p:txBody>
          <a:bodyPr/>
          <a:lstStyle/>
          <a:p>
            <a:pPr marL="0" indent="0">
              <a:lnSpc>
                <a:spcPct val="150000"/>
              </a:lnSpc>
              <a:spcBef>
                <a:spcPts val="600"/>
              </a:spcBef>
              <a:spcAft>
                <a:spcPts val="600"/>
              </a:spcAft>
              <a:buNone/>
            </a:pPr>
            <a:r>
              <a:rPr lang="en-US" sz="2000" b="1" dirty="0"/>
              <a:t>A term group </a:t>
            </a:r>
            <a:r>
              <a:rPr lang="en-US" sz="2000" dirty="0"/>
              <a:t>is a set of term sets that all share common security requirements. To create a new term group, you must be a </a:t>
            </a:r>
            <a:r>
              <a:rPr lang="en-US" sz="2000" b="1" dirty="0"/>
              <a:t>term store admin</a:t>
            </a:r>
            <a:r>
              <a:rPr lang="en-US" sz="2000" dirty="0"/>
              <a:t>. Only users who are designated as contributors to a specific group can manage term sets that belong to the group or create new term sets within it. </a:t>
            </a:r>
          </a:p>
        </p:txBody>
      </p:sp>
      <p:pic>
        <p:nvPicPr>
          <p:cNvPr id="5" name="Picture 4" descr="Screenshot of navigation pane in Term Store Management Tool, showing the New Group menu item">
            <a:extLst>
              <a:ext uri="{FF2B5EF4-FFF2-40B4-BE49-F238E27FC236}">
                <a16:creationId xmlns:a16="http://schemas.microsoft.com/office/drawing/2014/main" id="{DE77421C-C02A-4A12-9DCE-A89AB727D2E0}"/>
              </a:ext>
            </a:extLst>
          </p:cNvPr>
          <p:cNvPicPr>
            <a:picLocks noChangeAspect="1"/>
          </p:cNvPicPr>
          <p:nvPr/>
        </p:nvPicPr>
        <p:blipFill>
          <a:blip r:embed="rId3"/>
          <a:stretch>
            <a:fillRect/>
          </a:stretch>
        </p:blipFill>
        <p:spPr>
          <a:xfrm>
            <a:off x="6464677" y="2083145"/>
            <a:ext cx="5200273" cy="3104805"/>
          </a:xfrm>
          <a:prstGeom prst="rect">
            <a:avLst/>
          </a:prstGeom>
        </p:spPr>
      </p:pic>
    </p:spTree>
    <p:extLst>
      <p:ext uri="{BB962C8B-B14F-4D97-AF65-F5344CB8AC3E}">
        <p14:creationId xmlns:p14="http://schemas.microsoft.com/office/powerpoint/2010/main" val="286159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 up term sets</a:t>
            </a:r>
          </a:p>
        </p:txBody>
      </p:sp>
      <p:sp>
        <p:nvSpPr>
          <p:cNvPr id="6" name="Text Placeholder 5"/>
          <p:cNvSpPr>
            <a:spLocks noGrp="1"/>
          </p:cNvSpPr>
          <p:nvPr>
            <p:ph type="body" sz="quarter" idx="10"/>
          </p:nvPr>
        </p:nvSpPr>
        <p:spPr>
          <a:xfrm>
            <a:off x="588263" y="1703335"/>
            <a:ext cx="3882138" cy="3451329"/>
          </a:xfrm>
        </p:spPr>
        <p:txBody>
          <a:bodyPr/>
          <a:lstStyle/>
          <a:p>
            <a:pPr>
              <a:lnSpc>
                <a:spcPct val="150000"/>
              </a:lnSpc>
              <a:spcBef>
                <a:spcPts val="0"/>
              </a:spcBef>
            </a:pPr>
            <a:r>
              <a:rPr lang="en-US" sz="2400" dirty="0"/>
              <a:t>Create a term set</a:t>
            </a:r>
          </a:p>
          <a:p>
            <a:pPr>
              <a:lnSpc>
                <a:spcPct val="150000"/>
              </a:lnSpc>
              <a:spcBef>
                <a:spcPts val="0"/>
              </a:spcBef>
            </a:pPr>
            <a:r>
              <a:rPr lang="en-US" sz="2400" dirty="0"/>
              <a:t>Import a term set</a:t>
            </a:r>
          </a:p>
          <a:p>
            <a:pPr>
              <a:lnSpc>
                <a:spcPct val="150000"/>
              </a:lnSpc>
              <a:spcBef>
                <a:spcPts val="0"/>
              </a:spcBef>
            </a:pPr>
            <a:r>
              <a:rPr lang="en-US" sz="2400" dirty="0"/>
              <a:t>Configure term sets</a:t>
            </a:r>
          </a:p>
          <a:p>
            <a:pPr lvl="1">
              <a:lnSpc>
                <a:spcPct val="150000"/>
              </a:lnSpc>
              <a:spcBef>
                <a:spcPts val="0"/>
              </a:spcBef>
            </a:pPr>
            <a:r>
              <a:rPr lang="en-US" dirty="0">
                <a:latin typeface="Segoe UI Semilight" panose="020B0402040204020203" pitchFamily="34" charset="0"/>
                <a:cs typeface="Segoe UI Semilight" panose="020B0402040204020203" pitchFamily="34" charset="0"/>
              </a:rPr>
              <a:t>General tab</a:t>
            </a:r>
          </a:p>
          <a:p>
            <a:pPr lvl="1">
              <a:lnSpc>
                <a:spcPct val="150000"/>
              </a:lnSpc>
              <a:spcBef>
                <a:spcPts val="0"/>
              </a:spcBef>
            </a:pPr>
            <a:r>
              <a:rPr lang="en-US" dirty="0">
                <a:latin typeface="Segoe UI Semilight" panose="020B0402040204020203" pitchFamily="34" charset="0"/>
                <a:cs typeface="Segoe UI Semilight" panose="020B0402040204020203" pitchFamily="34" charset="0"/>
              </a:rPr>
              <a:t>Usage settings tab</a:t>
            </a:r>
          </a:p>
          <a:p>
            <a:pPr lvl="1">
              <a:lnSpc>
                <a:spcPct val="150000"/>
              </a:lnSpc>
              <a:spcBef>
                <a:spcPts val="0"/>
              </a:spcBef>
            </a:pPr>
            <a:r>
              <a:rPr lang="en-US" dirty="0">
                <a:latin typeface="Segoe UI Semilight" panose="020B0402040204020203" pitchFamily="34" charset="0"/>
                <a:cs typeface="Segoe UI Semilight" panose="020B0402040204020203" pitchFamily="34" charset="0"/>
              </a:rPr>
              <a:t>Usage navigation tab</a:t>
            </a:r>
          </a:p>
          <a:p>
            <a:pPr lvl="1">
              <a:lnSpc>
                <a:spcPct val="150000"/>
              </a:lnSpc>
              <a:spcBef>
                <a:spcPts val="0"/>
              </a:spcBef>
            </a:pPr>
            <a:r>
              <a:rPr lang="en-US" dirty="0">
                <a:latin typeface="Segoe UI Semilight" panose="020B0402040204020203" pitchFamily="34" charset="0"/>
                <a:cs typeface="Segoe UI Semilight" panose="020B0402040204020203" pitchFamily="34" charset="0"/>
              </a:rPr>
              <a:t>Advanced tab</a:t>
            </a:r>
          </a:p>
        </p:txBody>
      </p:sp>
      <p:pic>
        <p:nvPicPr>
          <p:cNvPr id="4" name="Picture 3" descr="General tab of a term set">
            <a:extLst>
              <a:ext uri="{FF2B5EF4-FFF2-40B4-BE49-F238E27FC236}">
                <a16:creationId xmlns:a16="http://schemas.microsoft.com/office/drawing/2014/main" id="{96D8DC19-EA03-4144-B3C6-AE7B09B095C7}"/>
              </a:ext>
            </a:extLst>
          </p:cNvPr>
          <p:cNvPicPr>
            <a:picLocks noChangeAspect="1"/>
          </p:cNvPicPr>
          <p:nvPr/>
        </p:nvPicPr>
        <p:blipFill>
          <a:blip r:embed="rId3"/>
          <a:stretch>
            <a:fillRect/>
          </a:stretch>
        </p:blipFill>
        <p:spPr>
          <a:xfrm>
            <a:off x="6279339" y="714355"/>
            <a:ext cx="4624421" cy="5429290"/>
          </a:xfrm>
          <a:prstGeom prst="rect">
            <a:avLst/>
          </a:prstGeom>
          <a:ln>
            <a:solidFill>
              <a:schemeClr val="bg1">
                <a:lumMod val="85000"/>
              </a:schemeClr>
            </a:solidFill>
          </a:ln>
        </p:spPr>
      </p:pic>
    </p:spTree>
    <p:extLst>
      <p:ext uri="{BB962C8B-B14F-4D97-AF65-F5344CB8AC3E}">
        <p14:creationId xmlns:p14="http://schemas.microsoft.com/office/powerpoint/2010/main" val="53495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and manage terms</a:t>
            </a:r>
          </a:p>
        </p:txBody>
      </p:sp>
      <p:sp>
        <p:nvSpPr>
          <p:cNvPr id="24" name="Text Placeholder 5">
            <a:extLst>
              <a:ext uri="{FF2B5EF4-FFF2-40B4-BE49-F238E27FC236}">
                <a16:creationId xmlns:a16="http://schemas.microsoft.com/office/drawing/2014/main" id="{846C7AC5-BE5E-4405-B8EB-1EAB2DF785B1}"/>
              </a:ext>
            </a:extLst>
          </p:cNvPr>
          <p:cNvSpPr>
            <a:spLocks noGrp="1"/>
          </p:cNvSpPr>
          <p:nvPr>
            <p:ph type="body" sz="quarter" idx="10"/>
          </p:nvPr>
        </p:nvSpPr>
        <p:spPr>
          <a:xfrm>
            <a:off x="660834" y="1376763"/>
            <a:ext cx="3882138" cy="4743991"/>
          </a:xfrm>
        </p:spPr>
        <p:txBody>
          <a:bodyPr/>
          <a:lstStyle/>
          <a:p>
            <a:pPr>
              <a:lnSpc>
                <a:spcPct val="150000"/>
              </a:lnSpc>
              <a:spcBef>
                <a:spcPts val="0"/>
              </a:spcBef>
            </a:pPr>
            <a:r>
              <a:rPr lang="en-US" sz="2400" dirty="0"/>
              <a:t>Create a term in a term set</a:t>
            </a:r>
          </a:p>
          <a:p>
            <a:pPr>
              <a:lnSpc>
                <a:spcPct val="150000"/>
              </a:lnSpc>
              <a:spcBef>
                <a:spcPts val="0"/>
              </a:spcBef>
            </a:pPr>
            <a:r>
              <a:rPr lang="en-US" sz="2400" dirty="0"/>
              <a:t>Manage terms</a:t>
            </a:r>
          </a:p>
          <a:p>
            <a:pPr lvl="1">
              <a:lnSpc>
                <a:spcPct val="150000"/>
              </a:lnSpc>
              <a:spcBef>
                <a:spcPts val="0"/>
              </a:spcBef>
            </a:pPr>
            <a:r>
              <a:rPr lang="en-US" dirty="0">
                <a:latin typeface="Segoe UI Semilight" panose="020B0402040204020203" pitchFamily="34" charset="0"/>
                <a:cs typeface="Segoe UI Semilight" panose="020B0402040204020203" pitchFamily="34" charset="0"/>
              </a:rPr>
              <a:t>Rename term</a:t>
            </a:r>
          </a:p>
          <a:p>
            <a:pPr lvl="1">
              <a:lnSpc>
                <a:spcPct val="150000"/>
              </a:lnSpc>
              <a:spcBef>
                <a:spcPts val="0"/>
              </a:spcBef>
            </a:pPr>
            <a:r>
              <a:rPr lang="en-US" dirty="0">
                <a:latin typeface="Segoe UI Semilight" panose="020B0402040204020203" pitchFamily="34" charset="0"/>
                <a:cs typeface="Segoe UI Semilight" panose="020B0402040204020203" pitchFamily="34" charset="0"/>
              </a:rPr>
              <a:t>Copy term</a:t>
            </a:r>
          </a:p>
          <a:p>
            <a:pPr lvl="1">
              <a:lnSpc>
                <a:spcPct val="150000"/>
              </a:lnSpc>
              <a:spcBef>
                <a:spcPts val="0"/>
              </a:spcBef>
            </a:pPr>
            <a:r>
              <a:rPr lang="en-US" dirty="0">
                <a:latin typeface="Segoe UI Semilight" panose="020B0402040204020203" pitchFamily="34" charset="0"/>
                <a:cs typeface="Segoe UI Semilight" panose="020B0402040204020203" pitchFamily="34" charset="0"/>
              </a:rPr>
              <a:t>Move term</a:t>
            </a:r>
          </a:p>
          <a:p>
            <a:pPr lvl="1">
              <a:lnSpc>
                <a:spcPct val="150000"/>
              </a:lnSpc>
              <a:spcBef>
                <a:spcPts val="0"/>
              </a:spcBef>
            </a:pPr>
            <a:r>
              <a:rPr lang="en-US" dirty="0">
                <a:latin typeface="Segoe UI Semilight" panose="020B0402040204020203" pitchFamily="34" charset="0"/>
                <a:cs typeface="Segoe UI Semilight" panose="020B0402040204020203" pitchFamily="34" charset="0"/>
              </a:rPr>
              <a:t>Delete term</a:t>
            </a:r>
          </a:p>
          <a:p>
            <a:pPr lvl="1">
              <a:lnSpc>
                <a:spcPct val="150000"/>
              </a:lnSpc>
              <a:spcBef>
                <a:spcPts val="0"/>
              </a:spcBef>
            </a:pPr>
            <a:r>
              <a:rPr lang="en-US" dirty="0">
                <a:latin typeface="Segoe UI Semilight" panose="020B0402040204020203" pitchFamily="34" charset="0"/>
                <a:cs typeface="Segoe UI Semilight" panose="020B0402040204020203" pitchFamily="34" charset="0"/>
              </a:rPr>
              <a:t>Pin term</a:t>
            </a:r>
          </a:p>
          <a:p>
            <a:pPr lvl="1">
              <a:lnSpc>
                <a:spcPct val="150000"/>
              </a:lnSpc>
              <a:spcBef>
                <a:spcPts val="0"/>
              </a:spcBef>
            </a:pPr>
            <a:r>
              <a:rPr lang="en-US" dirty="0">
                <a:latin typeface="Segoe UI Semilight" panose="020B0402040204020203" pitchFamily="34" charset="0"/>
                <a:cs typeface="Segoe UI Semilight" panose="020B0402040204020203" pitchFamily="34" charset="0"/>
              </a:rPr>
              <a:t>Reuse term</a:t>
            </a:r>
          </a:p>
          <a:p>
            <a:pPr lvl="1">
              <a:lnSpc>
                <a:spcPct val="150000"/>
              </a:lnSpc>
              <a:spcBef>
                <a:spcPts val="0"/>
              </a:spcBef>
            </a:pPr>
            <a:r>
              <a:rPr lang="en-US" dirty="0">
                <a:latin typeface="Segoe UI Semilight" panose="020B0402040204020203" pitchFamily="34" charset="0"/>
                <a:cs typeface="Segoe UI Semilight" panose="020B0402040204020203" pitchFamily="34" charset="0"/>
              </a:rPr>
              <a:t>Merge term</a:t>
            </a:r>
          </a:p>
          <a:p>
            <a:pPr lvl="1">
              <a:lnSpc>
                <a:spcPct val="150000"/>
              </a:lnSpc>
              <a:spcBef>
                <a:spcPts val="0"/>
              </a:spcBef>
            </a:pPr>
            <a:r>
              <a:rPr lang="en-US" dirty="0">
                <a:latin typeface="Segoe UI Semilight" panose="020B0402040204020203" pitchFamily="34" charset="0"/>
                <a:cs typeface="Segoe UI Semilight" panose="020B0402040204020203" pitchFamily="34" charset="0"/>
              </a:rPr>
              <a:t>Deprecate term</a:t>
            </a:r>
          </a:p>
        </p:txBody>
      </p:sp>
      <p:pic>
        <p:nvPicPr>
          <p:cNvPr id="9" name="Picture 8" descr="Screenshot of the term store page in the SharePoint admin center with Add term highlighted.">
            <a:extLst>
              <a:ext uri="{FF2B5EF4-FFF2-40B4-BE49-F238E27FC236}">
                <a16:creationId xmlns:a16="http://schemas.microsoft.com/office/drawing/2014/main" id="{5975FC5A-E0B6-45F7-A21D-C0DE14C2D6CF}"/>
              </a:ext>
            </a:extLst>
          </p:cNvPr>
          <p:cNvPicPr>
            <a:picLocks noChangeAspect="1"/>
          </p:cNvPicPr>
          <p:nvPr/>
        </p:nvPicPr>
        <p:blipFill>
          <a:blip r:embed="rId3"/>
          <a:stretch>
            <a:fillRect/>
          </a:stretch>
        </p:blipFill>
        <p:spPr>
          <a:xfrm>
            <a:off x="4878197" y="2533115"/>
            <a:ext cx="6569383" cy="3275413"/>
          </a:xfrm>
          <a:prstGeom prst="rect">
            <a:avLst/>
          </a:prstGeom>
        </p:spPr>
      </p:pic>
    </p:spTree>
    <p:extLst>
      <p:ext uri="{BB962C8B-B14F-4D97-AF65-F5344CB8AC3E}">
        <p14:creationId xmlns:p14="http://schemas.microsoft.com/office/powerpoint/2010/main" val="258762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7A5D6AD8B1184C85F4BCCC3B48E2F2" ma:contentTypeVersion="9" ma:contentTypeDescription="Create a new document." ma:contentTypeScope="" ma:versionID="bff6ba122571d1287d69c68c3e206eb4">
  <xsd:schema xmlns:xsd="http://www.w3.org/2001/XMLSchema" xmlns:xs="http://www.w3.org/2001/XMLSchema" xmlns:p="http://schemas.microsoft.com/office/2006/metadata/properties" xmlns:ns2="bf164c20-5d4f-4f12-afb4-db451d0aa7cd" targetNamespace="http://schemas.microsoft.com/office/2006/metadata/properties" ma:root="true" ma:fieldsID="b7d1154f2ceef4dd72c0ca3aba73eaf2" ns2:_="">
    <xsd:import namespace="bf164c20-5d4f-4f12-afb4-db451d0aa7c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164c20-5d4f-4f12-afb4-db451d0aa7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bf164c20-5d4f-4f12-afb4-db451d0aa7cd"/>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63F39D8-AEB7-4AC0-AEA9-A8CC3A6F34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164c20-5d4f-4f12-afb4-db451d0aa7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1011</TotalTime>
  <Words>1249</Words>
  <Application>Microsoft Office PowerPoint</Application>
  <PresentationFormat>Widescreen</PresentationFormat>
  <Paragraphs>154</Paragraphs>
  <Slides>18</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Consolas</vt:lpstr>
      <vt:lpstr>Segoe UI</vt:lpstr>
      <vt:lpstr>Segoe UI Light</vt:lpstr>
      <vt:lpstr>Segoe UI Semibold</vt:lpstr>
      <vt:lpstr>Segoe UI Semilight</vt:lpstr>
      <vt:lpstr>Wingdings</vt:lpstr>
      <vt:lpstr>WHITE TEMPLATE</vt:lpstr>
      <vt:lpstr>SOFT BLACK TEMPLATE</vt:lpstr>
      <vt:lpstr>Module 05 : Plan and Configure Managed Metadata and Business Connectivity Services </vt:lpstr>
      <vt:lpstr>Module agenda</vt:lpstr>
      <vt:lpstr>Lesson 1: Plan and configure Managed Metadata</vt:lpstr>
      <vt:lpstr>Lesson Introduction</vt:lpstr>
      <vt:lpstr>Overview of managed metadata</vt:lpstr>
      <vt:lpstr>Assign roles and permissions</vt:lpstr>
      <vt:lpstr>Set up term groups</vt:lpstr>
      <vt:lpstr>Set up term sets</vt:lpstr>
      <vt:lpstr>Create and manage terms</vt:lpstr>
      <vt:lpstr>Lesson 2: Plan and configure Business Connectivity Services</vt:lpstr>
      <vt:lpstr>Lesson Introduction </vt:lpstr>
      <vt:lpstr>Overview of Business Connectivity Services</vt:lpstr>
      <vt:lpstr>Manage BCS permissions</vt:lpstr>
      <vt:lpstr>Configure Secure Store Target Application</vt:lpstr>
      <vt:lpstr>Import or export a BDC model</vt:lpstr>
      <vt:lpstr>Create an External List</vt:lpstr>
      <vt:lpstr>Lab:  Manage term set</vt:lpstr>
      <vt:lpstr>Lab Exercises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Jenny Chen</cp:lastModifiedBy>
  <cp:revision>31</cp:revision>
  <dcterms:created xsi:type="dcterms:W3CDTF">2018-07-31T14:16:34Z</dcterms:created>
  <dcterms:modified xsi:type="dcterms:W3CDTF">2020-07-29T05:20:06Z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0x010100717A5D6AD8B1184C85F4BCCC3B48E2F2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