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6"/>
  </p:notesMasterIdLst>
  <p:handoutMasterIdLst>
    <p:handoutMasterId r:id="rId27"/>
  </p:handoutMasterIdLst>
  <p:sldIdLst>
    <p:sldId id="1720" r:id="rId6"/>
    <p:sldId id="1736" r:id="rId7"/>
    <p:sldId id="1721" r:id="rId8"/>
    <p:sldId id="1731" r:id="rId9"/>
    <p:sldId id="1748" r:id="rId10"/>
    <p:sldId id="1749" r:id="rId11"/>
    <p:sldId id="1750" r:id="rId12"/>
    <p:sldId id="1751" r:id="rId13"/>
    <p:sldId id="1722" r:id="rId14"/>
    <p:sldId id="1732" r:id="rId15"/>
    <p:sldId id="1754" r:id="rId16"/>
    <p:sldId id="1755" r:id="rId17"/>
    <p:sldId id="1756" r:id="rId18"/>
    <p:sldId id="1742" r:id="rId19"/>
    <p:sldId id="1743" r:id="rId20"/>
    <p:sldId id="1744" r:id="rId21"/>
    <p:sldId id="1745" r:id="rId22"/>
    <p:sldId id="1747" r:id="rId23"/>
    <p:sldId id="1761" r:id="rId24"/>
    <p:sldId id="1760" r:id="rId2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3" id="{EC4D24FD-AC95-45C1-812C-DDB9FC6D1119}">
          <p14:sldIdLst>
            <p14:sldId id="1720"/>
            <p14:sldId id="1736"/>
          </p14:sldIdLst>
        </p14:section>
        <p14:section name="Lesson 1" id="{5901DAFB-F5B9-4DF9-8034-012A8749326C}">
          <p14:sldIdLst>
            <p14:sldId id="1721"/>
            <p14:sldId id="1731"/>
            <p14:sldId id="1748"/>
            <p14:sldId id="1749"/>
            <p14:sldId id="1750"/>
            <p14:sldId id="1751"/>
          </p14:sldIdLst>
        </p14:section>
        <p14:section name="Lesson 2" id="{8FBE66B4-255A-4550-86E3-7263A8627224}">
          <p14:sldIdLst>
            <p14:sldId id="1722"/>
            <p14:sldId id="1732"/>
            <p14:sldId id="1754"/>
            <p14:sldId id="1755"/>
            <p14:sldId id="1756"/>
            <p14:sldId id="1742"/>
            <p14:sldId id="1743"/>
            <p14:sldId id="1744"/>
            <p14:sldId id="1745"/>
            <p14:sldId id="1747"/>
          </p14:sldIdLst>
        </p14:section>
        <p14:section name="Lab" id="{03C42497-94E9-4B02-B441-3E2A081AACBD}">
          <p14:sldIdLst>
            <p14:sldId id="1761"/>
            <p14:sldId id="17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00"/>
    <a:srgbClr val="0078D4"/>
    <a:srgbClr val="1A1A1A"/>
    <a:srgbClr val="FFFFFF"/>
    <a:srgbClr val="00BCF2"/>
    <a:srgbClr val="40CDF5"/>
    <a:srgbClr val="40587C"/>
    <a:srgbClr val="00B0E3"/>
    <a:srgbClr val="00188F"/>
    <a:srgbClr val="005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5ED31A-8822-4ECF-8B46-CE3208E52862}" v="166" dt="2020-07-29T06:14:10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3" autoAdjust="0"/>
    <p:restoredTop sz="94660"/>
  </p:normalViewPr>
  <p:slideViewPr>
    <p:cSldViewPr snapToGrid="0">
      <p:cViewPr>
        <p:scale>
          <a:sx n="41" d="100"/>
          <a:sy n="41" d="100"/>
        </p:scale>
        <p:origin x="53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8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y Chen" userId="3fd3e1b3-2829-4b83-a999-09ceb7240592" providerId="ADAL" clId="{1C40588B-B493-413C-B998-DA5D573F9C68}"/>
    <pc:docChg chg="addSld delSld modSld modSection">
      <pc:chgData name="Jenny Chen" userId="3fd3e1b3-2829-4b83-a999-09ceb7240592" providerId="ADAL" clId="{1C40588B-B493-413C-B998-DA5D573F9C68}" dt="2019-01-24T06:54:23.445" v="276" actId="12385"/>
      <pc:docMkLst>
        <pc:docMk/>
      </pc:docMkLst>
      <pc:sldChg chg="del">
        <pc:chgData name="Jenny Chen" userId="3fd3e1b3-2829-4b83-a999-09ceb7240592" providerId="ADAL" clId="{1C40588B-B493-413C-B998-DA5D573F9C68}" dt="2019-01-23T19:15:07.300" v="14" actId="2696"/>
        <pc:sldMkLst>
          <pc:docMk/>
          <pc:sldMk cId="2402828649" sldId="1532"/>
        </pc:sldMkLst>
      </pc:sldChg>
      <pc:sldChg chg="modSp">
        <pc:chgData name="Jenny Chen" userId="3fd3e1b3-2829-4b83-a999-09ceb7240592" providerId="ADAL" clId="{1C40588B-B493-413C-B998-DA5D573F9C68}" dt="2019-01-23T19:12:53.357" v="0"/>
        <pc:sldMkLst>
          <pc:docMk/>
          <pc:sldMk cId="546707467" sldId="1720"/>
        </pc:sldMkLst>
        <pc:spChg chg="mod">
          <ac:chgData name="Jenny Chen" userId="3fd3e1b3-2829-4b83-a999-09ceb7240592" providerId="ADAL" clId="{1C40588B-B493-413C-B998-DA5D573F9C68}" dt="2019-01-23T19:12:53.357" v="0"/>
          <ac:spMkLst>
            <pc:docMk/>
            <pc:sldMk cId="546707467" sldId="1720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1C40588B-B493-413C-B998-DA5D573F9C68}" dt="2019-01-23T19:14:30.235" v="10" actId="20577"/>
        <pc:sldMkLst>
          <pc:docMk/>
          <pc:sldMk cId="2698537591" sldId="1721"/>
        </pc:sldMkLst>
        <pc:spChg chg="mod">
          <ac:chgData name="Jenny Chen" userId="3fd3e1b3-2829-4b83-a999-09ceb7240592" providerId="ADAL" clId="{1C40588B-B493-413C-B998-DA5D573F9C68}" dt="2019-01-23T19:14:30.235" v="10" actId="20577"/>
          <ac:spMkLst>
            <pc:docMk/>
            <pc:sldMk cId="2698537591" sldId="1721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1C40588B-B493-413C-B998-DA5D573F9C68}" dt="2019-01-23T19:14:50.433" v="12" actId="20577"/>
        <pc:sldMkLst>
          <pc:docMk/>
          <pc:sldMk cId="1711597888" sldId="1722"/>
        </pc:sldMkLst>
        <pc:spChg chg="mod">
          <ac:chgData name="Jenny Chen" userId="3fd3e1b3-2829-4b83-a999-09ceb7240592" providerId="ADAL" clId="{1C40588B-B493-413C-B998-DA5D573F9C68}" dt="2019-01-23T19:14:50.433" v="12" actId="20577"/>
          <ac:spMkLst>
            <pc:docMk/>
            <pc:sldMk cId="1711597888" sldId="1722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1C40588B-B493-413C-B998-DA5D573F9C68}" dt="2019-01-23T19:15:00.584" v="13"/>
        <pc:sldMkLst>
          <pc:docMk/>
          <pc:sldMk cId="3742052386" sldId="1723"/>
        </pc:sldMkLst>
        <pc:spChg chg="mod">
          <ac:chgData name="Jenny Chen" userId="3fd3e1b3-2829-4b83-a999-09ceb7240592" providerId="ADAL" clId="{1C40588B-B493-413C-B998-DA5D573F9C68}" dt="2019-01-23T19:15:00.584" v="13"/>
          <ac:spMkLst>
            <pc:docMk/>
            <pc:sldMk cId="3742052386" sldId="1723"/>
            <ac:spMk id="2" creationId="{00000000-0000-0000-0000-000000000000}"/>
          </ac:spMkLst>
        </pc:spChg>
      </pc:sldChg>
      <pc:sldChg chg="del">
        <pc:chgData name="Jenny Chen" userId="3fd3e1b3-2829-4b83-a999-09ceb7240592" providerId="ADAL" clId="{1C40588B-B493-413C-B998-DA5D573F9C68}" dt="2019-01-23T19:15:44.348" v="24" actId="2696"/>
        <pc:sldMkLst>
          <pc:docMk/>
          <pc:sldMk cId="1748985861" sldId="1724"/>
        </pc:sldMkLst>
      </pc:sldChg>
      <pc:sldChg chg="addSp delSp modSp">
        <pc:chgData name="Jenny Chen" userId="3fd3e1b3-2829-4b83-a999-09ceb7240592" providerId="ADAL" clId="{1C40588B-B493-413C-B998-DA5D573F9C68}" dt="2019-01-24T03:26:31.473" v="37"/>
        <pc:sldMkLst>
          <pc:docMk/>
          <pc:sldMk cId="2906060374" sldId="1731"/>
        </pc:sldMkLst>
        <pc:spChg chg="mod">
          <ac:chgData name="Jenny Chen" userId="3fd3e1b3-2829-4b83-a999-09ceb7240592" providerId="ADAL" clId="{1C40588B-B493-413C-B998-DA5D573F9C68}" dt="2019-01-24T03:26:31.473" v="37"/>
          <ac:spMkLst>
            <pc:docMk/>
            <pc:sldMk cId="2906060374" sldId="1731"/>
            <ac:spMk id="6" creationId="{00000000-0000-0000-0000-000000000000}"/>
          </ac:spMkLst>
        </pc:spChg>
        <pc:graphicFrameChg chg="add del">
          <ac:chgData name="Jenny Chen" userId="3fd3e1b3-2829-4b83-a999-09ceb7240592" providerId="ADAL" clId="{1C40588B-B493-413C-B998-DA5D573F9C68}" dt="2019-01-24T03:26:31.388" v="36"/>
          <ac:graphicFrameMkLst>
            <pc:docMk/>
            <pc:sldMk cId="2906060374" sldId="1731"/>
            <ac:graphicFrameMk id="2" creationId="{C8B79322-3D03-4BA0-968B-9251BDBFA08E}"/>
          </ac:graphicFrameMkLst>
        </pc:graphicFrameChg>
      </pc:sldChg>
      <pc:sldChg chg="modSp">
        <pc:chgData name="Jenny Chen" userId="3fd3e1b3-2829-4b83-a999-09ceb7240592" providerId="ADAL" clId="{1C40588B-B493-413C-B998-DA5D573F9C68}" dt="2019-01-24T05:27:16.268" v="162"/>
        <pc:sldMkLst>
          <pc:docMk/>
          <pc:sldMk cId="2936289883" sldId="1732"/>
        </pc:sldMkLst>
        <pc:spChg chg="mod">
          <ac:chgData name="Jenny Chen" userId="3fd3e1b3-2829-4b83-a999-09ceb7240592" providerId="ADAL" clId="{1C40588B-B493-413C-B998-DA5D573F9C68}" dt="2019-01-24T05:27:16.268" v="162"/>
          <ac:spMkLst>
            <pc:docMk/>
            <pc:sldMk cId="2936289883" sldId="1732"/>
            <ac:spMk id="6" creationId="{00000000-0000-0000-0000-000000000000}"/>
          </ac:spMkLst>
        </pc:spChg>
      </pc:sldChg>
      <pc:sldChg chg="modSp">
        <pc:chgData name="Jenny Chen" userId="3fd3e1b3-2829-4b83-a999-09ceb7240592" providerId="ADAL" clId="{1C40588B-B493-413C-B998-DA5D573F9C68}" dt="2019-01-24T05:51:33.344" v="194"/>
        <pc:sldMkLst>
          <pc:docMk/>
          <pc:sldMk cId="3360045161" sldId="1733"/>
        </pc:sldMkLst>
        <pc:spChg chg="mod">
          <ac:chgData name="Jenny Chen" userId="3fd3e1b3-2829-4b83-a999-09ceb7240592" providerId="ADAL" clId="{1C40588B-B493-413C-B998-DA5D573F9C68}" dt="2019-01-24T05:51:33.344" v="194"/>
          <ac:spMkLst>
            <pc:docMk/>
            <pc:sldMk cId="3360045161" sldId="1733"/>
            <ac:spMk id="6" creationId="{00000000-0000-0000-0000-000000000000}"/>
          </ac:spMkLst>
        </pc:spChg>
      </pc:sldChg>
      <pc:sldChg chg="modSp">
        <pc:chgData name="Jenny Chen" userId="3fd3e1b3-2829-4b83-a999-09ceb7240592" providerId="ADAL" clId="{1C40588B-B493-413C-B998-DA5D573F9C68}" dt="2019-01-23T19:14:12.260" v="8"/>
        <pc:sldMkLst>
          <pc:docMk/>
          <pc:sldMk cId="1622630864" sldId="1736"/>
        </pc:sldMkLst>
        <pc:spChg chg="mod">
          <ac:chgData name="Jenny Chen" userId="3fd3e1b3-2829-4b83-a999-09ceb7240592" providerId="ADAL" clId="{1C40588B-B493-413C-B998-DA5D573F9C68}" dt="2019-01-23T19:14:12.260" v="8"/>
          <ac:spMkLst>
            <pc:docMk/>
            <pc:sldMk cId="1622630864" sldId="1736"/>
            <ac:spMk id="6" creationId="{00000000-0000-0000-0000-000000000000}"/>
          </ac:spMkLst>
        </pc:spChg>
      </pc:sldChg>
      <pc:sldChg chg="addSp modSp add">
        <pc:chgData name="Jenny Chen" userId="3fd3e1b3-2829-4b83-a999-09ceb7240592" providerId="ADAL" clId="{1C40588B-B493-413C-B998-DA5D573F9C68}" dt="2019-01-24T03:31:48.440" v="47"/>
        <pc:sldMkLst>
          <pc:docMk/>
          <pc:sldMk cId="998700530" sldId="1738"/>
        </pc:sldMkLst>
        <pc:spChg chg="mod">
          <ac:chgData name="Jenny Chen" userId="3fd3e1b3-2829-4b83-a999-09ceb7240592" providerId="ADAL" clId="{1C40588B-B493-413C-B998-DA5D573F9C68}" dt="2019-01-24T03:31:48.440" v="47"/>
          <ac:spMkLst>
            <pc:docMk/>
            <pc:sldMk cId="998700530" sldId="1738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3:28:48.977" v="39"/>
          <ac:spMkLst>
            <pc:docMk/>
            <pc:sldMk cId="998700530" sldId="1738"/>
            <ac:spMk id="17" creationId="{00000000-0000-0000-0000-000000000000}"/>
          </ac:spMkLst>
        </pc:spChg>
        <pc:picChg chg="add mod">
          <ac:chgData name="Jenny Chen" userId="3fd3e1b3-2829-4b83-a999-09ceb7240592" providerId="ADAL" clId="{1C40588B-B493-413C-B998-DA5D573F9C68}" dt="2019-01-24T03:30:45.905" v="40"/>
          <ac:picMkLst>
            <pc:docMk/>
            <pc:sldMk cId="998700530" sldId="1738"/>
            <ac:picMk id="3" creationId="{68AE3E23-4B6A-4EA1-9A94-7B1185B594C5}"/>
          </ac:picMkLst>
        </pc:picChg>
      </pc:sldChg>
      <pc:sldChg chg="del">
        <pc:chgData name="Jenny Chen" userId="3fd3e1b3-2829-4b83-a999-09ceb7240592" providerId="ADAL" clId="{1C40588B-B493-413C-B998-DA5D573F9C68}" dt="2019-01-23T19:15:38.052" v="23" actId="2696"/>
        <pc:sldMkLst>
          <pc:docMk/>
          <pc:sldMk cId="2037318414" sldId="1738"/>
        </pc:sldMkLst>
      </pc:sldChg>
      <pc:sldChg chg="modSp add">
        <pc:chgData name="Jenny Chen" userId="3fd3e1b3-2829-4b83-a999-09ceb7240592" providerId="ADAL" clId="{1C40588B-B493-413C-B998-DA5D573F9C68}" dt="2019-01-24T03:37:28.747" v="58"/>
        <pc:sldMkLst>
          <pc:docMk/>
          <pc:sldMk cId="173664819" sldId="1739"/>
        </pc:sldMkLst>
        <pc:spChg chg="mod">
          <ac:chgData name="Jenny Chen" userId="3fd3e1b3-2829-4b83-a999-09ceb7240592" providerId="ADAL" clId="{1C40588B-B493-413C-B998-DA5D573F9C68}" dt="2019-01-24T03:37:28.747" v="58"/>
          <ac:spMkLst>
            <pc:docMk/>
            <pc:sldMk cId="173664819" sldId="1739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3:32:15.408" v="49"/>
          <ac:spMkLst>
            <pc:docMk/>
            <pc:sldMk cId="173664819" sldId="1739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C40588B-B493-413C-B998-DA5D573F9C68}" dt="2019-01-23T19:15:38.052" v="22" actId="2696"/>
        <pc:sldMkLst>
          <pc:docMk/>
          <pc:sldMk cId="1127734430" sldId="1739"/>
        </pc:sldMkLst>
      </pc:sldChg>
      <pc:sldChg chg="del">
        <pc:chgData name="Jenny Chen" userId="3fd3e1b3-2829-4b83-a999-09ceb7240592" providerId="ADAL" clId="{1C40588B-B493-413C-B998-DA5D573F9C68}" dt="2019-01-23T19:15:38.046" v="21" actId="2696"/>
        <pc:sldMkLst>
          <pc:docMk/>
          <pc:sldMk cId="1388278983" sldId="1740"/>
        </pc:sldMkLst>
      </pc:sldChg>
      <pc:sldChg chg="addSp modSp add">
        <pc:chgData name="Jenny Chen" userId="3fd3e1b3-2829-4b83-a999-09ceb7240592" providerId="ADAL" clId="{1C40588B-B493-413C-B998-DA5D573F9C68}" dt="2019-01-24T03:57:37.158" v="73"/>
        <pc:sldMkLst>
          <pc:docMk/>
          <pc:sldMk cId="3632462147" sldId="1740"/>
        </pc:sldMkLst>
        <pc:spChg chg="mod">
          <ac:chgData name="Jenny Chen" userId="3fd3e1b3-2829-4b83-a999-09ceb7240592" providerId="ADAL" clId="{1C40588B-B493-413C-B998-DA5D573F9C68}" dt="2019-01-24T03:57:37.158" v="73"/>
          <ac:spMkLst>
            <pc:docMk/>
            <pc:sldMk cId="3632462147" sldId="1740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3:47:53.612" v="61"/>
          <ac:spMkLst>
            <pc:docMk/>
            <pc:sldMk cId="3632462147" sldId="1740"/>
            <ac:spMk id="17" creationId="{00000000-0000-0000-0000-000000000000}"/>
          </ac:spMkLst>
        </pc:spChg>
        <pc:picChg chg="add mod">
          <ac:chgData name="Jenny Chen" userId="3fd3e1b3-2829-4b83-a999-09ceb7240592" providerId="ADAL" clId="{1C40588B-B493-413C-B998-DA5D573F9C68}" dt="2019-01-24T03:54:44.630" v="72"/>
          <ac:picMkLst>
            <pc:docMk/>
            <pc:sldMk cId="3632462147" sldId="1740"/>
            <ac:picMk id="4" creationId="{17119B67-DFE6-4178-B021-BB10894398AA}"/>
          </ac:picMkLst>
        </pc:picChg>
      </pc:sldChg>
      <pc:sldChg chg="del">
        <pc:chgData name="Jenny Chen" userId="3fd3e1b3-2829-4b83-a999-09ceb7240592" providerId="ADAL" clId="{1C40588B-B493-413C-B998-DA5D573F9C68}" dt="2019-01-23T19:15:38.046" v="20" actId="2696"/>
        <pc:sldMkLst>
          <pc:docMk/>
          <pc:sldMk cId="3244619878" sldId="1741"/>
        </pc:sldMkLst>
      </pc:sldChg>
      <pc:sldChg chg="addSp modSp add">
        <pc:chgData name="Jenny Chen" userId="3fd3e1b3-2829-4b83-a999-09ceb7240592" providerId="ADAL" clId="{1C40588B-B493-413C-B998-DA5D573F9C68}" dt="2019-01-24T05:10:18.378" v="120" actId="12385"/>
        <pc:sldMkLst>
          <pc:docMk/>
          <pc:sldMk cId="3697464687" sldId="1741"/>
        </pc:sldMkLst>
        <pc:spChg chg="mod">
          <ac:chgData name="Jenny Chen" userId="3fd3e1b3-2829-4b83-a999-09ceb7240592" providerId="ADAL" clId="{1C40588B-B493-413C-B998-DA5D573F9C68}" dt="2019-01-24T05:02:18.516" v="96"/>
          <ac:spMkLst>
            <pc:docMk/>
            <pc:sldMk cId="3697464687" sldId="1741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3:48:12.700" v="62"/>
          <ac:spMkLst>
            <pc:docMk/>
            <pc:sldMk cId="3697464687" sldId="1741"/>
            <ac:spMk id="17" creationId="{00000000-0000-0000-0000-000000000000}"/>
          </ac:spMkLst>
        </pc:spChg>
        <pc:graphicFrameChg chg="add mod">
          <ac:chgData name="Jenny Chen" userId="3fd3e1b3-2829-4b83-a999-09ceb7240592" providerId="ADAL" clId="{1C40588B-B493-413C-B998-DA5D573F9C68}" dt="2019-01-24T05:10:18.378" v="120" actId="12385"/>
          <ac:graphicFrameMkLst>
            <pc:docMk/>
            <pc:sldMk cId="3697464687" sldId="1741"/>
            <ac:graphicFrameMk id="2" creationId="{85B99B34-37B3-486A-AC07-7E28F0E97C4B}"/>
          </ac:graphicFrameMkLst>
        </pc:graphicFrameChg>
      </pc:sldChg>
      <pc:sldChg chg="add del">
        <pc:chgData name="Jenny Chen" userId="3fd3e1b3-2829-4b83-a999-09ceb7240592" providerId="ADAL" clId="{1C40588B-B493-413C-B998-DA5D573F9C68}" dt="2019-01-24T03:48:27.632" v="66"/>
        <pc:sldMkLst>
          <pc:docMk/>
          <pc:sldMk cId="1251775466" sldId="1742"/>
        </pc:sldMkLst>
      </pc:sldChg>
      <pc:sldChg chg="addSp modSp add">
        <pc:chgData name="Jenny Chen" userId="3fd3e1b3-2829-4b83-a999-09ceb7240592" providerId="ADAL" clId="{1C40588B-B493-413C-B998-DA5D573F9C68}" dt="2019-01-24T05:11:35.855" v="130"/>
        <pc:sldMkLst>
          <pc:docMk/>
          <pc:sldMk cId="2828074232" sldId="1742"/>
        </pc:sldMkLst>
        <pc:spChg chg="mod">
          <ac:chgData name="Jenny Chen" userId="3fd3e1b3-2829-4b83-a999-09ceb7240592" providerId="ADAL" clId="{1C40588B-B493-413C-B998-DA5D573F9C68}" dt="2019-01-24T05:08:47.919" v="112"/>
          <ac:spMkLst>
            <pc:docMk/>
            <pc:sldMk cId="2828074232" sldId="1742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3:48:47.499" v="68"/>
          <ac:spMkLst>
            <pc:docMk/>
            <pc:sldMk cId="2828074232" sldId="1742"/>
            <ac:spMk id="17" creationId="{00000000-0000-0000-0000-000000000000}"/>
          </ac:spMkLst>
        </pc:spChg>
        <pc:graphicFrameChg chg="add mod">
          <ac:chgData name="Jenny Chen" userId="3fd3e1b3-2829-4b83-a999-09ceb7240592" providerId="ADAL" clId="{1C40588B-B493-413C-B998-DA5D573F9C68}" dt="2019-01-24T05:09:28.697" v="115"/>
          <ac:graphicFrameMkLst>
            <pc:docMk/>
            <pc:sldMk cId="2828074232" sldId="1742"/>
            <ac:graphicFrameMk id="2" creationId="{2837FAE5-7583-4B5E-BDDD-31C653CFC4A7}"/>
          </ac:graphicFrameMkLst>
        </pc:graphicFrameChg>
        <pc:graphicFrameChg chg="add mod">
          <ac:chgData name="Jenny Chen" userId="3fd3e1b3-2829-4b83-a999-09ceb7240592" providerId="ADAL" clId="{1C40588B-B493-413C-B998-DA5D573F9C68}" dt="2019-01-24T05:11:35.855" v="130"/>
          <ac:graphicFrameMkLst>
            <pc:docMk/>
            <pc:sldMk cId="2828074232" sldId="1742"/>
            <ac:graphicFrameMk id="3" creationId="{D7FDFDE0-EED2-4324-B211-1D3C2A49F16F}"/>
          </ac:graphicFrameMkLst>
        </pc:graphicFrameChg>
      </pc:sldChg>
      <pc:sldChg chg="add del">
        <pc:chgData name="Jenny Chen" userId="3fd3e1b3-2829-4b83-a999-09ceb7240592" providerId="ADAL" clId="{1C40588B-B493-413C-B998-DA5D573F9C68}" dt="2019-01-24T03:48:23.563" v="64"/>
        <pc:sldMkLst>
          <pc:docMk/>
          <pc:sldMk cId="3399470251" sldId="1742"/>
        </pc:sldMkLst>
      </pc:sldChg>
      <pc:sldChg chg="del">
        <pc:chgData name="Jenny Chen" userId="3fd3e1b3-2829-4b83-a999-09ceb7240592" providerId="ADAL" clId="{1C40588B-B493-413C-B998-DA5D573F9C68}" dt="2019-01-23T19:15:38.030" v="19" actId="2696"/>
        <pc:sldMkLst>
          <pc:docMk/>
          <pc:sldMk cId="4153479230" sldId="1742"/>
        </pc:sldMkLst>
      </pc:sldChg>
      <pc:sldChg chg="del">
        <pc:chgData name="Jenny Chen" userId="3fd3e1b3-2829-4b83-a999-09ceb7240592" providerId="ADAL" clId="{1C40588B-B493-413C-B998-DA5D573F9C68}" dt="2019-01-23T19:15:38.030" v="18" actId="2696"/>
        <pc:sldMkLst>
          <pc:docMk/>
          <pc:sldMk cId="486694723" sldId="1743"/>
        </pc:sldMkLst>
      </pc:sldChg>
      <pc:sldChg chg="add del">
        <pc:chgData name="Jenny Chen" userId="3fd3e1b3-2829-4b83-a999-09ceb7240592" providerId="ADAL" clId="{1C40588B-B493-413C-B998-DA5D573F9C68}" dt="2019-01-24T03:48:27.632" v="66"/>
        <pc:sldMkLst>
          <pc:docMk/>
          <pc:sldMk cId="1453488733" sldId="1743"/>
        </pc:sldMkLst>
      </pc:sldChg>
      <pc:sldChg chg="addSp delSp modSp add">
        <pc:chgData name="Jenny Chen" userId="3fd3e1b3-2829-4b83-a999-09ceb7240592" providerId="ADAL" clId="{1C40588B-B493-413C-B998-DA5D573F9C68}" dt="2019-01-24T05:17:18.916" v="150"/>
        <pc:sldMkLst>
          <pc:docMk/>
          <pc:sldMk cId="2478639797" sldId="1743"/>
        </pc:sldMkLst>
        <pc:spChg chg="add mod">
          <ac:chgData name="Jenny Chen" userId="3fd3e1b3-2829-4b83-a999-09ceb7240592" providerId="ADAL" clId="{1C40588B-B493-413C-B998-DA5D573F9C68}" dt="2019-01-24T05:16:39.436" v="147"/>
          <ac:spMkLst>
            <pc:docMk/>
            <pc:sldMk cId="2478639797" sldId="1743"/>
            <ac:spMk id="10" creationId="{5EB5842E-89A0-471A-A187-9EB949A98885}"/>
          </ac:spMkLst>
        </pc:spChg>
        <pc:spChg chg="add">
          <ac:chgData name="Jenny Chen" userId="3fd3e1b3-2829-4b83-a999-09ceb7240592" providerId="ADAL" clId="{1C40588B-B493-413C-B998-DA5D573F9C68}" dt="2019-01-24T05:16:49.904" v="148"/>
          <ac:spMkLst>
            <pc:docMk/>
            <pc:sldMk cId="2478639797" sldId="1743"/>
            <ac:spMk id="11" creationId="{DBD12ABD-499A-4399-A116-BF0238BF6BDC}"/>
          </ac:spMkLst>
        </pc:spChg>
        <pc:spChg chg="add">
          <ac:chgData name="Jenny Chen" userId="3fd3e1b3-2829-4b83-a999-09ceb7240592" providerId="ADAL" clId="{1C40588B-B493-413C-B998-DA5D573F9C68}" dt="2019-01-24T05:16:53.295" v="149"/>
          <ac:spMkLst>
            <pc:docMk/>
            <pc:sldMk cId="2478639797" sldId="1743"/>
            <ac:spMk id="13" creationId="{03DD3D4A-9CC5-4BDA-AD78-4DB2EE3557C4}"/>
          </ac:spMkLst>
        </pc:spChg>
        <pc:spChg chg="mod">
          <ac:chgData name="Jenny Chen" userId="3fd3e1b3-2829-4b83-a999-09ceb7240592" providerId="ADAL" clId="{1C40588B-B493-413C-B998-DA5D573F9C68}" dt="2019-01-24T03:48:56.107" v="69"/>
          <ac:spMkLst>
            <pc:docMk/>
            <pc:sldMk cId="2478639797" sldId="1743"/>
            <ac:spMk id="17" creationId="{00000000-0000-0000-0000-000000000000}"/>
          </ac:spMkLst>
        </pc:spChg>
        <pc:graphicFrameChg chg="add mod">
          <ac:chgData name="Jenny Chen" userId="3fd3e1b3-2829-4b83-a999-09ceb7240592" providerId="ADAL" clId="{1C40588B-B493-413C-B998-DA5D573F9C68}" dt="2019-01-24T05:16:00.362" v="145"/>
          <ac:graphicFrameMkLst>
            <pc:docMk/>
            <pc:sldMk cId="2478639797" sldId="1743"/>
            <ac:graphicFrameMk id="4" creationId="{36C8DFD8-3C5E-41B1-8B12-736C38191EF3}"/>
          </ac:graphicFrameMkLst>
        </pc:graphicFrameChg>
        <pc:picChg chg="add del mod">
          <ac:chgData name="Jenny Chen" userId="3fd3e1b3-2829-4b83-a999-09ceb7240592" providerId="ADAL" clId="{1C40588B-B493-413C-B998-DA5D573F9C68}" dt="2019-01-24T05:14:55.744" v="137"/>
          <ac:picMkLst>
            <pc:docMk/>
            <pc:sldMk cId="2478639797" sldId="1743"/>
            <ac:picMk id="7" creationId="{04A1B98D-A1AE-43A1-82FE-FB70CA6E7626}"/>
          </ac:picMkLst>
        </pc:picChg>
        <pc:picChg chg="add">
          <ac:chgData name="Jenny Chen" userId="3fd3e1b3-2829-4b83-a999-09ceb7240592" providerId="ADAL" clId="{1C40588B-B493-413C-B998-DA5D573F9C68}" dt="2019-01-24T05:14:59.033" v="140"/>
          <ac:picMkLst>
            <pc:docMk/>
            <pc:sldMk cId="2478639797" sldId="1743"/>
            <ac:picMk id="8" creationId="{BD8D5196-28A5-4D6F-9E12-BF4C8896ED6B}"/>
          </ac:picMkLst>
        </pc:picChg>
        <pc:picChg chg="add del">
          <ac:chgData name="Jenny Chen" userId="3fd3e1b3-2829-4b83-a999-09ceb7240592" providerId="ADAL" clId="{1C40588B-B493-413C-B998-DA5D573F9C68}" dt="2019-01-24T05:14:58.996" v="139"/>
          <ac:picMkLst>
            <pc:docMk/>
            <pc:sldMk cId="2478639797" sldId="1743"/>
            <ac:picMk id="9" creationId="{452B8954-8911-4767-9622-B3BBA30527F9}"/>
          </ac:picMkLst>
        </pc:picChg>
        <pc:picChg chg="add mod">
          <ac:chgData name="Jenny Chen" userId="3fd3e1b3-2829-4b83-a999-09ceb7240592" providerId="ADAL" clId="{1C40588B-B493-413C-B998-DA5D573F9C68}" dt="2019-01-24T05:17:18.916" v="150"/>
          <ac:picMkLst>
            <pc:docMk/>
            <pc:sldMk cId="2478639797" sldId="1743"/>
            <ac:picMk id="14" creationId="{77C3E001-31C1-4B7C-8CCD-44626E9EFFFB}"/>
          </ac:picMkLst>
        </pc:picChg>
        <pc:picChg chg="add mod">
          <ac:chgData name="Jenny Chen" userId="3fd3e1b3-2829-4b83-a999-09ceb7240592" providerId="ADAL" clId="{1C40588B-B493-413C-B998-DA5D573F9C68}" dt="2019-01-24T05:17:18.916" v="150"/>
          <ac:picMkLst>
            <pc:docMk/>
            <pc:sldMk cId="2478639797" sldId="1743"/>
            <ac:picMk id="16" creationId="{00F49C76-C3FC-48B6-8672-AD69EC0A2B43}"/>
          </ac:picMkLst>
        </pc:picChg>
      </pc:sldChg>
      <pc:sldChg chg="add del">
        <pc:chgData name="Jenny Chen" userId="3fd3e1b3-2829-4b83-a999-09ceb7240592" providerId="ADAL" clId="{1C40588B-B493-413C-B998-DA5D573F9C68}" dt="2019-01-24T03:48:23.563" v="64"/>
        <pc:sldMkLst>
          <pc:docMk/>
          <pc:sldMk cId="3558243960" sldId="1743"/>
        </pc:sldMkLst>
      </pc:sldChg>
      <pc:sldChg chg="addSp delSp modSp add">
        <pc:chgData name="Jenny Chen" userId="3fd3e1b3-2829-4b83-a999-09ceb7240592" providerId="ADAL" clId="{1C40588B-B493-413C-B998-DA5D573F9C68}" dt="2019-01-24T05:26:26.734" v="161"/>
        <pc:sldMkLst>
          <pc:docMk/>
          <pc:sldMk cId="1273203582" sldId="1744"/>
        </pc:sldMkLst>
        <pc:spChg chg="add del">
          <ac:chgData name="Jenny Chen" userId="3fd3e1b3-2829-4b83-a999-09ceb7240592" providerId="ADAL" clId="{1C40588B-B493-413C-B998-DA5D573F9C68}" dt="2019-01-24T05:26:26.734" v="161"/>
          <ac:spMkLst>
            <pc:docMk/>
            <pc:sldMk cId="1273203582" sldId="1744"/>
            <ac:spMk id="3" creationId="{69E9E619-1878-4D83-A9A7-C515F434CC35}"/>
          </ac:spMkLst>
        </pc:spChg>
        <pc:spChg chg="mod">
          <ac:chgData name="Jenny Chen" userId="3fd3e1b3-2829-4b83-a999-09ceb7240592" providerId="ADAL" clId="{1C40588B-B493-413C-B998-DA5D573F9C68}" dt="2019-01-24T05:25:27.438" v="158"/>
          <ac:spMkLst>
            <pc:docMk/>
            <pc:sldMk cId="1273203582" sldId="1744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3:49:08.589" v="71"/>
          <ac:spMkLst>
            <pc:docMk/>
            <pc:sldMk cId="1273203582" sldId="1744"/>
            <ac:spMk id="17" creationId="{00000000-0000-0000-0000-000000000000}"/>
          </ac:spMkLst>
        </pc:spChg>
        <pc:picChg chg="add">
          <ac:chgData name="Jenny Chen" userId="3fd3e1b3-2829-4b83-a999-09ceb7240592" providerId="ADAL" clId="{1C40588B-B493-413C-B998-DA5D573F9C68}" dt="2019-01-24T05:25:48.381" v="159"/>
          <ac:picMkLst>
            <pc:docMk/>
            <pc:sldMk cId="1273203582" sldId="1744"/>
            <ac:picMk id="2" creationId="{F0703D4D-2E11-4F58-B4C4-A03C40BF2259}"/>
          </ac:picMkLst>
        </pc:picChg>
      </pc:sldChg>
      <pc:sldChg chg="del">
        <pc:chgData name="Jenny Chen" userId="3fd3e1b3-2829-4b83-a999-09ceb7240592" providerId="ADAL" clId="{1C40588B-B493-413C-B998-DA5D573F9C68}" dt="2019-01-23T19:15:38.015" v="16" actId="2696"/>
        <pc:sldMkLst>
          <pc:docMk/>
          <pc:sldMk cId="2029243397" sldId="1744"/>
        </pc:sldMkLst>
      </pc:sldChg>
      <pc:sldChg chg="del">
        <pc:chgData name="Jenny Chen" userId="3fd3e1b3-2829-4b83-a999-09ceb7240592" providerId="ADAL" clId="{1C40588B-B493-413C-B998-DA5D573F9C68}" dt="2019-01-23T19:15:38.015" v="17" actId="2696"/>
        <pc:sldMkLst>
          <pc:docMk/>
          <pc:sldMk cId="2831703516" sldId="1745"/>
        </pc:sldMkLst>
      </pc:sldChg>
      <pc:sldChg chg="addSp modSp add">
        <pc:chgData name="Jenny Chen" userId="3fd3e1b3-2829-4b83-a999-09ceb7240592" providerId="ADAL" clId="{1C40588B-B493-413C-B998-DA5D573F9C68}" dt="2019-01-24T05:38:10.233" v="172"/>
        <pc:sldMkLst>
          <pc:docMk/>
          <pc:sldMk cId="3436566777" sldId="1745"/>
        </pc:sldMkLst>
        <pc:spChg chg="add mod">
          <ac:chgData name="Jenny Chen" userId="3fd3e1b3-2829-4b83-a999-09ceb7240592" providerId="ADAL" clId="{1C40588B-B493-413C-B998-DA5D573F9C68}" dt="2019-01-24T05:38:10.233" v="172"/>
          <ac:spMkLst>
            <pc:docMk/>
            <pc:sldMk cId="3436566777" sldId="1745"/>
            <ac:spMk id="5" creationId="{21686CA5-DDC1-468C-9046-CF7FE6174265}"/>
          </ac:spMkLst>
        </pc:spChg>
        <pc:spChg chg="mod">
          <ac:chgData name="Jenny Chen" userId="3fd3e1b3-2829-4b83-a999-09ceb7240592" providerId="ADAL" clId="{1C40588B-B493-413C-B998-DA5D573F9C68}" dt="2019-01-24T05:31:30.075" v="164"/>
          <ac:spMkLst>
            <pc:docMk/>
            <pc:sldMk cId="3436566777" sldId="1745"/>
            <ac:spMk id="17" creationId="{00000000-0000-0000-0000-000000000000}"/>
          </ac:spMkLst>
        </pc:spChg>
        <pc:graphicFrameChg chg="add">
          <ac:chgData name="Jenny Chen" userId="3fd3e1b3-2829-4b83-a999-09ceb7240592" providerId="ADAL" clId="{1C40588B-B493-413C-B998-DA5D573F9C68}" dt="2019-01-24T05:32:14.657" v="169"/>
          <ac:graphicFrameMkLst>
            <pc:docMk/>
            <pc:sldMk cId="3436566777" sldId="1745"/>
            <ac:graphicFrameMk id="4" creationId="{77617826-A3D0-4BF6-AD8F-C796606EE309}"/>
          </ac:graphicFrameMkLst>
        </pc:graphicFrameChg>
      </pc:sldChg>
      <pc:sldChg chg="del">
        <pc:chgData name="Jenny Chen" userId="3fd3e1b3-2829-4b83-a999-09ceb7240592" providerId="ADAL" clId="{1C40588B-B493-413C-B998-DA5D573F9C68}" dt="2019-01-23T19:15:37.999" v="15" actId="2696"/>
        <pc:sldMkLst>
          <pc:docMk/>
          <pc:sldMk cId="539067732" sldId="1746"/>
        </pc:sldMkLst>
      </pc:sldChg>
      <pc:sldChg chg="addSp modSp add">
        <pc:chgData name="Jenny Chen" userId="3fd3e1b3-2829-4b83-a999-09ceb7240592" providerId="ADAL" clId="{1C40588B-B493-413C-B998-DA5D573F9C68}" dt="2019-01-24T05:40:11.908" v="181"/>
        <pc:sldMkLst>
          <pc:docMk/>
          <pc:sldMk cId="1274447828" sldId="1746"/>
        </pc:sldMkLst>
        <pc:spChg chg="add mod">
          <ac:chgData name="Jenny Chen" userId="3fd3e1b3-2829-4b83-a999-09ceb7240592" providerId="ADAL" clId="{1C40588B-B493-413C-B998-DA5D573F9C68}" dt="2019-01-24T05:40:11.908" v="181"/>
          <ac:spMkLst>
            <pc:docMk/>
            <pc:sldMk cId="1274447828" sldId="1746"/>
            <ac:spMk id="2" creationId="{DEF4A7D1-6456-4BBC-A7D9-1A7E2ACB334E}"/>
          </ac:spMkLst>
        </pc:spChg>
        <pc:spChg chg="mod">
          <ac:chgData name="Jenny Chen" userId="3fd3e1b3-2829-4b83-a999-09ceb7240592" providerId="ADAL" clId="{1C40588B-B493-413C-B998-DA5D573F9C68}" dt="2019-01-24T05:39:54.392" v="179"/>
          <ac:spMkLst>
            <pc:docMk/>
            <pc:sldMk cId="1274447828" sldId="1746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5:31:37.342" v="166"/>
          <ac:spMkLst>
            <pc:docMk/>
            <pc:sldMk cId="1274447828" sldId="1746"/>
            <ac:spMk id="17" creationId="{00000000-0000-0000-0000-000000000000}"/>
          </ac:spMkLst>
        </pc:spChg>
      </pc:sldChg>
      <pc:sldChg chg="addSp modSp add">
        <pc:chgData name="Jenny Chen" userId="3fd3e1b3-2829-4b83-a999-09ceb7240592" providerId="ADAL" clId="{1C40588B-B493-413C-B998-DA5D573F9C68}" dt="2019-01-24T05:47:48.893" v="193" actId="207"/>
        <pc:sldMkLst>
          <pc:docMk/>
          <pc:sldMk cId="2845274242" sldId="1747"/>
        </pc:sldMkLst>
        <pc:spChg chg="add mod">
          <ac:chgData name="Jenny Chen" userId="3fd3e1b3-2829-4b83-a999-09ceb7240592" providerId="ADAL" clId="{1C40588B-B493-413C-B998-DA5D573F9C68}" dt="2019-01-24T05:46:23.788" v="190"/>
          <ac:spMkLst>
            <pc:docMk/>
            <pc:sldMk cId="2845274242" sldId="1747"/>
            <ac:spMk id="7" creationId="{68FEBECC-E10D-423A-B628-5524404C65EA}"/>
          </ac:spMkLst>
        </pc:spChg>
        <pc:spChg chg="add mod">
          <ac:chgData name="Jenny Chen" userId="3fd3e1b3-2829-4b83-a999-09ceb7240592" providerId="ADAL" clId="{1C40588B-B493-413C-B998-DA5D573F9C68}" dt="2019-01-24T05:47:48.893" v="193" actId="207"/>
          <ac:spMkLst>
            <pc:docMk/>
            <pc:sldMk cId="2845274242" sldId="1747"/>
            <ac:spMk id="8" creationId="{35AF8E04-73E8-4965-BFCD-6CA7123913EE}"/>
          </ac:spMkLst>
        </pc:spChg>
        <pc:spChg chg="mod">
          <ac:chgData name="Jenny Chen" userId="3fd3e1b3-2829-4b83-a999-09ceb7240592" providerId="ADAL" clId="{1C40588B-B493-413C-B998-DA5D573F9C68}" dt="2019-01-24T05:31:42.935" v="168"/>
          <ac:spMkLst>
            <pc:docMk/>
            <pc:sldMk cId="2845274242" sldId="1747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C40588B-B493-413C-B998-DA5D573F9C68}" dt="2019-01-23T19:15:44.417" v="25" actId="2696"/>
        <pc:sldMkLst>
          <pc:docMk/>
          <pc:sldMk cId="3663292820" sldId="1747"/>
        </pc:sldMkLst>
      </pc:sldChg>
      <pc:sldChg chg="del">
        <pc:chgData name="Jenny Chen" userId="3fd3e1b3-2829-4b83-a999-09ceb7240592" providerId="ADAL" clId="{1C40588B-B493-413C-B998-DA5D573F9C68}" dt="2019-01-23T19:15:44.433" v="26" actId="2696"/>
        <pc:sldMkLst>
          <pc:docMk/>
          <pc:sldMk cId="1263067585" sldId="1748"/>
        </pc:sldMkLst>
      </pc:sldChg>
      <pc:sldChg chg="addSp delSp modSp add">
        <pc:chgData name="Jenny Chen" userId="3fd3e1b3-2829-4b83-a999-09ceb7240592" providerId="ADAL" clId="{1C40588B-B493-413C-B998-DA5D573F9C68}" dt="2019-01-24T06:02:36.396" v="224"/>
        <pc:sldMkLst>
          <pc:docMk/>
          <pc:sldMk cId="1412727598" sldId="1748"/>
        </pc:sldMkLst>
        <pc:spChg chg="add del mod">
          <ac:chgData name="Jenny Chen" userId="3fd3e1b3-2829-4b83-a999-09ceb7240592" providerId="ADAL" clId="{1C40588B-B493-413C-B998-DA5D573F9C68}" dt="2019-01-24T06:02:36.396" v="224"/>
          <ac:spMkLst>
            <pc:docMk/>
            <pc:sldMk cId="1412727598" sldId="1748"/>
            <ac:spMk id="2" creationId="{0422D27B-4877-4795-B15D-C63130130AAB}"/>
          </ac:spMkLst>
        </pc:spChg>
        <pc:spChg chg="mod">
          <ac:chgData name="Jenny Chen" userId="3fd3e1b3-2829-4b83-a999-09ceb7240592" providerId="ADAL" clId="{1C40588B-B493-413C-B998-DA5D573F9C68}" dt="2019-01-24T06:02:30.882" v="223"/>
          <ac:spMkLst>
            <pc:docMk/>
            <pc:sldMk cId="1412727598" sldId="1748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5:58:14.982" v="203"/>
          <ac:spMkLst>
            <pc:docMk/>
            <pc:sldMk cId="1412727598" sldId="1748"/>
            <ac:spMk id="17" creationId="{00000000-0000-0000-0000-000000000000}"/>
          </ac:spMkLst>
        </pc:spChg>
      </pc:sldChg>
      <pc:sldChg chg="addSp modSp add">
        <pc:chgData name="Jenny Chen" userId="3fd3e1b3-2829-4b83-a999-09ceb7240592" providerId="ADAL" clId="{1C40588B-B493-413C-B998-DA5D573F9C68}" dt="2019-01-24T06:08:40.406" v="234"/>
        <pc:sldMkLst>
          <pc:docMk/>
          <pc:sldMk cId="3531399277" sldId="1749"/>
        </pc:sldMkLst>
        <pc:spChg chg="add mod">
          <ac:chgData name="Jenny Chen" userId="3fd3e1b3-2829-4b83-a999-09ceb7240592" providerId="ADAL" clId="{1C40588B-B493-413C-B998-DA5D573F9C68}" dt="2019-01-24T06:08:40.406" v="234"/>
          <ac:spMkLst>
            <pc:docMk/>
            <pc:sldMk cId="3531399277" sldId="1749"/>
            <ac:spMk id="2" creationId="{13C782A9-F149-448B-815D-3CDB8076EE40}"/>
          </ac:spMkLst>
        </pc:spChg>
        <pc:spChg chg="mod">
          <ac:chgData name="Jenny Chen" userId="3fd3e1b3-2829-4b83-a999-09ceb7240592" providerId="ADAL" clId="{1C40588B-B493-413C-B998-DA5D573F9C68}" dt="2019-01-24T06:04:42.696" v="227"/>
          <ac:spMkLst>
            <pc:docMk/>
            <pc:sldMk cId="3531399277" sldId="1749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5:58:20.471" v="205"/>
          <ac:spMkLst>
            <pc:docMk/>
            <pc:sldMk cId="3531399277" sldId="1749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C40588B-B493-413C-B998-DA5D573F9C68}" dt="2019-01-23T19:15:51.334" v="27" actId="2696"/>
        <pc:sldMkLst>
          <pc:docMk/>
          <pc:sldMk cId="4143095687" sldId="1749"/>
        </pc:sldMkLst>
      </pc:sldChg>
      <pc:sldChg chg="modSp add">
        <pc:chgData name="Jenny Chen" userId="3fd3e1b3-2829-4b83-a999-09ceb7240592" providerId="ADAL" clId="{1C40588B-B493-413C-B998-DA5D573F9C68}" dt="2019-01-24T06:12:04.506" v="239"/>
        <pc:sldMkLst>
          <pc:docMk/>
          <pc:sldMk cId="2125708819" sldId="1750"/>
        </pc:sldMkLst>
        <pc:spChg chg="mod">
          <ac:chgData name="Jenny Chen" userId="3fd3e1b3-2829-4b83-a999-09ceb7240592" providerId="ADAL" clId="{1C40588B-B493-413C-B998-DA5D573F9C68}" dt="2019-01-24T06:12:04.506" v="239"/>
          <ac:spMkLst>
            <pc:docMk/>
            <pc:sldMk cId="2125708819" sldId="1750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5:58:25.693" v="207"/>
          <ac:spMkLst>
            <pc:docMk/>
            <pc:sldMk cId="2125708819" sldId="1750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C40588B-B493-413C-B998-DA5D573F9C68}" dt="2019-01-23T19:15:51.381" v="28" actId="2696"/>
        <pc:sldMkLst>
          <pc:docMk/>
          <pc:sldMk cId="3038856026" sldId="1750"/>
        </pc:sldMkLst>
      </pc:sldChg>
      <pc:sldChg chg="addSp modSp add">
        <pc:chgData name="Jenny Chen" userId="3fd3e1b3-2829-4b83-a999-09ceb7240592" providerId="ADAL" clId="{1C40588B-B493-413C-B998-DA5D573F9C68}" dt="2019-01-24T06:34:01.772" v="253"/>
        <pc:sldMkLst>
          <pc:docMk/>
          <pc:sldMk cId="777652408" sldId="1751"/>
        </pc:sldMkLst>
        <pc:spChg chg="add">
          <ac:chgData name="Jenny Chen" userId="3fd3e1b3-2829-4b83-a999-09ceb7240592" providerId="ADAL" clId="{1C40588B-B493-413C-B998-DA5D573F9C68}" dt="2019-01-24T06:34:01.772" v="253"/>
          <ac:spMkLst>
            <pc:docMk/>
            <pc:sldMk cId="777652408" sldId="1751"/>
            <ac:spMk id="4" creationId="{8B1ACD9A-5BDA-4601-B518-53F39DAF1FE9}"/>
          </ac:spMkLst>
        </pc:spChg>
        <pc:spChg chg="mod">
          <ac:chgData name="Jenny Chen" userId="3fd3e1b3-2829-4b83-a999-09ceb7240592" providerId="ADAL" clId="{1C40588B-B493-413C-B998-DA5D573F9C68}" dt="2019-01-24T06:30:20.844" v="251"/>
          <ac:spMkLst>
            <pc:docMk/>
            <pc:sldMk cId="777652408" sldId="1751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5:58:29.956" v="209"/>
          <ac:spMkLst>
            <pc:docMk/>
            <pc:sldMk cId="777652408" sldId="1751"/>
            <ac:spMk id="17" creationId="{00000000-0000-0000-0000-000000000000}"/>
          </ac:spMkLst>
        </pc:spChg>
        <pc:picChg chg="add mod">
          <ac:chgData name="Jenny Chen" userId="3fd3e1b3-2829-4b83-a999-09ceb7240592" providerId="ADAL" clId="{1C40588B-B493-413C-B998-DA5D573F9C68}" dt="2019-01-24T06:30:48.494" v="252"/>
          <ac:picMkLst>
            <pc:docMk/>
            <pc:sldMk cId="777652408" sldId="1751"/>
            <ac:picMk id="3" creationId="{E3C40D90-C198-4905-B9B9-8C6293BED84D}"/>
          </ac:picMkLst>
        </pc:picChg>
      </pc:sldChg>
      <pc:sldChg chg="del">
        <pc:chgData name="Jenny Chen" userId="3fd3e1b3-2829-4b83-a999-09ceb7240592" providerId="ADAL" clId="{1C40588B-B493-413C-B998-DA5D573F9C68}" dt="2019-01-23T19:15:51.466" v="29" actId="2696"/>
        <pc:sldMkLst>
          <pc:docMk/>
          <pc:sldMk cId="2511197030" sldId="1751"/>
        </pc:sldMkLst>
      </pc:sldChg>
      <pc:sldChg chg="addSp modSp add">
        <pc:chgData name="Jenny Chen" userId="3fd3e1b3-2829-4b83-a999-09ceb7240592" providerId="ADAL" clId="{1C40588B-B493-413C-B998-DA5D573F9C68}" dt="2019-01-24T06:39:36.876" v="258"/>
        <pc:sldMkLst>
          <pc:docMk/>
          <pc:sldMk cId="3865725595" sldId="1752"/>
        </pc:sldMkLst>
        <pc:spChg chg="mod">
          <ac:chgData name="Jenny Chen" userId="3fd3e1b3-2829-4b83-a999-09ceb7240592" providerId="ADAL" clId="{1C40588B-B493-413C-B998-DA5D573F9C68}" dt="2019-01-24T06:39:36.876" v="258"/>
          <ac:spMkLst>
            <pc:docMk/>
            <pc:sldMk cId="3865725595" sldId="1752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5:58:35.204" v="211"/>
          <ac:spMkLst>
            <pc:docMk/>
            <pc:sldMk cId="3865725595" sldId="1752"/>
            <ac:spMk id="17" creationId="{00000000-0000-0000-0000-000000000000}"/>
          </ac:spMkLst>
        </pc:spChg>
        <pc:picChg chg="add mod">
          <ac:chgData name="Jenny Chen" userId="3fd3e1b3-2829-4b83-a999-09ceb7240592" providerId="ADAL" clId="{1C40588B-B493-413C-B998-DA5D573F9C68}" dt="2019-01-24T06:38:20.965" v="254"/>
          <ac:picMkLst>
            <pc:docMk/>
            <pc:sldMk cId="3865725595" sldId="1752"/>
            <ac:picMk id="3" creationId="{A0993E46-0128-49B4-A132-7D3C94DE9DEC}"/>
          </ac:picMkLst>
        </pc:picChg>
      </pc:sldChg>
      <pc:sldChg chg="del">
        <pc:chgData name="Jenny Chen" userId="3fd3e1b3-2829-4b83-a999-09ceb7240592" providerId="ADAL" clId="{1C40588B-B493-413C-B998-DA5D573F9C68}" dt="2019-01-23T19:15:51.582" v="30" actId="2696"/>
        <pc:sldMkLst>
          <pc:docMk/>
          <pc:sldMk cId="3906526414" sldId="1752"/>
        </pc:sldMkLst>
      </pc:sldChg>
      <pc:sldChg chg="modSp add">
        <pc:chgData name="Jenny Chen" userId="3fd3e1b3-2829-4b83-a999-09ceb7240592" providerId="ADAL" clId="{1C40588B-B493-413C-B998-DA5D573F9C68}" dt="2019-01-24T06:48:09.372" v="272"/>
        <pc:sldMkLst>
          <pc:docMk/>
          <pc:sldMk cId="3176228341" sldId="1753"/>
        </pc:sldMkLst>
        <pc:spChg chg="mod">
          <ac:chgData name="Jenny Chen" userId="3fd3e1b3-2829-4b83-a999-09ceb7240592" providerId="ADAL" clId="{1C40588B-B493-413C-B998-DA5D573F9C68}" dt="2019-01-24T06:48:09.372" v="272"/>
          <ac:spMkLst>
            <pc:docMk/>
            <pc:sldMk cId="3176228341" sldId="1753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5:58:42.639" v="213"/>
          <ac:spMkLst>
            <pc:docMk/>
            <pc:sldMk cId="3176228341" sldId="1753"/>
            <ac:spMk id="17" creationId="{00000000-0000-0000-0000-000000000000}"/>
          </ac:spMkLst>
        </pc:spChg>
      </pc:sldChg>
      <pc:sldChg chg="addSp modSp add">
        <pc:chgData name="Jenny Chen" userId="3fd3e1b3-2829-4b83-a999-09ceb7240592" providerId="ADAL" clId="{1C40588B-B493-413C-B998-DA5D573F9C68}" dt="2019-01-24T06:54:23.445" v="276" actId="12385"/>
        <pc:sldMkLst>
          <pc:docMk/>
          <pc:sldMk cId="3117721416" sldId="1754"/>
        </pc:sldMkLst>
        <pc:spChg chg="mod">
          <ac:chgData name="Jenny Chen" userId="3fd3e1b3-2829-4b83-a999-09ceb7240592" providerId="ADAL" clId="{1C40588B-B493-413C-B998-DA5D573F9C68}" dt="2019-01-24T05:58:44.879" v="214"/>
          <ac:spMkLst>
            <pc:docMk/>
            <pc:sldMk cId="3117721416" sldId="1754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5:58:46.489" v="215"/>
          <ac:spMkLst>
            <pc:docMk/>
            <pc:sldMk cId="3117721416" sldId="1754"/>
            <ac:spMk id="17" creationId="{00000000-0000-0000-0000-000000000000}"/>
          </ac:spMkLst>
        </pc:spChg>
        <pc:graphicFrameChg chg="add mod">
          <ac:chgData name="Jenny Chen" userId="3fd3e1b3-2829-4b83-a999-09ceb7240592" providerId="ADAL" clId="{1C40588B-B493-413C-B998-DA5D573F9C68}" dt="2019-01-24T06:54:23.445" v="276" actId="12385"/>
          <ac:graphicFrameMkLst>
            <pc:docMk/>
            <pc:sldMk cId="3117721416" sldId="1754"/>
            <ac:graphicFrameMk id="4" creationId="{523FA945-3ABE-49BC-8F6C-D83B42FDD7DB}"/>
          </ac:graphicFrameMkLst>
        </pc:graphicFrameChg>
      </pc:sldChg>
    </pc:docChg>
  </pc:docChgLst>
  <pc:docChgLst>
    <pc:chgData name="Jenny Chen" userId="3fd3e1b3-2829-4b83-a999-09ceb7240592" providerId="ADAL" clId="{8D5ED31A-8822-4ECF-8B46-CE3208E52862}"/>
    <pc:docChg chg="undo custSel addSld delSld modSld sldOrd modSection">
      <pc:chgData name="Jenny Chen" userId="3fd3e1b3-2829-4b83-a999-09ceb7240592" providerId="ADAL" clId="{8D5ED31A-8822-4ECF-8B46-CE3208E52862}" dt="2020-07-30T20:08:00.805" v="576" actId="20577"/>
      <pc:docMkLst>
        <pc:docMk/>
      </pc:docMkLst>
      <pc:sldChg chg="modSp mod">
        <pc:chgData name="Jenny Chen" userId="3fd3e1b3-2829-4b83-a999-09ceb7240592" providerId="ADAL" clId="{8D5ED31A-8822-4ECF-8B46-CE3208E52862}" dt="2020-07-29T01:33:35.875" v="289" actId="20577"/>
        <pc:sldMkLst>
          <pc:docMk/>
          <pc:sldMk cId="2698537591" sldId="1721"/>
        </pc:sldMkLst>
        <pc:spChg chg="mod">
          <ac:chgData name="Jenny Chen" userId="3fd3e1b3-2829-4b83-a999-09ceb7240592" providerId="ADAL" clId="{8D5ED31A-8822-4ECF-8B46-CE3208E52862}" dt="2020-07-29T01:33:35.875" v="289" actId="20577"/>
          <ac:spMkLst>
            <pc:docMk/>
            <pc:sldMk cId="2698537591" sldId="1721"/>
            <ac:spMk id="2" creationId="{00000000-0000-0000-0000-000000000000}"/>
          </ac:spMkLst>
        </pc:spChg>
      </pc:sldChg>
      <pc:sldChg chg="modSp mod">
        <pc:chgData name="Jenny Chen" userId="3fd3e1b3-2829-4b83-a999-09ceb7240592" providerId="ADAL" clId="{8D5ED31A-8822-4ECF-8B46-CE3208E52862}" dt="2020-07-29T01:34:30.499" v="298" actId="20577"/>
        <pc:sldMkLst>
          <pc:docMk/>
          <pc:sldMk cId="1711597888" sldId="1722"/>
        </pc:sldMkLst>
        <pc:spChg chg="mod">
          <ac:chgData name="Jenny Chen" userId="3fd3e1b3-2829-4b83-a999-09ceb7240592" providerId="ADAL" clId="{8D5ED31A-8822-4ECF-8B46-CE3208E52862}" dt="2020-07-29T01:34:30.499" v="298" actId="20577"/>
          <ac:spMkLst>
            <pc:docMk/>
            <pc:sldMk cId="1711597888" sldId="1722"/>
            <ac:spMk id="2" creationId="{00000000-0000-0000-0000-000000000000}"/>
          </ac:spMkLst>
        </pc:spChg>
      </pc:sldChg>
      <pc:sldChg chg="addSp delSp modSp mod">
        <pc:chgData name="Jenny Chen" userId="3fd3e1b3-2829-4b83-a999-09ceb7240592" providerId="ADAL" clId="{8D5ED31A-8822-4ECF-8B46-CE3208E52862}" dt="2020-07-29T01:11:32.850" v="8" actId="14100"/>
        <pc:sldMkLst>
          <pc:docMk/>
          <pc:sldMk cId="2906060374" sldId="1731"/>
        </pc:sldMkLst>
        <pc:spChg chg="mod">
          <ac:chgData name="Jenny Chen" userId="3fd3e1b3-2829-4b83-a999-09ceb7240592" providerId="ADAL" clId="{8D5ED31A-8822-4ECF-8B46-CE3208E52862}" dt="2020-07-29T01:11:32.850" v="8" actId="14100"/>
          <ac:spMkLst>
            <pc:docMk/>
            <pc:sldMk cId="2906060374" sldId="1731"/>
            <ac:spMk id="6" creationId="{00000000-0000-0000-0000-000000000000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00" creationId="{D99E57C4-4209-4E88-A288-25171DE3E015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01" creationId="{5A63D3DB-1249-4EB7-B9B1-A310D3B55851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02" creationId="{94BEA7F8-094F-4466-9BAE-FE173144395B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03" creationId="{0B21FE8C-C611-4781-B527-E77949118576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04" creationId="{AE4C58F8-C59D-4148-93A0-3D8382E870BC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05" creationId="{C028D673-65E4-4323-847A-05DC4D3C4001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06" creationId="{52951CB6-3D99-45AD-B39A-A40064FA6AFC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07" creationId="{C066A0BF-024E-4E2B-BB05-B5472A78D75B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08" creationId="{11786CA8-DF4B-4F17-9882-671D1AF716A4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09" creationId="{84B94C13-B9E8-46CC-8B34-8DA2A0ABE92D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10" creationId="{BA059E05-95C5-410C-95CD-7AD14D72FE20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11" creationId="{CB8ADBC5-7263-4DC5-91E0-5B53C474BD81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12" creationId="{6318E29C-C6C1-4917-8A09-924FEED7AFE2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13" creationId="{E740C92F-8E5C-4D97-AF40-908CB6E55605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14" creationId="{0235EDAB-74A8-49F8-B684-D68710633C44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15" creationId="{1C373AC9-2F3D-4F0F-A8E2-6D0265F764E1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16" creationId="{202FF007-190F-47AA-967F-66C075FE6D81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17" creationId="{92B0A9A5-9453-4FD9-804E-9D3C36F269FE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18" creationId="{02C7AD3C-EF5B-4B7C-8E15-B714F1A8BC70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19" creationId="{10CAA9A6-556E-4F72-80A0-151CDF907413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20" creationId="{61D42BDC-D7A6-4F3F-9C54-C00DB62FBAFD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21" creationId="{84ECB4A3-EE05-4EAE-8F5B-81E85A357CEB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22" creationId="{C2AF2D55-9A3C-4393-B7AB-4E6E7624F14C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23" creationId="{0EBF91B4-9CE9-42FE-8EAA-77B758B9EE8B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24" creationId="{E9ADCFD9-665C-44C2-B32C-8F3A69619861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25" creationId="{ED100442-C4E8-446F-8745-5B45D23A0882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26" creationId="{15F7F3B7-D6E9-4F2A-9BF8-CC25BDB0E99A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27" creationId="{2F0AE4E5-E39B-4961-912E-5BCA658FE3B6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28" creationId="{B75C54FD-F0B7-4785-86F0-E36979F16BCA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29" creationId="{8FF2E07C-8239-4236-BE75-858130668FAF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30" creationId="{2378BAB7-603B-4329-A66C-ADC549556391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31" creationId="{B07C1087-82A4-40B1-9AD4-AF5781C7FA25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32" creationId="{D5C672C7-9EDB-4303-84CD-292CAE7B5655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33" creationId="{F9C9FB0A-3E8C-48AF-9B12-835D3F77CBDA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34" creationId="{19E73D7F-25AE-4294-847C-31E739997AEB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35" creationId="{6BD39081-50C2-45CF-A486-858EB842FD11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36" creationId="{276A5069-6894-4DF0-82BE-80BBE82E1FD3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37" creationId="{B96AEDBA-CE51-4089-A1C9-53BC1BBA6C0E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38" creationId="{9EFB1C22-EB98-4C1C-B60C-2CDBA151841A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39" creationId="{0858E61D-A02E-4648-BCBB-7A913C035146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40" creationId="{9009E976-EE98-43D8-A88C-21EE23CB27BE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41" creationId="{D0871FC8-6394-4420-99E2-53EB4175F998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42" creationId="{852F1B4A-740D-474B-8BC7-01ED3706BDDF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43" creationId="{90981A42-6625-4C62-BE7B-68A9DD202B88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44" creationId="{2B4D7699-5227-4F42-8ECE-335D9003B27E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45" creationId="{B99D682F-0750-49B3-9BAB-04E539F2C402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46" creationId="{F346E210-0C37-46C0-A280-55ED6A75662D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47" creationId="{045D6C58-CE4E-4CE0-B7E9-36C14406BBF1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48" creationId="{AA2C2479-F24D-4CD6-91FD-FDCBEBFF6409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49" creationId="{8ADB331A-14BB-4CAD-8C23-ECFB81DE3AE4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50" creationId="{9CCD2C46-C760-40B2-B92F-50A5983364B6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51" creationId="{1DBC3DA6-F607-4F1B-BE8A-7567D0FC6550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52" creationId="{2EBA9757-1E5E-4B58-8227-1034FB61732D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53" creationId="{384744DB-F2D6-4E82-A2FD-3CE7ABE5E72F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54" creationId="{8B0D37FC-18E3-441A-8EFE-97BF424AA5A1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55" creationId="{E6078AC0-C9D4-4D6F-8003-53F55713487A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56" creationId="{4573FBD5-273A-4A6C-B652-E886501A09A9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57" creationId="{F193EFEE-DB75-4653-B5DD-F294F9FEA6FA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58" creationId="{CF510E8A-90D8-444B-A31F-9173FF5D587F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59" creationId="{D6969377-A37B-4CD4-A879-38A95040C66D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60" creationId="{881250B0-890F-4B01-AB39-929B7A547BD8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61" creationId="{F694A400-7D29-4E82-9B63-B4AABBB3A160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62" creationId="{EF5F7DB0-DB3C-4B9E-BCAB-3092D49EDFE3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63" creationId="{9BA5176C-E849-4BA9-B98A-350D03C3F808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64" creationId="{6A9C7BA2-0E22-4F26-8D93-580929C16022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65" creationId="{D56C1EE4-3A86-4833-BC4E-F42A64B4A652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66" creationId="{9E88390B-DB8A-4578-87B3-E533F3C5BC5E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67" creationId="{F879FA89-8E74-46AD-903A-CA8E06EC9199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68" creationId="{2F2CFE25-954E-4E9C-9AAD-FB6B56549C11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69" creationId="{AFEB6AD9-AA60-4DE8-BDA7-5AA4AF6EF824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70" creationId="{5516033E-A07E-43EC-BEFC-8C0221CDED26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71" creationId="{44752B46-2997-412C-9B4E-5D80DC3F643F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72" creationId="{F0531E46-C5CC-4A6E-950E-D7F3A592AC01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73" creationId="{963ABFA6-2879-4D9B-B2EC-012756071753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74" creationId="{2A694656-D0E9-42CE-B8A6-C7B6196B6009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75" creationId="{D6277E59-EFA8-4EC9-84F9-B112E9AEECCE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76" creationId="{8CA71EB7-2EF1-45D1-B57C-8A1843356F2F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77" creationId="{AA835B36-3021-44F5-9D32-1C45E318F48D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78" creationId="{1C095FFE-DB06-43B8-832D-47ACB325F93D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79" creationId="{AEF9228C-72DD-4308-8383-EB4F1B9672F0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80" creationId="{558C137A-EA6D-4745-8648-FD82F22B0198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81" creationId="{89388ACE-0140-4FE5-880D-7994E9F534B2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82" creationId="{A6226FAE-9891-46B0-A408-56B07D51CE01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83" creationId="{C5397DEE-6028-4EAE-A4B4-A28440254027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84" creationId="{175FCB3A-6A2D-43B4-BEE6-503622184171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85" creationId="{966B4B4E-DFDE-48D1-BE40-F778F6FF9E59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86" creationId="{FCFE350F-28DC-443C-A79A-5ED2086FB78E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87" creationId="{5F87191C-5CBC-41DE-A7F9-2F0EEE6BF4CD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88" creationId="{B51F0409-400A-438C-B481-7158479648FC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89" creationId="{F395C7BC-D4AD-4222-A922-B471DA7B589F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90" creationId="{3A511ED7-F0ED-40FD-BAE5-F5668B3066A6}"/>
          </ac:spMkLst>
        </pc:spChg>
        <pc:spChg chg="mod">
          <ac:chgData name="Jenny Chen" userId="3fd3e1b3-2829-4b83-a999-09ceb7240592" providerId="ADAL" clId="{8D5ED31A-8822-4ECF-8B46-CE3208E52862}" dt="2020-07-28T19:59:41.925" v="3"/>
          <ac:spMkLst>
            <pc:docMk/>
            <pc:sldMk cId="2906060374" sldId="1731"/>
            <ac:spMk id="191" creationId="{B7621F7F-A417-4BB9-83F6-1492FAF9D6F2}"/>
          </ac:spMkLst>
        </pc:spChg>
        <pc:grpChg chg="del">
          <ac:chgData name="Jenny Chen" userId="3fd3e1b3-2829-4b83-a999-09ceb7240592" providerId="ADAL" clId="{8D5ED31A-8822-4ECF-8B46-CE3208E52862}" dt="2020-07-28T19:59:41.505" v="2" actId="478"/>
          <ac:grpSpMkLst>
            <pc:docMk/>
            <pc:sldMk cId="2906060374" sldId="1731"/>
            <ac:grpSpMk id="2" creationId="{920EAAD4-86A7-4D6F-8B4F-94D8CA9CABC4}"/>
          </ac:grpSpMkLst>
        </pc:grpChg>
        <pc:grpChg chg="add mod">
          <ac:chgData name="Jenny Chen" userId="3fd3e1b3-2829-4b83-a999-09ceb7240592" providerId="ADAL" clId="{8D5ED31A-8822-4ECF-8B46-CE3208E52862}" dt="2020-07-28T19:59:41.925" v="3"/>
          <ac:grpSpMkLst>
            <pc:docMk/>
            <pc:sldMk cId="2906060374" sldId="1731"/>
            <ac:grpSpMk id="99" creationId="{555A8846-6BC0-4814-9733-55A2040C3BD0}"/>
          </ac:grpSpMkLst>
        </pc:grpChg>
      </pc:sldChg>
      <pc:sldChg chg="addSp delSp modSp">
        <pc:chgData name="Jenny Chen" userId="3fd3e1b3-2829-4b83-a999-09ceb7240592" providerId="ADAL" clId="{8D5ED31A-8822-4ECF-8B46-CE3208E52862}" dt="2020-07-29T01:34:54.241" v="301"/>
        <pc:sldMkLst>
          <pc:docMk/>
          <pc:sldMk cId="2936289883" sldId="1732"/>
        </pc:sldMkLst>
        <pc:spChg chg="mod">
          <ac:chgData name="Jenny Chen" userId="3fd3e1b3-2829-4b83-a999-09ceb7240592" providerId="ADAL" clId="{8D5ED31A-8822-4ECF-8B46-CE3208E52862}" dt="2020-07-29T01:34:54.241" v="301"/>
          <ac:spMkLst>
            <pc:docMk/>
            <pc:sldMk cId="2936289883" sldId="1732"/>
            <ac:spMk id="6" creationId="{00000000-0000-0000-0000-000000000000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00" creationId="{6B4127F4-D9FC-4185-84E9-5150480B79C7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01" creationId="{443D924F-FBD1-45F7-8FB2-136B33DCBAD0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02" creationId="{A1D8795A-9418-4043-B020-33781F2BCDC1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03" creationId="{7176C0FC-8ECE-4AD9-91FB-1DD2B7061BC9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04" creationId="{3D771B9F-9EC4-406E-B48F-DF259D7A1B7F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05" creationId="{57D203CA-03B0-4090-B20E-6B03C0E0EAE7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06" creationId="{E534F841-B346-4591-A95B-BAB3A78C187B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07" creationId="{924F0338-DB83-4BF6-8A7C-AF04F29041A5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08" creationId="{2C3FE99C-D5AF-4001-9857-DD495CC1D466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09" creationId="{8F063435-4CCF-4CF2-8768-4AE16EAED897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10" creationId="{100C6F6D-AF82-4D3D-979F-8703CC9D7174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11" creationId="{0E7088F0-25D3-44B2-8C27-BC5FEFCB8234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12" creationId="{48030461-0C6F-4688-88BF-3FF9F41F0501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13" creationId="{E401D91F-BF2E-4951-9468-9383E095DFCA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14" creationId="{7E2295A6-CAE0-49F2-8A08-1C6F3B7BD0AE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15" creationId="{1CBDE725-E2C0-4EBA-9295-B559BA930DAF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16" creationId="{44DE42DA-CBDA-4FDE-8873-59222AA7323C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17" creationId="{9B31A8F3-A227-4CA5-BE58-120BF06A88BB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18" creationId="{8A194743-5F9F-4510-9B52-890329D2B9C0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19" creationId="{9A031FC6-3B9D-4A9D-9149-C8A876AB17DB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20" creationId="{7C3C25EA-C01C-4007-91C1-1AD001230052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21" creationId="{E976EF2C-DAA2-48F2-B821-54D6E4D60055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22" creationId="{7CE1A100-E822-4B88-8279-F7160132D90D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23" creationId="{DC414D19-EEC3-4DE2-8703-915EB677C2CB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24" creationId="{5EDD80D0-EE1F-4DB7-8EB8-095BCBC119D0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25" creationId="{7FBFA81E-5BEC-401E-A5D2-773ED0115689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26" creationId="{A209A116-6FE4-4A60-98CC-BBC2C3904119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27" creationId="{CB935A20-0C54-45FD-B434-93B57AA25345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28" creationId="{FFB105AB-6C27-43DC-A431-53C417587DE5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29" creationId="{110E0E0E-F94F-48FE-B18E-1FCFEB91C0B1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30" creationId="{CD788637-A728-4864-A0EB-151B393AA9B7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31" creationId="{005B83F1-2BCB-4403-9B83-F80CF92762BF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32" creationId="{2565BD9A-6EE0-4E58-B853-1D6BB4021EB5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33" creationId="{F04D773F-5E64-4880-8CBE-A474E1C84F2C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34" creationId="{FCB9A571-B69C-4282-8041-6342CCBCEEB4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35" creationId="{EF4ED4F0-B3A7-4D00-B19B-CCA0132AA495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36" creationId="{A81B1987-90E4-4F1D-AA6A-A4AA58BA514F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37" creationId="{06B807AA-8BB1-4B25-AC8B-B2AE4783D048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38" creationId="{44F96B04-8B9A-41F1-8278-2D676281444C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39" creationId="{66B9EDEB-C1A8-4DAC-A87A-84D259D786ED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40" creationId="{326E6A9D-BEBF-44A2-9C58-E9B7F17D0E59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41" creationId="{A470BCBB-F68D-4843-9082-E22CE6B405D9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42" creationId="{51DE1A45-F3DD-4D1D-8312-B2CE537760D6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43" creationId="{9B2B77C3-6BFF-4827-AF60-6087851F31DF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44" creationId="{8179C8F7-4EEF-4A03-8162-E998B68AFF51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45" creationId="{8556660F-89D4-4BA8-831D-5EF934D26C64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46" creationId="{70F14E03-5319-4C08-8ECA-4D8791DCAA9C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47" creationId="{E9BCB882-662B-4D80-BF1D-022BDCFB8A6D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48" creationId="{E0F277DD-EB48-4633-8EF5-1746C56F4339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49" creationId="{54FC2FB0-2DCE-4479-B3D7-AAC18C6471AA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50" creationId="{D5E72B62-D0B1-4A4C-BF9A-C9F2FBFE3DC7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51" creationId="{ECA0AB6C-93EA-47DD-AD2F-4136DCE7AFF8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52" creationId="{2342EE89-B7E9-4EBE-932B-2FD2BBC731B6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53" creationId="{121F4FBD-D9E1-4E7A-ACED-1E493069354F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54" creationId="{9FCF4C04-028C-432C-8C71-24055C85EB0C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55" creationId="{F59F63A2-F5C6-4AF7-B897-6CC17C6827B4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56" creationId="{5FD22966-0B63-4D0F-9485-2F528B1830DD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57" creationId="{8FDE9C2C-CFBB-4190-9C3A-F1C82899F3DF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58" creationId="{D09A8762-8BAE-4F85-9D84-F301ACDAACF1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59" creationId="{67A2B3E8-3BAF-4901-9844-DCC73D4A6F40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60" creationId="{A484063A-BA86-4CCE-89EE-AB04BEDFC721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61" creationId="{4CDB2C38-A8FA-42EF-BC43-A6CC79FA80BA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62" creationId="{F6539010-E71E-4688-944A-B00ABE0E40F2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63" creationId="{57DE38C5-DA43-4A64-81E1-370B543927D9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64" creationId="{41A5CD8E-938A-4EDB-B147-9604499E7619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65" creationId="{62CC2C0B-6424-462E-AC4C-082C4D215F25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66" creationId="{81756F10-C5C6-42EC-928F-78A9D2C66B3A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67" creationId="{9DE0BF9F-5D66-4BC8-811F-80801B535C6A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68" creationId="{CF204F94-21CE-4D78-8259-4311205DC49A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69" creationId="{573B1E79-5074-44B0-8F96-8E55FCB512A4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70" creationId="{88EDBB74-D81F-4F9C-9335-B5D4DF1A269B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71" creationId="{41AA2776-B74D-48BE-A37A-B84DAEEC3EFD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72" creationId="{9A681071-FEDA-46AE-BD25-341417325720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73" creationId="{337BE8D9-D9C7-497E-AC45-E4B2EB212311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74" creationId="{E7F2969B-6D44-440D-AD63-EAF9CE27B355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75" creationId="{83B748CB-3445-442C-B12B-061313DE4652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76" creationId="{E0978D2A-B71B-47A7-8FE6-29DA0B49A45E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77" creationId="{E2770C84-9317-4294-AF6E-BDBAA0CC0EB1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78" creationId="{A98F97A3-9743-4D0D-8A67-40F225C147D0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79" creationId="{56E74DE1-C261-4B52-99A2-50CC745F1B43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80" creationId="{C677453C-D0FD-46F3-BF33-24FFC9C25A8D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81" creationId="{44E659CF-7596-411E-99FA-871A0A057881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82" creationId="{BBE78DC4-C4C9-4C3A-A44C-7679C43D0E2A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83" creationId="{9E158797-295D-4C89-BF3C-81B0BF9E53CE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84" creationId="{635D975F-BBB5-4173-AB87-A1CC4E0DC831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85" creationId="{712FAAB1-E0E1-4E30-B3EF-E27A8D43A702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86" creationId="{82D4C0DC-729F-4143-83FE-94D10762C631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87" creationId="{5A324BD7-1762-42AA-823D-9105F92DEF6B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88" creationId="{F1099DBF-AE77-496E-9B46-C417D23D5A11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89" creationId="{A777FEC5-BA9D-40D8-80E1-8CBA71031461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90" creationId="{189C4BC8-411D-4313-B2DC-41A509D8CA2F}"/>
          </ac:spMkLst>
        </pc:spChg>
        <pc:spChg chg="mod">
          <ac:chgData name="Jenny Chen" userId="3fd3e1b3-2829-4b83-a999-09ceb7240592" providerId="ADAL" clId="{8D5ED31A-8822-4ECF-8B46-CE3208E52862}" dt="2020-07-28T19:59:55.272" v="5"/>
          <ac:spMkLst>
            <pc:docMk/>
            <pc:sldMk cId="2936289883" sldId="1732"/>
            <ac:spMk id="191" creationId="{BB9EA363-1724-4E5F-BE4A-EAA8885AB63E}"/>
          </ac:spMkLst>
        </pc:spChg>
        <pc:grpChg chg="del">
          <ac:chgData name="Jenny Chen" userId="3fd3e1b3-2829-4b83-a999-09ceb7240592" providerId="ADAL" clId="{8D5ED31A-8822-4ECF-8B46-CE3208E52862}" dt="2020-07-28T19:59:54.842" v="4" actId="478"/>
          <ac:grpSpMkLst>
            <pc:docMk/>
            <pc:sldMk cId="2936289883" sldId="1732"/>
            <ac:grpSpMk id="2" creationId="{C5114BBC-D42F-4167-BED9-6C9738E4587C}"/>
          </ac:grpSpMkLst>
        </pc:grpChg>
        <pc:grpChg chg="add mod">
          <ac:chgData name="Jenny Chen" userId="3fd3e1b3-2829-4b83-a999-09ceb7240592" providerId="ADAL" clId="{8D5ED31A-8822-4ECF-8B46-CE3208E52862}" dt="2020-07-28T19:59:55.272" v="5"/>
          <ac:grpSpMkLst>
            <pc:docMk/>
            <pc:sldMk cId="2936289883" sldId="1732"/>
            <ac:grpSpMk id="99" creationId="{58AD66C2-041A-4220-8449-C83B0CE8524F}"/>
          </ac:grpSpMkLst>
        </pc:grpChg>
      </pc:sldChg>
      <pc:sldChg chg="addSp delSp modSp mod">
        <pc:chgData name="Jenny Chen" userId="3fd3e1b3-2829-4b83-a999-09ceb7240592" providerId="ADAL" clId="{8D5ED31A-8822-4ECF-8B46-CE3208E52862}" dt="2020-07-29T01:33:19.210" v="278" actId="20577"/>
        <pc:sldMkLst>
          <pc:docMk/>
          <pc:sldMk cId="1622630864" sldId="1736"/>
        </pc:sldMkLst>
        <pc:spChg chg="mod">
          <ac:chgData name="Jenny Chen" userId="3fd3e1b3-2829-4b83-a999-09ceb7240592" providerId="ADAL" clId="{8D5ED31A-8822-4ECF-8B46-CE3208E52862}" dt="2020-07-29T01:33:19.210" v="278" actId="20577"/>
          <ac:spMkLst>
            <pc:docMk/>
            <pc:sldMk cId="1622630864" sldId="1736"/>
            <ac:spMk id="6" creationId="{00000000-0000-0000-0000-000000000000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51" creationId="{C4F67EF7-FDA7-4BCB-AA86-54D95BA6B0CA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52" creationId="{F8DBB8EF-2431-427F-9316-CD6D94BED8E4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53" creationId="{CE0269A0-7203-4F38-AD8B-EBCA10B09DB8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54" creationId="{2CF78609-F6C4-433F-81F3-ED22C7BFEF61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55" creationId="{3975896C-4AB0-48B3-B9F7-D0898787D6B0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56" creationId="{C4DF9D15-5D26-40EA-9C77-D5C18201D7D5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57" creationId="{584BD953-38C9-49E1-BA70-517E5AD613CA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58" creationId="{204E5FF3-5828-4D4C-8582-F6B52F82505C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59" creationId="{3B3CB3C4-3060-4847-B1DF-872E3C457EFD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60" creationId="{9F78415A-D9BC-4D96-A378-FC10FA7D82B9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61" creationId="{B2CFAA79-C967-4787-B33D-E5886D3DCA90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62" creationId="{60B73766-5F24-40A7-9529-5450876F10C4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63" creationId="{9866DC4A-8733-4C45-A3D3-B2AF71990378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64" creationId="{BD8C5DB1-B513-482C-8578-3BD3EAC6D25A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65" creationId="{D75DA907-835C-4525-96F4-71BE9578213F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66" creationId="{99E13C52-E393-40F3-86CE-5202B4C7FE96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67" creationId="{16D269D0-FC13-4D76-8C4A-242E471DC3A7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68" creationId="{F0FCAB2E-2FD0-4E02-9BD1-CA18167E7938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69" creationId="{2B2D8EF1-0CFD-470A-AFDC-98A9C7799C95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70" creationId="{95BBF397-5CE9-4171-BF9D-EE44C8A3EA4D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71" creationId="{9912F836-CF21-412A-B051-5FE69963E027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72" creationId="{DFCFDAC6-1379-4397-AC2C-0C8144DE111D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73" creationId="{C347D148-E0DA-4CF8-80DE-C8B02CE26909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74" creationId="{910FEB99-8C6C-43A5-B279-858C4CE7FA00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75" creationId="{609EE6A8-F48D-4279-AAB3-7DC5045D37C8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76" creationId="{0D095F37-7FE8-4ECA-99A8-48756301D85A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77" creationId="{8ECE8159-031A-4DDC-A3E9-9F10271B7BEA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78" creationId="{91D5FB8B-C211-4B17-AB7C-F2AAFA640C3E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79" creationId="{795E0A5B-3D2F-44D2-9882-86025BC97397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80" creationId="{15A23815-44A5-42D9-8FAF-DEDF8A0A28F7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81" creationId="{5DB13854-B886-4DE0-A2DC-197DA9A95464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82" creationId="{8C3311E1-1844-4E0F-99B3-A76EAD749CFC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83" creationId="{8536DA7B-298C-4520-A2E9-E1C40011D9C9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84" creationId="{0E2C1278-7C24-48C9-ADDD-C2D62C09CEAA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85" creationId="{D8EBCF15-F747-4B5B-8677-667E148906A3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86" creationId="{520013F6-1DEB-4077-AF4A-B12D83055AEA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87" creationId="{991A84AD-7B75-4680-A51C-EAC594E97297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88" creationId="{57F47FEC-BA94-49D8-9D84-809307DA48AF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89" creationId="{AAA8210C-F30C-4755-8147-0697C84AE421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90" creationId="{943F6061-F011-4929-A9CB-2C93021B2773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91" creationId="{96529320-F686-40FB-8A6C-6D10974B1D37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92" creationId="{B1D68309-D672-4A31-90E3-5FF62C7FA1AD}"/>
          </ac:spMkLst>
        </pc:spChg>
        <pc:spChg chg="mod">
          <ac:chgData name="Jenny Chen" userId="3fd3e1b3-2829-4b83-a999-09ceb7240592" providerId="ADAL" clId="{8D5ED31A-8822-4ECF-8B46-CE3208E52862}" dt="2020-07-28T19:50:58.593" v="1"/>
          <ac:spMkLst>
            <pc:docMk/>
            <pc:sldMk cId="1622630864" sldId="1736"/>
            <ac:spMk id="93" creationId="{A6A11FBB-541F-4EAA-8916-015B2D15574F}"/>
          </ac:spMkLst>
        </pc:spChg>
        <pc:grpChg chg="del">
          <ac:chgData name="Jenny Chen" userId="3fd3e1b3-2829-4b83-a999-09ceb7240592" providerId="ADAL" clId="{8D5ED31A-8822-4ECF-8B46-CE3208E52862}" dt="2020-07-28T19:50:58.273" v="0" actId="478"/>
          <ac:grpSpMkLst>
            <pc:docMk/>
            <pc:sldMk cId="1622630864" sldId="1736"/>
            <ac:grpSpMk id="2" creationId="{507C0F01-918D-48F5-86E5-21E67487FF3D}"/>
          </ac:grpSpMkLst>
        </pc:grpChg>
        <pc:grpChg chg="add mod">
          <ac:chgData name="Jenny Chen" userId="3fd3e1b3-2829-4b83-a999-09ceb7240592" providerId="ADAL" clId="{8D5ED31A-8822-4ECF-8B46-CE3208E52862}" dt="2020-07-28T19:50:58.593" v="1"/>
          <ac:grpSpMkLst>
            <pc:docMk/>
            <pc:sldMk cId="1622630864" sldId="1736"/>
            <ac:grpSpMk id="50" creationId="{E8C0C792-8DF9-42F3-9479-785736DD350A}"/>
          </ac:grpSpMkLst>
        </pc:grpChg>
      </pc:sldChg>
      <pc:sldChg chg="delSp del mod">
        <pc:chgData name="Jenny Chen" userId="3fd3e1b3-2829-4b83-a999-09ceb7240592" providerId="ADAL" clId="{8D5ED31A-8822-4ECF-8B46-CE3208E52862}" dt="2020-07-29T01:13:46.362" v="25" actId="47"/>
        <pc:sldMkLst>
          <pc:docMk/>
          <pc:sldMk cId="2932615040" sldId="1737"/>
        </pc:sldMkLst>
        <pc:picChg chg="del">
          <ac:chgData name="Jenny Chen" userId="3fd3e1b3-2829-4b83-a999-09ceb7240592" providerId="ADAL" clId="{8D5ED31A-8822-4ECF-8B46-CE3208E52862}" dt="2020-07-29T01:13:32.204" v="21" actId="21"/>
          <ac:picMkLst>
            <pc:docMk/>
            <pc:sldMk cId="2932615040" sldId="1737"/>
            <ac:picMk id="5" creationId="{0D49B3E4-0644-45CB-928E-74C31589E1AE}"/>
          </ac:picMkLst>
        </pc:picChg>
      </pc:sldChg>
      <pc:sldChg chg="delSp modSp del mod">
        <pc:chgData name="Jenny Chen" userId="3fd3e1b3-2829-4b83-a999-09ceb7240592" providerId="ADAL" clId="{8D5ED31A-8822-4ECF-8B46-CE3208E52862}" dt="2020-07-29T01:14:11.877" v="30" actId="47"/>
        <pc:sldMkLst>
          <pc:docMk/>
          <pc:sldMk cId="4034415153" sldId="1738"/>
        </pc:sldMkLst>
        <pc:graphicFrameChg chg="del modGraphic">
          <ac:chgData name="Jenny Chen" userId="3fd3e1b3-2829-4b83-a999-09ceb7240592" providerId="ADAL" clId="{8D5ED31A-8822-4ECF-8B46-CE3208E52862}" dt="2020-07-29T01:14:06.432" v="28" actId="21"/>
          <ac:graphicFrameMkLst>
            <pc:docMk/>
            <pc:sldMk cId="4034415153" sldId="1738"/>
            <ac:graphicFrameMk id="4" creationId="{CB6C592D-1CA4-45A1-AD9A-5F208119C09A}"/>
          </ac:graphicFrameMkLst>
        </pc:graphicFrameChg>
      </pc:sldChg>
      <pc:sldChg chg="delSp del mod">
        <pc:chgData name="Jenny Chen" userId="3fd3e1b3-2829-4b83-a999-09ceb7240592" providerId="ADAL" clId="{8D5ED31A-8822-4ECF-8B46-CE3208E52862}" dt="2020-07-29T01:32:35.335" v="265" actId="47"/>
        <pc:sldMkLst>
          <pc:docMk/>
          <pc:sldMk cId="653696035" sldId="1739"/>
        </pc:sldMkLst>
        <pc:picChg chg="del">
          <ac:chgData name="Jenny Chen" userId="3fd3e1b3-2829-4b83-a999-09ceb7240592" providerId="ADAL" clId="{8D5ED31A-8822-4ECF-8B46-CE3208E52862}" dt="2020-07-29T01:16:47.631" v="57" actId="21"/>
          <ac:picMkLst>
            <pc:docMk/>
            <pc:sldMk cId="653696035" sldId="1739"/>
            <ac:picMk id="5" creationId="{4D61911D-95C9-461C-94C1-55B153912FCA}"/>
          </ac:picMkLst>
        </pc:picChg>
        <pc:picChg chg="del">
          <ac:chgData name="Jenny Chen" userId="3fd3e1b3-2829-4b83-a999-09ceb7240592" providerId="ADAL" clId="{8D5ED31A-8822-4ECF-8B46-CE3208E52862}" dt="2020-07-29T01:16:47.631" v="57" actId="21"/>
          <ac:picMkLst>
            <pc:docMk/>
            <pc:sldMk cId="653696035" sldId="1739"/>
            <ac:picMk id="8" creationId="{8D24BD70-248C-450A-A05A-24F42FE55030}"/>
          </ac:picMkLst>
        </pc:picChg>
        <pc:picChg chg="del">
          <ac:chgData name="Jenny Chen" userId="3fd3e1b3-2829-4b83-a999-09ceb7240592" providerId="ADAL" clId="{8D5ED31A-8822-4ECF-8B46-CE3208E52862}" dt="2020-07-29T01:16:47.631" v="57" actId="21"/>
          <ac:picMkLst>
            <pc:docMk/>
            <pc:sldMk cId="653696035" sldId="1739"/>
            <ac:picMk id="10" creationId="{6F6971BF-67A9-4BCD-A2D0-21ECBFF0B622}"/>
          </ac:picMkLst>
        </pc:picChg>
      </pc:sldChg>
      <pc:sldChg chg="modSp del mod">
        <pc:chgData name="Jenny Chen" userId="3fd3e1b3-2829-4b83-a999-09ceb7240592" providerId="ADAL" clId="{8D5ED31A-8822-4ECF-8B46-CE3208E52862}" dt="2020-07-29T01:57:16.731" v="459" actId="47"/>
        <pc:sldMkLst>
          <pc:docMk/>
          <pc:sldMk cId="2674697294" sldId="1740"/>
        </pc:sldMkLst>
        <pc:spChg chg="mod">
          <ac:chgData name="Jenny Chen" userId="3fd3e1b3-2829-4b83-a999-09ceb7240592" providerId="ADAL" clId="{8D5ED31A-8822-4ECF-8B46-CE3208E52862}" dt="2020-07-29T01:35:56.253" v="302" actId="6549"/>
          <ac:spMkLst>
            <pc:docMk/>
            <pc:sldMk cId="2674697294" sldId="1740"/>
            <ac:spMk id="17" creationId="{00000000-0000-0000-0000-000000000000}"/>
          </ac:spMkLst>
        </pc:spChg>
      </pc:sldChg>
      <pc:sldChg chg="modSp del mod">
        <pc:chgData name="Jenny Chen" userId="3fd3e1b3-2829-4b83-a999-09ceb7240592" providerId="ADAL" clId="{8D5ED31A-8822-4ECF-8B46-CE3208E52862}" dt="2020-07-29T01:57:18.707" v="460" actId="47"/>
        <pc:sldMkLst>
          <pc:docMk/>
          <pc:sldMk cId="2050350525" sldId="1741"/>
        </pc:sldMkLst>
        <pc:graphicFrameChg chg="modGraphic">
          <ac:chgData name="Jenny Chen" userId="3fd3e1b3-2829-4b83-a999-09ceb7240592" providerId="ADAL" clId="{8D5ED31A-8822-4ECF-8B46-CE3208E52862}" dt="2020-07-29T01:42:39.182" v="303" actId="2711"/>
          <ac:graphicFrameMkLst>
            <pc:docMk/>
            <pc:sldMk cId="2050350525" sldId="1741"/>
            <ac:graphicFrameMk id="4" creationId="{97BAFB89-7264-4101-A30F-5C66026D5705}"/>
          </ac:graphicFrameMkLst>
        </pc:graphicFrameChg>
      </pc:sldChg>
      <pc:sldChg chg="addSp modSp mod">
        <pc:chgData name="Jenny Chen" userId="3fd3e1b3-2829-4b83-a999-09ceb7240592" providerId="ADAL" clId="{8D5ED31A-8822-4ECF-8B46-CE3208E52862}" dt="2020-07-30T20:08:00.805" v="576" actId="20577"/>
        <pc:sldMkLst>
          <pc:docMk/>
          <pc:sldMk cId="3027856154" sldId="1742"/>
        </pc:sldMkLst>
        <pc:spChg chg="mod">
          <ac:chgData name="Jenny Chen" userId="3fd3e1b3-2829-4b83-a999-09ceb7240592" providerId="ADAL" clId="{8D5ED31A-8822-4ECF-8B46-CE3208E52862}" dt="2020-07-29T02:03:49.100" v="553" actId="1076"/>
          <ac:spMkLst>
            <pc:docMk/>
            <pc:sldMk cId="3027856154" sldId="1742"/>
            <ac:spMk id="6" creationId="{00000000-0000-0000-0000-000000000000}"/>
          </ac:spMkLst>
        </pc:spChg>
        <pc:spChg chg="add mod">
          <ac:chgData name="Jenny Chen" userId="3fd3e1b3-2829-4b83-a999-09ceb7240592" providerId="ADAL" clId="{8D5ED31A-8822-4ECF-8B46-CE3208E52862}" dt="2020-07-29T02:03:49.100" v="553" actId="1076"/>
          <ac:spMkLst>
            <pc:docMk/>
            <pc:sldMk cId="3027856154" sldId="1742"/>
            <ac:spMk id="7" creationId="{C325FEB6-5CB1-4AA1-8F76-F17A78CD14F4}"/>
          </ac:spMkLst>
        </pc:spChg>
        <pc:spChg chg="mod">
          <ac:chgData name="Jenny Chen" userId="3fd3e1b3-2829-4b83-a999-09ceb7240592" providerId="ADAL" clId="{8D5ED31A-8822-4ECF-8B46-CE3208E52862}" dt="2020-07-30T20:08:00.805" v="576" actId="20577"/>
          <ac:spMkLst>
            <pc:docMk/>
            <pc:sldMk cId="3027856154" sldId="1742"/>
            <ac:spMk id="17" creationId="{00000000-0000-0000-0000-000000000000}"/>
          </ac:spMkLst>
        </pc:spChg>
        <pc:picChg chg="add mod">
          <ac:chgData name="Jenny Chen" userId="3fd3e1b3-2829-4b83-a999-09ceb7240592" providerId="ADAL" clId="{8D5ED31A-8822-4ECF-8B46-CE3208E52862}" dt="2020-07-29T02:03:51.803" v="554" actId="1076"/>
          <ac:picMkLst>
            <pc:docMk/>
            <pc:sldMk cId="3027856154" sldId="1742"/>
            <ac:picMk id="3" creationId="{A5EC49FB-758D-4302-8A62-4F89B3D4DDDC}"/>
          </ac:picMkLst>
        </pc:picChg>
      </pc:sldChg>
      <pc:sldChg chg="modSp mod">
        <pc:chgData name="Jenny Chen" userId="3fd3e1b3-2829-4b83-a999-09ceb7240592" providerId="ADAL" clId="{8D5ED31A-8822-4ECF-8B46-CE3208E52862}" dt="2020-07-29T02:04:51.520" v="561" actId="6549"/>
        <pc:sldMkLst>
          <pc:docMk/>
          <pc:sldMk cId="1735389317" sldId="1743"/>
        </pc:sldMkLst>
        <pc:spChg chg="mod">
          <ac:chgData name="Jenny Chen" userId="3fd3e1b3-2829-4b83-a999-09ceb7240592" providerId="ADAL" clId="{8D5ED31A-8822-4ECF-8B46-CE3208E52862}" dt="2020-07-29T02:04:51.520" v="561" actId="6549"/>
          <ac:spMkLst>
            <pc:docMk/>
            <pc:sldMk cId="1735389317" sldId="1743"/>
            <ac:spMk id="6" creationId="{00000000-0000-0000-0000-000000000000}"/>
          </ac:spMkLst>
        </pc:spChg>
      </pc:sldChg>
      <pc:sldChg chg="del">
        <pc:chgData name="Jenny Chen" userId="3fd3e1b3-2829-4b83-a999-09ceb7240592" providerId="ADAL" clId="{8D5ED31A-8822-4ECF-8B46-CE3208E52862}" dt="2020-07-29T02:06:31.328" v="562" actId="47"/>
        <pc:sldMkLst>
          <pc:docMk/>
          <pc:sldMk cId="1237564730" sldId="1746"/>
        </pc:sldMkLst>
      </pc:sldChg>
      <pc:sldChg chg="modSp">
        <pc:chgData name="Jenny Chen" userId="3fd3e1b3-2829-4b83-a999-09ceb7240592" providerId="ADAL" clId="{8D5ED31A-8822-4ECF-8B46-CE3208E52862}" dt="2020-07-29T02:06:55.997" v="564" actId="1076"/>
        <pc:sldMkLst>
          <pc:docMk/>
          <pc:sldMk cId="1681589737" sldId="1747"/>
        </pc:sldMkLst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5" creationId="{06BC2DCD-1631-42F1-BF0C-630A1CB2C48F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7" creationId="{B3181AFE-A5EB-4411-BAF7-93F87D3A40B1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8" creationId="{701A56E2-3AFD-460D-BD29-B44E371C7CDA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9" creationId="{40EE3177-F644-4B1E-8826-819CA7BC077E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10" creationId="{D7D27B20-B572-4B94-92FB-F18B7CC7C165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11" creationId="{9EA8D4A5-599A-48A7-BBAC-C5CF8E1C39AF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12" creationId="{E68B4C0F-7C6F-4F37-A42B-11F1BF6E6086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13" creationId="{5B74236D-BA91-4916-8951-6E144553C49C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14" creationId="{283CAA4A-62EC-4C71-B5EB-A10492CC833A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15" creationId="{0D7779F5-9218-47F7-A2A4-0334F8CE2235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16" creationId="{B9D2F436-6994-4609-BF89-75835657A8D4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18" creationId="{1414AE99-8A79-4AC1-B59B-1884BAC4786F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19" creationId="{F74BCDAA-10E1-4000-90DF-5B6C1AB45184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20" creationId="{766E7D84-755F-42DC-B289-B5F5CEA51A44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21" creationId="{F2755E16-6FE9-4978-9F1E-3D180F7DEAE0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22" creationId="{62FEFC5C-7166-40A0-9087-53B0CE434946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23" creationId="{7B1825D8-13FD-47A4-8D7A-53430172E084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24" creationId="{D5E99F2D-D069-403F-AC37-7A3E5E2A8E71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25" creationId="{00C7130E-9F74-4403-8FF6-D2C5462BD671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26" creationId="{26638E65-2D4D-49B3-B421-A83D91F471B1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27" creationId="{5BCBFDD4-EB96-4372-AF4F-75DC7E85893C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28" creationId="{EB3B392B-8BE9-4CB9-9BB9-A3EA0C3EEECD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29" creationId="{531E453F-AF3C-4B01-8D00-7A305639D5FB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30" creationId="{701EC1D3-EB8D-47C9-9D17-790C79C04080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31" creationId="{4E1AB3CC-8A2C-4775-87F6-24351CAFCBEE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32" creationId="{EA684711-DE33-4B0C-BE10-7815820F11B9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33" creationId="{A4C3B723-D436-4567-9369-4A7B16C18D05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34" creationId="{123C40F4-1BE1-4050-A8EF-FE94A391FC24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35" creationId="{D74FE1B1-7AC5-4168-9249-11C19D62CF10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36" creationId="{20D17EF5-DF5E-4F7E-A58A-CA022E756448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37" creationId="{8B1B2253-E8AE-4368-9661-C057137C2ED8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38" creationId="{325B15F9-C49F-4A05-A133-69CBB9245F7B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39" creationId="{5E99B147-7068-4C20-9957-B50E3F5E1C3B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40" creationId="{B088DAC8-1BE7-4F07-97AC-1F73F15D96A2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41" creationId="{09F1271D-0B80-4B0E-A591-072E6654E460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42" creationId="{2C0788FE-57FF-49F2-BFD9-1C7F9DA0793E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43" creationId="{B9D4547B-5293-4667-9679-66F6B957BAE4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44" creationId="{D644C72F-F6B8-40FB-BEB8-5B7C6542B11F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45" creationId="{CB393894-6063-4B83-A0A2-D468818BB281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46" creationId="{AB91A958-B67E-42E1-A348-97EF29208FAC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47" creationId="{CFB76E29-B8CD-4C7A-AF77-88E83564B01E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48" creationId="{EEA22D7F-2E92-46DB-AE8B-E43AB089D723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49" creationId="{162F6AAB-7004-4AF2-B75C-668049B26732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50" creationId="{63BCC3DF-8004-4CE7-8706-9D7AAD9C91C5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51" creationId="{34EA693A-323B-4F88-9FC5-BEDF2AAE310E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52" creationId="{49531C7B-3AAB-4F61-8B97-37865130B7EC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53" creationId="{6D984106-9748-41FD-8F5C-DB44595AF7C8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54" creationId="{C9A1DF13-C4BD-4247-9BF7-03DCCDDD9662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55" creationId="{9ED7B66B-65DF-4127-AFF2-F93F887E40FC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56" creationId="{9DA8706D-BA74-48C6-8BEC-4322668506BB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57" creationId="{FB5A31F4-C3A5-43ED-B052-AA25BE559E05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58" creationId="{FBEB38B0-51A5-4724-ABB1-956C7B62C357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59" creationId="{DEEDDCA3-6A69-44A0-8E43-D3F337A9FA94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60" creationId="{631C7E79-6AC3-4DE8-A403-9ED7608E1ACB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61" creationId="{BC85E904-1AAF-4413-BB48-742C9DAA4317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62" creationId="{EDC512A7-3824-490D-B745-1895FB6BF963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63" creationId="{E413CD43-7C5A-41AF-ADC1-8AE30E3CF72C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64" creationId="{01C03C7F-394A-4517-A354-DD14DEC1FF4E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65" creationId="{FEC6999E-E628-4435-B304-270AAC0C79DC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66" creationId="{EE120E4C-342F-41EC-9CD0-90B824E9330E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67" creationId="{2F018E97-D7EC-4045-9FC9-47157F7EBD2C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68" creationId="{69706E0C-A394-465F-A0CE-E59F064AC3D6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69" creationId="{25C6CD18-F1BE-413C-AE29-5A9932C99590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70" creationId="{3025C73D-661B-4CB1-8B72-EB0A7BF8F712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71" creationId="{A6C242A9-8CB9-44FA-B65E-FA37D6450FDF}"/>
          </ac:spMkLst>
        </pc:spChg>
        <pc:spChg chg="mod">
          <ac:chgData name="Jenny Chen" userId="3fd3e1b3-2829-4b83-a999-09ceb7240592" providerId="ADAL" clId="{8D5ED31A-8822-4ECF-8B46-CE3208E52862}" dt="2020-07-29T02:06:55.997" v="564" actId="1076"/>
          <ac:spMkLst>
            <pc:docMk/>
            <pc:sldMk cId="1681589737" sldId="1747"/>
            <ac:spMk id="72" creationId="{74999C79-CC8D-48C2-91E3-E3BABAAFBA38}"/>
          </ac:spMkLst>
        </pc:spChg>
        <pc:grpChg chg="mod">
          <ac:chgData name="Jenny Chen" userId="3fd3e1b3-2829-4b83-a999-09ceb7240592" providerId="ADAL" clId="{8D5ED31A-8822-4ECF-8B46-CE3208E52862}" dt="2020-07-29T02:06:55.997" v="564" actId="1076"/>
          <ac:grpSpMkLst>
            <pc:docMk/>
            <pc:sldMk cId="1681589737" sldId="1747"/>
            <ac:grpSpMk id="2" creationId="{ABD43A08-DFF8-4290-9FE4-AFF9F0E78D64}"/>
          </ac:grpSpMkLst>
        </pc:grpChg>
      </pc:sldChg>
      <pc:sldChg chg="addSp delSp modSp add mod">
        <pc:chgData name="Jenny Chen" userId="3fd3e1b3-2829-4b83-a999-09ceb7240592" providerId="ADAL" clId="{8D5ED31A-8822-4ECF-8B46-CE3208E52862}" dt="2020-07-29T01:22:04.899" v="111" actId="1076"/>
        <pc:sldMkLst>
          <pc:docMk/>
          <pc:sldMk cId="2070547717" sldId="1748"/>
        </pc:sldMkLst>
        <pc:spChg chg="mod">
          <ac:chgData name="Jenny Chen" userId="3fd3e1b3-2829-4b83-a999-09ceb7240592" providerId="ADAL" clId="{8D5ED31A-8822-4ECF-8B46-CE3208E52862}" dt="2020-07-29T01:12:38.169" v="11"/>
          <ac:spMkLst>
            <pc:docMk/>
            <pc:sldMk cId="2070547717" sldId="1748"/>
            <ac:spMk id="17" creationId="{00000000-0000-0000-0000-000000000000}"/>
          </ac:spMkLst>
        </pc:spChg>
        <pc:graphicFrameChg chg="add mod modGraphic">
          <ac:chgData name="Jenny Chen" userId="3fd3e1b3-2829-4b83-a999-09ceb7240592" providerId="ADAL" clId="{8D5ED31A-8822-4ECF-8B46-CE3208E52862}" dt="2020-07-29T01:22:04.899" v="111" actId="1076"/>
          <ac:graphicFrameMkLst>
            <pc:docMk/>
            <pc:sldMk cId="2070547717" sldId="1748"/>
            <ac:graphicFrameMk id="2" creationId="{4ED2BDDF-818A-43B1-865A-A4643D3D19D9}"/>
          </ac:graphicFrameMkLst>
        </pc:graphicFrameChg>
        <pc:picChg chg="add mod modCrop">
          <ac:chgData name="Jenny Chen" userId="3fd3e1b3-2829-4b83-a999-09ceb7240592" providerId="ADAL" clId="{8D5ED31A-8822-4ECF-8B46-CE3208E52862}" dt="2020-07-29T01:21:16.488" v="101" actId="1076"/>
          <ac:picMkLst>
            <pc:docMk/>
            <pc:sldMk cId="2070547717" sldId="1748"/>
            <ac:picMk id="4" creationId="{E9E40033-C551-4479-A390-BDFA608B088E}"/>
          </ac:picMkLst>
        </pc:picChg>
        <pc:picChg chg="del">
          <ac:chgData name="Jenny Chen" userId="3fd3e1b3-2829-4b83-a999-09ceb7240592" providerId="ADAL" clId="{8D5ED31A-8822-4ECF-8B46-CE3208E52862}" dt="2020-07-29T01:12:40.919" v="12" actId="478"/>
          <ac:picMkLst>
            <pc:docMk/>
            <pc:sldMk cId="2070547717" sldId="1748"/>
            <ac:picMk id="5" creationId="{0D49B3E4-0644-45CB-928E-74C31589E1AE}"/>
          </ac:picMkLst>
        </pc:picChg>
        <pc:picChg chg="add mod modCrop">
          <ac:chgData name="Jenny Chen" userId="3fd3e1b3-2829-4b83-a999-09ceb7240592" providerId="ADAL" clId="{8D5ED31A-8822-4ECF-8B46-CE3208E52862}" dt="2020-07-29T01:21:13.399" v="100" actId="1076"/>
          <ac:picMkLst>
            <pc:docMk/>
            <pc:sldMk cId="2070547717" sldId="1748"/>
            <ac:picMk id="7" creationId="{2CD54204-F1AA-4D24-836B-305DD65C5DA2}"/>
          </ac:picMkLst>
        </pc:picChg>
      </pc:sldChg>
      <pc:sldChg chg="addSp delSp modSp add mod">
        <pc:chgData name="Jenny Chen" userId="3fd3e1b3-2829-4b83-a999-09ceb7240592" providerId="ADAL" clId="{8D5ED31A-8822-4ECF-8B46-CE3208E52862}" dt="2020-07-29T01:28:39.630" v="219" actId="113"/>
        <pc:sldMkLst>
          <pc:docMk/>
          <pc:sldMk cId="2732439487" sldId="1749"/>
        </pc:sldMkLst>
        <pc:spChg chg="add del mod">
          <ac:chgData name="Jenny Chen" userId="3fd3e1b3-2829-4b83-a999-09ceb7240592" providerId="ADAL" clId="{8D5ED31A-8822-4ECF-8B46-CE3208E52862}" dt="2020-07-29T01:13:04.188" v="16"/>
          <ac:spMkLst>
            <pc:docMk/>
            <pc:sldMk cId="2732439487" sldId="1749"/>
            <ac:spMk id="2" creationId="{F99E5FE5-B98E-4988-AEA0-DA69D3353031}"/>
          </ac:spMkLst>
        </pc:spChg>
        <pc:spChg chg="add mod">
          <ac:chgData name="Jenny Chen" userId="3fd3e1b3-2829-4b83-a999-09ceb7240592" providerId="ADAL" clId="{8D5ED31A-8822-4ECF-8B46-CE3208E52862}" dt="2020-07-29T01:28:39.630" v="219" actId="113"/>
          <ac:spMkLst>
            <pc:docMk/>
            <pc:sldMk cId="2732439487" sldId="1749"/>
            <ac:spMk id="15" creationId="{7421A403-93D0-4234-98AB-1DAEFBACEEBE}"/>
          </ac:spMkLst>
        </pc:spChg>
        <pc:spChg chg="add mod">
          <ac:chgData name="Jenny Chen" userId="3fd3e1b3-2829-4b83-a999-09ceb7240592" providerId="ADAL" clId="{8D5ED31A-8822-4ECF-8B46-CE3208E52862}" dt="2020-07-29T01:28:37.069" v="218" actId="113"/>
          <ac:spMkLst>
            <pc:docMk/>
            <pc:sldMk cId="2732439487" sldId="1749"/>
            <ac:spMk id="16" creationId="{29DEE2AC-99DE-4129-BCA0-8C110C23CD10}"/>
          </ac:spMkLst>
        </pc:spChg>
        <pc:spChg chg="mod">
          <ac:chgData name="Jenny Chen" userId="3fd3e1b3-2829-4b83-a999-09ceb7240592" providerId="ADAL" clId="{8D5ED31A-8822-4ECF-8B46-CE3208E52862}" dt="2020-07-29T01:12:50.083" v="14"/>
          <ac:spMkLst>
            <pc:docMk/>
            <pc:sldMk cId="2732439487" sldId="1749"/>
            <ac:spMk id="17" creationId="{00000000-0000-0000-0000-000000000000}"/>
          </ac:spMkLst>
        </pc:spChg>
        <pc:picChg chg="add del">
          <ac:chgData name="Jenny Chen" userId="3fd3e1b3-2829-4b83-a999-09ceb7240592" providerId="ADAL" clId="{8D5ED31A-8822-4ECF-8B46-CE3208E52862}" dt="2020-07-29T01:17:08.848" v="63" actId="478"/>
          <ac:picMkLst>
            <pc:docMk/>
            <pc:sldMk cId="2732439487" sldId="1749"/>
            <ac:picMk id="3" creationId="{66633048-1022-4C7D-8FAE-E4151D731625}"/>
          </ac:picMkLst>
        </pc:picChg>
        <pc:picChg chg="add del">
          <ac:chgData name="Jenny Chen" userId="3fd3e1b3-2829-4b83-a999-09ceb7240592" providerId="ADAL" clId="{8D5ED31A-8822-4ECF-8B46-CE3208E52862}" dt="2020-07-29T01:17:08.441" v="62" actId="478"/>
          <ac:picMkLst>
            <pc:docMk/>
            <pc:sldMk cId="2732439487" sldId="1749"/>
            <ac:picMk id="5" creationId="{46B69E84-6799-49F5-A5FC-B2E376723978}"/>
          </ac:picMkLst>
        </pc:picChg>
        <pc:picChg chg="add del mod">
          <ac:chgData name="Jenny Chen" userId="3fd3e1b3-2829-4b83-a999-09ceb7240592" providerId="ADAL" clId="{8D5ED31A-8822-4ECF-8B46-CE3208E52862}" dt="2020-07-29T01:17:05.647" v="61" actId="478"/>
          <ac:picMkLst>
            <pc:docMk/>
            <pc:sldMk cId="2732439487" sldId="1749"/>
            <ac:picMk id="7" creationId="{78652525-202D-4BE3-9737-B270A3499A16}"/>
          </ac:picMkLst>
        </pc:picChg>
        <pc:picChg chg="add mod">
          <ac:chgData name="Jenny Chen" userId="3fd3e1b3-2829-4b83-a999-09ceb7240592" providerId="ADAL" clId="{8D5ED31A-8822-4ECF-8B46-CE3208E52862}" dt="2020-07-29T01:27:15.562" v="207" actId="1076"/>
          <ac:picMkLst>
            <pc:docMk/>
            <pc:sldMk cId="2732439487" sldId="1749"/>
            <ac:picMk id="10" creationId="{CEF8380B-D56A-4936-BC0D-6E5C8BA133AF}"/>
          </ac:picMkLst>
        </pc:picChg>
        <pc:picChg chg="add mod">
          <ac:chgData name="Jenny Chen" userId="3fd3e1b3-2829-4b83-a999-09ceb7240592" providerId="ADAL" clId="{8D5ED31A-8822-4ECF-8B46-CE3208E52862}" dt="2020-07-29T01:27:11.925" v="205" actId="1076"/>
          <ac:picMkLst>
            <pc:docMk/>
            <pc:sldMk cId="2732439487" sldId="1749"/>
            <ac:picMk id="12" creationId="{815B95F5-E401-4ED3-8C95-7D7429CC4926}"/>
          </ac:picMkLst>
        </pc:picChg>
        <pc:picChg chg="add mod modCrop">
          <ac:chgData name="Jenny Chen" userId="3fd3e1b3-2829-4b83-a999-09ceb7240592" providerId="ADAL" clId="{8D5ED31A-8822-4ECF-8B46-CE3208E52862}" dt="2020-07-29T01:27:47.564" v="214" actId="1076"/>
          <ac:picMkLst>
            <pc:docMk/>
            <pc:sldMk cId="2732439487" sldId="1749"/>
            <ac:picMk id="14" creationId="{F965A4FC-A2BD-4194-BDDE-FB93D0925947}"/>
          </ac:picMkLst>
        </pc:picChg>
      </pc:sldChg>
      <pc:sldChg chg="addSp modSp add mod">
        <pc:chgData name="Jenny Chen" userId="3fd3e1b3-2829-4b83-a999-09ceb7240592" providerId="ADAL" clId="{8D5ED31A-8822-4ECF-8B46-CE3208E52862}" dt="2020-07-29T01:46:04.478" v="340" actId="1076"/>
        <pc:sldMkLst>
          <pc:docMk/>
          <pc:sldMk cId="2902544398" sldId="1750"/>
        </pc:sldMkLst>
        <pc:spChg chg="add mod">
          <ac:chgData name="Jenny Chen" userId="3fd3e1b3-2829-4b83-a999-09ceb7240592" providerId="ADAL" clId="{8D5ED31A-8822-4ECF-8B46-CE3208E52862}" dt="2020-07-29T01:46:04.478" v="340" actId="1076"/>
          <ac:spMkLst>
            <pc:docMk/>
            <pc:sldMk cId="2902544398" sldId="1750"/>
            <ac:spMk id="4" creationId="{6B3310FD-9CE4-4D88-A61B-06E431C13CB0}"/>
          </ac:spMkLst>
        </pc:spChg>
        <pc:spChg chg="mod">
          <ac:chgData name="Jenny Chen" userId="3fd3e1b3-2829-4b83-a999-09ceb7240592" providerId="ADAL" clId="{8D5ED31A-8822-4ECF-8B46-CE3208E52862}" dt="2020-07-29T01:13:14.584" v="19"/>
          <ac:spMkLst>
            <pc:docMk/>
            <pc:sldMk cId="2902544398" sldId="1750"/>
            <ac:spMk id="17" creationId="{00000000-0000-0000-0000-000000000000}"/>
          </ac:spMkLst>
        </pc:spChg>
        <pc:picChg chg="add mod">
          <ac:chgData name="Jenny Chen" userId="3fd3e1b3-2829-4b83-a999-09ceb7240592" providerId="ADAL" clId="{8D5ED31A-8822-4ECF-8B46-CE3208E52862}" dt="2020-07-29T01:32:21.532" v="264" actId="1076"/>
          <ac:picMkLst>
            <pc:docMk/>
            <pc:sldMk cId="2902544398" sldId="1750"/>
            <ac:picMk id="2" creationId="{DE75DDA8-DBCB-48D3-92AA-63FC7F29683A}"/>
          </ac:picMkLst>
        </pc:picChg>
      </pc:sldChg>
      <pc:sldChg chg="addSp modSp add mod">
        <pc:chgData name="Jenny Chen" userId="3fd3e1b3-2829-4b83-a999-09ceb7240592" providerId="ADAL" clId="{8D5ED31A-8822-4ECF-8B46-CE3208E52862}" dt="2020-07-29T01:16:28.262" v="56"/>
        <pc:sldMkLst>
          <pc:docMk/>
          <pc:sldMk cId="2787926850" sldId="1751"/>
        </pc:sldMkLst>
        <pc:spChg chg="mod">
          <ac:chgData name="Jenny Chen" userId="3fd3e1b3-2829-4b83-a999-09ceb7240592" providerId="ADAL" clId="{8D5ED31A-8822-4ECF-8B46-CE3208E52862}" dt="2020-07-29T01:13:20.379" v="20"/>
          <ac:spMkLst>
            <pc:docMk/>
            <pc:sldMk cId="2787926850" sldId="1751"/>
            <ac:spMk id="17" creationId="{00000000-0000-0000-0000-000000000000}"/>
          </ac:spMkLst>
        </pc:spChg>
        <pc:graphicFrameChg chg="add mod modGraphic">
          <ac:chgData name="Jenny Chen" userId="3fd3e1b3-2829-4b83-a999-09ceb7240592" providerId="ADAL" clId="{8D5ED31A-8822-4ECF-8B46-CE3208E52862}" dt="2020-07-29T01:16:28.262" v="56"/>
          <ac:graphicFrameMkLst>
            <pc:docMk/>
            <pc:sldMk cId="2787926850" sldId="1751"/>
            <ac:graphicFrameMk id="2" creationId="{63BEB565-47DF-4E68-96CA-2449F514027D}"/>
          </ac:graphicFrameMkLst>
        </pc:graphicFrameChg>
      </pc:sldChg>
      <pc:sldChg chg="addSp delSp modSp add del mod">
        <pc:chgData name="Jenny Chen" userId="3fd3e1b3-2829-4b83-a999-09ceb7240592" providerId="ADAL" clId="{8D5ED31A-8822-4ECF-8B46-CE3208E52862}" dt="2020-07-29T01:53:13.665" v="417" actId="47"/>
        <pc:sldMkLst>
          <pc:docMk/>
          <pc:sldMk cId="391124463" sldId="1752"/>
        </pc:sldMkLst>
        <pc:spChg chg="add del mod">
          <ac:chgData name="Jenny Chen" userId="3fd3e1b3-2829-4b83-a999-09ceb7240592" providerId="ADAL" clId="{8D5ED31A-8822-4ECF-8B46-CE3208E52862}" dt="2020-07-29T01:45:00.423" v="324" actId="478"/>
          <ac:spMkLst>
            <pc:docMk/>
            <pc:sldMk cId="391124463" sldId="1752"/>
            <ac:spMk id="2" creationId="{EA414BC5-BFBF-4E63-AA1F-DCF70DF8C284}"/>
          </ac:spMkLst>
        </pc:spChg>
        <pc:graphicFrameChg chg="add mod modGraphic">
          <ac:chgData name="Jenny Chen" userId="3fd3e1b3-2829-4b83-a999-09ceb7240592" providerId="ADAL" clId="{8D5ED31A-8822-4ECF-8B46-CE3208E52862}" dt="2020-07-29T01:51:54.387" v="402" actId="20577"/>
          <ac:graphicFrameMkLst>
            <pc:docMk/>
            <pc:sldMk cId="391124463" sldId="1752"/>
            <ac:graphicFrameMk id="3" creationId="{0D27429C-9254-4859-94A1-F7F1DAAD20E8}"/>
          </ac:graphicFrameMkLst>
        </pc:graphicFrameChg>
        <pc:graphicFrameChg chg="del">
          <ac:chgData name="Jenny Chen" userId="3fd3e1b3-2829-4b83-a999-09ceb7240592" providerId="ADAL" clId="{8D5ED31A-8822-4ECF-8B46-CE3208E52862}" dt="2020-07-29T01:43:45.096" v="305" actId="478"/>
          <ac:graphicFrameMkLst>
            <pc:docMk/>
            <pc:sldMk cId="391124463" sldId="1752"/>
            <ac:graphicFrameMk id="8" creationId="{6B776C29-CAA5-4980-AD13-52F4A0254220}"/>
          </ac:graphicFrameMkLst>
        </pc:graphicFrameChg>
      </pc:sldChg>
      <pc:sldChg chg="modSp add del mod">
        <pc:chgData name="Jenny Chen" userId="3fd3e1b3-2829-4b83-a999-09ceb7240592" providerId="ADAL" clId="{8D5ED31A-8822-4ECF-8B46-CE3208E52862}" dt="2020-07-29T01:53:57.842" v="433" actId="47"/>
        <pc:sldMkLst>
          <pc:docMk/>
          <pc:sldMk cId="263368804" sldId="1753"/>
        </pc:sldMkLst>
        <pc:graphicFrameChg chg="mod modGraphic">
          <ac:chgData name="Jenny Chen" userId="3fd3e1b3-2829-4b83-a999-09ceb7240592" providerId="ADAL" clId="{8D5ED31A-8822-4ECF-8B46-CE3208E52862}" dt="2020-07-29T01:53:22.312" v="419"/>
          <ac:graphicFrameMkLst>
            <pc:docMk/>
            <pc:sldMk cId="263368804" sldId="1753"/>
            <ac:graphicFrameMk id="3" creationId="{0D27429C-9254-4859-94A1-F7F1DAAD20E8}"/>
          </ac:graphicFrameMkLst>
        </pc:graphicFrameChg>
      </pc:sldChg>
      <pc:sldChg chg="modSp add mod ord">
        <pc:chgData name="Jenny Chen" userId="3fd3e1b3-2829-4b83-a999-09ceb7240592" providerId="ADAL" clId="{8D5ED31A-8822-4ECF-8B46-CE3208E52862}" dt="2020-07-29T01:54:09.303" v="434" actId="20577"/>
        <pc:sldMkLst>
          <pc:docMk/>
          <pc:sldMk cId="583258723" sldId="1754"/>
        </pc:sldMkLst>
        <pc:spChg chg="mod">
          <ac:chgData name="Jenny Chen" userId="3fd3e1b3-2829-4b83-a999-09ceb7240592" providerId="ADAL" clId="{8D5ED31A-8822-4ECF-8B46-CE3208E52862}" dt="2020-07-29T01:54:09.303" v="434" actId="20577"/>
          <ac:spMkLst>
            <pc:docMk/>
            <pc:sldMk cId="583258723" sldId="1754"/>
            <ac:spMk id="17" creationId="{00000000-0000-0000-0000-000000000000}"/>
          </ac:spMkLst>
        </pc:spChg>
      </pc:sldChg>
      <pc:sldChg chg="modSp add mod">
        <pc:chgData name="Jenny Chen" userId="3fd3e1b3-2829-4b83-a999-09ceb7240592" providerId="ADAL" clId="{8D5ED31A-8822-4ECF-8B46-CE3208E52862}" dt="2020-07-29T01:54:13.210" v="435" actId="20577"/>
        <pc:sldMkLst>
          <pc:docMk/>
          <pc:sldMk cId="2516450625" sldId="1755"/>
        </pc:sldMkLst>
        <pc:spChg chg="mod">
          <ac:chgData name="Jenny Chen" userId="3fd3e1b3-2829-4b83-a999-09ceb7240592" providerId="ADAL" clId="{8D5ED31A-8822-4ECF-8B46-CE3208E52862}" dt="2020-07-29T01:54:13.210" v="435" actId="20577"/>
          <ac:spMkLst>
            <pc:docMk/>
            <pc:sldMk cId="2516450625" sldId="1755"/>
            <ac:spMk id="17" creationId="{00000000-0000-0000-0000-000000000000}"/>
          </ac:spMkLst>
        </pc:spChg>
        <pc:graphicFrameChg chg="mod modGraphic">
          <ac:chgData name="Jenny Chen" userId="3fd3e1b3-2829-4b83-a999-09ceb7240592" providerId="ADAL" clId="{8D5ED31A-8822-4ECF-8B46-CE3208E52862}" dt="2020-07-29T01:53:51.236" v="432"/>
          <ac:graphicFrameMkLst>
            <pc:docMk/>
            <pc:sldMk cId="2516450625" sldId="1755"/>
            <ac:graphicFrameMk id="3" creationId="{0D27429C-9254-4859-94A1-F7F1DAAD20E8}"/>
          </ac:graphicFrameMkLst>
        </pc:graphicFrameChg>
      </pc:sldChg>
      <pc:sldChg chg="addSp modSp add mod">
        <pc:chgData name="Jenny Chen" userId="3fd3e1b3-2829-4b83-a999-09ceb7240592" providerId="ADAL" clId="{8D5ED31A-8822-4ECF-8B46-CE3208E52862}" dt="2020-07-29T01:56:47.361" v="458" actId="255"/>
        <pc:sldMkLst>
          <pc:docMk/>
          <pc:sldMk cId="1096774843" sldId="1756"/>
        </pc:sldMkLst>
        <pc:spChg chg="add mod">
          <ac:chgData name="Jenny Chen" userId="3fd3e1b3-2829-4b83-a999-09ceb7240592" providerId="ADAL" clId="{8D5ED31A-8822-4ECF-8B46-CE3208E52862}" dt="2020-07-29T01:56:42.641" v="457" actId="1076"/>
          <ac:spMkLst>
            <pc:docMk/>
            <pc:sldMk cId="1096774843" sldId="1756"/>
            <ac:spMk id="2" creationId="{876099FE-91F2-4E9C-B22A-07A6562BE6A8}"/>
          </ac:spMkLst>
        </pc:spChg>
        <pc:spChg chg="mod">
          <ac:chgData name="Jenny Chen" userId="3fd3e1b3-2829-4b83-a999-09ceb7240592" providerId="ADAL" clId="{8D5ED31A-8822-4ECF-8B46-CE3208E52862}" dt="2020-07-29T01:54:21.263" v="437" actId="20577"/>
          <ac:spMkLst>
            <pc:docMk/>
            <pc:sldMk cId="1096774843" sldId="1756"/>
            <ac:spMk id="17" creationId="{00000000-0000-0000-0000-000000000000}"/>
          </ac:spMkLst>
        </pc:spChg>
        <pc:graphicFrameChg chg="mod modGraphic">
          <ac:chgData name="Jenny Chen" userId="3fd3e1b3-2829-4b83-a999-09ceb7240592" providerId="ADAL" clId="{8D5ED31A-8822-4ECF-8B46-CE3208E52862}" dt="2020-07-29T01:56:47.361" v="458" actId="255"/>
          <ac:graphicFrameMkLst>
            <pc:docMk/>
            <pc:sldMk cId="1096774843" sldId="1756"/>
            <ac:graphicFrameMk id="3" creationId="{0D27429C-9254-4859-94A1-F7F1DAAD20E8}"/>
          </ac:graphicFrameMkLst>
        </pc:graphicFrameChg>
      </pc:sldChg>
      <pc:sldChg chg="modSp add">
        <pc:chgData name="Jenny Chen" userId="3fd3e1b3-2829-4b83-a999-09ceb7240592" providerId="ADAL" clId="{8D5ED31A-8822-4ECF-8B46-CE3208E52862}" dt="2020-07-29T06:14:10.302" v="570"/>
        <pc:sldMkLst>
          <pc:docMk/>
          <pc:sldMk cId="3244468067" sldId="1760"/>
        </pc:sldMkLst>
        <pc:spChg chg="mod">
          <ac:chgData name="Jenny Chen" userId="3fd3e1b3-2829-4b83-a999-09ceb7240592" providerId="ADAL" clId="{8D5ED31A-8822-4ECF-8B46-CE3208E52862}" dt="2020-07-29T06:14:10.302" v="570"/>
          <ac:spMkLst>
            <pc:docMk/>
            <pc:sldMk cId="3244468067" sldId="1760"/>
            <ac:spMk id="6" creationId="{00000000-0000-0000-0000-000000000000}"/>
          </ac:spMkLst>
        </pc:spChg>
      </pc:sldChg>
      <pc:sldChg chg="modSp add">
        <pc:chgData name="Jenny Chen" userId="3fd3e1b3-2829-4b83-a999-09ceb7240592" providerId="ADAL" clId="{8D5ED31A-8822-4ECF-8B46-CE3208E52862}" dt="2020-07-29T06:13:41.503" v="566"/>
        <pc:sldMkLst>
          <pc:docMk/>
          <pc:sldMk cId="2867353121" sldId="1761"/>
        </pc:sldMkLst>
        <pc:spChg chg="mod">
          <ac:chgData name="Jenny Chen" userId="3fd3e1b3-2829-4b83-a999-09ceb7240592" providerId="ADAL" clId="{8D5ED31A-8822-4ECF-8B46-CE3208E52862}" dt="2020-07-29T06:13:41.503" v="566"/>
          <ac:spMkLst>
            <pc:docMk/>
            <pc:sldMk cId="2867353121" sldId="1761"/>
            <ac:spMk id="2" creationId="{00000000-0000-0000-0000-000000000000}"/>
          </ac:spMkLst>
        </pc:spChg>
      </pc:sldChg>
    </pc:docChg>
  </pc:docChgLst>
  <pc:docChgLst>
    <pc:chgData name="Jenny Chen" userId="3fd3e1b3-2829-4b83-a999-09ceb7240592" providerId="ADAL" clId="{480531B4-681D-45FE-AD4E-2CA606FC8503}"/>
    <pc:docChg chg="delSld modSld modSection">
      <pc:chgData name="Jenny Chen" userId="3fd3e1b3-2829-4b83-a999-09ceb7240592" providerId="ADAL" clId="{480531B4-681D-45FE-AD4E-2CA606FC8503}" dt="2019-01-24T21:17:39.528" v="35"/>
      <pc:docMkLst>
        <pc:docMk/>
      </pc:docMkLst>
      <pc:sldChg chg="modSp">
        <pc:chgData name="Jenny Chen" userId="3fd3e1b3-2829-4b83-a999-09ceb7240592" providerId="ADAL" clId="{480531B4-681D-45FE-AD4E-2CA606FC8503}" dt="2019-01-24T19:33:58.209" v="0"/>
        <pc:sldMkLst>
          <pc:docMk/>
          <pc:sldMk cId="546707467" sldId="1720"/>
        </pc:sldMkLst>
        <pc:spChg chg="mod">
          <ac:chgData name="Jenny Chen" userId="3fd3e1b3-2829-4b83-a999-09ceb7240592" providerId="ADAL" clId="{480531B4-681D-45FE-AD4E-2CA606FC8503}" dt="2019-01-24T19:33:58.209" v="0"/>
          <ac:spMkLst>
            <pc:docMk/>
            <pc:sldMk cId="546707467" sldId="1720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480531B4-681D-45FE-AD4E-2CA606FC8503}" dt="2019-01-24T19:34:17.018" v="5" actId="20577"/>
        <pc:sldMkLst>
          <pc:docMk/>
          <pc:sldMk cId="2698537591" sldId="1721"/>
        </pc:sldMkLst>
        <pc:spChg chg="mod">
          <ac:chgData name="Jenny Chen" userId="3fd3e1b3-2829-4b83-a999-09ceb7240592" providerId="ADAL" clId="{480531B4-681D-45FE-AD4E-2CA606FC8503}" dt="2019-01-24T19:34:17.018" v="5" actId="20577"/>
          <ac:spMkLst>
            <pc:docMk/>
            <pc:sldMk cId="2698537591" sldId="1721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480531B4-681D-45FE-AD4E-2CA606FC8503}" dt="2019-01-24T19:34:25.640" v="7" actId="20577"/>
        <pc:sldMkLst>
          <pc:docMk/>
          <pc:sldMk cId="1711597888" sldId="1722"/>
        </pc:sldMkLst>
        <pc:spChg chg="mod">
          <ac:chgData name="Jenny Chen" userId="3fd3e1b3-2829-4b83-a999-09ceb7240592" providerId="ADAL" clId="{480531B4-681D-45FE-AD4E-2CA606FC8503}" dt="2019-01-24T19:34:25.640" v="7" actId="20577"/>
          <ac:spMkLst>
            <pc:docMk/>
            <pc:sldMk cId="1711597888" sldId="1722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480531B4-681D-45FE-AD4E-2CA606FC8503}" dt="2019-01-24T19:34:33.329" v="8"/>
        <pc:sldMkLst>
          <pc:docMk/>
          <pc:sldMk cId="3742052386" sldId="1723"/>
        </pc:sldMkLst>
        <pc:spChg chg="mod">
          <ac:chgData name="Jenny Chen" userId="3fd3e1b3-2829-4b83-a999-09ceb7240592" providerId="ADAL" clId="{480531B4-681D-45FE-AD4E-2CA606FC8503}" dt="2019-01-24T19:34:33.329" v="8"/>
          <ac:spMkLst>
            <pc:docMk/>
            <pc:sldMk cId="3742052386" sldId="1723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480531B4-681D-45FE-AD4E-2CA606FC8503}" dt="2019-01-24T21:15:23.549" v="33"/>
        <pc:sldMkLst>
          <pc:docMk/>
          <pc:sldMk cId="2906060374" sldId="1731"/>
        </pc:sldMkLst>
        <pc:spChg chg="mod">
          <ac:chgData name="Jenny Chen" userId="3fd3e1b3-2829-4b83-a999-09ceb7240592" providerId="ADAL" clId="{480531B4-681D-45FE-AD4E-2CA606FC8503}" dt="2019-01-24T21:15:23.549" v="33"/>
          <ac:spMkLst>
            <pc:docMk/>
            <pc:sldMk cId="2906060374" sldId="1731"/>
            <ac:spMk id="6" creationId="{00000000-0000-0000-0000-000000000000}"/>
          </ac:spMkLst>
        </pc:spChg>
      </pc:sldChg>
      <pc:sldChg chg="modSp">
        <pc:chgData name="Jenny Chen" userId="3fd3e1b3-2829-4b83-a999-09ceb7240592" providerId="ADAL" clId="{480531B4-681D-45FE-AD4E-2CA606FC8503}" dt="2019-01-24T21:16:57.759" v="34"/>
        <pc:sldMkLst>
          <pc:docMk/>
          <pc:sldMk cId="2936289883" sldId="1732"/>
        </pc:sldMkLst>
        <pc:spChg chg="mod">
          <ac:chgData name="Jenny Chen" userId="3fd3e1b3-2829-4b83-a999-09ceb7240592" providerId="ADAL" clId="{480531B4-681D-45FE-AD4E-2CA606FC8503}" dt="2019-01-24T21:16:57.759" v="34"/>
          <ac:spMkLst>
            <pc:docMk/>
            <pc:sldMk cId="2936289883" sldId="1732"/>
            <ac:spMk id="6" creationId="{00000000-0000-0000-0000-000000000000}"/>
          </ac:spMkLst>
        </pc:spChg>
      </pc:sldChg>
      <pc:sldChg chg="modSp">
        <pc:chgData name="Jenny Chen" userId="3fd3e1b3-2829-4b83-a999-09ceb7240592" providerId="ADAL" clId="{480531B4-681D-45FE-AD4E-2CA606FC8503}" dt="2019-01-24T21:17:39.528" v="35"/>
        <pc:sldMkLst>
          <pc:docMk/>
          <pc:sldMk cId="3360045161" sldId="1733"/>
        </pc:sldMkLst>
        <pc:spChg chg="mod">
          <ac:chgData name="Jenny Chen" userId="3fd3e1b3-2829-4b83-a999-09ceb7240592" providerId="ADAL" clId="{480531B4-681D-45FE-AD4E-2CA606FC8503}" dt="2019-01-24T21:17:39.528" v="35"/>
          <ac:spMkLst>
            <pc:docMk/>
            <pc:sldMk cId="3360045161" sldId="1733"/>
            <ac:spMk id="6" creationId="{00000000-0000-0000-0000-000000000000}"/>
          </ac:spMkLst>
        </pc:spChg>
      </pc:sldChg>
      <pc:sldChg chg="modSp">
        <pc:chgData name="Jenny Chen" userId="3fd3e1b3-2829-4b83-a999-09ceb7240592" providerId="ADAL" clId="{480531B4-681D-45FE-AD4E-2CA606FC8503}" dt="2019-01-24T19:34:10.525" v="3"/>
        <pc:sldMkLst>
          <pc:docMk/>
          <pc:sldMk cId="1622630864" sldId="1736"/>
        </pc:sldMkLst>
        <pc:spChg chg="mod">
          <ac:chgData name="Jenny Chen" userId="3fd3e1b3-2829-4b83-a999-09ceb7240592" providerId="ADAL" clId="{480531B4-681D-45FE-AD4E-2CA606FC8503}" dt="2019-01-24T19:34:10.525" v="3"/>
          <ac:spMkLst>
            <pc:docMk/>
            <pc:sldMk cId="1622630864" sldId="1736"/>
            <ac:spMk id="6" creationId="{00000000-0000-0000-0000-000000000000}"/>
          </ac:spMkLst>
        </pc:spChg>
      </pc:sldChg>
      <pc:sldChg chg="del">
        <pc:chgData name="Jenny Chen" userId="3fd3e1b3-2829-4b83-a999-09ceb7240592" providerId="ADAL" clId="{480531B4-681D-45FE-AD4E-2CA606FC8503}" dt="2019-01-24T21:14:14.413" v="9" actId="2696"/>
        <pc:sldMkLst>
          <pc:docMk/>
          <pc:sldMk cId="504149774" sldId="1737"/>
        </pc:sldMkLst>
      </pc:sldChg>
      <pc:sldChg chg="del">
        <pc:chgData name="Jenny Chen" userId="3fd3e1b3-2829-4b83-a999-09ceb7240592" providerId="ADAL" clId="{480531B4-681D-45FE-AD4E-2CA606FC8503}" dt="2019-01-24T21:14:14.464" v="10" actId="2696"/>
        <pc:sldMkLst>
          <pc:docMk/>
          <pc:sldMk cId="487042798" sldId="1738"/>
        </pc:sldMkLst>
      </pc:sldChg>
      <pc:sldChg chg="del">
        <pc:chgData name="Jenny Chen" userId="3fd3e1b3-2829-4b83-a999-09ceb7240592" providerId="ADAL" clId="{480531B4-681D-45FE-AD4E-2CA606FC8503}" dt="2019-01-24T21:14:14.544" v="11" actId="2696"/>
        <pc:sldMkLst>
          <pc:docMk/>
          <pc:sldMk cId="1147844951" sldId="1739"/>
        </pc:sldMkLst>
      </pc:sldChg>
      <pc:sldChg chg="del">
        <pc:chgData name="Jenny Chen" userId="3fd3e1b3-2829-4b83-a999-09ceb7240592" providerId="ADAL" clId="{480531B4-681D-45FE-AD4E-2CA606FC8503}" dt="2019-01-24T21:14:14.623" v="12" actId="2696"/>
        <pc:sldMkLst>
          <pc:docMk/>
          <pc:sldMk cId="1011250685" sldId="1740"/>
        </pc:sldMkLst>
      </pc:sldChg>
      <pc:sldChg chg="del">
        <pc:chgData name="Jenny Chen" userId="3fd3e1b3-2829-4b83-a999-09ceb7240592" providerId="ADAL" clId="{480531B4-681D-45FE-AD4E-2CA606FC8503}" dt="2019-01-24T21:14:14.653" v="13" actId="2696"/>
        <pc:sldMkLst>
          <pc:docMk/>
          <pc:sldMk cId="1469681625" sldId="1741"/>
        </pc:sldMkLst>
      </pc:sldChg>
      <pc:sldChg chg="del">
        <pc:chgData name="Jenny Chen" userId="3fd3e1b3-2829-4b83-a999-09ceb7240592" providerId="ADAL" clId="{480531B4-681D-45FE-AD4E-2CA606FC8503}" dt="2019-01-24T21:14:14.686" v="14" actId="2696"/>
        <pc:sldMkLst>
          <pc:docMk/>
          <pc:sldMk cId="2755549353" sldId="1742"/>
        </pc:sldMkLst>
      </pc:sldChg>
      <pc:sldChg chg="del">
        <pc:chgData name="Jenny Chen" userId="3fd3e1b3-2829-4b83-a999-09ceb7240592" providerId="ADAL" clId="{480531B4-681D-45FE-AD4E-2CA606FC8503}" dt="2019-01-24T21:14:14.706" v="15" actId="2696"/>
        <pc:sldMkLst>
          <pc:docMk/>
          <pc:sldMk cId="1868350504" sldId="1743"/>
        </pc:sldMkLst>
      </pc:sldChg>
      <pc:sldChg chg="del">
        <pc:chgData name="Jenny Chen" userId="3fd3e1b3-2829-4b83-a999-09ceb7240592" providerId="ADAL" clId="{480531B4-681D-45FE-AD4E-2CA606FC8503}" dt="2019-01-24T21:14:20.445" v="16" actId="2696"/>
        <pc:sldMkLst>
          <pc:docMk/>
          <pc:sldMk cId="4015795351" sldId="1744"/>
        </pc:sldMkLst>
      </pc:sldChg>
      <pc:sldChg chg="del">
        <pc:chgData name="Jenny Chen" userId="3fd3e1b3-2829-4b83-a999-09ceb7240592" providerId="ADAL" clId="{480531B4-681D-45FE-AD4E-2CA606FC8503}" dt="2019-01-24T21:14:20.483" v="17" actId="2696"/>
        <pc:sldMkLst>
          <pc:docMk/>
          <pc:sldMk cId="1701676840" sldId="1745"/>
        </pc:sldMkLst>
      </pc:sldChg>
      <pc:sldChg chg="del">
        <pc:chgData name="Jenny Chen" userId="3fd3e1b3-2829-4b83-a999-09ceb7240592" providerId="ADAL" clId="{480531B4-681D-45FE-AD4E-2CA606FC8503}" dt="2019-01-24T21:14:20.529" v="18" actId="2696"/>
        <pc:sldMkLst>
          <pc:docMk/>
          <pc:sldMk cId="2819695715" sldId="1746"/>
        </pc:sldMkLst>
      </pc:sldChg>
      <pc:sldChg chg="del">
        <pc:chgData name="Jenny Chen" userId="3fd3e1b3-2829-4b83-a999-09ceb7240592" providerId="ADAL" clId="{480531B4-681D-45FE-AD4E-2CA606FC8503}" dt="2019-01-24T21:14:20.545" v="19" actId="2696"/>
        <pc:sldMkLst>
          <pc:docMk/>
          <pc:sldMk cId="2919805734" sldId="1747"/>
        </pc:sldMkLst>
      </pc:sldChg>
      <pc:sldChg chg="del">
        <pc:chgData name="Jenny Chen" userId="3fd3e1b3-2829-4b83-a999-09ceb7240592" providerId="ADAL" clId="{480531B4-681D-45FE-AD4E-2CA606FC8503}" dt="2019-01-24T21:14:20.699" v="20" actId="2696"/>
        <pc:sldMkLst>
          <pc:docMk/>
          <pc:sldMk cId="2626630697" sldId="1748"/>
        </pc:sldMkLst>
      </pc:sldChg>
      <pc:sldChg chg="del">
        <pc:chgData name="Jenny Chen" userId="3fd3e1b3-2829-4b83-a999-09ceb7240592" providerId="ADAL" clId="{480531B4-681D-45FE-AD4E-2CA606FC8503}" dt="2019-01-24T21:14:20.746" v="21" actId="2696"/>
        <pc:sldMkLst>
          <pc:docMk/>
          <pc:sldMk cId="2037296611" sldId="1749"/>
        </pc:sldMkLst>
      </pc:sldChg>
      <pc:sldChg chg="del">
        <pc:chgData name="Jenny Chen" userId="3fd3e1b3-2829-4b83-a999-09ceb7240592" providerId="ADAL" clId="{480531B4-681D-45FE-AD4E-2CA606FC8503}" dt="2019-01-24T21:14:20.768" v="22" actId="2696"/>
        <pc:sldMkLst>
          <pc:docMk/>
          <pc:sldMk cId="2955026989" sldId="1750"/>
        </pc:sldMkLst>
      </pc:sldChg>
      <pc:sldChg chg="del">
        <pc:chgData name="Jenny Chen" userId="3fd3e1b3-2829-4b83-a999-09ceb7240592" providerId="ADAL" clId="{480531B4-681D-45FE-AD4E-2CA606FC8503}" dt="2019-01-24T21:14:20.815" v="23" actId="2696"/>
        <pc:sldMkLst>
          <pc:docMk/>
          <pc:sldMk cId="4219678819" sldId="1751"/>
        </pc:sldMkLst>
      </pc:sldChg>
      <pc:sldChg chg="del">
        <pc:chgData name="Jenny Chen" userId="3fd3e1b3-2829-4b83-a999-09ceb7240592" providerId="ADAL" clId="{480531B4-681D-45FE-AD4E-2CA606FC8503}" dt="2019-01-24T21:14:20.884" v="24" actId="2696"/>
        <pc:sldMkLst>
          <pc:docMk/>
          <pc:sldMk cId="1749179575" sldId="1752"/>
        </pc:sldMkLst>
      </pc:sldChg>
      <pc:sldChg chg="del">
        <pc:chgData name="Jenny Chen" userId="3fd3e1b3-2829-4b83-a999-09ceb7240592" providerId="ADAL" clId="{480531B4-681D-45FE-AD4E-2CA606FC8503}" dt="2019-01-24T21:14:20.915" v="25" actId="2696"/>
        <pc:sldMkLst>
          <pc:docMk/>
          <pc:sldMk cId="669775770" sldId="1753"/>
        </pc:sldMkLst>
      </pc:sldChg>
      <pc:sldChg chg="del">
        <pc:chgData name="Jenny Chen" userId="3fd3e1b3-2829-4b83-a999-09ceb7240592" providerId="ADAL" clId="{480531B4-681D-45FE-AD4E-2CA606FC8503}" dt="2019-01-24T21:14:20.931" v="26" actId="2696"/>
        <pc:sldMkLst>
          <pc:docMk/>
          <pc:sldMk cId="524758164" sldId="1754"/>
        </pc:sldMkLst>
      </pc:sldChg>
      <pc:sldChg chg="del">
        <pc:chgData name="Jenny Chen" userId="3fd3e1b3-2829-4b83-a999-09ceb7240592" providerId="ADAL" clId="{480531B4-681D-45FE-AD4E-2CA606FC8503}" dt="2019-01-24T21:14:25.486" v="27" actId="2696"/>
        <pc:sldMkLst>
          <pc:docMk/>
          <pc:sldMk cId="280410698" sldId="1755"/>
        </pc:sldMkLst>
      </pc:sldChg>
      <pc:sldChg chg="del">
        <pc:chgData name="Jenny Chen" userId="3fd3e1b3-2829-4b83-a999-09ceb7240592" providerId="ADAL" clId="{480531B4-681D-45FE-AD4E-2CA606FC8503}" dt="2019-01-24T21:14:25.602" v="28" actId="2696"/>
        <pc:sldMkLst>
          <pc:docMk/>
          <pc:sldMk cId="1455333604" sldId="1756"/>
        </pc:sldMkLst>
      </pc:sldChg>
      <pc:sldChg chg="del">
        <pc:chgData name="Jenny Chen" userId="3fd3e1b3-2829-4b83-a999-09ceb7240592" providerId="ADAL" clId="{480531B4-681D-45FE-AD4E-2CA606FC8503}" dt="2019-01-24T21:14:25.625" v="29" actId="2696"/>
        <pc:sldMkLst>
          <pc:docMk/>
          <pc:sldMk cId="475002261" sldId="1757"/>
        </pc:sldMkLst>
      </pc:sldChg>
      <pc:sldChg chg="del">
        <pc:chgData name="Jenny Chen" userId="3fd3e1b3-2829-4b83-a999-09ceb7240592" providerId="ADAL" clId="{480531B4-681D-45FE-AD4E-2CA606FC8503}" dt="2019-01-24T21:14:25.671" v="30" actId="2696"/>
        <pc:sldMkLst>
          <pc:docMk/>
          <pc:sldMk cId="3784589588" sldId="1758"/>
        </pc:sldMkLst>
      </pc:sldChg>
      <pc:sldChg chg="del">
        <pc:chgData name="Jenny Chen" userId="3fd3e1b3-2829-4b83-a999-09ceb7240592" providerId="ADAL" clId="{480531B4-681D-45FE-AD4E-2CA606FC8503}" dt="2019-01-24T21:14:25.725" v="31" actId="2696"/>
        <pc:sldMkLst>
          <pc:docMk/>
          <pc:sldMk cId="3015800902" sldId="1759"/>
        </pc:sldMkLst>
      </pc:sldChg>
      <pc:sldChg chg="del">
        <pc:chgData name="Jenny Chen" userId="3fd3e1b3-2829-4b83-a999-09ceb7240592" providerId="ADAL" clId="{480531B4-681D-45FE-AD4E-2CA606FC8503}" dt="2019-01-24T21:14:25.772" v="32" actId="2696"/>
        <pc:sldMkLst>
          <pc:docMk/>
          <pc:sldMk cId="1160694673" sldId="1760"/>
        </pc:sldMkLst>
      </pc:sldChg>
    </pc:docChg>
  </pc:docChgLst>
  <pc:docChgLst>
    <pc:chgData name="Jenny Chen" userId="3fd3e1b3-2829-4b83-a999-09ceb7240592" providerId="ADAL" clId="{7C4B6A09-E747-4B1F-B8FE-FCEA3A445EAD}"/>
    <pc:docChg chg="undo custSel addSld delSld modSld delSection modSection">
      <pc:chgData name="Jenny Chen" userId="3fd3e1b3-2829-4b83-a999-09ceb7240592" providerId="ADAL" clId="{7C4B6A09-E747-4B1F-B8FE-FCEA3A445EAD}" dt="2019-01-28T07:37:30.288" v="296" actId="1076"/>
      <pc:docMkLst>
        <pc:docMk/>
      </pc:docMkLst>
      <pc:sldChg chg="modSp">
        <pc:chgData name="Jenny Chen" userId="3fd3e1b3-2829-4b83-a999-09ceb7240592" providerId="ADAL" clId="{7C4B6A09-E747-4B1F-B8FE-FCEA3A445EAD}" dt="2019-01-25T09:37:50.812" v="6" actId="14100"/>
        <pc:sldMkLst>
          <pc:docMk/>
          <pc:sldMk cId="2698537591" sldId="1721"/>
        </pc:sldMkLst>
        <pc:spChg chg="mod">
          <ac:chgData name="Jenny Chen" userId="3fd3e1b3-2829-4b83-a999-09ceb7240592" providerId="ADAL" clId="{7C4B6A09-E747-4B1F-B8FE-FCEA3A445EAD}" dt="2019-01-25T09:37:50.812" v="6" actId="14100"/>
          <ac:spMkLst>
            <pc:docMk/>
            <pc:sldMk cId="2698537591" sldId="1721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7C4B6A09-E747-4B1F-B8FE-FCEA3A445EAD}" dt="2019-01-25T09:37:57.789" v="8" actId="20577"/>
        <pc:sldMkLst>
          <pc:docMk/>
          <pc:sldMk cId="1711597888" sldId="1722"/>
        </pc:sldMkLst>
        <pc:spChg chg="mod">
          <ac:chgData name="Jenny Chen" userId="3fd3e1b3-2829-4b83-a999-09ceb7240592" providerId="ADAL" clId="{7C4B6A09-E747-4B1F-B8FE-FCEA3A445EAD}" dt="2019-01-25T09:37:57.789" v="8" actId="20577"/>
          <ac:spMkLst>
            <pc:docMk/>
            <pc:sldMk cId="1711597888" sldId="1722"/>
            <ac:spMk id="2" creationId="{00000000-0000-0000-0000-000000000000}"/>
          </ac:spMkLst>
        </pc:spChg>
      </pc:sldChg>
      <pc:sldChg chg="del">
        <pc:chgData name="Jenny Chen" userId="3fd3e1b3-2829-4b83-a999-09ceb7240592" providerId="ADAL" clId="{7C4B6A09-E747-4B1F-B8FE-FCEA3A445EAD}" dt="2019-01-25T09:38:03.109" v="10" actId="2696"/>
        <pc:sldMkLst>
          <pc:docMk/>
          <pc:sldMk cId="3742052386" sldId="1723"/>
        </pc:sldMkLst>
      </pc:sldChg>
      <pc:sldChg chg="modSp">
        <pc:chgData name="Jenny Chen" userId="3fd3e1b3-2829-4b83-a999-09ceb7240592" providerId="ADAL" clId="{7C4B6A09-E747-4B1F-B8FE-FCEA3A445EAD}" dt="2019-01-28T05:13:31.277" v="17"/>
        <pc:sldMkLst>
          <pc:docMk/>
          <pc:sldMk cId="2906060374" sldId="1731"/>
        </pc:sldMkLst>
        <pc:spChg chg="mod">
          <ac:chgData name="Jenny Chen" userId="3fd3e1b3-2829-4b83-a999-09ceb7240592" providerId="ADAL" clId="{7C4B6A09-E747-4B1F-B8FE-FCEA3A445EAD}" dt="2019-01-28T05:13:31.277" v="17"/>
          <ac:spMkLst>
            <pc:docMk/>
            <pc:sldMk cId="2906060374" sldId="1731"/>
            <ac:spMk id="6" creationId="{00000000-0000-0000-0000-000000000000}"/>
          </ac:spMkLst>
        </pc:spChg>
      </pc:sldChg>
      <pc:sldChg chg="modSp">
        <pc:chgData name="Jenny Chen" userId="3fd3e1b3-2829-4b83-a999-09ceb7240592" providerId="ADAL" clId="{7C4B6A09-E747-4B1F-B8FE-FCEA3A445EAD}" dt="2019-01-28T04:09:17.599" v="15" actId="948"/>
        <pc:sldMkLst>
          <pc:docMk/>
          <pc:sldMk cId="2936289883" sldId="1732"/>
        </pc:sldMkLst>
        <pc:spChg chg="mod">
          <ac:chgData name="Jenny Chen" userId="3fd3e1b3-2829-4b83-a999-09ceb7240592" providerId="ADAL" clId="{7C4B6A09-E747-4B1F-B8FE-FCEA3A445EAD}" dt="2019-01-28T04:09:17.599" v="15" actId="948"/>
          <ac:spMkLst>
            <pc:docMk/>
            <pc:sldMk cId="2936289883" sldId="1732"/>
            <ac:spMk id="6" creationId="{00000000-0000-0000-0000-000000000000}"/>
          </ac:spMkLst>
        </pc:spChg>
      </pc:sldChg>
      <pc:sldChg chg="del">
        <pc:chgData name="Jenny Chen" userId="3fd3e1b3-2829-4b83-a999-09ceb7240592" providerId="ADAL" clId="{7C4B6A09-E747-4B1F-B8FE-FCEA3A445EAD}" dt="2019-01-25T09:38:03.078" v="9" actId="2696"/>
        <pc:sldMkLst>
          <pc:docMk/>
          <pc:sldMk cId="3360045161" sldId="1733"/>
        </pc:sldMkLst>
      </pc:sldChg>
      <pc:sldChg chg="modSp">
        <pc:chgData name="Jenny Chen" userId="3fd3e1b3-2829-4b83-a999-09ceb7240592" providerId="ADAL" clId="{7C4B6A09-E747-4B1F-B8FE-FCEA3A445EAD}" dt="2019-01-25T09:37:37.832" v="3" actId="5793"/>
        <pc:sldMkLst>
          <pc:docMk/>
          <pc:sldMk cId="1622630864" sldId="1736"/>
        </pc:sldMkLst>
        <pc:spChg chg="mod">
          <ac:chgData name="Jenny Chen" userId="3fd3e1b3-2829-4b83-a999-09ceb7240592" providerId="ADAL" clId="{7C4B6A09-E747-4B1F-B8FE-FCEA3A445EAD}" dt="2019-01-25T09:37:37.832" v="3" actId="5793"/>
          <ac:spMkLst>
            <pc:docMk/>
            <pc:sldMk cId="1622630864" sldId="1736"/>
            <ac:spMk id="6" creationId="{00000000-0000-0000-0000-000000000000}"/>
          </ac:spMkLst>
        </pc:spChg>
      </pc:sldChg>
      <pc:sldChg chg="addSp delSp modSp add">
        <pc:chgData name="Jenny Chen" userId="3fd3e1b3-2829-4b83-a999-09ceb7240592" providerId="ADAL" clId="{7C4B6A09-E747-4B1F-B8FE-FCEA3A445EAD}" dt="2019-01-28T06:53:20.844" v="59" actId="1076"/>
        <pc:sldMkLst>
          <pc:docMk/>
          <pc:sldMk cId="2932615040" sldId="1737"/>
        </pc:sldMkLst>
        <pc:spChg chg="add del mod">
          <ac:chgData name="Jenny Chen" userId="3fd3e1b3-2829-4b83-a999-09ceb7240592" providerId="ADAL" clId="{7C4B6A09-E747-4B1F-B8FE-FCEA3A445EAD}" dt="2019-01-28T06:53:10.608" v="52" actId="478"/>
          <ac:spMkLst>
            <pc:docMk/>
            <pc:sldMk cId="2932615040" sldId="1737"/>
            <ac:spMk id="3" creationId="{9F9C0781-F0D3-4216-86A5-7864D0390F78}"/>
          </ac:spMkLst>
        </pc:spChg>
        <pc:spChg chg="del mod">
          <ac:chgData name="Jenny Chen" userId="3fd3e1b3-2829-4b83-a999-09ceb7240592" providerId="ADAL" clId="{7C4B6A09-E747-4B1F-B8FE-FCEA3A445EAD}" dt="2019-01-28T06:53:06.928" v="51" actId="478"/>
          <ac:spMkLst>
            <pc:docMk/>
            <pc:sldMk cId="2932615040" sldId="1737"/>
            <ac:spMk id="6" creationId="{00000000-0000-0000-0000-000000000000}"/>
          </ac:spMkLst>
        </pc:spChg>
        <pc:spChg chg="mod">
          <ac:chgData name="Jenny Chen" userId="3fd3e1b3-2829-4b83-a999-09ceb7240592" providerId="ADAL" clId="{7C4B6A09-E747-4B1F-B8FE-FCEA3A445EAD}" dt="2019-01-28T06:51:08.613" v="22"/>
          <ac:spMkLst>
            <pc:docMk/>
            <pc:sldMk cId="2932615040" sldId="1737"/>
            <ac:spMk id="17" creationId="{00000000-0000-0000-0000-000000000000}"/>
          </ac:spMkLst>
        </pc:spChg>
        <pc:picChg chg="add mod">
          <ac:chgData name="Jenny Chen" userId="3fd3e1b3-2829-4b83-a999-09ceb7240592" providerId="ADAL" clId="{7C4B6A09-E747-4B1F-B8FE-FCEA3A445EAD}" dt="2019-01-28T06:53:20.844" v="59" actId="1076"/>
          <ac:picMkLst>
            <pc:docMk/>
            <pc:sldMk cId="2932615040" sldId="1737"/>
            <ac:picMk id="5" creationId="{0D49B3E4-0644-45CB-928E-74C31589E1AE}"/>
          </ac:picMkLst>
        </pc:picChg>
      </pc:sldChg>
      <pc:sldChg chg="addSp delSp modSp add">
        <pc:chgData name="Jenny Chen" userId="3fd3e1b3-2829-4b83-a999-09ceb7240592" providerId="ADAL" clId="{7C4B6A09-E747-4B1F-B8FE-FCEA3A445EAD}" dt="2019-01-28T07:04:33.199" v="151" actId="14734"/>
        <pc:sldMkLst>
          <pc:docMk/>
          <pc:sldMk cId="4034415153" sldId="1738"/>
        </pc:sldMkLst>
        <pc:spChg chg="add del mod">
          <ac:chgData name="Jenny Chen" userId="3fd3e1b3-2829-4b83-a999-09ceb7240592" providerId="ADAL" clId="{7C4B6A09-E747-4B1F-B8FE-FCEA3A445EAD}" dt="2019-01-28T06:54:34.646" v="61" actId="478"/>
          <ac:spMkLst>
            <pc:docMk/>
            <pc:sldMk cId="4034415153" sldId="1738"/>
            <ac:spMk id="3" creationId="{55364074-F535-450D-AFE2-C810386FD100}"/>
          </ac:spMkLst>
        </pc:spChg>
        <pc:spChg chg="del mod">
          <ac:chgData name="Jenny Chen" userId="3fd3e1b3-2829-4b83-a999-09ceb7240592" providerId="ADAL" clId="{7C4B6A09-E747-4B1F-B8FE-FCEA3A445EAD}" dt="2019-01-28T06:54:33.489" v="60" actId="478"/>
          <ac:spMkLst>
            <pc:docMk/>
            <pc:sldMk cId="4034415153" sldId="1738"/>
            <ac:spMk id="6" creationId="{00000000-0000-0000-0000-000000000000}"/>
          </ac:spMkLst>
        </pc:spChg>
        <pc:spChg chg="mod">
          <ac:chgData name="Jenny Chen" userId="3fd3e1b3-2829-4b83-a999-09ceb7240592" providerId="ADAL" clId="{7C4B6A09-E747-4B1F-B8FE-FCEA3A445EAD}" dt="2019-01-28T06:51:12.412" v="24"/>
          <ac:spMkLst>
            <pc:docMk/>
            <pc:sldMk cId="4034415153" sldId="1738"/>
            <ac:spMk id="17" creationId="{00000000-0000-0000-0000-000000000000}"/>
          </ac:spMkLst>
        </pc:spChg>
        <pc:graphicFrameChg chg="add mod modGraphic">
          <ac:chgData name="Jenny Chen" userId="3fd3e1b3-2829-4b83-a999-09ceb7240592" providerId="ADAL" clId="{7C4B6A09-E747-4B1F-B8FE-FCEA3A445EAD}" dt="2019-01-28T07:04:33.199" v="151" actId="14734"/>
          <ac:graphicFrameMkLst>
            <pc:docMk/>
            <pc:sldMk cId="4034415153" sldId="1738"/>
            <ac:graphicFrameMk id="4" creationId="{CB6C592D-1CA4-45A1-AD9A-5F208119C09A}"/>
          </ac:graphicFrameMkLst>
        </pc:graphicFrameChg>
      </pc:sldChg>
      <pc:sldChg chg="addSp delSp modSp add">
        <pc:chgData name="Jenny Chen" userId="3fd3e1b3-2829-4b83-a999-09ceb7240592" providerId="ADAL" clId="{7C4B6A09-E747-4B1F-B8FE-FCEA3A445EAD}" dt="2019-01-28T06:58:24.402" v="121" actId="1076"/>
        <pc:sldMkLst>
          <pc:docMk/>
          <pc:sldMk cId="653696035" sldId="1739"/>
        </pc:sldMkLst>
        <pc:spChg chg="add del mod">
          <ac:chgData name="Jenny Chen" userId="3fd3e1b3-2829-4b83-a999-09ceb7240592" providerId="ADAL" clId="{7C4B6A09-E747-4B1F-B8FE-FCEA3A445EAD}" dt="2019-01-28T06:57:21.985" v="91" actId="478"/>
          <ac:spMkLst>
            <pc:docMk/>
            <pc:sldMk cId="653696035" sldId="1739"/>
            <ac:spMk id="3" creationId="{C1641554-8874-4A30-B3BA-E80F11D8C10A}"/>
          </ac:spMkLst>
        </pc:spChg>
        <pc:spChg chg="del mod">
          <ac:chgData name="Jenny Chen" userId="3fd3e1b3-2829-4b83-a999-09ceb7240592" providerId="ADAL" clId="{7C4B6A09-E747-4B1F-B8FE-FCEA3A445EAD}" dt="2019-01-28T06:57:20.278" v="90" actId="478"/>
          <ac:spMkLst>
            <pc:docMk/>
            <pc:sldMk cId="653696035" sldId="1739"/>
            <ac:spMk id="6" creationId="{00000000-0000-0000-0000-000000000000}"/>
          </ac:spMkLst>
        </pc:spChg>
        <pc:spChg chg="mod">
          <ac:chgData name="Jenny Chen" userId="3fd3e1b3-2829-4b83-a999-09ceb7240592" providerId="ADAL" clId="{7C4B6A09-E747-4B1F-B8FE-FCEA3A445EAD}" dt="2019-01-28T06:51:17.027" v="26"/>
          <ac:spMkLst>
            <pc:docMk/>
            <pc:sldMk cId="653696035" sldId="1739"/>
            <ac:spMk id="17" creationId="{00000000-0000-0000-0000-000000000000}"/>
          </ac:spMkLst>
        </pc:spChg>
        <pc:picChg chg="add mod">
          <ac:chgData name="Jenny Chen" userId="3fd3e1b3-2829-4b83-a999-09ceb7240592" providerId="ADAL" clId="{7C4B6A09-E747-4B1F-B8FE-FCEA3A445EAD}" dt="2019-01-28T06:58:06.135" v="111" actId="1076"/>
          <ac:picMkLst>
            <pc:docMk/>
            <pc:sldMk cId="653696035" sldId="1739"/>
            <ac:picMk id="5" creationId="{4D61911D-95C9-461C-94C1-55B153912FCA}"/>
          </ac:picMkLst>
        </pc:picChg>
        <pc:picChg chg="add mod">
          <ac:chgData name="Jenny Chen" userId="3fd3e1b3-2829-4b83-a999-09ceb7240592" providerId="ADAL" clId="{7C4B6A09-E747-4B1F-B8FE-FCEA3A445EAD}" dt="2019-01-28T06:57:56.915" v="110" actId="14100"/>
          <ac:picMkLst>
            <pc:docMk/>
            <pc:sldMk cId="653696035" sldId="1739"/>
            <ac:picMk id="8" creationId="{8D24BD70-248C-450A-A05A-24F42FE55030}"/>
          </ac:picMkLst>
        </pc:picChg>
        <pc:picChg chg="add mod">
          <ac:chgData name="Jenny Chen" userId="3fd3e1b3-2829-4b83-a999-09ceb7240592" providerId="ADAL" clId="{7C4B6A09-E747-4B1F-B8FE-FCEA3A445EAD}" dt="2019-01-28T06:58:24.402" v="121" actId="1076"/>
          <ac:picMkLst>
            <pc:docMk/>
            <pc:sldMk cId="653696035" sldId="1739"/>
            <ac:picMk id="10" creationId="{6F6971BF-67A9-4BCD-A2D0-21ECBFF0B622}"/>
          </ac:picMkLst>
        </pc:picChg>
      </pc:sldChg>
      <pc:sldChg chg="addSp delSp modSp add">
        <pc:chgData name="Jenny Chen" userId="3fd3e1b3-2829-4b83-a999-09ceb7240592" providerId="ADAL" clId="{7C4B6A09-E747-4B1F-B8FE-FCEA3A445EAD}" dt="2019-01-28T07:05:06.441" v="155" actId="255"/>
        <pc:sldMkLst>
          <pc:docMk/>
          <pc:sldMk cId="2674697294" sldId="1740"/>
        </pc:sldMkLst>
        <pc:spChg chg="add del mod">
          <ac:chgData name="Jenny Chen" userId="3fd3e1b3-2829-4b83-a999-09ceb7240592" providerId="ADAL" clId="{7C4B6A09-E747-4B1F-B8FE-FCEA3A445EAD}" dt="2019-01-28T07:03:13.113" v="133" actId="478"/>
          <ac:spMkLst>
            <pc:docMk/>
            <pc:sldMk cId="2674697294" sldId="1740"/>
            <ac:spMk id="3" creationId="{DE8A6AB8-DC6D-461E-AA3B-4C5548292C10}"/>
          </ac:spMkLst>
        </pc:spChg>
        <pc:spChg chg="add del mod">
          <ac:chgData name="Jenny Chen" userId="3fd3e1b3-2829-4b83-a999-09ceb7240592" providerId="ADAL" clId="{7C4B6A09-E747-4B1F-B8FE-FCEA3A445EAD}" dt="2019-01-28T07:03:20.906" v="135" actId="478"/>
          <ac:spMkLst>
            <pc:docMk/>
            <pc:sldMk cId="2674697294" sldId="1740"/>
            <ac:spMk id="6" creationId="{00000000-0000-0000-0000-000000000000}"/>
          </ac:spMkLst>
        </pc:spChg>
        <pc:spChg chg="add del mod">
          <ac:chgData name="Jenny Chen" userId="3fd3e1b3-2829-4b83-a999-09ceb7240592" providerId="ADAL" clId="{7C4B6A09-E747-4B1F-B8FE-FCEA3A445EAD}" dt="2019-01-28T07:03:21.707" v="136" actId="478"/>
          <ac:spMkLst>
            <pc:docMk/>
            <pc:sldMk cId="2674697294" sldId="1740"/>
            <ac:spMk id="7" creationId="{2688979F-9244-4FCA-8329-CCE6290EE3EF}"/>
          </ac:spMkLst>
        </pc:spChg>
        <pc:spChg chg="mod">
          <ac:chgData name="Jenny Chen" userId="3fd3e1b3-2829-4b83-a999-09ceb7240592" providerId="ADAL" clId="{7C4B6A09-E747-4B1F-B8FE-FCEA3A445EAD}" dt="2019-01-28T06:51:34.530" v="36"/>
          <ac:spMkLst>
            <pc:docMk/>
            <pc:sldMk cId="2674697294" sldId="1740"/>
            <ac:spMk id="17" creationId="{00000000-0000-0000-0000-000000000000}"/>
          </ac:spMkLst>
        </pc:spChg>
        <pc:graphicFrameChg chg="add del">
          <ac:chgData name="Jenny Chen" userId="3fd3e1b3-2829-4b83-a999-09ceb7240592" providerId="ADAL" clId="{7C4B6A09-E747-4B1F-B8FE-FCEA3A445EAD}" dt="2019-01-28T07:03:11.279" v="131"/>
          <ac:graphicFrameMkLst>
            <pc:docMk/>
            <pc:sldMk cId="2674697294" sldId="1740"/>
            <ac:graphicFrameMk id="4" creationId="{ED932303-F0C1-46E8-9B1E-3A025189A062}"/>
          </ac:graphicFrameMkLst>
        </pc:graphicFrameChg>
        <pc:graphicFrameChg chg="add mod modGraphic">
          <ac:chgData name="Jenny Chen" userId="3fd3e1b3-2829-4b83-a999-09ceb7240592" providerId="ADAL" clId="{7C4B6A09-E747-4B1F-B8FE-FCEA3A445EAD}" dt="2019-01-28T07:05:06.441" v="155" actId="255"/>
          <ac:graphicFrameMkLst>
            <pc:docMk/>
            <pc:sldMk cId="2674697294" sldId="1740"/>
            <ac:graphicFrameMk id="8" creationId="{6B776C29-CAA5-4980-AD13-52F4A0254220}"/>
          </ac:graphicFrameMkLst>
        </pc:graphicFrameChg>
      </pc:sldChg>
      <pc:sldChg chg="addSp delSp modSp add">
        <pc:chgData name="Jenny Chen" userId="3fd3e1b3-2829-4b83-a999-09ceb7240592" providerId="ADAL" clId="{7C4B6A09-E747-4B1F-B8FE-FCEA3A445EAD}" dt="2019-01-28T07:19:10.609" v="198" actId="1076"/>
        <pc:sldMkLst>
          <pc:docMk/>
          <pc:sldMk cId="2050350525" sldId="1741"/>
        </pc:sldMkLst>
        <pc:spChg chg="add del mod">
          <ac:chgData name="Jenny Chen" userId="3fd3e1b3-2829-4b83-a999-09ceb7240592" providerId="ADAL" clId="{7C4B6A09-E747-4B1F-B8FE-FCEA3A445EAD}" dt="2019-01-28T07:14:06.462" v="157" actId="478"/>
          <ac:spMkLst>
            <pc:docMk/>
            <pc:sldMk cId="2050350525" sldId="1741"/>
            <ac:spMk id="3" creationId="{DC67F864-033F-40B4-AB98-7D441445156A}"/>
          </ac:spMkLst>
        </pc:spChg>
        <pc:spChg chg="del mod">
          <ac:chgData name="Jenny Chen" userId="3fd3e1b3-2829-4b83-a999-09ceb7240592" providerId="ADAL" clId="{7C4B6A09-E747-4B1F-B8FE-FCEA3A445EAD}" dt="2019-01-28T07:14:04.884" v="156" actId="478"/>
          <ac:spMkLst>
            <pc:docMk/>
            <pc:sldMk cId="2050350525" sldId="1741"/>
            <ac:spMk id="6" creationId="{00000000-0000-0000-0000-000000000000}"/>
          </ac:spMkLst>
        </pc:spChg>
        <pc:spChg chg="mod">
          <ac:chgData name="Jenny Chen" userId="3fd3e1b3-2829-4b83-a999-09ceb7240592" providerId="ADAL" clId="{7C4B6A09-E747-4B1F-B8FE-FCEA3A445EAD}" dt="2019-01-28T07:19:10.609" v="198" actId="1076"/>
          <ac:spMkLst>
            <pc:docMk/>
            <pc:sldMk cId="2050350525" sldId="1741"/>
            <ac:spMk id="17" creationId="{00000000-0000-0000-0000-000000000000}"/>
          </ac:spMkLst>
        </pc:spChg>
        <pc:graphicFrameChg chg="add mod modGraphic">
          <ac:chgData name="Jenny Chen" userId="3fd3e1b3-2829-4b83-a999-09ceb7240592" providerId="ADAL" clId="{7C4B6A09-E747-4B1F-B8FE-FCEA3A445EAD}" dt="2019-01-28T07:19:03.569" v="197" actId="14100"/>
          <ac:graphicFrameMkLst>
            <pc:docMk/>
            <pc:sldMk cId="2050350525" sldId="1741"/>
            <ac:graphicFrameMk id="4" creationId="{97BAFB89-7264-4101-A30F-5C66026D5705}"/>
          </ac:graphicFrameMkLst>
        </pc:graphicFrameChg>
      </pc:sldChg>
      <pc:sldChg chg="modSp add">
        <pc:chgData name="Jenny Chen" userId="3fd3e1b3-2829-4b83-a999-09ceb7240592" providerId="ADAL" clId="{7C4B6A09-E747-4B1F-B8FE-FCEA3A445EAD}" dt="2019-01-28T07:22:06.734" v="213" actId="14100"/>
        <pc:sldMkLst>
          <pc:docMk/>
          <pc:sldMk cId="3027856154" sldId="1742"/>
        </pc:sldMkLst>
        <pc:spChg chg="mod">
          <ac:chgData name="Jenny Chen" userId="3fd3e1b3-2829-4b83-a999-09ceb7240592" providerId="ADAL" clId="{7C4B6A09-E747-4B1F-B8FE-FCEA3A445EAD}" dt="2019-01-28T07:22:06.734" v="213" actId="14100"/>
          <ac:spMkLst>
            <pc:docMk/>
            <pc:sldMk cId="3027856154" sldId="1742"/>
            <ac:spMk id="6" creationId="{00000000-0000-0000-0000-000000000000}"/>
          </ac:spMkLst>
        </pc:spChg>
        <pc:spChg chg="mod">
          <ac:chgData name="Jenny Chen" userId="3fd3e1b3-2829-4b83-a999-09ceb7240592" providerId="ADAL" clId="{7C4B6A09-E747-4B1F-B8FE-FCEA3A445EAD}" dt="2019-01-28T06:51:43.039" v="40"/>
          <ac:spMkLst>
            <pc:docMk/>
            <pc:sldMk cId="3027856154" sldId="1742"/>
            <ac:spMk id="17" creationId="{00000000-0000-0000-0000-000000000000}"/>
          </ac:spMkLst>
        </pc:spChg>
      </pc:sldChg>
      <pc:sldChg chg="modSp add">
        <pc:chgData name="Jenny Chen" userId="3fd3e1b3-2829-4b83-a999-09ceb7240592" providerId="ADAL" clId="{7C4B6A09-E747-4B1F-B8FE-FCEA3A445EAD}" dt="2019-01-28T07:24:26.242" v="227" actId="113"/>
        <pc:sldMkLst>
          <pc:docMk/>
          <pc:sldMk cId="1735389317" sldId="1743"/>
        </pc:sldMkLst>
        <pc:spChg chg="mod">
          <ac:chgData name="Jenny Chen" userId="3fd3e1b3-2829-4b83-a999-09ceb7240592" providerId="ADAL" clId="{7C4B6A09-E747-4B1F-B8FE-FCEA3A445EAD}" dt="2019-01-28T07:24:26.242" v="227" actId="113"/>
          <ac:spMkLst>
            <pc:docMk/>
            <pc:sldMk cId="1735389317" sldId="1743"/>
            <ac:spMk id="6" creationId="{00000000-0000-0000-0000-000000000000}"/>
          </ac:spMkLst>
        </pc:spChg>
        <pc:spChg chg="mod">
          <ac:chgData name="Jenny Chen" userId="3fd3e1b3-2829-4b83-a999-09ceb7240592" providerId="ADAL" clId="{7C4B6A09-E747-4B1F-B8FE-FCEA3A445EAD}" dt="2019-01-28T06:51:51.774" v="42"/>
          <ac:spMkLst>
            <pc:docMk/>
            <pc:sldMk cId="1735389317" sldId="1743"/>
            <ac:spMk id="17" creationId="{00000000-0000-0000-0000-000000000000}"/>
          </ac:spMkLst>
        </pc:spChg>
      </pc:sldChg>
      <pc:sldChg chg="modSp add">
        <pc:chgData name="Jenny Chen" userId="3fd3e1b3-2829-4b83-a999-09ceb7240592" providerId="ADAL" clId="{7C4B6A09-E747-4B1F-B8FE-FCEA3A445EAD}" dt="2019-01-28T07:26:04.776" v="231" actId="115"/>
        <pc:sldMkLst>
          <pc:docMk/>
          <pc:sldMk cId="2468371062" sldId="1744"/>
        </pc:sldMkLst>
        <pc:spChg chg="mod">
          <ac:chgData name="Jenny Chen" userId="3fd3e1b3-2829-4b83-a999-09ceb7240592" providerId="ADAL" clId="{7C4B6A09-E747-4B1F-B8FE-FCEA3A445EAD}" dt="2019-01-28T07:26:04.776" v="231" actId="115"/>
          <ac:spMkLst>
            <pc:docMk/>
            <pc:sldMk cId="2468371062" sldId="1744"/>
            <ac:spMk id="6" creationId="{00000000-0000-0000-0000-000000000000}"/>
          </ac:spMkLst>
        </pc:spChg>
        <pc:spChg chg="mod">
          <ac:chgData name="Jenny Chen" userId="3fd3e1b3-2829-4b83-a999-09ceb7240592" providerId="ADAL" clId="{7C4B6A09-E747-4B1F-B8FE-FCEA3A445EAD}" dt="2019-01-28T06:51:57.216" v="44"/>
          <ac:spMkLst>
            <pc:docMk/>
            <pc:sldMk cId="2468371062" sldId="1744"/>
            <ac:spMk id="17" creationId="{00000000-0000-0000-0000-000000000000}"/>
          </ac:spMkLst>
        </pc:spChg>
      </pc:sldChg>
      <pc:sldChg chg="modSp add">
        <pc:chgData name="Jenny Chen" userId="3fd3e1b3-2829-4b83-a999-09ceb7240592" providerId="ADAL" clId="{7C4B6A09-E747-4B1F-B8FE-FCEA3A445EAD}" dt="2019-01-28T07:31:27.653" v="262" actId="14100"/>
        <pc:sldMkLst>
          <pc:docMk/>
          <pc:sldMk cId="3222018235" sldId="1745"/>
        </pc:sldMkLst>
        <pc:spChg chg="mod">
          <ac:chgData name="Jenny Chen" userId="3fd3e1b3-2829-4b83-a999-09ceb7240592" providerId="ADAL" clId="{7C4B6A09-E747-4B1F-B8FE-FCEA3A445EAD}" dt="2019-01-28T07:31:27.653" v="262" actId="14100"/>
          <ac:spMkLst>
            <pc:docMk/>
            <pc:sldMk cId="3222018235" sldId="1745"/>
            <ac:spMk id="6" creationId="{00000000-0000-0000-0000-000000000000}"/>
          </ac:spMkLst>
        </pc:spChg>
        <pc:spChg chg="mod">
          <ac:chgData name="Jenny Chen" userId="3fd3e1b3-2829-4b83-a999-09ceb7240592" providerId="ADAL" clId="{7C4B6A09-E747-4B1F-B8FE-FCEA3A445EAD}" dt="2019-01-28T06:52:04.917" v="46"/>
          <ac:spMkLst>
            <pc:docMk/>
            <pc:sldMk cId="3222018235" sldId="1745"/>
            <ac:spMk id="17" creationId="{00000000-0000-0000-0000-000000000000}"/>
          </ac:spMkLst>
        </pc:spChg>
      </pc:sldChg>
      <pc:sldChg chg="modSp add">
        <pc:chgData name="Jenny Chen" userId="3fd3e1b3-2829-4b83-a999-09ceb7240592" providerId="ADAL" clId="{7C4B6A09-E747-4B1F-B8FE-FCEA3A445EAD}" dt="2019-01-28T07:37:30.288" v="296" actId="1076"/>
        <pc:sldMkLst>
          <pc:docMk/>
          <pc:sldMk cId="1237564730" sldId="1746"/>
        </pc:sldMkLst>
        <pc:spChg chg="mod">
          <ac:chgData name="Jenny Chen" userId="3fd3e1b3-2829-4b83-a999-09ceb7240592" providerId="ADAL" clId="{7C4B6A09-E747-4B1F-B8FE-FCEA3A445EAD}" dt="2019-01-28T07:37:30.288" v="296" actId="1076"/>
          <ac:spMkLst>
            <pc:docMk/>
            <pc:sldMk cId="1237564730" sldId="1746"/>
            <ac:spMk id="6" creationId="{00000000-0000-0000-0000-000000000000}"/>
          </ac:spMkLst>
        </pc:spChg>
        <pc:spChg chg="mod">
          <ac:chgData name="Jenny Chen" userId="3fd3e1b3-2829-4b83-a999-09ceb7240592" providerId="ADAL" clId="{7C4B6A09-E747-4B1F-B8FE-FCEA3A445EAD}" dt="2019-01-28T06:52:08.912" v="48"/>
          <ac:spMkLst>
            <pc:docMk/>
            <pc:sldMk cId="1237564730" sldId="1746"/>
            <ac:spMk id="17" creationId="{00000000-0000-0000-0000-000000000000}"/>
          </ac:spMkLst>
        </pc:spChg>
      </pc:sldChg>
      <pc:sldChg chg="modSp add">
        <pc:chgData name="Jenny Chen" userId="3fd3e1b3-2829-4b83-a999-09ceb7240592" providerId="ADAL" clId="{7C4B6A09-E747-4B1F-B8FE-FCEA3A445EAD}" dt="2019-01-28T07:37:17.216" v="295"/>
        <pc:sldMkLst>
          <pc:docMk/>
          <pc:sldMk cId="1681589737" sldId="1747"/>
        </pc:sldMkLst>
        <pc:spChg chg="mod">
          <ac:chgData name="Jenny Chen" userId="3fd3e1b3-2829-4b83-a999-09ceb7240592" providerId="ADAL" clId="{7C4B6A09-E747-4B1F-B8FE-FCEA3A445EAD}" dt="2019-01-28T07:37:17.216" v="295"/>
          <ac:spMkLst>
            <pc:docMk/>
            <pc:sldMk cId="1681589737" sldId="1747"/>
            <ac:spMk id="6" creationId="{00000000-0000-0000-0000-000000000000}"/>
          </ac:spMkLst>
        </pc:spChg>
        <pc:spChg chg="mod">
          <ac:chgData name="Jenny Chen" userId="3fd3e1b3-2829-4b83-a999-09ceb7240592" providerId="ADAL" clId="{7C4B6A09-E747-4B1F-B8FE-FCEA3A445EAD}" dt="2019-01-28T06:52:13.249" v="50"/>
          <ac:spMkLst>
            <pc:docMk/>
            <pc:sldMk cId="1681589737" sldId="1747"/>
            <ac:spMk id="17" creationId="{00000000-0000-0000-0000-000000000000}"/>
          </ac:spMkLst>
        </pc:spChg>
      </pc:sldChg>
    </pc:docChg>
  </pc:docChgLst>
  <pc:docChgLst>
    <pc:chgData name="Damir Dizdarevic" userId="974b99a72053636c" providerId="LiveId" clId="{A82B104F-7757-4372-A097-0BEEA65EB095}"/>
    <pc:docChg chg="undo custSel addSld delSld modSld modSection">
      <pc:chgData name="Damir Dizdarevic" userId="974b99a72053636c" providerId="LiveId" clId="{A82B104F-7757-4372-A097-0BEEA65EB095}" dt="2018-08-24T09:44:15.848" v="2469" actId="20577"/>
      <pc:docMkLst>
        <pc:docMk/>
      </pc:docMkLst>
      <pc:sldChg chg="addSp modSp">
        <pc:chgData name="Damir Dizdarevic" userId="974b99a72053636c" providerId="LiveId" clId="{A82B104F-7757-4372-A097-0BEEA65EB095}" dt="2018-08-21T14:31:56.189" v="2299" actId="20577"/>
        <pc:sldMkLst>
          <pc:docMk/>
          <pc:sldMk cId="1793706927" sldId="1670"/>
        </pc:sldMkLst>
        <pc:spChg chg="mod">
          <ac:chgData name="Damir Dizdarevic" userId="974b99a72053636c" providerId="LiveId" clId="{A82B104F-7757-4372-A097-0BEEA65EB095}" dt="2018-08-21T14:31:56.189" v="2299" actId="20577"/>
          <ac:spMkLst>
            <pc:docMk/>
            <pc:sldMk cId="1793706927" sldId="1670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4:18:27.705" v="2156" actId="20577"/>
          <ac:spMkLst>
            <pc:docMk/>
            <pc:sldMk cId="1793706927" sldId="1670"/>
            <ac:spMk id="17" creationId="{00000000-0000-0000-0000-000000000000}"/>
          </ac:spMkLst>
        </pc:spChg>
        <pc:picChg chg="add mod">
          <ac:chgData name="Damir Dizdarevic" userId="974b99a72053636c" providerId="LiveId" clId="{A82B104F-7757-4372-A097-0BEEA65EB095}" dt="2018-08-21T14:31:46.832" v="2294" actId="1076"/>
          <ac:picMkLst>
            <pc:docMk/>
            <pc:sldMk cId="1793706927" sldId="1670"/>
            <ac:picMk id="4" creationId="{E2883FE4-0761-4516-8BBA-F11FB293D831}"/>
          </ac:picMkLst>
        </pc:picChg>
      </pc:sldChg>
      <pc:sldChg chg="modSp">
        <pc:chgData name="Damir Dizdarevic" userId="974b99a72053636c" providerId="LiveId" clId="{A82B104F-7757-4372-A097-0BEEA65EB095}" dt="2018-08-21T08:43:12.439" v="247" actId="5793"/>
        <pc:sldMkLst>
          <pc:docMk/>
          <pc:sldMk cId="3111323014" sldId="1725"/>
        </pc:sldMkLst>
        <pc:spChg chg="mod">
          <ac:chgData name="Damir Dizdarevic" userId="974b99a72053636c" providerId="LiveId" clId="{A82B104F-7757-4372-A097-0BEEA65EB095}" dt="2018-08-21T08:43:12.439" v="247" actId="5793"/>
          <ac:spMkLst>
            <pc:docMk/>
            <pc:sldMk cId="3111323014" sldId="1725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08:41:44.825" v="171" actId="20577"/>
          <ac:spMkLst>
            <pc:docMk/>
            <pc:sldMk cId="3111323014" sldId="1725"/>
            <ac:spMk id="17" creationId="{00000000-0000-0000-0000-000000000000}"/>
          </ac:spMkLst>
        </pc:spChg>
      </pc:sldChg>
      <pc:sldChg chg="addSp delSp modSp">
        <pc:chgData name="Damir Dizdarevic" userId="974b99a72053636c" providerId="LiveId" clId="{A82B104F-7757-4372-A097-0BEEA65EB095}" dt="2018-08-21T08:46:05.104" v="305" actId="20577"/>
        <pc:sldMkLst>
          <pc:docMk/>
          <pc:sldMk cId="2609497765" sldId="1726"/>
        </pc:sldMkLst>
        <pc:spChg chg="mod">
          <ac:chgData name="Damir Dizdarevic" userId="974b99a72053636c" providerId="LiveId" clId="{A82B104F-7757-4372-A097-0BEEA65EB095}" dt="2018-08-21T08:46:05.104" v="305" actId="20577"/>
          <ac:spMkLst>
            <pc:docMk/>
            <pc:sldMk cId="2609497765" sldId="1726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08:45:40.040" v="296" actId="20577"/>
          <ac:spMkLst>
            <pc:docMk/>
            <pc:sldMk cId="2609497765" sldId="1726"/>
            <ac:spMk id="17" creationId="{00000000-0000-0000-0000-000000000000}"/>
          </ac:spMkLst>
        </pc:spChg>
        <pc:graphicFrameChg chg="add del">
          <ac:chgData name="Damir Dizdarevic" userId="974b99a72053636c" providerId="LiveId" clId="{A82B104F-7757-4372-A097-0BEEA65EB095}" dt="2018-08-21T08:44:14.010" v="254" actId="20577"/>
          <ac:graphicFrameMkLst>
            <pc:docMk/>
            <pc:sldMk cId="2609497765" sldId="1726"/>
            <ac:graphicFrameMk id="2" creationId="{31679433-671B-4FEC-8D3D-CDB64E255C0D}"/>
          </ac:graphicFrameMkLst>
        </pc:graphicFrameChg>
        <pc:graphicFrameChg chg="add del">
          <ac:chgData name="Damir Dizdarevic" userId="974b99a72053636c" providerId="LiveId" clId="{A82B104F-7757-4372-A097-0BEEA65EB095}" dt="2018-08-21T08:44:28.642" v="258" actId="20577"/>
          <ac:graphicFrameMkLst>
            <pc:docMk/>
            <pc:sldMk cId="2609497765" sldId="1726"/>
            <ac:graphicFrameMk id="3" creationId="{424D8987-BD50-4F35-BDD7-8F48C289031F}"/>
          </ac:graphicFrameMkLst>
        </pc:graphicFrameChg>
      </pc:sldChg>
      <pc:sldChg chg="modSp add del">
        <pc:chgData name="Damir Dizdarevic" userId="974b99a72053636c" providerId="LiveId" clId="{A82B104F-7757-4372-A097-0BEEA65EB095}" dt="2018-08-21T10:29:03.582" v="421" actId="20577"/>
        <pc:sldMkLst>
          <pc:docMk/>
          <pc:sldMk cId="4066190342" sldId="1727"/>
        </pc:sldMkLst>
        <pc:spChg chg="mod">
          <ac:chgData name="Damir Dizdarevic" userId="974b99a72053636c" providerId="LiveId" clId="{A82B104F-7757-4372-A097-0BEEA65EB095}" dt="2018-08-21T10:29:03.582" v="421" actId="20577"/>
          <ac:spMkLst>
            <pc:docMk/>
            <pc:sldMk cId="4066190342" sldId="1727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08:47:26.367" v="384" actId="20577"/>
          <ac:spMkLst>
            <pc:docMk/>
            <pc:sldMk cId="4066190342" sldId="1727"/>
            <ac:spMk id="17" creationId="{00000000-0000-0000-0000-000000000000}"/>
          </ac:spMkLst>
        </pc:spChg>
      </pc:sldChg>
      <pc:sldChg chg="modSp">
        <pc:chgData name="Damir Dizdarevic" userId="974b99a72053636c" providerId="LiveId" clId="{A82B104F-7757-4372-A097-0BEEA65EB095}" dt="2018-08-21T13:42:29.776" v="908" actId="15"/>
        <pc:sldMkLst>
          <pc:docMk/>
          <pc:sldMk cId="2753844860" sldId="1728"/>
        </pc:sldMkLst>
        <pc:spChg chg="mod">
          <ac:chgData name="Damir Dizdarevic" userId="974b99a72053636c" providerId="LiveId" clId="{A82B104F-7757-4372-A097-0BEEA65EB095}" dt="2018-08-21T13:42:29.776" v="908" actId="15"/>
          <ac:spMkLst>
            <pc:docMk/>
            <pc:sldMk cId="2753844860" sldId="1728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41:49.954" v="894" actId="20577"/>
          <ac:spMkLst>
            <pc:docMk/>
            <pc:sldMk cId="2753844860" sldId="1728"/>
            <ac:spMk id="17" creationId="{00000000-0000-0000-0000-000000000000}"/>
          </ac:spMkLst>
        </pc:spChg>
      </pc:sldChg>
      <pc:sldChg chg="modSp">
        <pc:chgData name="Damir Dizdarevic" userId="974b99a72053636c" providerId="LiveId" clId="{A82B104F-7757-4372-A097-0BEEA65EB095}" dt="2018-08-21T13:45:15.958" v="1111" actId="15"/>
        <pc:sldMkLst>
          <pc:docMk/>
          <pc:sldMk cId="4064441819" sldId="1729"/>
        </pc:sldMkLst>
        <pc:spChg chg="mod">
          <ac:chgData name="Damir Dizdarevic" userId="974b99a72053636c" providerId="LiveId" clId="{A82B104F-7757-4372-A097-0BEEA65EB095}" dt="2018-08-21T13:45:15.958" v="1111" actId="15"/>
          <ac:spMkLst>
            <pc:docMk/>
            <pc:sldMk cId="4064441819" sldId="1729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42:54.090" v="954" actId="20577"/>
          <ac:spMkLst>
            <pc:docMk/>
            <pc:sldMk cId="4064441819" sldId="1729"/>
            <ac:spMk id="17" creationId="{00000000-0000-0000-0000-000000000000}"/>
          </ac:spMkLst>
        </pc:spChg>
      </pc:sldChg>
      <pc:sldChg chg="modSp">
        <pc:chgData name="Damir Dizdarevic" userId="974b99a72053636c" providerId="LiveId" clId="{A82B104F-7757-4372-A097-0BEEA65EB095}" dt="2018-08-21T13:48:31.625" v="1177" actId="20577"/>
        <pc:sldMkLst>
          <pc:docMk/>
          <pc:sldMk cId="617106554" sldId="1730"/>
        </pc:sldMkLst>
        <pc:spChg chg="mod">
          <ac:chgData name="Damir Dizdarevic" userId="974b99a72053636c" providerId="LiveId" clId="{A82B104F-7757-4372-A097-0BEEA65EB095}" dt="2018-08-21T13:48:31.625" v="1177" actId="20577"/>
          <ac:spMkLst>
            <pc:docMk/>
            <pc:sldMk cId="617106554" sldId="1730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46:59.690" v="1154" actId="20577"/>
          <ac:spMkLst>
            <pc:docMk/>
            <pc:sldMk cId="617106554" sldId="1730"/>
            <ac:spMk id="17" creationId="{00000000-0000-0000-0000-000000000000}"/>
          </ac:spMkLst>
        </pc:spChg>
      </pc:sldChg>
      <pc:sldChg chg="modSp">
        <pc:chgData name="Damir Dizdarevic" userId="974b99a72053636c" providerId="LiveId" clId="{A82B104F-7757-4372-A097-0BEEA65EB095}" dt="2018-08-21T14:01:32.127" v="1875" actId="15"/>
        <pc:sldMkLst>
          <pc:docMk/>
          <pc:sldMk cId="125839227" sldId="1731"/>
        </pc:sldMkLst>
        <pc:spChg chg="mod">
          <ac:chgData name="Damir Dizdarevic" userId="974b99a72053636c" providerId="LiveId" clId="{A82B104F-7757-4372-A097-0BEEA65EB095}" dt="2018-08-21T14:01:32.127" v="1875" actId="15"/>
          <ac:spMkLst>
            <pc:docMk/>
            <pc:sldMk cId="125839227" sldId="1731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7:12.242" v="1445" actId="20577"/>
          <ac:spMkLst>
            <pc:docMk/>
            <pc:sldMk cId="125839227" sldId="1731"/>
            <ac:spMk id="17" creationId="{00000000-0000-0000-0000-000000000000}"/>
          </ac:spMkLst>
        </pc:spChg>
      </pc:sldChg>
      <pc:sldChg chg="modSp">
        <pc:chgData name="Damir Dizdarevic" userId="974b99a72053636c" providerId="LiveId" clId="{A82B104F-7757-4372-A097-0BEEA65EB095}" dt="2018-08-21T14:05:06.519" v="1923" actId="15"/>
        <pc:sldMkLst>
          <pc:docMk/>
          <pc:sldMk cId="1248012092" sldId="1732"/>
        </pc:sldMkLst>
        <pc:spChg chg="mod">
          <ac:chgData name="Damir Dizdarevic" userId="974b99a72053636c" providerId="LiveId" clId="{A82B104F-7757-4372-A097-0BEEA65EB095}" dt="2018-08-21T14:05:06.519" v="1923" actId="15"/>
          <ac:spMkLst>
            <pc:docMk/>
            <pc:sldMk cId="1248012092" sldId="1732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7:32.952" v="1505" actId="20577"/>
          <ac:spMkLst>
            <pc:docMk/>
            <pc:sldMk cId="1248012092" sldId="1732"/>
            <ac:spMk id="17" creationId="{00000000-0000-0000-0000-000000000000}"/>
          </ac:spMkLst>
        </pc:spChg>
      </pc:sldChg>
      <pc:sldChg chg="addSp modSp">
        <pc:chgData name="Damir Dizdarevic" userId="974b99a72053636c" providerId="LiveId" clId="{A82B104F-7757-4372-A097-0BEEA65EB095}" dt="2018-08-21T14:06:48.301" v="1935" actId="1076"/>
        <pc:sldMkLst>
          <pc:docMk/>
          <pc:sldMk cId="1249165711" sldId="1733"/>
        </pc:sldMkLst>
        <pc:spChg chg="mod">
          <ac:chgData name="Damir Dizdarevic" userId="974b99a72053636c" providerId="LiveId" clId="{A82B104F-7757-4372-A097-0BEEA65EB095}" dt="2018-08-21T14:06:43.270" v="1934" actId="14100"/>
          <ac:spMkLst>
            <pc:docMk/>
            <pc:sldMk cId="1249165711" sldId="1733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7:48.191" v="1532" actId="20577"/>
          <ac:spMkLst>
            <pc:docMk/>
            <pc:sldMk cId="1249165711" sldId="1733"/>
            <ac:spMk id="17" creationId="{00000000-0000-0000-0000-000000000000}"/>
          </ac:spMkLst>
        </pc:spChg>
        <pc:picChg chg="add mod">
          <ac:chgData name="Damir Dizdarevic" userId="974b99a72053636c" providerId="LiveId" clId="{A82B104F-7757-4372-A097-0BEEA65EB095}" dt="2018-08-21T14:06:48.301" v="1935" actId="1076"/>
          <ac:picMkLst>
            <pc:docMk/>
            <pc:sldMk cId="1249165711" sldId="1733"/>
            <ac:picMk id="4" creationId="{7F0D9E8D-55A8-410E-8E87-06F955ADE5A4}"/>
          </ac:picMkLst>
        </pc:picChg>
      </pc:sldChg>
      <pc:sldChg chg="modSp">
        <pc:chgData name="Damir Dizdarevic" userId="974b99a72053636c" providerId="LiveId" clId="{A82B104F-7757-4372-A097-0BEEA65EB095}" dt="2018-08-21T14:29:24.756" v="2277" actId="20577"/>
        <pc:sldMkLst>
          <pc:docMk/>
          <pc:sldMk cId="1043299769" sldId="1734"/>
        </pc:sldMkLst>
        <pc:spChg chg="mod">
          <ac:chgData name="Damir Dizdarevic" userId="974b99a72053636c" providerId="LiveId" clId="{A82B104F-7757-4372-A097-0BEEA65EB095}" dt="2018-08-21T14:29:24.756" v="2277" actId="20577"/>
          <ac:spMkLst>
            <pc:docMk/>
            <pc:sldMk cId="1043299769" sldId="1734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4:18:06.001" v="2124" actId="20577"/>
          <ac:spMkLst>
            <pc:docMk/>
            <pc:sldMk cId="1043299769" sldId="1734"/>
            <ac:spMk id="17" creationId="{00000000-0000-0000-0000-000000000000}"/>
          </ac:spMkLst>
        </pc:spChg>
      </pc:sldChg>
      <pc:sldChg chg="modSp">
        <pc:chgData name="Damir Dizdarevic" userId="974b99a72053636c" providerId="LiveId" clId="{A82B104F-7757-4372-A097-0BEEA65EB095}" dt="2018-08-21T14:30:10.631" v="2290" actId="15"/>
        <pc:sldMkLst>
          <pc:docMk/>
          <pc:sldMk cId="1138465511" sldId="1735"/>
        </pc:sldMkLst>
        <pc:spChg chg="mod">
          <ac:chgData name="Damir Dizdarevic" userId="974b99a72053636c" providerId="LiveId" clId="{A82B104F-7757-4372-A097-0BEEA65EB095}" dt="2018-08-21T14:30:10.631" v="2290" actId="15"/>
          <ac:spMkLst>
            <pc:docMk/>
            <pc:sldMk cId="1138465511" sldId="1735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4:18:16.533" v="2150" actId="20577"/>
          <ac:spMkLst>
            <pc:docMk/>
            <pc:sldMk cId="1138465511" sldId="1735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4T09:44:15.848" v="2469" actId="20577"/>
        <pc:sldMkLst>
          <pc:docMk/>
          <pc:sldMk cId="1622630864" sldId="1736"/>
        </pc:sldMkLst>
        <pc:spChg chg="mod">
          <ac:chgData name="Damir Dizdarevic" userId="974b99a72053636c" providerId="LiveId" clId="{A82B104F-7757-4372-A097-0BEEA65EB095}" dt="2018-08-24T09:44:15.848" v="2469" actId="20577"/>
          <ac:spMkLst>
            <pc:docMk/>
            <pc:sldMk cId="1622630864" sldId="1736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08:40:50.016" v="21" actId="20577"/>
          <ac:spMkLst>
            <pc:docMk/>
            <pc:sldMk cId="1622630864" sldId="1736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0:31:48.770" v="493" actId="15"/>
        <pc:sldMkLst>
          <pc:docMk/>
          <pc:sldMk cId="32542237" sldId="1737"/>
        </pc:sldMkLst>
        <pc:spChg chg="mod">
          <ac:chgData name="Damir Dizdarevic" userId="974b99a72053636c" providerId="LiveId" clId="{A82B104F-7757-4372-A097-0BEEA65EB095}" dt="2018-08-21T10:31:48.770" v="493" actId="15"/>
          <ac:spMkLst>
            <pc:docMk/>
            <pc:sldMk cId="32542237" sldId="1737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0:29:25.617" v="453" actId="20577"/>
          <ac:spMkLst>
            <pc:docMk/>
            <pc:sldMk cId="32542237" sldId="1737"/>
            <ac:spMk id="17" creationId="{00000000-0000-0000-0000-000000000000}"/>
          </ac:spMkLst>
        </pc:spChg>
      </pc:sldChg>
      <pc:sldChg chg="addSp modSp add">
        <pc:chgData name="Damir Dizdarevic" userId="974b99a72053636c" providerId="LiveId" clId="{A82B104F-7757-4372-A097-0BEEA65EB095}" dt="2018-08-21T10:33:16.871" v="528" actId="15"/>
        <pc:sldMkLst>
          <pc:docMk/>
          <pc:sldMk cId="478117944" sldId="1738"/>
        </pc:sldMkLst>
        <pc:spChg chg="mod">
          <ac:chgData name="Damir Dizdarevic" userId="974b99a72053636c" providerId="LiveId" clId="{A82B104F-7757-4372-A097-0BEEA65EB095}" dt="2018-08-21T10:33:16.871" v="528" actId="15"/>
          <ac:spMkLst>
            <pc:docMk/>
            <pc:sldMk cId="478117944" sldId="1738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0:32:19.911" v="520" actId="20577"/>
          <ac:spMkLst>
            <pc:docMk/>
            <pc:sldMk cId="478117944" sldId="1738"/>
            <ac:spMk id="17" creationId="{00000000-0000-0000-0000-000000000000}"/>
          </ac:spMkLst>
        </pc:spChg>
        <pc:picChg chg="add mod">
          <ac:chgData name="Damir Dizdarevic" userId="974b99a72053636c" providerId="LiveId" clId="{A82B104F-7757-4372-A097-0BEEA65EB095}" dt="2018-08-21T10:32:53.380" v="525" actId="1076"/>
          <ac:picMkLst>
            <pc:docMk/>
            <pc:sldMk cId="478117944" sldId="1738"/>
            <ac:picMk id="4" creationId="{F60E955C-2645-48D9-BDCA-0CFBF77CBA5C}"/>
          </ac:picMkLst>
        </pc:picChg>
      </pc:sldChg>
      <pc:sldChg chg="modSp add">
        <pc:chgData name="Damir Dizdarevic" userId="974b99a72053636c" providerId="LiveId" clId="{A82B104F-7757-4372-A097-0BEEA65EB095}" dt="2018-08-21T10:35:07.853" v="609" actId="2696"/>
        <pc:sldMkLst>
          <pc:docMk/>
          <pc:sldMk cId="3204897793" sldId="1739"/>
        </pc:sldMkLst>
        <pc:spChg chg="mod">
          <ac:chgData name="Damir Dizdarevic" userId="974b99a72053636c" providerId="LiveId" clId="{A82B104F-7757-4372-A097-0BEEA65EB095}" dt="2018-08-21T10:35:07.853" v="609" actId="2696"/>
          <ac:spMkLst>
            <pc:docMk/>
            <pc:sldMk cId="3204897793" sldId="1739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0:33:44.496" v="557" actId="20577"/>
          <ac:spMkLst>
            <pc:docMk/>
            <pc:sldMk cId="3204897793" sldId="1739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0:36:18.998" v="668" actId="20577"/>
        <pc:sldMkLst>
          <pc:docMk/>
          <pc:sldMk cId="125563880" sldId="1740"/>
        </pc:sldMkLst>
        <pc:spChg chg="mod">
          <ac:chgData name="Damir Dizdarevic" userId="974b99a72053636c" providerId="LiveId" clId="{A82B104F-7757-4372-A097-0BEEA65EB095}" dt="2018-08-21T10:36:18.998" v="668" actId="20577"/>
          <ac:spMkLst>
            <pc:docMk/>
            <pc:sldMk cId="125563880" sldId="1740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0:35:36.318" v="657" actId="20577"/>
          <ac:spMkLst>
            <pc:docMk/>
            <pc:sldMk cId="125563880" sldId="1740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0:37:57.193" v="786" actId="20577"/>
        <pc:sldMkLst>
          <pc:docMk/>
          <pc:sldMk cId="1245980652" sldId="1741"/>
        </pc:sldMkLst>
        <pc:spChg chg="mod">
          <ac:chgData name="Damir Dizdarevic" userId="974b99a72053636c" providerId="LiveId" clId="{A82B104F-7757-4372-A097-0BEEA65EB095}" dt="2018-08-21T10:37:57.193" v="786" actId="20577"/>
          <ac:spMkLst>
            <pc:docMk/>
            <pc:sldMk cId="1245980652" sldId="1741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0:36:52.818" v="736" actId="20577"/>
          <ac:spMkLst>
            <pc:docMk/>
            <pc:sldMk cId="1245980652" sldId="1741"/>
            <ac:spMk id="17" creationId="{00000000-0000-0000-0000-000000000000}"/>
          </ac:spMkLst>
        </pc:spChg>
      </pc:sldChg>
      <pc:sldChg chg="addSp delSp modSp add">
        <pc:chgData name="Damir Dizdarevic" userId="974b99a72053636c" providerId="LiveId" clId="{A82B104F-7757-4372-A097-0BEEA65EB095}" dt="2018-08-21T10:38:56.663" v="853" actId="1076"/>
        <pc:sldMkLst>
          <pc:docMk/>
          <pc:sldMk cId="2534356141" sldId="1742"/>
        </pc:sldMkLst>
        <pc:spChg chg="add del mod">
          <ac:chgData name="Damir Dizdarevic" userId="974b99a72053636c" providerId="LiveId" clId="{A82B104F-7757-4372-A097-0BEEA65EB095}" dt="2018-08-21T10:38:52.576" v="851" actId="478"/>
          <ac:spMkLst>
            <pc:docMk/>
            <pc:sldMk cId="2534356141" sldId="1742"/>
            <ac:spMk id="3" creationId="{B97EE06D-A952-4F23-A5FA-F977B2B7F24C}"/>
          </ac:spMkLst>
        </pc:spChg>
        <pc:spChg chg="del mod">
          <ac:chgData name="Damir Dizdarevic" userId="974b99a72053636c" providerId="LiveId" clId="{A82B104F-7757-4372-A097-0BEEA65EB095}" dt="2018-08-21T10:38:49.896" v="850" actId="478"/>
          <ac:spMkLst>
            <pc:docMk/>
            <pc:sldMk cId="2534356141" sldId="1742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0:38:29.155" v="848" actId="20577"/>
          <ac:spMkLst>
            <pc:docMk/>
            <pc:sldMk cId="2534356141" sldId="1742"/>
            <ac:spMk id="17" creationId="{00000000-0000-0000-0000-000000000000}"/>
          </ac:spMkLst>
        </pc:spChg>
        <pc:picChg chg="add mod">
          <ac:chgData name="Damir Dizdarevic" userId="974b99a72053636c" providerId="LiveId" clId="{A82B104F-7757-4372-A097-0BEEA65EB095}" dt="2018-08-21T10:38:56.663" v="853" actId="1076"/>
          <ac:picMkLst>
            <pc:docMk/>
            <pc:sldMk cId="2534356141" sldId="1742"/>
            <ac:picMk id="7" creationId="{DDE32A31-7435-4DEA-8A7E-7A6D0379689E}"/>
          </ac:picMkLst>
        </pc:picChg>
      </pc:sldChg>
      <pc:sldChg chg="addSp delSp modSp add">
        <pc:chgData name="Damir Dizdarevic" userId="974b99a72053636c" providerId="LiveId" clId="{A82B104F-7757-4372-A097-0BEEA65EB095}" dt="2018-08-21T10:39:22.650" v="858" actId="1076"/>
        <pc:sldMkLst>
          <pc:docMk/>
          <pc:sldMk cId="531747958" sldId="1743"/>
        </pc:sldMkLst>
        <pc:spChg chg="add del mod">
          <ac:chgData name="Damir Dizdarevic" userId="974b99a72053636c" providerId="LiveId" clId="{A82B104F-7757-4372-A097-0BEEA65EB095}" dt="2018-08-21T10:39:12.477" v="856" actId="478"/>
          <ac:spMkLst>
            <pc:docMk/>
            <pc:sldMk cId="531747958" sldId="1743"/>
            <ac:spMk id="3" creationId="{20A5C34C-3AE6-4B19-8736-411A9A51DE4A}"/>
          </ac:spMkLst>
        </pc:spChg>
        <pc:spChg chg="del">
          <ac:chgData name="Damir Dizdarevic" userId="974b99a72053636c" providerId="LiveId" clId="{A82B104F-7757-4372-A097-0BEEA65EB095}" dt="2018-08-21T10:39:09.149" v="855" actId="478"/>
          <ac:spMkLst>
            <pc:docMk/>
            <pc:sldMk cId="531747958" sldId="1743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0:39:05.589" v="854" actId="1076"/>
          <ac:spMkLst>
            <pc:docMk/>
            <pc:sldMk cId="531747958" sldId="1743"/>
            <ac:spMk id="17" creationId="{00000000-0000-0000-0000-000000000000}"/>
          </ac:spMkLst>
        </pc:spChg>
        <pc:picChg chg="add mod">
          <ac:chgData name="Damir Dizdarevic" userId="974b99a72053636c" providerId="LiveId" clId="{A82B104F-7757-4372-A097-0BEEA65EB095}" dt="2018-08-21T10:39:22.650" v="858" actId="1076"/>
          <ac:picMkLst>
            <pc:docMk/>
            <pc:sldMk cId="531747958" sldId="1743"/>
            <ac:picMk id="7" creationId="{708B4465-3123-4E25-8895-57AF16F9C75B}"/>
          </ac:picMkLst>
        </pc:picChg>
      </pc:sldChg>
      <pc:sldChg chg="addSp delSp modSp add">
        <pc:chgData name="Damir Dizdarevic" userId="974b99a72053636c" providerId="LiveId" clId="{A82B104F-7757-4372-A097-0BEEA65EB095}" dt="2018-08-21T10:39:50.250" v="863" actId="1076"/>
        <pc:sldMkLst>
          <pc:docMk/>
          <pc:sldMk cId="4116619797" sldId="1744"/>
        </pc:sldMkLst>
        <pc:spChg chg="mod">
          <ac:chgData name="Damir Dizdarevic" userId="974b99a72053636c" providerId="LiveId" clId="{A82B104F-7757-4372-A097-0BEEA65EB095}" dt="2018-08-21T10:39:34.622" v="860" actId="1076"/>
          <ac:spMkLst>
            <pc:docMk/>
            <pc:sldMk cId="4116619797" sldId="1744"/>
            <ac:spMk id="2" creationId="{85DB4AAE-34CB-4CA6-8642-B41EC8A2C9DD}"/>
          </ac:spMkLst>
        </pc:spChg>
        <pc:spChg chg="del">
          <ac:chgData name="Damir Dizdarevic" userId="974b99a72053636c" providerId="LiveId" clId="{A82B104F-7757-4372-A097-0BEEA65EB095}" dt="2018-08-21T10:39:38.599" v="861" actId="478"/>
          <ac:spMkLst>
            <pc:docMk/>
            <pc:sldMk cId="4116619797" sldId="1744"/>
            <ac:spMk id="3" creationId="{4EDE2D22-1A82-4366-B2B1-AD001BFC2AB3}"/>
          </ac:spMkLst>
        </pc:spChg>
        <pc:picChg chg="add mod">
          <ac:chgData name="Damir Dizdarevic" userId="974b99a72053636c" providerId="LiveId" clId="{A82B104F-7757-4372-A097-0BEEA65EB095}" dt="2018-08-21T10:39:50.250" v="863" actId="1076"/>
          <ac:picMkLst>
            <pc:docMk/>
            <pc:sldMk cId="4116619797" sldId="1744"/>
            <ac:picMk id="4" creationId="{F75AC3ED-3247-4006-9AB4-41D2886BE5D3}"/>
          </ac:picMkLst>
        </pc:picChg>
      </pc:sldChg>
      <pc:sldChg chg="addSp delSp modSp add">
        <pc:chgData name="Damir Dizdarevic" userId="974b99a72053636c" providerId="LiveId" clId="{A82B104F-7757-4372-A097-0BEEA65EB095}" dt="2018-08-21T10:40:24.105" v="870" actId="14100"/>
        <pc:sldMkLst>
          <pc:docMk/>
          <pc:sldMk cId="134041738" sldId="1745"/>
        </pc:sldMkLst>
        <pc:spChg chg="mod">
          <ac:chgData name="Damir Dizdarevic" userId="974b99a72053636c" providerId="LiveId" clId="{A82B104F-7757-4372-A097-0BEEA65EB095}" dt="2018-08-21T10:40:01.514" v="865" actId="14100"/>
          <ac:spMkLst>
            <pc:docMk/>
            <pc:sldMk cId="134041738" sldId="1745"/>
            <ac:spMk id="2" creationId="{94123BE6-644F-4C2C-B987-4004DB3BC0CB}"/>
          </ac:spMkLst>
        </pc:spChg>
        <pc:spChg chg="del">
          <ac:chgData name="Damir Dizdarevic" userId="974b99a72053636c" providerId="LiveId" clId="{A82B104F-7757-4372-A097-0BEEA65EB095}" dt="2018-08-21T10:40:12.923" v="866" actId="478"/>
          <ac:spMkLst>
            <pc:docMk/>
            <pc:sldMk cId="134041738" sldId="1745"/>
            <ac:spMk id="3" creationId="{F5E6C09D-BE44-46D7-B897-02968BB3020B}"/>
          </ac:spMkLst>
        </pc:spChg>
        <pc:picChg chg="add mod">
          <ac:chgData name="Damir Dizdarevic" userId="974b99a72053636c" providerId="LiveId" clId="{A82B104F-7757-4372-A097-0BEEA65EB095}" dt="2018-08-21T10:40:24.105" v="870" actId="14100"/>
          <ac:picMkLst>
            <pc:docMk/>
            <pc:sldMk cId="134041738" sldId="1745"/>
            <ac:picMk id="4" creationId="{1D105E48-A0EC-4098-B3E4-A70170B182E9}"/>
          </ac:picMkLst>
        </pc:picChg>
      </pc:sldChg>
      <pc:sldChg chg="modSp add">
        <pc:chgData name="Damir Dizdarevic" userId="974b99a72053636c" providerId="LiveId" clId="{A82B104F-7757-4372-A097-0BEEA65EB095}" dt="2018-08-21T13:50:04.085" v="1233" actId="15"/>
        <pc:sldMkLst>
          <pc:docMk/>
          <pc:sldMk cId="2772795821" sldId="1746"/>
        </pc:sldMkLst>
        <pc:spChg chg="mod">
          <ac:chgData name="Damir Dizdarevic" userId="974b99a72053636c" providerId="LiveId" clId="{A82B104F-7757-4372-A097-0BEEA65EB095}" dt="2018-08-21T13:50:04.085" v="1233" actId="15"/>
          <ac:spMkLst>
            <pc:docMk/>
            <pc:sldMk cId="2772795821" sldId="1746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48:47.428" v="1196" actId="20577"/>
          <ac:spMkLst>
            <pc:docMk/>
            <pc:sldMk cId="2772795821" sldId="1746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3:53:09.221" v="1372" actId="15"/>
        <pc:sldMkLst>
          <pc:docMk/>
          <pc:sldMk cId="1676587089" sldId="1747"/>
        </pc:sldMkLst>
        <pc:spChg chg="mod">
          <ac:chgData name="Damir Dizdarevic" userId="974b99a72053636c" providerId="LiveId" clId="{A82B104F-7757-4372-A097-0BEEA65EB095}" dt="2018-08-21T13:53:09.221" v="1372" actId="15"/>
          <ac:spMkLst>
            <pc:docMk/>
            <pc:sldMk cId="1676587089" sldId="1747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2:00.923" v="1342" actId="20577"/>
          <ac:spMkLst>
            <pc:docMk/>
            <pc:sldMk cId="1676587089" sldId="1747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3:53:55.730" v="1415" actId="15"/>
        <pc:sldMkLst>
          <pc:docMk/>
          <pc:sldMk cId="1417975181" sldId="1748"/>
        </pc:sldMkLst>
        <pc:spChg chg="mod">
          <ac:chgData name="Damir Dizdarevic" userId="974b99a72053636c" providerId="LiveId" clId="{A82B104F-7757-4372-A097-0BEEA65EB095}" dt="2018-08-21T13:53:55.730" v="1415" actId="15"/>
          <ac:spMkLst>
            <pc:docMk/>
            <pc:sldMk cId="1417975181" sldId="1748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3:31.498" v="1413" actId="20577"/>
          <ac:spMkLst>
            <pc:docMk/>
            <pc:sldMk cId="1417975181" sldId="1748"/>
            <ac:spMk id="17" creationId="{00000000-0000-0000-0000-000000000000}"/>
          </ac:spMkLst>
        </pc:spChg>
      </pc:sldChg>
      <pc:sldChg chg="addSp modSp add">
        <pc:chgData name="Damir Dizdarevic" userId="974b99a72053636c" providerId="LiveId" clId="{A82B104F-7757-4372-A097-0BEEA65EB095}" dt="2018-08-21T14:07:47.888" v="1943" actId="14100"/>
        <pc:sldMkLst>
          <pc:docMk/>
          <pc:sldMk cId="1700121850" sldId="1751"/>
        </pc:sldMkLst>
        <pc:spChg chg="mod">
          <ac:chgData name="Damir Dizdarevic" userId="974b99a72053636c" providerId="LiveId" clId="{A82B104F-7757-4372-A097-0BEEA65EB095}" dt="2018-08-21T14:07:34.148" v="1938" actId="14100"/>
          <ac:spMkLst>
            <pc:docMk/>
            <pc:sldMk cId="1700121850" sldId="1751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7:57.514" v="1551" actId="20577"/>
          <ac:spMkLst>
            <pc:docMk/>
            <pc:sldMk cId="1700121850" sldId="1751"/>
            <ac:spMk id="17" creationId="{00000000-0000-0000-0000-000000000000}"/>
          </ac:spMkLst>
        </pc:spChg>
        <pc:picChg chg="add mod">
          <ac:chgData name="Damir Dizdarevic" userId="974b99a72053636c" providerId="LiveId" clId="{A82B104F-7757-4372-A097-0BEEA65EB095}" dt="2018-08-21T14:07:47.888" v="1943" actId="14100"/>
          <ac:picMkLst>
            <pc:docMk/>
            <pc:sldMk cId="1700121850" sldId="1751"/>
            <ac:picMk id="4" creationId="{4785DDEA-A553-4EA1-A98B-9F8DD28A7967}"/>
          </ac:picMkLst>
        </pc:picChg>
      </pc:sldChg>
      <pc:sldChg chg="modSp add">
        <pc:chgData name="Damir Dizdarevic" userId="974b99a72053636c" providerId="LiveId" clId="{A82B104F-7757-4372-A097-0BEEA65EB095}" dt="2018-08-21T14:08:45.518" v="1946" actId="20577"/>
        <pc:sldMkLst>
          <pc:docMk/>
          <pc:sldMk cId="3294184719" sldId="1752"/>
        </pc:sldMkLst>
        <pc:spChg chg="mod">
          <ac:chgData name="Damir Dizdarevic" userId="974b99a72053636c" providerId="LiveId" clId="{A82B104F-7757-4372-A097-0BEEA65EB095}" dt="2018-08-21T14:08:45.518" v="1946" actId="20577"/>
          <ac:spMkLst>
            <pc:docMk/>
            <pc:sldMk cId="3294184719" sldId="1752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8:03.692" v="1563" actId="20577"/>
          <ac:spMkLst>
            <pc:docMk/>
            <pc:sldMk cId="3294184719" sldId="1752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4:10:54.112" v="1949" actId="2696"/>
        <pc:sldMkLst>
          <pc:docMk/>
          <pc:sldMk cId="2555597721" sldId="1753"/>
        </pc:sldMkLst>
        <pc:spChg chg="mod">
          <ac:chgData name="Damir Dizdarevic" userId="974b99a72053636c" providerId="LiveId" clId="{A82B104F-7757-4372-A097-0BEEA65EB095}" dt="2018-08-21T14:10:54.112" v="1949" actId="2696"/>
          <ac:spMkLst>
            <pc:docMk/>
            <pc:sldMk cId="2555597721" sldId="1753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8:10.835" v="1581" actId="20577"/>
          <ac:spMkLst>
            <pc:docMk/>
            <pc:sldMk cId="2555597721" sldId="1753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4:12:47.365" v="1984" actId="2696"/>
        <pc:sldMkLst>
          <pc:docMk/>
          <pc:sldMk cId="3932618498" sldId="1754"/>
        </pc:sldMkLst>
        <pc:spChg chg="mod">
          <ac:chgData name="Damir Dizdarevic" userId="974b99a72053636c" providerId="LiveId" clId="{A82B104F-7757-4372-A097-0BEEA65EB095}" dt="2018-08-21T14:12:47.365" v="1984" actId="2696"/>
          <ac:spMkLst>
            <pc:docMk/>
            <pc:sldMk cId="3932618498" sldId="1754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8:23.118" v="1620" actId="20577"/>
          <ac:spMkLst>
            <pc:docMk/>
            <pc:sldMk cId="3932618498" sldId="1754"/>
            <ac:spMk id="17" creationId="{00000000-0000-0000-0000-000000000000}"/>
          </ac:spMkLst>
        </pc:spChg>
      </pc:sldChg>
      <pc:sldChg chg="addSp modSp add">
        <pc:chgData name="Damir Dizdarevic" userId="974b99a72053636c" providerId="LiveId" clId="{A82B104F-7757-4372-A097-0BEEA65EB095}" dt="2018-08-21T14:13:46.139" v="1989" actId="1076"/>
        <pc:sldMkLst>
          <pc:docMk/>
          <pc:sldMk cId="4256952828" sldId="1755"/>
        </pc:sldMkLst>
        <pc:spChg chg="mod">
          <ac:chgData name="Damir Dizdarevic" userId="974b99a72053636c" providerId="LiveId" clId="{A82B104F-7757-4372-A097-0BEEA65EB095}" dt="2018-08-21T14:13:38.197" v="1987" actId="14100"/>
          <ac:spMkLst>
            <pc:docMk/>
            <pc:sldMk cId="4256952828" sldId="1755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9:26.411" v="1729" actId="20577"/>
          <ac:spMkLst>
            <pc:docMk/>
            <pc:sldMk cId="4256952828" sldId="1755"/>
            <ac:spMk id="17" creationId="{00000000-0000-0000-0000-000000000000}"/>
          </ac:spMkLst>
        </pc:spChg>
        <pc:picChg chg="add mod">
          <ac:chgData name="Damir Dizdarevic" userId="974b99a72053636c" providerId="LiveId" clId="{A82B104F-7757-4372-A097-0BEEA65EB095}" dt="2018-08-21T14:13:46.139" v="1989" actId="1076"/>
          <ac:picMkLst>
            <pc:docMk/>
            <pc:sldMk cId="4256952828" sldId="1755"/>
            <ac:picMk id="4" creationId="{2D46D48E-E1CB-41D7-BFDB-0B10FD907047}"/>
          </ac:picMkLst>
        </pc:picChg>
      </pc:sldChg>
      <pc:sldChg chg="modSp add">
        <pc:chgData name="Damir Dizdarevic" userId="974b99a72053636c" providerId="LiveId" clId="{A82B104F-7757-4372-A097-0BEEA65EB095}" dt="2018-08-21T14:14:47.811" v="2006" actId="20577"/>
        <pc:sldMkLst>
          <pc:docMk/>
          <pc:sldMk cId="1632471178" sldId="1756"/>
        </pc:sldMkLst>
        <pc:spChg chg="mod">
          <ac:chgData name="Damir Dizdarevic" userId="974b99a72053636c" providerId="LiveId" clId="{A82B104F-7757-4372-A097-0BEEA65EB095}" dt="2018-08-21T14:14:47.811" v="2006" actId="20577"/>
          <ac:spMkLst>
            <pc:docMk/>
            <pc:sldMk cId="1632471178" sldId="1756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8:53.173" v="1706" actId="20577"/>
          <ac:spMkLst>
            <pc:docMk/>
            <pc:sldMk cId="1632471178" sldId="1756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4:16:31.736" v="2073" actId="15"/>
        <pc:sldMkLst>
          <pc:docMk/>
          <pc:sldMk cId="2104712283" sldId="1757"/>
        </pc:sldMkLst>
        <pc:spChg chg="mod">
          <ac:chgData name="Damir Dizdarevic" userId="974b99a72053636c" providerId="LiveId" clId="{A82B104F-7757-4372-A097-0BEEA65EB095}" dt="2018-08-21T14:16:31.736" v="2073" actId="15"/>
          <ac:spMkLst>
            <pc:docMk/>
            <pc:sldMk cId="2104712283" sldId="1757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9:02.769" v="1728" actId="20577"/>
          <ac:spMkLst>
            <pc:docMk/>
            <pc:sldMk cId="2104712283" sldId="1757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4:03:05.833" v="1882" actId="20577"/>
        <pc:sldMkLst>
          <pc:docMk/>
          <pc:sldMk cId="1616628661" sldId="1759"/>
        </pc:sldMkLst>
        <pc:spChg chg="mod">
          <ac:chgData name="Damir Dizdarevic" userId="974b99a72053636c" providerId="LiveId" clId="{A82B104F-7757-4372-A097-0BEEA65EB095}" dt="2018-08-21T14:03:05.833" v="1882" actId="20577"/>
          <ac:spMkLst>
            <pc:docMk/>
            <pc:sldMk cId="1616628661" sldId="1759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7:20.167" v="1467" actId="20577"/>
          <ac:spMkLst>
            <pc:docMk/>
            <pc:sldMk cId="1616628661" sldId="1759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4:33:22.408" v="2317" actId="20577"/>
        <pc:sldMkLst>
          <pc:docMk/>
          <pc:sldMk cId="1215515458" sldId="1764"/>
        </pc:sldMkLst>
        <pc:spChg chg="mod">
          <ac:chgData name="Damir Dizdarevic" userId="974b99a72053636c" providerId="LiveId" clId="{A82B104F-7757-4372-A097-0BEEA65EB095}" dt="2018-08-21T14:33:22.408" v="2317" actId="20577"/>
          <ac:spMkLst>
            <pc:docMk/>
            <pc:sldMk cId="1215515458" sldId="1764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4:18:40.515" v="2186" actId="20577"/>
          <ac:spMkLst>
            <pc:docMk/>
            <pc:sldMk cId="1215515458" sldId="1764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4:34:51.272" v="2341" actId="20577"/>
        <pc:sldMkLst>
          <pc:docMk/>
          <pc:sldMk cId="287923079" sldId="1765"/>
        </pc:sldMkLst>
        <pc:spChg chg="mod">
          <ac:chgData name="Damir Dizdarevic" userId="974b99a72053636c" providerId="LiveId" clId="{A82B104F-7757-4372-A097-0BEEA65EB095}" dt="2018-08-21T14:34:51.272" v="2341" actId="20577"/>
          <ac:spMkLst>
            <pc:docMk/>
            <pc:sldMk cId="287923079" sldId="1765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4:18:49.889" v="2198" actId="20577"/>
          <ac:spMkLst>
            <pc:docMk/>
            <pc:sldMk cId="287923079" sldId="1765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4:36:20.193" v="2390" actId="20577"/>
        <pc:sldMkLst>
          <pc:docMk/>
          <pc:sldMk cId="3844274221" sldId="1766"/>
        </pc:sldMkLst>
        <pc:spChg chg="mod">
          <ac:chgData name="Damir Dizdarevic" userId="974b99a72053636c" providerId="LiveId" clId="{A82B104F-7757-4372-A097-0BEEA65EB095}" dt="2018-08-21T14:36:20.193" v="2390" actId="20577"/>
          <ac:spMkLst>
            <pc:docMk/>
            <pc:sldMk cId="3844274221" sldId="1766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4:19:00.258" v="2207" actId="20577"/>
          <ac:spMkLst>
            <pc:docMk/>
            <pc:sldMk cId="3844274221" sldId="1766"/>
            <ac:spMk id="17" creationId="{00000000-0000-0000-0000-000000000000}"/>
          </ac:spMkLst>
        </pc:spChg>
      </pc:sldChg>
    </pc:docChg>
  </pc:docChgLst>
  <pc:docChgLst>
    <pc:chgData name="Jenny Chen" userId="3fd3e1b3-2829-4b83-a999-09ceb7240592" providerId="ADAL" clId="{1A0DBCAC-FDFE-4FB9-A50A-28A5C2CD4F2D}"/>
    <pc:docChg chg="undo custSel addSld delSld modSld modSection">
      <pc:chgData name="Jenny Chen" userId="3fd3e1b3-2829-4b83-a999-09ceb7240592" providerId="ADAL" clId="{1A0DBCAC-FDFE-4FB9-A50A-28A5C2CD4F2D}" dt="2019-01-24T18:50:22.340" v="887" actId="403"/>
      <pc:docMkLst>
        <pc:docMk/>
      </pc:docMkLst>
      <pc:sldChg chg="modSp">
        <pc:chgData name="Jenny Chen" userId="3fd3e1b3-2829-4b83-a999-09ceb7240592" providerId="ADAL" clId="{1A0DBCAC-FDFE-4FB9-A50A-28A5C2CD4F2D}" dt="2019-01-24T08:30:59.511" v="2" actId="14100"/>
        <pc:sldMkLst>
          <pc:docMk/>
          <pc:sldMk cId="546707467" sldId="1720"/>
        </pc:sldMkLst>
        <pc:spChg chg="mod">
          <ac:chgData name="Jenny Chen" userId="3fd3e1b3-2829-4b83-a999-09ceb7240592" providerId="ADAL" clId="{1A0DBCAC-FDFE-4FB9-A50A-28A5C2CD4F2D}" dt="2019-01-24T08:30:59.511" v="2" actId="14100"/>
          <ac:spMkLst>
            <pc:docMk/>
            <pc:sldMk cId="546707467" sldId="1720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1A0DBCAC-FDFE-4FB9-A50A-28A5C2CD4F2D}" dt="2019-01-24T08:45:07.324" v="9" actId="20577"/>
        <pc:sldMkLst>
          <pc:docMk/>
          <pc:sldMk cId="2698537591" sldId="1721"/>
        </pc:sldMkLst>
        <pc:spChg chg="mod">
          <ac:chgData name="Jenny Chen" userId="3fd3e1b3-2829-4b83-a999-09ceb7240592" providerId="ADAL" clId="{1A0DBCAC-FDFE-4FB9-A50A-28A5C2CD4F2D}" dt="2019-01-24T08:45:07.324" v="9" actId="20577"/>
          <ac:spMkLst>
            <pc:docMk/>
            <pc:sldMk cId="2698537591" sldId="1721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1A0DBCAC-FDFE-4FB9-A50A-28A5C2CD4F2D}" dt="2019-01-24T08:45:16.803" v="11" actId="20577"/>
        <pc:sldMkLst>
          <pc:docMk/>
          <pc:sldMk cId="1711597888" sldId="1722"/>
        </pc:sldMkLst>
        <pc:spChg chg="mod">
          <ac:chgData name="Jenny Chen" userId="3fd3e1b3-2829-4b83-a999-09ceb7240592" providerId="ADAL" clId="{1A0DBCAC-FDFE-4FB9-A50A-28A5C2CD4F2D}" dt="2019-01-24T08:45:16.803" v="11" actId="20577"/>
          <ac:spMkLst>
            <pc:docMk/>
            <pc:sldMk cId="1711597888" sldId="1722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1A0DBCAC-FDFE-4FB9-A50A-28A5C2CD4F2D}" dt="2019-01-24T08:45:34.461" v="15" actId="14100"/>
        <pc:sldMkLst>
          <pc:docMk/>
          <pc:sldMk cId="3742052386" sldId="1723"/>
        </pc:sldMkLst>
        <pc:spChg chg="mod">
          <ac:chgData name="Jenny Chen" userId="3fd3e1b3-2829-4b83-a999-09ceb7240592" providerId="ADAL" clId="{1A0DBCAC-FDFE-4FB9-A50A-28A5C2CD4F2D}" dt="2019-01-24T08:45:34.461" v="15" actId="14100"/>
          <ac:spMkLst>
            <pc:docMk/>
            <pc:sldMk cId="3742052386" sldId="1723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1A0DBCAC-FDFE-4FB9-A50A-28A5C2CD4F2D}" dt="2019-01-24T08:46:31.467" v="16"/>
        <pc:sldMkLst>
          <pc:docMk/>
          <pc:sldMk cId="2906060374" sldId="1731"/>
        </pc:sldMkLst>
        <pc:spChg chg="mod">
          <ac:chgData name="Jenny Chen" userId="3fd3e1b3-2829-4b83-a999-09ceb7240592" providerId="ADAL" clId="{1A0DBCAC-FDFE-4FB9-A50A-28A5C2CD4F2D}" dt="2019-01-24T08:46:31.467" v="16"/>
          <ac:spMkLst>
            <pc:docMk/>
            <pc:sldMk cId="2906060374" sldId="1731"/>
            <ac:spMk id="6" creationId="{00000000-0000-0000-0000-000000000000}"/>
          </ac:spMkLst>
        </pc:spChg>
      </pc:sldChg>
      <pc:sldChg chg="modSp">
        <pc:chgData name="Jenny Chen" userId="3fd3e1b3-2829-4b83-a999-09ceb7240592" providerId="ADAL" clId="{1A0DBCAC-FDFE-4FB9-A50A-28A5C2CD4F2D}" dt="2019-01-24T08:48:30.525" v="35" actId="404"/>
        <pc:sldMkLst>
          <pc:docMk/>
          <pc:sldMk cId="2936289883" sldId="1732"/>
        </pc:sldMkLst>
        <pc:spChg chg="mod">
          <ac:chgData name="Jenny Chen" userId="3fd3e1b3-2829-4b83-a999-09ceb7240592" providerId="ADAL" clId="{1A0DBCAC-FDFE-4FB9-A50A-28A5C2CD4F2D}" dt="2019-01-24T08:48:30.525" v="35" actId="404"/>
          <ac:spMkLst>
            <pc:docMk/>
            <pc:sldMk cId="2936289883" sldId="1732"/>
            <ac:spMk id="6" creationId="{00000000-0000-0000-0000-000000000000}"/>
          </ac:spMkLst>
        </pc:spChg>
      </pc:sldChg>
      <pc:sldChg chg="modSp">
        <pc:chgData name="Jenny Chen" userId="3fd3e1b3-2829-4b83-a999-09ceb7240592" providerId="ADAL" clId="{1A0DBCAC-FDFE-4FB9-A50A-28A5C2CD4F2D}" dt="2019-01-24T08:50:26.079" v="36"/>
        <pc:sldMkLst>
          <pc:docMk/>
          <pc:sldMk cId="3360045161" sldId="1733"/>
        </pc:sldMkLst>
        <pc:spChg chg="mod">
          <ac:chgData name="Jenny Chen" userId="3fd3e1b3-2829-4b83-a999-09ceb7240592" providerId="ADAL" clId="{1A0DBCAC-FDFE-4FB9-A50A-28A5C2CD4F2D}" dt="2019-01-24T08:50:26.079" v="36"/>
          <ac:spMkLst>
            <pc:docMk/>
            <pc:sldMk cId="3360045161" sldId="1733"/>
            <ac:spMk id="6" creationId="{00000000-0000-0000-0000-000000000000}"/>
          </ac:spMkLst>
        </pc:spChg>
      </pc:sldChg>
      <pc:sldChg chg="modSp">
        <pc:chgData name="Jenny Chen" userId="3fd3e1b3-2829-4b83-a999-09ceb7240592" providerId="ADAL" clId="{1A0DBCAC-FDFE-4FB9-A50A-28A5C2CD4F2D}" dt="2019-01-24T08:42:40.240" v="7"/>
        <pc:sldMkLst>
          <pc:docMk/>
          <pc:sldMk cId="1622630864" sldId="1736"/>
        </pc:sldMkLst>
        <pc:spChg chg="mod">
          <ac:chgData name="Jenny Chen" userId="3fd3e1b3-2829-4b83-a999-09ceb7240592" providerId="ADAL" clId="{1A0DBCAC-FDFE-4FB9-A50A-28A5C2CD4F2D}" dt="2019-01-24T08:42:40.240" v="7"/>
          <ac:spMkLst>
            <pc:docMk/>
            <pc:sldMk cId="1622630864" sldId="1736"/>
            <ac:spMk id="6" creationId="{00000000-0000-0000-0000-000000000000}"/>
          </ac:spMkLst>
        </pc:spChg>
      </pc:sldChg>
      <pc:sldChg chg="addSp modSp add">
        <pc:chgData name="Jenny Chen" userId="3fd3e1b3-2829-4b83-a999-09ceb7240592" providerId="ADAL" clId="{1A0DBCAC-FDFE-4FB9-A50A-28A5C2CD4F2D}" dt="2019-01-24T09:03:32.385" v="88" actId="113"/>
        <pc:sldMkLst>
          <pc:docMk/>
          <pc:sldMk cId="504149774" sldId="1737"/>
        </pc:sldMkLst>
        <pc:spChg chg="mod">
          <ac:chgData name="Jenny Chen" userId="3fd3e1b3-2829-4b83-a999-09ceb7240592" providerId="ADAL" clId="{1A0DBCAC-FDFE-4FB9-A50A-28A5C2CD4F2D}" dt="2019-01-24T09:03:32.385" v="88" actId="113"/>
          <ac:spMkLst>
            <pc:docMk/>
            <pc:sldMk cId="504149774" sldId="1737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8:55:16.346" v="47" actId="20577"/>
          <ac:spMkLst>
            <pc:docMk/>
            <pc:sldMk cId="504149774" sldId="1737"/>
            <ac:spMk id="17" creationId="{00000000-0000-0000-0000-000000000000}"/>
          </ac:spMkLst>
        </pc:spChg>
        <pc:picChg chg="add mod">
          <ac:chgData name="Jenny Chen" userId="3fd3e1b3-2829-4b83-a999-09ceb7240592" providerId="ADAL" clId="{1A0DBCAC-FDFE-4FB9-A50A-28A5C2CD4F2D}" dt="2019-01-24T09:02:14.984" v="80" actId="1076"/>
          <ac:picMkLst>
            <pc:docMk/>
            <pc:sldMk cId="504149774" sldId="1737"/>
            <ac:picMk id="3" creationId="{7E5003FD-D87B-4B74-95B9-91541BA33743}"/>
          </ac:picMkLst>
        </pc:picChg>
      </pc:sldChg>
      <pc:sldChg chg="modSp add">
        <pc:chgData name="Jenny Chen" userId="3fd3e1b3-2829-4b83-a999-09ceb7240592" providerId="ADAL" clId="{1A0DBCAC-FDFE-4FB9-A50A-28A5C2CD4F2D}" dt="2019-01-24T09:09:51.488" v="153" actId="948"/>
        <pc:sldMkLst>
          <pc:docMk/>
          <pc:sldMk cId="487042798" sldId="1738"/>
        </pc:sldMkLst>
        <pc:spChg chg="mod">
          <ac:chgData name="Jenny Chen" userId="3fd3e1b3-2829-4b83-a999-09ceb7240592" providerId="ADAL" clId="{1A0DBCAC-FDFE-4FB9-A50A-28A5C2CD4F2D}" dt="2019-01-24T09:09:51.488" v="153" actId="948"/>
          <ac:spMkLst>
            <pc:docMk/>
            <pc:sldMk cId="487042798" sldId="1738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8:55:23.969" v="49" actId="20577"/>
          <ac:spMkLst>
            <pc:docMk/>
            <pc:sldMk cId="487042798" sldId="1738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A0DBCAC-FDFE-4FB9-A50A-28A5C2CD4F2D}" dt="2019-01-24T08:46:46.163" v="17" actId="2696"/>
        <pc:sldMkLst>
          <pc:docMk/>
          <pc:sldMk cId="998700530" sldId="1738"/>
        </pc:sldMkLst>
      </pc:sldChg>
      <pc:sldChg chg="del">
        <pc:chgData name="Jenny Chen" userId="3fd3e1b3-2829-4b83-a999-09ceb7240592" providerId="ADAL" clId="{1A0DBCAC-FDFE-4FB9-A50A-28A5C2CD4F2D}" dt="2019-01-24T08:46:46.201" v="18" actId="2696"/>
        <pc:sldMkLst>
          <pc:docMk/>
          <pc:sldMk cId="173664819" sldId="1739"/>
        </pc:sldMkLst>
      </pc:sldChg>
      <pc:sldChg chg="addSp delSp modSp add">
        <pc:chgData name="Jenny Chen" userId="3fd3e1b3-2829-4b83-a999-09ceb7240592" providerId="ADAL" clId="{1A0DBCAC-FDFE-4FB9-A50A-28A5C2CD4F2D}" dt="2019-01-24T09:13:41.519" v="187" actId="1076"/>
        <pc:sldMkLst>
          <pc:docMk/>
          <pc:sldMk cId="1147844951" sldId="1739"/>
        </pc:sldMkLst>
        <pc:spChg chg="add del">
          <ac:chgData name="Jenny Chen" userId="3fd3e1b3-2829-4b83-a999-09ceb7240592" providerId="ADAL" clId="{1A0DBCAC-FDFE-4FB9-A50A-28A5C2CD4F2D}" dt="2019-01-24T09:11:45.185" v="158"/>
          <ac:spMkLst>
            <pc:docMk/>
            <pc:sldMk cId="1147844951" sldId="1739"/>
            <ac:spMk id="2" creationId="{5AE333D9-E34F-4BEE-B1BC-3E83D36274BF}"/>
          </ac:spMkLst>
        </pc:spChg>
        <pc:spChg chg="add mod">
          <ac:chgData name="Jenny Chen" userId="3fd3e1b3-2829-4b83-a999-09ceb7240592" providerId="ADAL" clId="{1A0DBCAC-FDFE-4FB9-A50A-28A5C2CD4F2D}" dt="2019-01-24T09:13:38.263" v="186" actId="1076"/>
          <ac:spMkLst>
            <pc:docMk/>
            <pc:sldMk cId="1147844951" sldId="1739"/>
            <ac:spMk id="3" creationId="{7E459F0B-421C-4D25-876D-E1018D1FA1DB}"/>
          </ac:spMkLst>
        </pc:spChg>
        <pc:spChg chg="add mod">
          <ac:chgData name="Jenny Chen" userId="3fd3e1b3-2829-4b83-a999-09ceb7240592" providerId="ADAL" clId="{1A0DBCAC-FDFE-4FB9-A50A-28A5C2CD4F2D}" dt="2019-01-24T09:13:41.519" v="187" actId="1076"/>
          <ac:spMkLst>
            <pc:docMk/>
            <pc:sldMk cId="1147844951" sldId="1739"/>
            <ac:spMk id="4" creationId="{375B33FB-EDA1-47E8-A283-3D7756C11F0F}"/>
          </ac:spMkLst>
        </pc:spChg>
        <pc:spChg chg="mod">
          <ac:chgData name="Jenny Chen" userId="3fd3e1b3-2829-4b83-a999-09ceb7240592" providerId="ADAL" clId="{1A0DBCAC-FDFE-4FB9-A50A-28A5C2CD4F2D}" dt="2019-01-24T09:13:34.309" v="185" actId="113"/>
          <ac:spMkLst>
            <pc:docMk/>
            <pc:sldMk cId="1147844951" sldId="1739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8:55:31.082" v="51" actId="20577"/>
          <ac:spMkLst>
            <pc:docMk/>
            <pc:sldMk cId="1147844951" sldId="1739"/>
            <ac:spMk id="17" creationId="{00000000-0000-0000-0000-000000000000}"/>
          </ac:spMkLst>
        </pc:spChg>
      </pc:sldChg>
      <pc:sldChg chg="addSp delSp modSp add">
        <pc:chgData name="Jenny Chen" userId="3fd3e1b3-2829-4b83-a999-09ceb7240592" providerId="ADAL" clId="{1A0DBCAC-FDFE-4FB9-A50A-28A5C2CD4F2D}" dt="2019-01-24T09:22:57.312" v="261" actId="1076"/>
        <pc:sldMkLst>
          <pc:docMk/>
          <pc:sldMk cId="1011250685" sldId="1740"/>
        </pc:sldMkLst>
        <pc:spChg chg="mod">
          <ac:chgData name="Jenny Chen" userId="3fd3e1b3-2829-4b83-a999-09ceb7240592" providerId="ADAL" clId="{1A0DBCAC-FDFE-4FB9-A50A-28A5C2CD4F2D}" dt="2019-01-24T09:22:45.938" v="258" actId="1076"/>
          <ac:spMkLst>
            <pc:docMk/>
            <pc:sldMk cId="1011250685" sldId="1740"/>
            <ac:spMk id="6" creationId="{00000000-0000-0000-0000-000000000000}"/>
          </ac:spMkLst>
        </pc:spChg>
        <pc:spChg chg="add del">
          <ac:chgData name="Jenny Chen" userId="3fd3e1b3-2829-4b83-a999-09ceb7240592" providerId="ADAL" clId="{1A0DBCAC-FDFE-4FB9-A50A-28A5C2CD4F2D}" dt="2019-01-24T09:21:04.038" v="236"/>
          <ac:spMkLst>
            <pc:docMk/>
            <pc:sldMk cId="1011250685" sldId="1740"/>
            <ac:spMk id="7" creationId="{0D9721E9-624E-481D-AFB7-6245B8152852}"/>
          </ac:spMkLst>
        </pc:spChg>
        <pc:spChg chg="add mod">
          <ac:chgData name="Jenny Chen" userId="3fd3e1b3-2829-4b83-a999-09ceb7240592" providerId="ADAL" clId="{1A0DBCAC-FDFE-4FB9-A50A-28A5C2CD4F2D}" dt="2019-01-24T09:22:14.814" v="254" actId="403"/>
          <ac:spMkLst>
            <pc:docMk/>
            <pc:sldMk cId="1011250685" sldId="1740"/>
            <ac:spMk id="9" creationId="{B98FFD5C-1EE0-4686-B8B0-4D43FB19E292}"/>
          </ac:spMkLst>
        </pc:spChg>
        <pc:spChg chg="mod">
          <ac:chgData name="Jenny Chen" userId="3fd3e1b3-2829-4b83-a999-09ceb7240592" providerId="ADAL" clId="{1A0DBCAC-FDFE-4FB9-A50A-28A5C2CD4F2D}" dt="2019-01-24T08:55:57.920" v="56" actId="20577"/>
          <ac:spMkLst>
            <pc:docMk/>
            <pc:sldMk cId="1011250685" sldId="1740"/>
            <ac:spMk id="17" creationId="{00000000-0000-0000-0000-000000000000}"/>
          </ac:spMkLst>
        </pc:spChg>
        <pc:picChg chg="add mod">
          <ac:chgData name="Jenny Chen" userId="3fd3e1b3-2829-4b83-a999-09ceb7240592" providerId="ADAL" clId="{1A0DBCAC-FDFE-4FB9-A50A-28A5C2CD4F2D}" dt="2019-01-24T09:22:57.312" v="261" actId="1076"/>
          <ac:picMkLst>
            <pc:docMk/>
            <pc:sldMk cId="1011250685" sldId="1740"/>
            <ac:picMk id="3" creationId="{54035A34-3554-4195-B6B9-E5DE6B2AAF1B}"/>
          </ac:picMkLst>
        </pc:picChg>
        <pc:picChg chg="add mod">
          <ac:chgData name="Jenny Chen" userId="3fd3e1b3-2829-4b83-a999-09ceb7240592" providerId="ADAL" clId="{1A0DBCAC-FDFE-4FB9-A50A-28A5C2CD4F2D}" dt="2019-01-24T09:22:53.556" v="260" actId="1076"/>
          <ac:picMkLst>
            <pc:docMk/>
            <pc:sldMk cId="1011250685" sldId="1740"/>
            <ac:picMk id="5" creationId="{4D4C9CFE-75C1-4033-A1A3-EFCC44BFE4B9}"/>
          </ac:picMkLst>
        </pc:picChg>
      </pc:sldChg>
      <pc:sldChg chg="del">
        <pc:chgData name="Jenny Chen" userId="3fd3e1b3-2829-4b83-a999-09ceb7240592" providerId="ADAL" clId="{1A0DBCAC-FDFE-4FB9-A50A-28A5C2CD4F2D}" dt="2019-01-24T08:46:46.232" v="19" actId="2696"/>
        <pc:sldMkLst>
          <pc:docMk/>
          <pc:sldMk cId="3632462147" sldId="1740"/>
        </pc:sldMkLst>
      </pc:sldChg>
      <pc:sldChg chg="modSp add">
        <pc:chgData name="Jenny Chen" userId="3fd3e1b3-2829-4b83-a999-09ceb7240592" providerId="ADAL" clId="{1A0DBCAC-FDFE-4FB9-A50A-28A5C2CD4F2D}" dt="2019-01-24T09:29:53.816" v="316" actId="20577"/>
        <pc:sldMkLst>
          <pc:docMk/>
          <pc:sldMk cId="1469681625" sldId="1741"/>
        </pc:sldMkLst>
        <pc:spChg chg="mod">
          <ac:chgData name="Jenny Chen" userId="3fd3e1b3-2829-4b83-a999-09ceb7240592" providerId="ADAL" clId="{1A0DBCAC-FDFE-4FB9-A50A-28A5C2CD4F2D}" dt="2019-01-24T09:29:53.816" v="316" actId="20577"/>
          <ac:spMkLst>
            <pc:docMk/>
            <pc:sldMk cId="1469681625" sldId="1741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8:56:06.566" v="58"/>
          <ac:spMkLst>
            <pc:docMk/>
            <pc:sldMk cId="1469681625" sldId="1741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A0DBCAC-FDFE-4FB9-A50A-28A5C2CD4F2D}" dt="2019-01-24T08:46:46.301" v="20" actId="2696"/>
        <pc:sldMkLst>
          <pc:docMk/>
          <pc:sldMk cId="3697464687" sldId="1741"/>
        </pc:sldMkLst>
      </pc:sldChg>
      <pc:sldChg chg="addSp modSp add">
        <pc:chgData name="Jenny Chen" userId="3fd3e1b3-2829-4b83-a999-09ceb7240592" providerId="ADAL" clId="{1A0DBCAC-FDFE-4FB9-A50A-28A5C2CD4F2D}" dt="2019-01-24T09:35:22.140" v="352" actId="1076"/>
        <pc:sldMkLst>
          <pc:docMk/>
          <pc:sldMk cId="2755549353" sldId="1742"/>
        </pc:sldMkLst>
        <pc:spChg chg="mod">
          <ac:chgData name="Jenny Chen" userId="3fd3e1b3-2829-4b83-a999-09ceb7240592" providerId="ADAL" clId="{1A0DBCAC-FDFE-4FB9-A50A-28A5C2CD4F2D}" dt="2019-01-24T09:35:06.673" v="349" actId="403"/>
          <ac:spMkLst>
            <pc:docMk/>
            <pc:sldMk cId="2755549353" sldId="1742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8:56:10.817" v="59"/>
          <ac:spMkLst>
            <pc:docMk/>
            <pc:sldMk cId="2755549353" sldId="1742"/>
            <ac:spMk id="17" creationId="{00000000-0000-0000-0000-000000000000}"/>
          </ac:spMkLst>
        </pc:spChg>
        <pc:picChg chg="add mod">
          <ac:chgData name="Jenny Chen" userId="3fd3e1b3-2829-4b83-a999-09ceb7240592" providerId="ADAL" clId="{1A0DBCAC-FDFE-4FB9-A50A-28A5C2CD4F2D}" dt="2019-01-24T09:35:22.140" v="352" actId="1076"/>
          <ac:picMkLst>
            <pc:docMk/>
            <pc:sldMk cId="2755549353" sldId="1742"/>
            <ac:picMk id="3" creationId="{13DB5FBD-2F67-406F-B013-EA906608EBBE}"/>
          </ac:picMkLst>
        </pc:picChg>
      </pc:sldChg>
      <pc:sldChg chg="del">
        <pc:chgData name="Jenny Chen" userId="3fd3e1b3-2829-4b83-a999-09ceb7240592" providerId="ADAL" clId="{1A0DBCAC-FDFE-4FB9-A50A-28A5C2CD4F2D}" dt="2019-01-24T08:46:46.333" v="21" actId="2696"/>
        <pc:sldMkLst>
          <pc:docMk/>
          <pc:sldMk cId="2828074232" sldId="1742"/>
        </pc:sldMkLst>
      </pc:sldChg>
      <pc:sldChg chg="addSp delSp modSp add">
        <pc:chgData name="Jenny Chen" userId="3fd3e1b3-2829-4b83-a999-09ceb7240592" providerId="ADAL" clId="{1A0DBCAC-FDFE-4FB9-A50A-28A5C2CD4F2D}" dt="2019-01-24T09:39:04.658" v="373" actId="1076"/>
        <pc:sldMkLst>
          <pc:docMk/>
          <pc:sldMk cId="1868350504" sldId="1743"/>
        </pc:sldMkLst>
        <pc:spChg chg="del mod">
          <ac:chgData name="Jenny Chen" userId="3fd3e1b3-2829-4b83-a999-09ceb7240592" providerId="ADAL" clId="{1A0DBCAC-FDFE-4FB9-A50A-28A5C2CD4F2D}" dt="2019-01-24T09:37:36.562" v="354" actId="478"/>
          <ac:spMkLst>
            <pc:docMk/>
            <pc:sldMk cId="1868350504" sldId="1743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8:56:14.702" v="60"/>
          <ac:spMkLst>
            <pc:docMk/>
            <pc:sldMk cId="1868350504" sldId="1743"/>
            <ac:spMk id="17" creationId="{00000000-0000-0000-0000-000000000000}"/>
          </ac:spMkLst>
        </pc:spChg>
        <pc:graphicFrameChg chg="add mod modGraphic">
          <ac:chgData name="Jenny Chen" userId="3fd3e1b3-2829-4b83-a999-09ceb7240592" providerId="ADAL" clId="{1A0DBCAC-FDFE-4FB9-A50A-28A5C2CD4F2D}" dt="2019-01-24T09:39:04.658" v="373" actId="1076"/>
          <ac:graphicFrameMkLst>
            <pc:docMk/>
            <pc:sldMk cId="1868350504" sldId="1743"/>
            <ac:graphicFrameMk id="2" creationId="{499D2A09-655F-4FC6-BBB1-96B4C7F4B7E3}"/>
          </ac:graphicFrameMkLst>
        </pc:graphicFrameChg>
      </pc:sldChg>
      <pc:sldChg chg="del">
        <pc:chgData name="Jenny Chen" userId="3fd3e1b3-2829-4b83-a999-09ceb7240592" providerId="ADAL" clId="{1A0DBCAC-FDFE-4FB9-A50A-28A5C2CD4F2D}" dt="2019-01-24T08:46:46.379" v="22" actId="2696"/>
        <pc:sldMkLst>
          <pc:docMk/>
          <pc:sldMk cId="2478639797" sldId="1743"/>
        </pc:sldMkLst>
      </pc:sldChg>
      <pc:sldChg chg="del">
        <pc:chgData name="Jenny Chen" userId="3fd3e1b3-2829-4b83-a999-09ceb7240592" providerId="ADAL" clId="{1A0DBCAC-FDFE-4FB9-A50A-28A5C2CD4F2D}" dt="2019-01-24T08:46:46.386" v="23" actId="2696"/>
        <pc:sldMkLst>
          <pc:docMk/>
          <pc:sldMk cId="1273203582" sldId="1744"/>
        </pc:sldMkLst>
      </pc:sldChg>
      <pc:sldChg chg="modSp add">
        <pc:chgData name="Jenny Chen" userId="3fd3e1b3-2829-4b83-a999-09ceb7240592" providerId="ADAL" clId="{1A0DBCAC-FDFE-4FB9-A50A-28A5C2CD4F2D}" dt="2019-01-24T17:42:39.453" v="441" actId="403"/>
        <pc:sldMkLst>
          <pc:docMk/>
          <pc:sldMk cId="4015795351" sldId="1744"/>
        </pc:sldMkLst>
        <pc:spChg chg="mod">
          <ac:chgData name="Jenny Chen" userId="3fd3e1b3-2829-4b83-a999-09ceb7240592" providerId="ADAL" clId="{1A0DBCAC-FDFE-4FB9-A50A-28A5C2CD4F2D}" dt="2019-01-24T17:42:39.453" v="441" actId="403"/>
          <ac:spMkLst>
            <pc:docMk/>
            <pc:sldMk cId="4015795351" sldId="1744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0:20.315" v="385"/>
          <ac:spMkLst>
            <pc:docMk/>
            <pc:sldMk cId="4015795351" sldId="1744"/>
            <ac:spMk id="17" creationId="{00000000-0000-0000-0000-000000000000}"/>
          </ac:spMkLst>
        </pc:spChg>
      </pc:sldChg>
      <pc:sldChg chg="modSp add">
        <pc:chgData name="Jenny Chen" userId="3fd3e1b3-2829-4b83-a999-09ceb7240592" providerId="ADAL" clId="{1A0DBCAC-FDFE-4FB9-A50A-28A5C2CD4F2D}" dt="2019-01-24T17:47:32.489" v="476" actId="20577"/>
        <pc:sldMkLst>
          <pc:docMk/>
          <pc:sldMk cId="1701676840" sldId="1745"/>
        </pc:sldMkLst>
        <pc:spChg chg="mod">
          <ac:chgData name="Jenny Chen" userId="3fd3e1b3-2829-4b83-a999-09ceb7240592" providerId="ADAL" clId="{1A0DBCAC-FDFE-4FB9-A50A-28A5C2CD4F2D}" dt="2019-01-24T17:47:32.489" v="476" actId="20577"/>
          <ac:spMkLst>
            <pc:docMk/>
            <pc:sldMk cId="1701676840" sldId="1745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0:30.906" v="387"/>
          <ac:spMkLst>
            <pc:docMk/>
            <pc:sldMk cId="1701676840" sldId="1745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A0DBCAC-FDFE-4FB9-A50A-28A5C2CD4F2D}" dt="2019-01-24T08:46:54.050" v="24" actId="2696"/>
        <pc:sldMkLst>
          <pc:docMk/>
          <pc:sldMk cId="3436566777" sldId="1745"/>
        </pc:sldMkLst>
      </pc:sldChg>
      <pc:sldChg chg="del">
        <pc:chgData name="Jenny Chen" userId="3fd3e1b3-2829-4b83-a999-09ceb7240592" providerId="ADAL" clId="{1A0DBCAC-FDFE-4FB9-A50A-28A5C2CD4F2D}" dt="2019-01-24T08:46:54.150" v="25" actId="2696"/>
        <pc:sldMkLst>
          <pc:docMk/>
          <pc:sldMk cId="1274447828" sldId="1746"/>
        </pc:sldMkLst>
      </pc:sldChg>
      <pc:sldChg chg="modSp add">
        <pc:chgData name="Jenny Chen" userId="3fd3e1b3-2829-4b83-a999-09ceb7240592" providerId="ADAL" clId="{1A0DBCAC-FDFE-4FB9-A50A-28A5C2CD4F2D}" dt="2019-01-24T17:53:44.686" v="492" actId="948"/>
        <pc:sldMkLst>
          <pc:docMk/>
          <pc:sldMk cId="2819695715" sldId="1746"/>
        </pc:sldMkLst>
        <pc:spChg chg="mod">
          <ac:chgData name="Jenny Chen" userId="3fd3e1b3-2829-4b83-a999-09ceb7240592" providerId="ADAL" clId="{1A0DBCAC-FDFE-4FB9-A50A-28A5C2CD4F2D}" dt="2019-01-24T17:53:44.686" v="492" actId="948"/>
          <ac:spMkLst>
            <pc:docMk/>
            <pc:sldMk cId="2819695715" sldId="1746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0:40.689" v="389"/>
          <ac:spMkLst>
            <pc:docMk/>
            <pc:sldMk cId="2819695715" sldId="1746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A0DBCAC-FDFE-4FB9-A50A-28A5C2CD4F2D}" dt="2019-01-24T08:46:54.166" v="26" actId="2696"/>
        <pc:sldMkLst>
          <pc:docMk/>
          <pc:sldMk cId="2845274242" sldId="1747"/>
        </pc:sldMkLst>
      </pc:sldChg>
      <pc:sldChg chg="modSp add">
        <pc:chgData name="Jenny Chen" userId="3fd3e1b3-2829-4b83-a999-09ceb7240592" providerId="ADAL" clId="{1A0DBCAC-FDFE-4FB9-A50A-28A5C2CD4F2D}" dt="2019-01-24T17:56:14.238" v="522" actId="20577"/>
        <pc:sldMkLst>
          <pc:docMk/>
          <pc:sldMk cId="2919805734" sldId="1747"/>
        </pc:sldMkLst>
        <pc:spChg chg="mod">
          <ac:chgData name="Jenny Chen" userId="3fd3e1b3-2829-4b83-a999-09ceb7240592" providerId="ADAL" clId="{1A0DBCAC-FDFE-4FB9-A50A-28A5C2CD4F2D}" dt="2019-01-24T17:56:14.238" v="522" actId="20577"/>
          <ac:spMkLst>
            <pc:docMk/>
            <pc:sldMk cId="2919805734" sldId="1747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0:49.128" v="391"/>
          <ac:spMkLst>
            <pc:docMk/>
            <pc:sldMk cId="2919805734" sldId="1747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A0DBCAC-FDFE-4FB9-A50A-28A5C2CD4F2D}" dt="2019-01-24T08:47:00.780" v="27" actId="2696"/>
        <pc:sldMkLst>
          <pc:docMk/>
          <pc:sldMk cId="1412727598" sldId="1748"/>
        </pc:sldMkLst>
      </pc:sldChg>
      <pc:sldChg chg="addSp delSp modSp add">
        <pc:chgData name="Jenny Chen" userId="3fd3e1b3-2829-4b83-a999-09ceb7240592" providerId="ADAL" clId="{1A0DBCAC-FDFE-4FB9-A50A-28A5C2CD4F2D}" dt="2019-01-24T18:01:39.092" v="561" actId="12385"/>
        <pc:sldMkLst>
          <pc:docMk/>
          <pc:sldMk cId="2626630697" sldId="1748"/>
        </pc:sldMkLst>
        <pc:spChg chg="del mod">
          <ac:chgData name="Jenny Chen" userId="3fd3e1b3-2829-4b83-a999-09ceb7240592" providerId="ADAL" clId="{1A0DBCAC-FDFE-4FB9-A50A-28A5C2CD4F2D}" dt="2019-01-24T17:57:13.608" v="524" actId="478"/>
          <ac:spMkLst>
            <pc:docMk/>
            <pc:sldMk cId="2626630697" sldId="1748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0:59.036" v="393"/>
          <ac:spMkLst>
            <pc:docMk/>
            <pc:sldMk cId="2626630697" sldId="1748"/>
            <ac:spMk id="17" creationId="{00000000-0000-0000-0000-000000000000}"/>
          </ac:spMkLst>
        </pc:spChg>
        <pc:graphicFrameChg chg="add mod modGraphic">
          <ac:chgData name="Jenny Chen" userId="3fd3e1b3-2829-4b83-a999-09ceb7240592" providerId="ADAL" clId="{1A0DBCAC-FDFE-4FB9-A50A-28A5C2CD4F2D}" dt="2019-01-24T18:01:39.092" v="561" actId="12385"/>
          <ac:graphicFrameMkLst>
            <pc:docMk/>
            <pc:sldMk cId="2626630697" sldId="1748"/>
            <ac:graphicFrameMk id="2" creationId="{E7720F67-2CB6-4BE5-85DC-906F29CFC16C}"/>
          </ac:graphicFrameMkLst>
        </pc:graphicFrameChg>
      </pc:sldChg>
      <pc:sldChg chg="addSp modSp add">
        <pc:chgData name="Jenny Chen" userId="3fd3e1b3-2829-4b83-a999-09ceb7240592" providerId="ADAL" clId="{1A0DBCAC-FDFE-4FB9-A50A-28A5C2CD4F2D}" dt="2019-01-24T18:04:01.780" v="591" actId="14100"/>
        <pc:sldMkLst>
          <pc:docMk/>
          <pc:sldMk cId="2037296611" sldId="1749"/>
        </pc:sldMkLst>
        <pc:spChg chg="add mod">
          <ac:chgData name="Jenny Chen" userId="3fd3e1b3-2829-4b83-a999-09ceb7240592" providerId="ADAL" clId="{1A0DBCAC-FDFE-4FB9-A50A-28A5C2CD4F2D}" dt="2019-01-24T18:03:35.109" v="586" actId="1076"/>
          <ac:spMkLst>
            <pc:docMk/>
            <pc:sldMk cId="2037296611" sldId="1749"/>
            <ac:spMk id="2" creationId="{0BA6EBCA-DDAD-440D-80DC-3D566DAD4B81}"/>
          </ac:spMkLst>
        </pc:spChg>
        <pc:spChg chg="add mod">
          <ac:chgData name="Jenny Chen" userId="3fd3e1b3-2829-4b83-a999-09ceb7240592" providerId="ADAL" clId="{1A0DBCAC-FDFE-4FB9-A50A-28A5C2CD4F2D}" dt="2019-01-24T18:04:01.780" v="591" actId="14100"/>
          <ac:spMkLst>
            <pc:docMk/>
            <pc:sldMk cId="2037296611" sldId="1749"/>
            <ac:spMk id="3" creationId="{3FDFA860-36D7-47FE-AAC2-0BFB167839A1}"/>
          </ac:spMkLst>
        </pc:spChg>
        <pc:spChg chg="mod">
          <ac:chgData name="Jenny Chen" userId="3fd3e1b3-2829-4b83-a999-09ceb7240592" providerId="ADAL" clId="{1A0DBCAC-FDFE-4FB9-A50A-28A5C2CD4F2D}" dt="2019-01-24T18:03:37.468" v="587" actId="20577"/>
          <ac:spMkLst>
            <pc:docMk/>
            <pc:sldMk cId="2037296611" sldId="1749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1:07.277" v="395"/>
          <ac:spMkLst>
            <pc:docMk/>
            <pc:sldMk cId="2037296611" sldId="1749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A0DBCAC-FDFE-4FB9-A50A-28A5C2CD4F2D}" dt="2019-01-24T08:47:00.849" v="28" actId="2696"/>
        <pc:sldMkLst>
          <pc:docMk/>
          <pc:sldMk cId="3531399277" sldId="1749"/>
        </pc:sldMkLst>
      </pc:sldChg>
      <pc:sldChg chg="del">
        <pc:chgData name="Jenny Chen" userId="3fd3e1b3-2829-4b83-a999-09ceb7240592" providerId="ADAL" clId="{1A0DBCAC-FDFE-4FB9-A50A-28A5C2CD4F2D}" dt="2019-01-24T08:47:00.896" v="29" actId="2696"/>
        <pc:sldMkLst>
          <pc:docMk/>
          <pc:sldMk cId="2125708819" sldId="1750"/>
        </pc:sldMkLst>
      </pc:sldChg>
      <pc:sldChg chg="addSp modSp add">
        <pc:chgData name="Jenny Chen" userId="3fd3e1b3-2829-4b83-a999-09ceb7240592" providerId="ADAL" clId="{1A0DBCAC-FDFE-4FB9-A50A-28A5C2CD4F2D}" dt="2019-01-24T18:08:34.475" v="647" actId="113"/>
        <pc:sldMkLst>
          <pc:docMk/>
          <pc:sldMk cId="2955026989" sldId="1750"/>
        </pc:sldMkLst>
        <pc:spChg chg="add mod">
          <ac:chgData name="Jenny Chen" userId="3fd3e1b3-2829-4b83-a999-09ceb7240592" providerId="ADAL" clId="{1A0DBCAC-FDFE-4FB9-A50A-28A5C2CD4F2D}" dt="2019-01-24T18:08:09.054" v="643" actId="1076"/>
          <ac:spMkLst>
            <pc:docMk/>
            <pc:sldMk cId="2955026989" sldId="1750"/>
            <ac:spMk id="2" creationId="{401ACF87-BE61-47B9-8A19-413012D2A098}"/>
          </ac:spMkLst>
        </pc:spChg>
        <pc:spChg chg="mod">
          <ac:chgData name="Jenny Chen" userId="3fd3e1b3-2829-4b83-a999-09ceb7240592" providerId="ADAL" clId="{1A0DBCAC-FDFE-4FB9-A50A-28A5C2CD4F2D}" dt="2019-01-24T18:08:34.475" v="647" actId="113"/>
          <ac:spMkLst>
            <pc:docMk/>
            <pc:sldMk cId="2955026989" sldId="1750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1:21.261" v="397"/>
          <ac:spMkLst>
            <pc:docMk/>
            <pc:sldMk cId="2955026989" sldId="1750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A0DBCAC-FDFE-4FB9-A50A-28A5C2CD4F2D}" dt="2019-01-24T08:47:00.927" v="30" actId="2696"/>
        <pc:sldMkLst>
          <pc:docMk/>
          <pc:sldMk cId="777652408" sldId="1751"/>
        </pc:sldMkLst>
      </pc:sldChg>
      <pc:sldChg chg="addSp delSp modSp add">
        <pc:chgData name="Jenny Chen" userId="3fd3e1b3-2829-4b83-a999-09ceb7240592" providerId="ADAL" clId="{1A0DBCAC-FDFE-4FB9-A50A-28A5C2CD4F2D}" dt="2019-01-24T18:20:22.717" v="677" actId="948"/>
        <pc:sldMkLst>
          <pc:docMk/>
          <pc:sldMk cId="4219678819" sldId="1751"/>
        </pc:sldMkLst>
        <pc:spChg chg="add del mod">
          <ac:chgData name="Jenny Chen" userId="3fd3e1b3-2829-4b83-a999-09ceb7240592" providerId="ADAL" clId="{1A0DBCAC-FDFE-4FB9-A50A-28A5C2CD4F2D}" dt="2019-01-24T18:19:38.927" v="670"/>
          <ac:spMkLst>
            <pc:docMk/>
            <pc:sldMk cId="4219678819" sldId="1751"/>
            <ac:spMk id="2" creationId="{B3645643-B6AD-49A5-B097-57F93FA75654}"/>
          </ac:spMkLst>
        </pc:spChg>
        <pc:spChg chg="add del mod">
          <ac:chgData name="Jenny Chen" userId="3fd3e1b3-2829-4b83-a999-09ceb7240592" providerId="ADAL" clId="{1A0DBCAC-FDFE-4FB9-A50A-28A5C2CD4F2D}" dt="2019-01-24T18:19:38.927" v="670"/>
          <ac:spMkLst>
            <pc:docMk/>
            <pc:sldMk cId="4219678819" sldId="1751"/>
            <ac:spMk id="3" creationId="{EE4947D3-0AA8-4119-BCE4-45D1FA5A807A}"/>
          </ac:spMkLst>
        </pc:spChg>
        <pc:spChg chg="mod">
          <ac:chgData name="Jenny Chen" userId="3fd3e1b3-2829-4b83-a999-09ceb7240592" providerId="ADAL" clId="{1A0DBCAC-FDFE-4FB9-A50A-28A5C2CD4F2D}" dt="2019-01-24T18:20:22.717" v="677" actId="948"/>
          <ac:spMkLst>
            <pc:docMk/>
            <pc:sldMk cId="4219678819" sldId="1751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1:30.191" v="399"/>
          <ac:spMkLst>
            <pc:docMk/>
            <pc:sldMk cId="4219678819" sldId="1751"/>
            <ac:spMk id="17" creationId="{00000000-0000-0000-0000-000000000000}"/>
          </ac:spMkLst>
        </pc:spChg>
      </pc:sldChg>
      <pc:sldChg chg="modSp add">
        <pc:chgData name="Jenny Chen" userId="3fd3e1b3-2829-4b83-a999-09ceb7240592" providerId="ADAL" clId="{1A0DBCAC-FDFE-4FB9-A50A-28A5C2CD4F2D}" dt="2019-01-24T18:20:37.270" v="680" actId="5793"/>
        <pc:sldMkLst>
          <pc:docMk/>
          <pc:sldMk cId="1749179575" sldId="1752"/>
        </pc:sldMkLst>
        <pc:spChg chg="mod">
          <ac:chgData name="Jenny Chen" userId="3fd3e1b3-2829-4b83-a999-09ceb7240592" providerId="ADAL" clId="{1A0DBCAC-FDFE-4FB9-A50A-28A5C2CD4F2D}" dt="2019-01-24T18:20:37.270" v="680" actId="5793"/>
          <ac:spMkLst>
            <pc:docMk/>
            <pc:sldMk cId="1749179575" sldId="1752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1:38.010" v="401"/>
          <ac:spMkLst>
            <pc:docMk/>
            <pc:sldMk cId="1749179575" sldId="1752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A0DBCAC-FDFE-4FB9-A50A-28A5C2CD4F2D}" dt="2019-01-24T08:47:00.965" v="31" actId="2696"/>
        <pc:sldMkLst>
          <pc:docMk/>
          <pc:sldMk cId="3865725595" sldId="1752"/>
        </pc:sldMkLst>
      </pc:sldChg>
      <pc:sldChg chg="addSp modSp add">
        <pc:chgData name="Jenny Chen" userId="3fd3e1b3-2829-4b83-a999-09ceb7240592" providerId="ADAL" clId="{1A0DBCAC-FDFE-4FB9-A50A-28A5C2CD4F2D}" dt="2019-01-24T18:20:09.172" v="676" actId="113"/>
        <pc:sldMkLst>
          <pc:docMk/>
          <pc:sldMk cId="669775770" sldId="1753"/>
        </pc:sldMkLst>
        <pc:spChg chg="add mod">
          <ac:chgData name="Jenny Chen" userId="3fd3e1b3-2829-4b83-a999-09ceb7240592" providerId="ADAL" clId="{1A0DBCAC-FDFE-4FB9-A50A-28A5C2CD4F2D}" dt="2019-01-24T18:20:02.105" v="674" actId="1076"/>
          <ac:spMkLst>
            <pc:docMk/>
            <pc:sldMk cId="669775770" sldId="1753"/>
            <ac:spMk id="4" creationId="{19F2D74F-DEA5-45C8-ABF4-820467AA3FBC}"/>
          </ac:spMkLst>
        </pc:spChg>
        <pc:spChg chg="add mod">
          <ac:chgData name="Jenny Chen" userId="3fd3e1b3-2829-4b83-a999-09ceb7240592" providerId="ADAL" clId="{1A0DBCAC-FDFE-4FB9-A50A-28A5C2CD4F2D}" dt="2019-01-24T18:20:02.105" v="674" actId="1076"/>
          <ac:spMkLst>
            <pc:docMk/>
            <pc:sldMk cId="669775770" sldId="1753"/>
            <ac:spMk id="5" creationId="{BE29ACBA-6C96-4787-96C7-7135323D4EFA}"/>
          </ac:spMkLst>
        </pc:spChg>
        <pc:spChg chg="mod">
          <ac:chgData name="Jenny Chen" userId="3fd3e1b3-2829-4b83-a999-09ceb7240592" providerId="ADAL" clId="{1A0DBCAC-FDFE-4FB9-A50A-28A5C2CD4F2D}" dt="2019-01-24T18:20:09.172" v="676" actId="113"/>
          <ac:spMkLst>
            <pc:docMk/>
            <pc:sldMk cId="669775770" sldId="1753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1:45.628" v="403"/>
          <ac:spMkLst>
            <pc:docMk/>
            <pc:sldMk cId="669775770" sldId="1753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A0DBCAC-FDFE-4FB9-A50A-28A5C2CD4F2D}" dt="2019-01-24T08:47:00.981" v="32" actId="2696"/>
        <pc:sldMkLst>
          <pc:docMk/>
          <pc:sldMk cId="3176228341" sldId="1753"/>
        </pc:sldMkLst>
      </pc:sldChg>
      <pc:sldChg chg="addSp modSp add">
        <pc:chgData name="Jenny Chen" userId="3fd3e1b3-2829-4b83-a999-09ceb7240592" providerId="ADAL" clId="{1A0DBCAC-FDFE-4FB9-A50A-28A5C2CD4F2D}" dt="2019-01-24T18:27:25.348" v="702" actId="1076"/>
        <pc:sldMkLst>
          <pc:docMk/>
          <pc:sldMk cId="524758164" sldId="1754"/>
        </pc:sldMkLst>
        <pc:spChg chg="add mod">
          <ac:chgData name="Jenny Chen" userId="3fd3e1b3-2829-4b83-a999-09ceb7240592" providerId="ADAL" clId="{1A0DBCAC-FDFE-4FB9-A50A-28A5C2CD4F2D}" dt="2019-01-24T18:27:25.348" v="702" actId="1076"/>
          <ac:spMkLst>
            <pc:docMk/>
            <pc:sldMk cId="524758164" sldId="1754"/>
            <ac:spMk id="2" creationId="{DD29A973-1008-4FA0-A307-11F19AB115CA}"/>
          </ac:spMkLst>
        </pc:spChg>
        <pc:spChg chg="mod">
          <ac:chgData name="Jenny Chen" userId="3fd3e1b3-2829-4b83-a999-09ceb7240592" providerId="ADAL" clId="{1A0DBCAC-FDFE-4FB9-A50A-28A5C2CD4F2D}" dt="2019-01-24T18:27:21.835" v="701" actId="20577"/>
          <ac:spMkLst>
            <pc:docMk/>
            <pc:sldMk cId="524758164" sldId="1754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1:52.290" v="404"/>
          <ac:spMkLst>
            <pc:docMk/>
            <pc:sldMk cId="524758164" sldId="1754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A0DBCAC-FDFE-4FB9-A50A-28A5C2CD4F2D}" dt="2019-01-24T08:47:01.043" v="33" actId="2696"/>
        <pc:sldMkLst>
          <pc:docMk/>
          <pc:sldMk cId="3117721416" sldId="1754"/>
        </pc:sldMkLst>
      </pc:sldChg>
      <pc:sldChg chg="addSp modSp add">
        <pc:chgData name="Jenny Chen" userId="3fd3e1b3-2829-4b83-a999-09ceb7240592" providerId="ADAL" clId="{1A0DBCAC-FDFE-4FB9-A50A-28A5C2CD4F2D}" dt="2019-01-24T18:30:16.675" v="727" actId="948"/>
        <pc:sldMkLst>
          <pc:docMk/>
          <pc:sldMk cId="280410698" sldId="1755"/>
        </pc:sldMkLst>
        <pc:spChg chg="add mod">
          <ac:chgData name="Jenny Chen" userId="3fd3e1b3-2829-4b83-a999-09ceb7240592" providerId="ADAL" clId="{1A0DBCAC-FDFE-4FB9-A50A-28A5C2CD4F2D}" dt="2019-01-24T18:30:16.675" v="727" actId="948"/>
          <ac:spMkLst>
            <pc:docMk/>
            <pc:sldMk cId="280410698" sldId="1755"/>
            <ac:spMk id="2" creationId="{90B1F1E5-5768-4371-B188-0945511E374C}"/>
          </ac:spMkLst>
        </pc:spChg>
        <pc:spChg chg="mod">
          <ac:chgData name="Jenny Chen" userId="3fd3e1b3-2829-4b83-a999-09ceb7240592" providerId="ADAL" clId="{1A0DBCAC-FDFE-4FB9-A50A-28A5C2CD4F2D}" dt="2019-01-24T18:30:09.694" v="725" actId="114"/>
          <ac:spMkLst>
            <pc:docMk/>
            <pc:sldMk cId="280410698" sldId="1755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2:24.204" v="414"/>
          <ac:spMkLst>
            <pc:docMk/>
            <pc:sldMk cId="280410698" sldId="1755"/>
            <ac:spMk id="17" creationId="{00000000-0000-0000-0000-000000000000}"/>
          </ac:spMkLst>
        </pc:spChg>
      </pc:sldChg>
      <pc:sldChg chg="addSp modSp add">
        <pc:chgData name="Jenny Chen" userId="3fd3e1b3-2829-4b83-a999-09ceb7240592" providerId="ADAL" clId="{1A0DBCAC-FDFE-4FB9-A50A-28A5C2CD4F2D}" dt="2019-01-24T18:35:09.731" v="765" actId="1076"/>
        <pc:sldMkLst>
          <pc:docMk/>
          <pc:sldMk cId="1455333604" sldId="1756"/>
        </pc:sldMkLst>
        <pc:spChg chg="add mod">
          <ac:chgData name="Jenny Chen" userId="3fd3e1b3-2829-4b83-a999-09ceb7240592" providerId="ADAL" clId="{1A0DBCAC-FDFE-4FB9-A50A-28A5C2CD4F2D}" dt="2019-01-24T18:35:09.731" v="765" actId="1076"/>
          <ac:spMkLst>
            <pc:docMk/>
            <pc:sldMk cId="1455333604" sldId="1756"/>
            <ac:spMk id="2" creationId="{3E92D1E2-4491-4E61-B9AB-1C70B7EE32B1}"/>
          </ac:spMkLst>
        </pc:spChg>
        <pc:spChg chg="mod">
          <ac:chgData name="Jenny Chen" userId="3fd3e1b3-2829-4b83-a999-09ceb7240592" providerId="ADAL" clId="{1A0DBCAC-FDFE-4FB9-A50A-28A5C2CD4F2D}" dt="2019-01-24T18:34:34.859" v="755" actId="5793"/>
          <ac:spMkLst>
            <pc:docMk/>
            <pc:sldMk cId="1455333604" sldId="1756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2:31.637" v="416"/>
          <ac:spMkLst>
            <pc:docMk/>
            <pc:sldMk cId="1455333604" sldId="1756"/>
            <ac:spMk id="17" creationId="{00000000-0000-0000-0000-000000000000}"/>
          </ac:spMkLst>
        </pc:spChg>
      </pc:sldChg>
      <pc:sldChg chg="addSp delSp modSp add">
        <pc:chgData name="Jenny Chen" userId="3fd3e1b3-2829-4b83-a999-09ceb7240592" providerId="ADAL" clId="{1A0DBCAC-FDFE-4FB9-A50A-28A5C2CD4F2D}" dt="2019-01-24T18:43:02.061" v="789"/>
        <pc:sldMkLst>
          <pc:docMk/>
          <pc:sldMk cId="475002261" sldId="1757"/>
        </pc:sldMkLst>
        <pc:spChg chg="add del mod">
          <ac:chgData name="Jenny Chen" userId="3fd3e1b3-2829-4b83-a999-09ceb7240592" providerId="ADAL" clId="{1A0DBCAC-FDFE-4FB9-A50A-28A5C2CD4F2D}" dt="2019-01-24T18:43:02.061" v="789"/>
          <ac:spMkLst>
            <pc:docMk/>
            <pc:sldMk cId="475002261" sldId="1757"/>
            <ac:spMk id="2" creationId="{B9CD3FB0-EF8D-41E0-A92D-9B177B73032F}"/>
          </ac:spMkLst>
        </pc:spChg>
        <pc:spChg chg="mod">
          <ac:chgData name="Jenny Chen" userId="3fd3e1b3-2829-4b83-a999-09ceb7240592" providerId="ADAL" clId="{1A0DBCAC-FDFE-4FB9-A50A-28A5C2CD4F2D}" dt="2019-01-24T18:42:56.515" v="787" actId="108"/>
          <ac:spMkLst>
            <pc:docMk/>
            <pc:sldMk cId="475002261" sldId="1757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2:42.515" v="418"/>
          <ac:spMkLst>
            <pc:docMk/>
            <pc:sldMk cId="475002261" sldId="1757"/>
            <ac:spMk id="17" creationId="{00000000-0000-0000-0000-000000000000}"/>
          </ac:spMkLst>
        </pc:spChg>
      </pc:sldChg>
      <pc:sldChg chg="addSp delSp modSp add">
        <pc:chgData name="Jenny Chen" userId="3fd3e1b3-2829-4b83-a999-09ceb7240592" providerId="ADAL" clId="{1A0DBCAC-FDFE-4FB9-A50A-28A5C2CD4F2D}" dt="2019-01-24T18:46:05.876" v="838" actId="1076"/>
        <pc:sldMkLst>
          <pc:docMk/>
          <pc:sldMk cId="3784589588" sldId="1758"/>
        </pc:sldMkLst>
        <pc:spChg chg="add mod">
          <ac:chgData name="Jenny Chen" userId="3fd3e1b3-2829-4b83-a999-09ceb7240592" providerId="ADAL" clId="{1A0DBCAC-FDFE-4FB9-A50A-28A5C2CD4F2D}" dt="2019-01-24T18:46:05.876" v="838" actId="1076"/>
          <ac:spMkLst>
            <pc:docMk/>
            <pc:sldMk cId="3784589588" sldId="1758"/>
            <ac:spMk id="4" creationId="{DA50F61C-193D-4756-9CED-7368D75FD0B0}"/>
          </ac:spMkLst>
        </pc:spChg>
        <pc:spChg chg="add mod">
          <ac:chgData name="Jenny Chen" userId="3fd3e1b3-2829-4b83-a999-09ceb7240592" providerId="ADAL" clId="{1A0DBCAC-FDFE-4FB9-A50A-28A5C2CD4F2D}" dt="2019-01-24T18:46:05.876" v="838" actId="1076"/>
          <ac:spMkLst>
            <pc:docMk/>
            <pc:sldMk cId="3784589588" sldId="1758"/>
            <ac:spMk id="5" creationId="{FADE9EA9-E176-413A-B08A-161AD7BC6CE8}"/>
          </ac:spMkLst>
        </pc:spChg>
        <pc:spChg chg="add del mod">
          <ac:chgData name="Jenny Chen" userId="3fd3e1b3-2829-4b83-a999-09ceb7240592" providerId="ADAL" clId="{1A0DBCAC-FDFE-4FB9-A50A-28A5C2CD4F2D}" dt="2019-01-24T18:44:25.704" v="812" actId="478"/>
          <ac:spMkLst>
            <pc:docMk/>
            <pc:sldMk cId="3784589588" sldId="1758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2:51.894" v="420"/>
          <ac:spMkLst>
            <pc:docMk/>
            <pc:sldMk cId="3784589588" sldId="1758"/>
            <ac:spMk id="17" creationId="{00000000-0000-0000-0000-000000000000}"/>
          </ac:spMkLst>
        </pc:spChg>
        <pc:graphicFrameChg chg="add del mod modGraphic">
          <ac:chgData name="Jenny Chen" userId="3fd3e1b3-2829-4b83-a999-09ceb7240592" providerId="ADAL" clId="{1A0DBCAC-FDFE-4FB9-A50A-28A5C2CD4F2D}" dt="2019-01-24T18:43:58.003" v="795"/>
          <ac:graphicFrameMkLst>
            <pc:docMk/>
            <pc:sldMk cId="3784589588" sldId="1758"/>
            <ac:graphicFrameMk id="2" creationId="{C7209D8D-1670-4302-92A5-1E4D957C45F5}"/>
          </ac:graphicFrameMkLst>
        </pc:graphicFrameChg>
        <pc:graphicFrameChg chg="add mod modGraphic">
          <ac:chgData name="Jenny Chen" userId="3fd3e1b3-2829-4b83-a999-09ceb7240592" providerId="ADAL" clId="{1A0DBCAC-FDFE-4FB9-A50A-28A5C2CD4F2D}" dt="2019-01-24T18:45:30.281" v="828" actId="1076"/>
          <ac:graphicFrameMkLst>
            <pc:docMk/>
            <pc:sldMk cId="3784589588" sldId="1758"/>
            <ac:graphicFrameMk id="3" creationId="{DD4A51B0-109A-4EF8-B1AE-847E847796BE}"/>
          </ac:graphicFrameMkLst>
        </pc:graphicFrameChg>
      </pc:sldChg>
      <pc:sldChg chg="addSp modSp add">
        <pc:chgData name="Jenny Chen" userId="3fd3e1b3-2829-4b83-a999-09ceb7240592" providerId="ADAL" clId="{1A0DBCAC-FDFE-4FB9-A50A-28A5C2CD4F2D}" dt="2019-01-24T18:49:01.384" v="868" actId="1076"/>
        <pc:sldMkLst>
          <pc:docMk/>
          <pc:sldMk cId="3015800902" sldId="1759"/>
        </pc:sldMkLst>
        <pc:spChg chg="add mod">
          <ac:chgData name="Jenny Chen" userId="3fd3e1b3-2829-4b83-a999-09ceb7240592" providerId="ADAL" clId="{1A0DBCAC-FDFE-4FB9-A50A-28A5C2CD4F2D}" dt="2019-01-24T18:49:01.384" v="868" actId="1076"/>
          <ac:spMkLst>
            <pc:docMk/>
            <pc:sldMk cId="3015800902" sldId="1759"/>
            <ac:spMk id="2" creationId="{EA3AE980-16CF-45C1-82E8-EAEFCE60B357}"/>
          </ac:spMkLst>
        </pc:spChg>
        <pc:spChg chg="add mod">
          <ac:chgData name="Jenny Chen" userId="3fd3e1b3-2829-4b83-a999-09ceb7240592" providerId="ADAL" clId="{1A0DBCAC-FDFE-4FB9-A50A-28A5C2CD4F2D}" dt="2019-01-24T18:48:45.592" v="864" actId="1076"/>
          <ac:spMkLst>
            <pc:docMk/>
            <pc:sldMk cId="3015800902" sldId="1759"/>
            <ac:spMk id="5" creationId="{0AA8036F-E69F-46C6-8AFE-A5EDD0256A16}"/>
          </ac:spMkLst>
        </pc:spChg>
        <pc:spChg chg="mod">
          <ac:chgData name="Jenny Chen" userId="3fd3e1b3-2829-4b83-a999-09ceb7240592" providerId="ADAL" clId="{1A0DBCAC-FDFE-4FB9-A50A-28A5C2CD4F2D}" dt="2019-01-24T18:48:41.627" v="863" actId="948"/>
          <ac:spMkLst>
            <pc:docMk/>
            <pc:sldMk cId="3015800902" sldId="1759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3:04.811" v="424" actId="20577"/>
          <ac:spMkLst>
            <pc:docMk/>
            <pc:sldMk cId="3015800902" sldId="1759"/>
            <ac:spMk id="17" creationId="{00000000-0000-0000-0000-000000000000}"/>
          </ac:spMkLst>
        </pc:spChg>
      </pc:sldChg>
      <pc:sldChg chg="modSp add">
        <pc:chgData name="Jenny Chen" userId="3fd3e1b3-2829-4b83-a999-09ceb7240592" providerId="ADAL" clId="{1A0DBCAC-FDFE-4FB9-A50A-28A5C2CD4F2D}" dt="2019-01-24T18:50:22.340" v="887" actId="403"/>
        <pc:sldMkLst>
          <pc:docMk/>
          <pc:sldMk cId="1160694673" sldId="1760"/>
        </pc:sldMkLst>
        <pc:spChg chg="mod">
          <ac:chgData name="Jenny Chen" userId="3fd3e1b3-2829-4b83-a999-09ceb7240592" providerId="ADAL" clId="{1A0DBCAC-FDFE-4FB9-A50A-28A5C2CD4F2D}" dt="2019-01-24T18:50:22.340" v="887" actId="403"/>
          <ac:spMkLst>
            <pc:docMk/>
            <pc:sldMk cId="1160694673" sldId="1760"/>
            <ac:spMk id="6" creationId="{00000000-0000-0000-0000-000000000000}"/>
          </ac:spMkLst>
        </pc:spChg>
        <pc:spChg chg="mod">
          <ac:chgData name="Jenny Chen" userId="3fd3e1b3-2829-4b83-a999-09ceb7240592" providerId="ADAL" clId="{1A0DBCAC-FDFE-4FB9-A50A-28A5C2CD4F2D}" dt="2019-01-24T09:43:10.650" v="425"/>
          <ac:spMkLst>
            <pc:docMk/>
            <pc:sldMk cId="1160694673" sldId="1760"/>
            <ac:spMk id="17" creationId="{00000000-0000-0000-0000-000000000000}"/>
          </ac:spMkLst>
        </pc:spChg>
      </pc:sldChg>
    </pc:docChg>
  </pc:docChgLst>
  <pc:docChgLst>
    <pc:chgData name="Jenny Chen" userId="3fd3e1b3-2829-4b83-a999-09ceb7240592" providerId="ADAL" clId="{EE59225A-C2A0-1943-8B20-4654B489518A}"/>
    <pc:docChg chg="modSld">
      <pc:chgData name="Jenny Chen" userId="3fd3e1b3-2829-4b83-a999-09ceb7240592" providerId="ADAL" clId="{EE59225A-C2A0-1943-8B20-4654B489518A}" dt="2019-01-24T10:07:20.936" v="36" actId="20577"/>
      <pc:docMkLst>
        <pc:docMk/>
      </pc:docMkLst>
      <pc:sldChg chg="modSp">
        <pc:chgData name="Jenny Chen" userId="3fd3e1b3-2829-4b83-a999-09ceb7240592" providerId="ADAL" clId="{EE59225A-C2A0-1943-8B20-4654B489518A}" dt="2019-01-24T10:07:20.936" v="36" actId="20577"/>
        <pc:sldMkLst>
          <pc:docMk/>
          <pc:sldMk cId="4015795351" sldId="1744"/>
        </pc:sldMkLst>
        <pc:spChg chg="mod">
          <ac:chgData name="Jenny Chen" userId="3fd3e1b3-2829-4b83-a999-09ceb7240592" providerId="ADAL" clId="{EE59225A-C2A0-1943-8B20-4654B489518A}" dt="2019-01-24T10:07:20.936" v="36" actId="20577"/>
          <ac:spMkLst>
            <pc:docMk/>
            <pc:sldMk cId="4015795351" sldId="174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7/30/2020 1:07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37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2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32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32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32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18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24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82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80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3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7/30/2020 1:06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2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6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2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7/30/2020 1:06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10240818" cy="498598"/>
          </a:xfrm>
        </p:spPr>
        <p:txBody>
          <a:bodyPr/>
          <a:lstStyle/>
          <a:p>
            <a:r>
              <a:rPr lang="bs-Latn-BA" dirty="0"/>
              <a:t>Module 0</a:t>
            </a:r>
            <a:r>
              <a:rPr lang="en-US"/>
              <a:t>6</a:t>
            </a:r>
            <a:r>
              <a:rPr lang="bs-Latn-BA"/>
              <a:t> </a:t>
            </a:r>
            <a:r>
              <a:rPr lang="bs-Latn-BA" dirty="0"/>
              <a:t>: Plan and Configure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Lesson Introduction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11018520" cy="298543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Manage search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Manage search schema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Configure managed properties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Manage result sources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Manage query suggestions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View search usage reports</a:t>
            </a:r>
            <a:endParaRPr lang="bs-Latn-BA" sz="2400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8AD66C2-041A-4220-8449-C83B0CE85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8013679" y="4099886"/>
            <a:ext cx="3815354" cy="2367135"/>
            <a:chOff x="2870201" y="2144713"/>
            <a:chExt cx="823913" cy="511175"/>
          </a:xfrm>
        </p:grpSpPr>
        <p:sp>
          <p:nvSpPr>
            <p:cNvPr id="100" name="Freeform 893">
              <a:extLst>
                <a:ext uri="{FF2B5EF4-FFF2-40B4-BE49-F238E27FC236}">
                  <a16:creationId xmlns:a16="http://schemas.microsoft.com/office/drawing/2014/main" id="{6B4127F4-D9FC-4185-84E9-5150480B7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276" y="2413000"/>
              <a:ext cx="241300" cy="242888"/>
            </a:xfrm>
            <a:custGeom>
              <a:avLst/>
              <a:gdLst>
                <a:gd name="T0" fmla="*/ 370 w 381"/>
                <a:gd name="T1" fmla="*/ 233 h 384"/>
                <a:gd name="T2" fmla="*/ 374 w 381"/>
                <a:gd name="T3" fmla="*/ 195 h 384"/>
                <a:gd name="T4" fmla="*/ 192 w 381"/>
                <a:gd name="T5" fmla="*/ 14 h 384"/>
                <a:gd name="T6" fmla="*/ 161 w 381"/>
                <a:gd name="T7" fmla="*/ 17 h 384"/>
                <a:gd name="T8" fmla="*/ 104 w 381"/>
                <a:gd name="T9" fmla="*/ 0 h 384"/>
                <a:gd name="T10" fmla="*/ 0 w 381"/>
                <a:gd name="T11" fmla="*/ 104 h 384"/>
                <a:gd name="T12" fmla="*/ 15 w 381"/>
                <a:gd name="T13" fmla="*/ 157 h 384"/>
                <a:gd name="T14" fmla="*/ 11 w 381"/>
                <a:gd name="T15" fmla="*/ 195 h 384"/>
                <a:gd name="T16" fmla="*/ 192 w 381"/>
                <a:gd name="T17" fmla="*/ 376 h 384"/>
                <a:gd name="T18" fmla="*/ 230 w 381"/>
                <a:gd name="T19" fmla="*/ 373 h 384"/>
                <a:gd name="T20" fmla="*/ 277 w 381"/>
                <a:gd name="T21" fmla="*/ 384 h 384"/>
                <a:gd name="T22" fmla="*/ 381 w 381"/>
                <a:gd name="T23" fmla="*/ 280 h 384"/>
                <a:gd name="T24" fmla="*/ 370 w 381"/>
                <a:gd name="T25" fmla="*/ 23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4">
                  <a:moveTo>
                    <a:pt x="370" y="233"/>
                  </a:moveTo>
                  <a:cubicBezTo>
                    <a:pt x="372" y="221"/>
                    <a:pt x="374" y="208"/>
                    <a:pt x="374" y="195"/>
                  </a:cubicBezTo>
                  <a:cubicBezTo>
                    <a:pt x="374" y="95"/>
                    <a:pt x="293" y="14"/>
                    <a:pt x="192" y="14"/>
                  </a:cubicBezTo>
                  <a:cubicBezTo>
                    <a:pt x="182" y="14"/>
                    <a:pt x="171" y="15"/>
                    <a:pt x="161" y="17"/>
                  </a:cubicBezTo>
                  <a:cubicBezTo>
                    <a:pt x="144" y="6"/>
                    <a:pt x="125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23"/>
                    <a:pt x="6" y="142"/>
                    <a:pt x="15" y="157"/>
                  </a:cubicBezTo>
                  <a:cubicBezTo>
                    <a:pt x="12" y="169"/>
                    <a:pt x="11" y="182"/>
                    <a:pt x="11" y="195"/>
                  </a:cubicBezTo>
                  <a:cubicBezTo>
                    <a:pt x="11" y="295"/>
                    <a:pt x="92" y="376"/>
                    <a:pt x="192" y="376"/>
                  </a:cubicBezTo>
                  <a:cubicBezTo>
                    <a:pt x="205" y="376"/>
                    <a:pt x="218" y="375"/>
                    <a:pt x="230" y="373"/>
                  </a:cubicBezTo>
                  <a:cubicBezTo>
                    <a:pt x="244" y="380"/>
                    <a:pt x="260" y="384"/>
                    <a:pt x="277" y="384"/>
                  </a:cubicBezTo>
                  <a:cubicBezTo>
                    <a:pt x="335" y="384"/>
                    <a:pt x="381" y="337"/>
                    <a:pt x="381" y="280"/>
                  </a:cubicBezTo>
                  <a:cubicBezTo>
                    <a:pt x="381" y="263"/>
                    <a:pt x="377" y="247"/>
                    <a:pt x="370" y="233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94">
              <a:extLst>
                <a:ext uri="{FF2B5EF4-FFF2-40B4-BE49-F238E27FC236}">
                  <a16:creationId xmlns:a16="http://schemas.microsoft.com/office/drawing/2014/main" id="{443D924F-FBD1-45F7-8FB2-136B33DCB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026" y="2590800"/>
              <a:ext cx="34925" cy="65088"/>
            </a:xfrm>
            <a:custGeom>
              <a:avLst/>
              <a:gdLst>
                <a:gd name="T0" fmla="*/ 50 w 56"/>
                <a:gd name="T1" fmla="*/ 51 h 103"/>
                <a:gd name="T2" fmla="*/ 50 w 56"/>
                <a:gd name="T3" fmla="*/ 47 h 103"/>
                <a:gd name="T4" fmla="*/ 35 w 56"/>
                <a:gd name="T5" fmla="*/ 31 h 103"/>
                <a:gd name="T6" fmla="*/ 22 w 56"/>
                <a:gd name="T7" fmla="*/ 31 h 103"/>
                <a:gd name="T8" fmla="*/ 22 w 56"/>
                <a:gd name="T9" fmla="*/ 0 h 103"/>
                <a:gd name="T10" fmla="*/ 6 w 56"/>
                <a:gd name="T11" fmla="*/ 0 h 103"/>
                <a:gd name="T12" fmla="*/ 6 w 56"/>
                <a:gd name="T13" fmla="*/ 58 h 103"/>
                <a:gd name="T14" fmla="*/ 5 w 56"/>
                <a:gd name="T15" fmla="*/ 58 h 103"/>
                <a:gd name="T16" fmla="*/ 5 w 56"/>
                <a:gd name="T17" fmla="*/ 67 h 103"/>
                <a:gd name="T18" fmla="*/ 2 w 56"/>
                <a:gd name="T19" fmla="*/ 67 h 103"/>
                <a:gd name="T20" fmla="*/ 0 w 56"/>
                <a:gd name="T21" fmla="*/ 100 h 103"/>
                <a:gd name="T22" fmla="*/ 29 w 56"/>
                <a:gd name="T23" fmla="*/ 103 h 103"/>
                <a:gd name="T24" fmla="*/ 27 w 56"/>
                <a:gd name="T25" fmla="*/ 67 h 103"/>
                <a:gd name="T26" fmla="*/ 24 w 56"/>
                <a:gd name="T27" fmla="*/ 67 h 103"/>
                <a:gd name="T28" fmla="*/ 24 w 56"/>
                <a:gd name="T29" fmla="*/ 58 h 103"/>
                <a:gd name="T30" fmla="*/ 22 w 56"/>
                <a:gd name="T31" fmla="*/ 58 h 103"/>
                <a:gd name="T32" fmla="*/ 22 w 56"/>
                <a:gd name="T33" fmla="*/ 36 h 103"/>
                <a:gd name="T34" fmla="*/ 35 w 56"/>
                <a:gd name="T35" fmla="*/ 36 h 103"/>
                <a:gd name="T36" fmla="*/ 45 w 56"/>
                <a:gd name="T37" fmla="*/ 47 h 103"/>
                <a:gd name="T38" fmla="*/ 45 w 56"/>
                <a:gd name="T39" fmla="*/ 51 h 103"/>
                <a:gd name="T40" fmla="*/ 40 w 56"/>
                <a:gd name="T41" fmla="*/ 66 h 103"/>
                <a:gd name="T42" fmla="*/ 41 w 56"/>
                <a:gd name="T43" fmla="*/ 68 h 103"/>
                <a:gd name="T44" fmla="*/ 55 w 56"/>
                <a:gd name="T45" fmla="*/ 68 h 103"/>
                <a:gd name="T46" fmla="*/ 56 w 56"/>
                <a:gd name="T47" fmla="*/ 66 h 103"/>
                <a:gd name="T48" fmla="*/ 50 w 56"/>
                <a:gd name="T49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03">
                  <a:moveTo>
                    <a:pt x="50" y="51"/>
                  </a:moveTo>
                  <a:lnTo>
                    <a:pt x="50" y="47"/>
                  </a:lnTo>
                  <a:cubicBezTo>
                    <a:pt x="50" y="38"/>
                    <a:pt x="43" y="31"/>
                    <a:pt x="35" y="31"/>
                  </a:cubicBezTo>
                  <a:lnTo>
                    <a:pt x="22" y="31"/>
                  </a:lnTo>
                  <a:lnTo>
                    <a:pt x="22" y="0"/>
                  </a:lnTo>
                  <a:lnTo>
                    <a:pt x="6" y="0"/>
                  </a:lnTo>
                  <a:lnTo>
                    <a:pt x="6" y="58"/>
                  </a:lnTo>
                  <a:lnTo>
                    <a:pt x="5" y="58"/>
                  </a:lnTo>
                  <a:lnTo>
                    <a:pt x="5" y="67"/>
                  </a:lnTo>
                  <a:lnTo>
                    <a:pt x="2" y="67"/>
                  </a:lnTo>
                  <a:lnTo>
                    <a:pt x="0" y="100"/>
                  </a:lnTo>
                  <a:cubicBezTo>
                    <a:pt x="5" y="101"/>
                    <a:pt x="15" y="103"/>
                    <a:pt x="29" y="103"/>
                  </a:cubicBezTo>
                  <a:lnTo>
                    <a:pt x="27" y="67"/>
                  </a:lnTo>
                  <a:lnTo>
                    <a:pt x="24" y="67"/>
                  </a:lnTo>
                  <a:lnTo>
                    <a:pt x="24" y="58"/>
                  </a:lnTo>
                  <a:lnTo>
                    <a:pt x="22" y="58"/>
                  </a:lnTo>
                  <a:lnTo>
                    <a:pt x="22" y="36"/>
                  </a:lnTo>
                  <a:lnTo>
                    <a:pt x="35" y="36"/>
                  </a:lnTo>
                  <a:cubicBezTo>
                    <a:pt x="41" y="36"/>
                    <a:pt x="45" y="41"/>
                    <a:pt x="45" y="47"/>
                  </a:cubicBezTo>
                  <a:lnTo>
                    <a:pt x="45" y="51"/>
                  </a:lnTo>
                  <a:cubicBezTo>
                    <a:pt x="42" y="55"/>
                    <a:pt x="40" y="61"/>
                    <a:pt x="40" y="66"/>
                  </a:cubicBezTo>
                  <a:cubicBezTo>
                    <a:pt x="39" y="67"/>
                    <a:pt x="40" y="68"/>
                    <a:pt x="41" y="68"/>
                  </a:cubicBezTo>
                  <a:lnTo>
                    <a:pt x="55" y="68"/>
                  </a:lnTo>
                  <a:cubicBezTo>
                    <a:pt x="56" y="68"/>
                    <a:pt x="56" y="67"/>
                    <a:pt x="56" y="66"/>
                  </a:cubicBezTo>
                  <a:cubicBezTo>
                    <a:pt x="56" y="61"/>
                    <a:pt x="53" y="55"/>
                    <a:pt x="50" y="5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95">
              <a:extLst>
                <a:ext uri="{FF2B5EF4-FFF2-40B4-BE49-F238E27FC236}">
                  <a16:creationId xmlns:a16="http://schemas.microsoft.com/office/drawing/2014/main" id="{A1D8795A-9418-4043-B020-33781F2BC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589" y="2487613"/>
              <a:ext cx="42863" cy="74613"/>
            </a:xfrm>
            <a:custGeom>
              <a:avLst/>
              <a:gdLst>
                <a:gd name="T0" fmla="*/ 59 w 67"/>
                <a:gd name="T1" fmla="*/ 0 h 116"/>
                <a:gd name="T2" fmla="*/ 40 w 67"/>
                <a:gd name="T3" fmla="*/ 74 h 116"/>
                <a:gd name="T4" fmla="*/ 0 w 67"/>
                <a:gd name="T5" fmla="*/ 100 h 116"/>
                <a:gd name="T6" fmla="*/ 8 w 67"/>
                <a:gd name="T7" fmla="*/ 116 h 116"/>
                <a:gd name="T8" fmla="*/ 65 w 67"/>
                <a:gd name="T9" fmla="*/ 93 h 116"/>
                <a:gd name="T10" fmla="*/ 67 w 67"/>
                <a:gd name="T11" fmla="*/ 8 h 116"/>
                <a:gd name="T12" fmla="*/ 59 w 67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6">
                  <a:moveTo>
                    <a:pt x="59" y="0"/>
                  </a:moveTo>
                  <a:lnTo>
                    <a:pt x="40" y="74"/>
                  </a:lnTo>
                  <a:lnTo>
                    <a:pt x="0" y="100"/>
                  </a:lnTo>
                  <a:lnTo>
                    <a:pt x="8" y="116"/>
                  </a:lnTo>
                  <a:lnTo>
                    <a:pt x="65" y="93"/>
                  </a:lnTo>
                  <a:lnTo>
                    <a:pt x="67" y="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96">
              <a:extLst>
                <a:ext uri="{FF2B5EF4-FFF2-40B4-BE49-F238E27FC236}">
                  <a16:creationId xmlns:a16="http://schemas.microsoft.com/office/drawing/2014/main" id="{7176C0FC-8ECE-4AD9-91FB-1DD2B7061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9" y="2459038"/>
              <a:ext cx="109538" cy="139700"/>
            </a:xfrm>
            <a:custGeom>
              <a:avLst/>
              <a:gdLst>
                <a:gd name="T0" fmla="*/ 152 w 175"/>
                <a:gd name="T1" fmla="*/ 166 h 220"/>
                <a:gd name="T2" fmla="*/ 167 w 175"/>
                <a:gd name="T3" fmla="*/ 22 h 220"/>
                <a:gd name="T4" fmla="*/ 162 w 175"/>
                <a:gd name="T5" fmla="*/ 1 h 220"/>
                <a:gd name="T6" fmla="*/ 122 w 175"/>
                <a:gd name="T7" fmla="*/ 3 h 220"/>
                <a:gd name="T8" fmla="*/ 87 w 175"/>
                <a:gd name="T9" fmla="*/ 2 h 220"/>
                <a:gd name="T10" fmla="*/ 52 w 175"/>
                <a:gd name="T11" fmla="*/ 0 h 220"/>
                <a:gd name="T12" fmla="*/ 32 w 175"/>
                <a:gd name="T13" fmla="*/ 16 h 220"/>
                <a:gd name="T14" fmla="*/ 0 w 175"/>
                <a:gd name="T15" fmla="*/ 220 h 220"/>
                <a:gd name="T16" fmla="*/ 143 w 175"/>
                <a:gd name="T17" fmla="*/ 220 h 220"/>
                <a:gd name="T18" fmla="*/ 163 w 175"/>
                <a:gd name="T19" fmla="*/ 189 h 220"/>
                <a:gd name="T20" fmla="*/ 152 w 175"/>
                <a:gd name="T21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220">
                  <a:moveTo>
                    <a:pt x="152" y="166"/>
                  </a:moveTo>
                  <a:lnTo>
                    <a:pt x="167" y="22"/>
                  </a:lnTo>
                  <a:cubicBezTo>
                    <a:pt x="167" y="20"/>
                    <a:pt x="175" y="0"/>
                    <a:pt x="162" y="1"/>
                  </a:cubicBezTo>
                  <a:lnTo>
                    <a:pt x="122" y="3"/>
                  </a:lnTo>
                  <a:cubicBezTo>
                    <a:pt x="111" y="3"/>
                    <a:pt x="99" y="3"/>
                    <a:pt x="87" y="2"/>
                  </a:cubicBezTo>
                  <a:lnTo>
                    <a:pt x="52" y="0"/>
                  </a:lnTo>
                  <a:cubicBezTo>
                    <a:pt x="42" y="0"/>
                    <a:pt x="34" y="7"/>
                    <a:pt x="32" y="16"/>
                  </a:cubicBezTo>
                  <a:lnTo>
                    <a:pt x="0" y="220"/>
                  </a:lnTo>
                  <a:lnTo>
                    <a:pt x="143" y="220"/>
                  </a:lnTo>
                  <a:cubicBezTo>
                    <a:pt x="159" y="220"/>
                    <a:pt x="169" y="203"/>
                    <a:pt x="163" y="189"/>
                  </a:cubicBezTo>
                  <a:lnTo>
                    <a:pt x="152" y="166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7">
              <a:extLst>
                <a:ext uri="{FF2B5EF4-FFF2-40B4-BE49-F238E27FC236}">
                  <a16:creationId xmlns:a16="http://schemas.microsoft.com/office/drawing/2014/main" id="{3D771B9F-9EC4-406E-B48F-DF259D7A1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9" y="2474913"/>
              <a:ext cx="80963" cy="3175"/>
            </a:xfrm>
            <a:custGeom>
              <a:avLst/>
              <a:gdLst>
                <a:gd name="T0" fmla="*/ 57 w 129"/>
                <a:gd name="T1" fmla="*/ 7 h 7"/>
                <a:gd name="T2" fmla="*/ 0 w 129"/>
                <a:gd name="T3" fmla="*/ 4 h 7"/>
                <a:gd name="T4" fmla="*/ 1 w 129"/>
                <a:gd name="T5" fmla="*/ 0 h 7"/>
                <a:gd name="T6" fmla="*/ 129 w 129"/>
                <a:gd name="T7" fmla="*/ 0 h 7"/>
                <a:gd name="T8" fmla="*/ 129 w 129"/>
                <a:gd name="T9" fmla="*/ 4 h 7"/>
                <a:gd name="T10" fmla="*/ 57 w 129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7">
                  <a:moveTo>
                    <a:pt x="57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28" y="0"/>
                    <a:pt x="129" y="0"/>
                  </a:cubicBezTo>
                  <a:lnTo>
                    <a:pt x="129" y="4"/>
                  </a:lnTo>
                  <a:cubicBezTo>
                    <a:pt x="129" y="4"/>
                    <a:pt x="95" y="7"/>
                    <a:pt x="57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98">
              <a:extLst>
                <a:ext uri="{FF2B5EF4-FFF2-40B4-BE49-F238E27FC236}">
                  <a16:creationId xmlns:a16="http://schemas.microsoft.com/office/drawing/2014/main" id="{57D203CA-03B0-4090-B20E-6B03C0E0E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039" y="2493963"/>
              <a:ext cx="84138" cy="4763"/>
            </a:xfrm>
            <a:custGeom>
              <a:avLst/>
              <a:gdLst>
                <a:gd name="T0" fmla="*/ 58 w 133"/>
                <a:gd name="T1" fmla="*/ 7 h 7"/>
                <a:gd name="T2" fmla="*/ 0 w 133"/>
                <a:gd name="T3" fmla="*/ 4 h 7"/>
                <a:gd name="T4" fmla="*/ 1 w 133"/>
                <a:gd name="T5" fmla="*/ 0 h 7"/>
                <a:gd name="T6" fmla="*/ 133 w 133"/>
                <a:gd name="T7" fmla="*/ 0 h 7"/>
                <a:gd name="T8" fmla="*/ 133 w 133"/>
                <a:gd name="T9" fmla="*/ 4 h 7"/>
                <a:gd name="T10" fmla="*/ 58 w 133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7">
                  <a:moveTo>
                    <a:pt x="58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32" y="0"/>
                    <a:pt x="133" y="0"/>
                  </a:cubicBezTo>
                  <a:lnTo>
                    <a:pt x="133" y="4"/>
                  </a:lnTo>
                  <a:cubicBezTo>
                    <a:pt x="133" y="4"/>
                    <a:pt x="97" y="7"/>
                    <a:pt x="58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99">
              <a:extLst>
                <a:ext uri="{FF2B5EF4-FFF2-40B4-BE49-F238E27FC236}">
                  <a16:creationId xmlns:a16="http://schemas.microsoft.com/office/drawing/2014/main" id="{E534F841-B346-4591-A95B-BAB3A78C1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451" y="2514600"/>
              <a:ext cx="84138" cy="4763"/>
            </a:xfrm>
            <a:custGeom>
              <a:avLst/>
              <a:gdLst>
                <a:gd name="T0" fmla="*/ 58 w 134"/>
                <a:gd name="T1" fmla="*/ 7 h 7"/>
                <a:gd name="T2" fmla="*/ 0 w 134"/>
                <a:gd name="T3" fmla="*/ 4 h 7"/>
                <a:gd name="T4" fmla="*/ 1 w 134"/>
                <a:gd name="T5" fmla="*/ 0 h 7"/>
                <a:gd name="T6" fmla="*/ 134 w 134"/>
                <a:gd name="T7" fmla="*/ 0 h 7"/>
                <a:gd name="T8" fmla="*/ 134 w 134"/>
                <a:gd name="T9" fmla="*/ 4 h 7"/>
                <a:gd name="T10" fmla="*/ 58 w 134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7">
                  <a:moveTo>
                    <a:pt x="58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33" y="0"/>
                    <a:pt x="134" y="0"/>
                  </a:cubicBezTo>
                  <a:lnTo>
                    <a:pt x="134" y="4"/>
                  </a:lnTo>
                  <a:cubicBezTo>
                    <a:pt x="134" y="4"/>
                    <a:pt x="97" y="7"/>
                    <a:pt x="58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00">
              <a:extLst>
                <a:ext uri="{FF2B5EF4-FFF2-40B4-BE49-F238E27FC236}">
                  <a16:creationId xmlns:a16="http://schemas.microsoft.com/office/drawing/2014/main" id="{924F0338-DB83-4BF6-8A7C-AF04F2904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864" y="2536825"/>
              <a:ext cx="84138" cy="1588"/>
            </a:xfrm>
            <a:custGeom>
              <a:avLst/>
              <a:gdLst>
                <a:gd name="T0" fmla="*/ 63 w 134"/>
                <a:gd name="T1" fmla="*/ 4 h 4"/>
                <a:gd name="T2" fmla="*/ 0 w 134"/>
                <a:gd name="T3" fmla="*/ 3 h 4"/>
                <a:gd name="T4" fmla="*/ 1 w 134"/>
                <a:gd name="T5" fmla="*/ 0 h 4"/>
                <a:gd name="T6" fmla="*/ 134 w 134"/>
                <a:gd name="T7" fmla="*/ 0 h 4"/>
                <a:gd name="T8" fmla="*/ 134 w 134"/>
                <a:gd name="T9" fmla="*/ 3 h 4"/>
                <a:gd name="T10" fmla="*/ 63 w 13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4">
                  <a:moveTo>
                    <a:pt x="63" y="4"/>
                  </a:moveTo>
                  <a:cubicBezTo>
                    <a:pt x="43" y="4"/>
                    <a:pt x="21" y="4"/>
                    <a:pt x="0" y="3"/>
                  </a:cubicBezTo>
                  <a:lnTo>
                    <a:pt x="1" y="0"/>
                  </a:lnTo>
                  <a:cubicBezTo>
                    <a:pt x="62" y="1"/>
                    <a:pt x="133" y="0"/>
                    <a:pt x="134" y="0"/>
                  </a:cubicBezTo>
                  <a:lnTo>
                    <a:pt x="134" y="3"/>
                  </a:lnTo>
                  <a:cubicBezTo>
                    <a:pt x="134" y="4"/>
                    <a:pt x="102" y="4"/>
                    <a:pt x="63" y="4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901">
              <a:extLst>
                <a:ext uri="{FF2B5EF4-FFF2-40B4-BE49-F238E27FC236}">
                  <a16:creationId xmlns:a16="http://schemas.microsoft.com/office/drawing/2014/main" id="{2C3FE99C-D5AF-4001-9857-DD495CC1D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276" y="2559050"/>
              <a:ext cx="84138" cy="15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902">
              <a:extLst>
                <a:ext uri="{FF2B5EF4-FFF2-40B4-BE49-F238E27FC236}">
                  <a16:creationId xmlns:a16="http://schemas.microsoft.com/office/drawing/2014/main" id="{8F063435-4CCF-4CF2-8768-4AE16EAED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1" y="2579688"/>
              <a:ext cx="84138" cy="31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03">
              <a:extLst>
                <a:ext uri="{FF2B5EF4-FFF2-40B4-BE49-F238E27FC236}">
                  <a16:creationId xmlns:a16="http://schemas.microsoft.com/office/drawing/2014/main" id="{100C6F6D-AF82-4D3D-979F-8703CC9D7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564" y="2459038"/>
              <a:ext cx="85725" cy="149225"/>
            </a:xfrm>
            <a:custGeom>
              <a:avLst/>
              <a:gdLst>
                <a:gd name="T0" fmla="*/ 128 w 135"/>
                <a:gd name="T1" fmla="*/ 183 h 235"/>
                <a:gd name="T2" fmla="*/ 124 w 135"/>
                <a:gd name="T3" fmla="*/ 131 h 235"/>
                <a:gd name="T4" fmla="*/ 135 w 135"/>
                <a:gd name="T5" fmla="*/ 8 h 235"/>
                <a:gd name="T6" fmla="*/ 130 w 135"/>
                <a:gd name="T7" fmla="*/ 1 h 235"/>
                <a:gd name="T8" fmla="*/ 122 w 135"/>
                <a:gd name="T9" fmla="*/ 7 h 235"/>
                <a:gd name="T10" fmla="*/ 109 w 135"/>
                <a:gd name="T11" fmla="*/ 123 h 235"/>
                <a:gd name="T12" fmla="*/ 114 w 135"/>
                <a:gd name="T13" fmla="*/ 193 h 235"/>
                <a:gd name="T14" fmla="*/ 116 w 135"/>
                <a:gd name="T15" fmla="*/ 203 h 235"/>
                <a:gd name="T16" fmla="*/ 108 w 135"/>
                <a:gd name="T17" fmla="*/ 213 h 235"/>
                <a:gd name="T18" fmla="*/ 43 w 135"/>
                <a:gd name="T19" fmla="*/ 212 h 235"/>
                <a:gd name="T20" fmla="*/ 43 w 135"/>
                <a:gd name="T21" fmla="*/ 213 h 235"/>
                <a:gd name="T22" fmla="*/ 39 w 135"/>
                <a:gd name="T23" fmla="*/ 213 h 235"/>
                <a:gd name="T24" fmla="*/ 4 w 135"/>
                <a:gd name="T25" fmla="*/ 223 h 235"/>
                <a:gd name="T26" fmla="*/ 3 w 135"/>
                <a:gd name="T27" fmla="*/ 232 h 235"/>
                <a:gd name="T28" fmla="*/ 11 w 135"/>
                <a:gd name="T29" fmla="*/ 233 h 235"/>
                <a:gd name="T30" fmla="*/ 14 w 135"/>
                <a:gd name="T31" fmla="*/ 232 h 235"/>
                <a:gd name="T32" fmla="*/ 37 w 135"/>
                <a:gd name="T33" fmla="*/ 226 h 235"/>
                <a:gd name="T34" fmla="*/ 43 w 135"/>
                <a:gd name="T35" fmla="*/ 226 h 235"/>
                <a:gd name="T36" fmla="*/ 77 w 135"/>
                <a:gd name="T37" fmla="*/ 226 h 235"/>
                <a:gd name="T38" fmla="*/ 112 w 135"/>
                <a:gd name="T39" fmla="*/ 226 h 235"/>
                <a:gd name="T40" fmla="*/ 132 w 135"/>
                <a:gd name="T41" fmla="*/ 201 h 235"/>
                <a:gd name="T42" fmla="*/ 128 w 135"/>
                <a:gd name="T43" fmla="*/ 18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5" h="235">
                  <a:moveTo>
                    <a:pt x="128" y="183"/>
                  </a:moveTo>
                  <a:cubicBezTo>
                    <a:pt x="124" y="166"/>
                    <a:pt x="123" y="149"/>
                    <a:pt x="124" y="131"/>
                  </a:cubicBezTo>
                  <a:lnTo>
                    <a:pt x="135" y="8"/>
                  </a:lnTo>
                  <a:cubicBezTo>
                    <a:pt x="135" y="5"/>
                    <a:pt x="133" y="2"/>
                    <a:pt x="130" y="1"/>
                  </a:cubicBezTo>
                  <a:cubicBezTo>
                    <a:pt x="126" y="0"/>
                    <a:pt x="123" y="3"/>
                    <a:pt x="122" y="7"/>
                  </a:cubicBezTo>
                  <a:lnTo>
                    <a:pt x="109" y="123"/>
                  </a:lnTo>
                  <a:cubicBezTo>
                    <a:pt x="107" y="146"/>
                    <a:pt x="108" y="170"/>
                    <a:pt x="114" y="193"/>
                  </a:cubicBezTo>
                  <a:lnTo>
                    <a:pt x="116" y="203"/>
                  </a:lnTo>
                  <a:cubicBezTo>
                    <a:pt x="117" y="208"/>
                    <a:pt x="113" y="213"/>
                    <a:pt x="108" y="213"/>
                  </a:cubicBezTo>
                  <a:lnTo>
                    <a:pt x="43" y="212"/>
                  </a:lnTo>
                  <a:lnTo>
                    <a:pt x="43" y="213"/>
                  </a:lnTo>
                  <a:lnTo>
                    <a:pt x="39" y="213"/>
                  </a:lnTo>
                  <a:cubicBezTo>
                    <a:pt x="27" y="213"/>
                    <a:pt x="15" y="216"/>
                    <a:pt x="4" y="223"/>
                  </a:cubicBezTo>
                  <a:cubicBezTo>
                    <a:pt x="1" y="225"/>
                    <a:pt x="0" y="229"/>
                    <a:pt x="3" y="232"/>
                  </a:cubicBezTo>
                  <a:cubicBezTo>
                    <a:pt x="5" y="234"/>
                    <a:pt x="8" y="235"/>
                    <a:pt x="11" y="233"/>
                  </a:cubicBezTo>
                  <a:lnTo>
                    <a:pt x="14" y="232"/>
                  </a:lnTo>
                  <a:cubicBezTo>
                    <a:pt x="21" y="228"/>
                    <a:pt x="29" y="226"/>
                    <a:pt x="37" y="226"/>
                  </a:cubicBezTo>
                  <a:lnTo>
                    <a:pt x="43" y="226"/>
                  </a:lnTo>
                  <a:lnTo>
                    <a:pt x="77" y="226"/>
                  </a:lnTo>
                  <a:lnTo>
                    <a:pt x="112" y="226"/>
                  </a:lnTo>
                  <a:cubicBezTo>
                    <a:pt x="125" y="226"/>
                    <a:pt x="135" y="214"/>
                    <a:pt x="132" y="201"/>
                  </a:cubicBezTo>
                  <a:lnTo>
                    <a:pt x="128" y="183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04">
              <a:extLst>
                <a:ext uri="{FF2B5EF4-FFF2-40B4-BE49-F238E27FC236}">
                  <a16:creationId xmlns:a16="http://schemas.microsoft.com/office/drawing/2014/main" id="{0E7088F0-25D3-44B2-8C27-BC5FEFCB8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6" y="2549525"/>
              <a:ext cx="115888" cy="88900"/>
            </a:xfrm>
            <a:custGeom>
              <a:avLst/>
              <a:gdLst>
                <a:gd name="T0" fmla="*/ 39 w 182"/>
                <a:gd name="T1" fmla="*/ 140 h 140"/>
                <a:gd name="T2" fmla="*/ 46 w 182"/>
                <a:gd name="T3" fmla="*/ 91 h 140"/>
                <a:gd name="T4" fmla="*/ 123 w 182"/>
                <a:gd name="T5" fmla="*/ 77 h 140"/>
                <a:gd name="T6" fmla="*/ 160 w 182"/>
                <a:gd name="T7" fmla="*/ 47 h 140"/>
                <a:gd name="T8" fmla="*/ 182 w 182"/>
                <a:gd name="T9" fmla="*/ 0 h 140"/>
                <a:gd name="T10" fmla="*/ 111 w 182"/>
                <a:gd name="T11" fmla="*/ 0 h 140"/>
                <a:gd name="T12" fmla="*/ 102 w 182"/>
                <a:gd name="T13" fmla="*/ 22 h 140"/>
                <a:gd name="T14" fmla="*/ 20 w 182"/>
                <a:gd name="T15" fmla="*/ 46 h 140"/>
                <a:gd name="T16" fmla="*/ 2 w 182"/>
                <a:gd name="T17" fmla="*/ 67 h 140"/>
                <a:gd name="T18" fmla="*/ 0 w 182"/>
                <a:gd name="T19" fmla="*/ 113 h 140"/>
                <a:gd name="T20" fmla="*/ 39 w 18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2" h="140">
                  <a:moveTo>
                    <a:pt x="39" y="140"/>
                  </a:moveTo>
                  <a:lnTo>
                    <a:pt x="46" y="91"/>
                  </a:lnTo>
                  <a:lnTo>
                    <a:pt x="123" y="77"/>
                  </a:lnTo>
                  <a:cubicBezTo>
                    <a:pt x="139" y="74"/>
                    <a:pt x="153" y="63"/>
                    <a:pt x="160" y="47"/>
                  </a:cubicBezTo>
                  <a:lnTo>
                    <a:pt x="182" y="0"/>
                  </a:lnTo>
                  <a:lnTo>
                    <a:pt x="111" y="0"/>
                  </a:lnTo>
                  <a:lnTo>
                    <a:pt x="102" y="22"/>
                  </a:lnTo>
                  <a:lnTo>
                    <a:pt x="20" y="46"/>
                  </a:lnTo>
                  <a:cubicBezTo>
                    <a:pt x="10" y="48"/>
                    <a:pt x="3" y="57"/>
                    <a:pt x="2" y="67"/>
                  </a:cubicBezTo>
                  <a:lnTo>
                    <a:pt x="0" y="113"/>
                  </a:lnTo>
                  <a:cubicBezTo>
                    <a:pt x="0" y="113"/>
                    <a:pt x="16" y="129"/>
                    <a:pt x="3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05">
              <a:extLst>
                <a:ext uri="{FF2B5EF4-FFF2-40B4-BE49-F238E27FC236}">
                  <a16:creationId xmlns:a16="http://schemas.microsoft.com/office/drawing/2014/main" id="{48030461-0C6F-4688-88BF-3FF9F41F0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6" y="2533650"/>
              <a:ext cx="74613" cy="117475"/>
            </a:xfrm>
            <a:custGeom>
              <a:avLst/>
              <a:gdLst>
                <a:gd name="T0" fmla="*/ 81 w 118"/>
                <a:gd name="T1" fmla="*/ 0 h 186"/>
                <a:gd name="T2" fmla="*/ 48 w 118"/>
                <a:gd name="T3" fmla="*/ 59 h 186"/>
                <a:gd name="T4" fmla="*/ 20 w 118"/>
                <a:gd name="T5" fmla="*/ 71 h 186"/>
                <a:gd name="T6" fmla="*/ 4 w 118"/>
                <a:gd name="T7" fmla="*/ 107 h 186"/>
                <a:gd name="T8" fmla="*/ 27 w 118"/>
                <a:gd name="T9" fmla="*/ 185 h 186"/>
                <a:gd name="T10" fmla="*/ 60 w 118"/>
                <a:gd name="T11" fmla="*/ 182 h 186"/>
                <a:gd name="T12" fmla="*/ 70 w 118"/>
                <a:gd name="T13" fmla="*/ 186 h 186"/>
                <a:gd name="T14" fmla="*/ 60 w 118"/>
                <a:gd name="T15" fmla="*/ 111 h 186"/>
                <a:gd name="T16" fmla="*/ 69 w 118"/>
                <a:gd name="T17" fmla="*/ 100 h 186"/>
                <a:gd name="T18" fmla="*/ 95 w 118"/>
                <a:gd name="T19" fmla="*/ 97 h 186"/>
                <a:gd name="T20" fmla="*/ 117 w 118"/>
                <a:gd name="T21" fmla="*/ 73 h 186"/>
                <a:gd name="T22" fmla="*/ 118 w 118"/>
                <a:gd name="T23" fmla="*/ 62 h 186"/>
                <a:gd name="T24" fmla="*/ 81 w 118"/>
                <a:gd name="T2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86">
                  <a:moveTo>
                    <a:pt x="81" y="0"/>
                  </a:moveTo>
                  <a:lnTo>
                    <a:pt x="48" y="59"/>
                  </a:lnTo>
                  <a:lnTo>
                    <a:pt x="20" y="71"/>
                  </a:lnTo>
                  <a:cubicBezTo>
                    <a:pt x="7" y="77"/>
                    <a:pt x="0" y="92"/>
                    <a:pt x="4" y="107"/>
                  </a:cubicBezTo>
                  <a:lnTo>
                    <a:pt x="27" y="185"/>
                  </a:lnTo>
                  <a:cubicBezTo>
                    <a:pt x="32" y="185"/>
                    <a:pt x="44" y="185"/>
                    <a:pt x="60" y="182"/>
                  </a:cubicBezTo>
                  <a:cubicBezTo>
                    <a:pt x="64" y="183"/>
                    <a:pt x="67" y="185"/>
                    <a:pt x="70" y="186"/>
                  </a:cubicBezTo>
                  <a:lnTo>
                    <a:pt x="60" y="111"/>
                  </a:lnTo>
                  <a:cubicBezTo>
                    <a:pt x="59" y="105"/>
                    <a:pt x="63" y="100"/>
                    <a:pt x="69" y="100"/>
                  </a:cubicBezTo>
                  <a:lnTo>
                    <a:pt x="95" y="97"/>
                  </a:lnTo>
                  <a:cubicBezTo>
                    <a:pt x="107" y="96"/>
                    <a:pt x="117" y="86"/>
                    <a:pt x="117" y="73"/>
                  </a:cubicBezTo>
                  <a:lnTo>
                    <a:pt x="118" y="6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21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06">
              <a:extLst>
                <a:ext uri="{FF2B5EF4-FFF2-40B4-BE49-F238E27FC236}">
                  <a16:creationId xmlns:a16="http://schemas.microsoft.com/office/drawing/2014/main" id="{E401D91F-BF2E-4951-9468-9383E095D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464" y="2459038"/>
              <a:ext cx="93663" cy="125413"/>
            </a:xfrm>
            <a:custGeom>
              <a:avLst/>
              <a:gdLst>
                <a:gd name="T0" fmla="*/ 47 w 148"/>
                <a:gd name="T1" fmla="*/ 9 h 198"/>
                <a:gd name="T2" fmla="*/ 78 w 148"/>
                <a:gd name="T3" fmla="*/ 4 h 198"/>
                <a:gd name="T4" fmla="*/ 95 w 148"/>
                <a:gd name="T5" fmla="*/ 1 h 198"/>
                <a:gd name="T6" fmla="*/ 144 w 148"/>
                <a:gd name="T7" fmla="*/ 61 h 198"/>
                <a:gd name="T8" fmla="*/ 124 w 148"/>
                <a:gd name="T9" fmla="*/ 198 h 198"/>
                <a:gd name="T10" fmla="*/ 121 w 148"/>
                <a:gd name="T11" fmla="*/ 196 h 198"/>
                <a:gd name="T12" fmla="*/ 16 w 148"/>
                <a:gd name="T13" fmla="*/ 161 h 198"/>
                <a:gd name="T14" fmla="*/ 0 w 148"/>
                <a:gd name="T15" fmla="*/ 162 h 198"/>
                <a:gd name="T16" fmla="*/ 25 w 148"/>
                <a:gd name="T17" fmla="*/ 113 h 198"/>
                <a:gd name="T18" fmla="*/ 47 w 148"/>
                <a:gd name="T19" fmla="*/ 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8">
                  <a:moveTo>
                    <a:pt x="47" y="9"/>
                  </a:moveTo>
                  <a:cubicBezTo>
                    <a:pt x="61" y="0"/>
                    <a:pt x="78" y="4"/>
                    <a:pt x="78" y="4"/>
                  </a:cubicBezTo>
                  <a:lnTo>
                    <a:pt x="95" y="1"/>
                  </a:lnTo>
                  <a:cubicBezTo>
                    <a:pt x="126" y="4"/>
                    <a:pt x="148" y="33"/>
                    <a:pt x="144" y="61"/>
                  </a:cubicBezTo>
                  <a:lnTo>
                    <a:pt x="124" y="198"/>
                  </a:lnTo>
                  <a:lnTo>
                    <a:pt x="121" y="196"/>
                  </a:lnTo>
                  <a:cubicBezTo>
                    <a:pt x="92" y="172"/>
                    <a:pt x="54" y="160"/>
                    <a:pt x="16" y="161"/>
                  </a:cubicBezTo>
                  <a:lnTo>
                    <a:pt x="0" y="162"/>
                  </a:lnTo>
                  <a:lnTo>
                    <a:pt x="25" y="113"/>
                  </a:lnTo>
                  <a:cubicBezTo>
                    <a:pt x="34" y="89"/>
                    <a:pt x="17" y="30"/>
                    <a:pt x="47" y="9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07">
              <a:extLst>
                <a:ext uri="{FF2B5EF4-FFF2-40B4-BE49-F238E27FC236}">
                  <a16:creationId xmlns:a16="http://schemas.microsoft.com/office/drawing/2014/main" id="{7E2295A6-CAE0-49F2-8A08-1C6F3B7BD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4401" y="2498725"/>
              <a:ext cx="84138" cy="76200"/>
            </a:xfrm>
            <a:custGeom>
              <a:avLst/>
              <a:gdLst>
                <a:gd name="T0" fmla="*/ 127 w 132"/>
                <a:gd name="T1" fmla="*/ 0 h 120"/>
                <a:gd name="T2" fmla="*/ 86 w 132"/>
                <a:gd name="T3" fmla="*/ 0 h 120"/>
                <a:gd name="T4" fmla="*/ 98 w 132"/>
                <a:gd name="T5" fmla="*/ 71 h 120"/>
                <a:gd name="T6" fmla="*/ 40 w 132"/>
                <a:gd name="T7" fmla="*/ 98 h 120"/>
                <a:gd name="T8" fmla="*/ 17 w 132"/>
                <a:gd name="T9" fmla="*/ 91 h 120"/>
                <a:gd name="T10" fmla="*/ 4 w 132"/>
                <a:gd name="T11" fmla="*/ 96 h 120"/>
                <a:gd name="T12" fmla="*/ 0 w 132"/>
                <a:gd name="T13" fmla="*/ 105 h 120"/>
                <a:gd name="T14" fmla="*/ 11 w 132"/>
                <a:gd name="T15" fmla="*/ 120 h 120"/>
                <a:gd name="T16" fmla="*/ 48 w 132"/>
                <a:gd name="T17" fmla="*/ 117 h 120"/>
                <a:gd name="T18" fmla="*/ 49 w 132"/>
                <a:gd name="T19" fmla="*/ 115 h 120"/>
                <a:gd name="T20" fmla="*/ 124 w 132"/>
                <a:gd name="T21" fmla="*/ 96 h 120"/>
                <a:gd name="T22" fmla="*/ 132 w 132"/>
                <a:gd name="T23" fmla="*/ 85 h 120"/>
                <a:gd name="T24" fmla="*/ 127 w 132"/>
                <a:gd name="T2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20">
                  <a:moveTo>
                    <a:pt x="127" y="0"/>
                  </a:moveTo>
                  <a:cubicBezTo>
                    <a:pt x="115" y="7"/>
                    <a:pt x="86" y="0"/>
                    <a:pt x="86" y="0"/>
                  </a:cubicBezTo>
                  <a:lnTo>
                    <a:pt x="98" y="71"/>
                  </a:lnTo>
                  <a:lnTo>
                    <a:pt x="40" y="98"/>
                  </a:lnTo>
                  <a:lnTo>
                    <a:pt x="17" y="91"/>
                  </a:lnTo>
                  <a:cubicBezTo>
                    <a:pt x="12" y="90"/>
                    <a:pt x="7" y="92"/>
                    <a:pt x="4" y="96"/>
                  </a:cubicBezTo>
                  <a:lnTo>
                    <a:pt x="0" y="105"/>
                  </a:lnTo>
                  <a:lnTo>
                    <a:pt x="11" y="120"/>
                  </a:lnTo>
                  <a:lnTo>
                    <a:pt x="48" y="117"/>
                  </a:lnTo>
                  <a:lnTo>
                    <a:pt x="49" y="115"/>
                  </a:lnTo>
                  <a:lnTo>
                    <a:pt x="124" y="96"/>
                  </a:lnTo>
                  <a:cubicBezTo>
                    <a:pt x="129" y="95"/>
                    <a:pt x="132" y="90"/>
                    <a:pt x="132" y="85"/>
                  </a:cubicBezTo>
                  <a:cubicBezTo>
                    <a:pt x="131" y="65"/>
                    <a:pt x="128" y="17"/>
                    <a:pt x="127" y="0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08">
              <a:extLst>
                <a:ext uri="{FF2B5EF4-FFF2-40B4-BE49-F238E27FC236}">
                  <a16:creationId xmlns:a16="http://schemas.microsoft.com/office/drawing/2014/main" id="{1CBDE725-E2C0-4EBA-9295-B559BA930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689" y="2386013"/>
              <a:ext cx="61913" cy="87313"/>
            </a:xfrm>
            <a:custGeom>
              <a:avLst/>
              <a:gdLst>
                <a:gd name="T0" fmla="*/ 92 w 99"/>
                <a:gd name="T1" fmla="*/ 64 h 138"/>
                <a:gd name="T2" fmla="*/ 92 w 99"/>
                <a:gd name="T3" fmla="*/ 64 h 138"/>
                <a:gd name="T4" fmla="*/ 88 w 99"/>
                <a:gd name="T5" fmla="*/ 64 h 138"/>
                <a:gd name="T6" fmla="*/ 91 w 99"/>
                <a:gd name="T7" fmla="*/ 55 h 138"/>
                <a:gd name="T8" fmla="*/ 64 w 99"/>
                <a:gd name="T9" fmla="*/ 6 h 138"/>
                <a:gd name="T10" fmla="*/ 16 w 99"/>
                <a:gd name="T11" fmla="*/ 33 h 138"/>
                <a:gd name="T12" fmla="*/ 4 w 99"/>
                <a:gd name="T13" fmla="*/ 71 h 138"/>
                <a:gd name="T14" fmla="*/ 23 w 99"/>
                <a:gd name="T15" fmla="*/ 108 h 138"/>
                <a:gd name="T16" fmla="*/ 26 w 99"/>
                <a:gd name="T17" fmla="*/ 116 h 138"/>
                <a:gd name="T18" fmla="*/ 28 w 99"/>
                <a:gd name="T19" fmla="*/ 128 h 138"/>
                <a:gd name="T20" fmla="*/ 40 w 99"/>
                <a:gd name="T21" fmla="*/ 137 h 138"/>
                <a:gd name="T22" fmla="*/ 59 w 99"/>
                <a:gd name="T23" fmla="*/ 131 h 138"/>
                <a:gd name="T24" fmla="*/ 64 w 99"/>
                <a:gd name="T25" fmla="*/ 113 h 138"/>
                <a:gd name="T26" fmla="*/ 64 w 99"/>
                <a:gd name="T27" fmla="*/ 108 h 138"/>
                <a:gd name="T28" fmla="*/ 81 w 99"/>
                <a:gd name="T29" fmla="*/ 88 h 138"/>
                <a:gd name="T30" fmla="*/ 94 w 99"/>
                <a:gd name="T31" fmla="*/ 81 h 138"/>
                <a:gd name="T32" fmla="*/ 97 w 99"/>
                <a:gd name="T33" fmla="*/ 73 h 138"/>
                <a:gd name="T34" fmla="*/ 92 w 99"/>
                <a:gd name="T35" fmla="*/ 6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38">
                  <a:moveTo>
                    <a:pt x="92" y="64"/>
                  </a:moveTo>
                  <a:lnTo>
                    <a:pt x="92" y="64"/>
                  </a:lnTo>
                  <a:cubicBezTo>
                    <a:pt x="91" y="63"/>
                    <a:pt x="90" y="63"/>
                    <a:pt x="88" y="64"/>
                  </a:cubicBezTo>
                  <a:lnTo>
                    <a:pt x="91" y="55"/>
                  </a:lnTo>
                  <a:cubicBezTo>
                    <a:pt x="97" y="34"/>
                    <a:pt x="85" y="12"/>
                    <a:pt x="64" y="6"/>
                  </a:cubicBezTo>
                  <a:cubicBezTo>
                    <a:pt x="44" y="0"/>
                    <a:pt x="22" y="12"/>
                    <a:pt x="16" y="33"/>
                  </a:cubicBezTo>
                  <a:lnTo>
                    <a:pt x="4" y="71"/>
                  </a:lnTo>
                  <a:cubicBezTo>
                    <a:pt x="0" y="86"/>
                    <a:pt x="8" y="103"/>
                    <a:pt x="23" y="108"/>
                  </a:cubicBezTo>
                  <a:cubicBezTo>
                    <a:pt x="25" y="110"/>
                    <a:pt x="26" y="113"/>
                    <a:pt x="26" y="116"/>
                  </a:cubicBezTo>
                  <a:lnTo>
                    <a:pt x="28" y="128"/>
                  </a:lnTo>
                  <a:cubicBezTo>
                    <a:pt x="29" y="132"/>
                    <a:pt x="33" y="136"/>
                    <a:pt x="40" y="137"/>
                  </a:cubicBezTo>
                  <a:cubicBezTo>
                    <a:pt x="47" y="138"/>
                    <a:pt x="54" y="136"/>
                    <a:pt x="59" y="131"/>
                  </a:cubicBezTo>
                  <a:cubicBezTo>
                    <a:pt x="63" y="126"/>
                    <a:pt x="65" y="120"/>
                    <a:pt x="64" y="113"/>
                  </a:cubicBezTo>
                  <a:lnTo>
                    <a:pt x="64" y="108"/>
                  </a:lnTo>
                  <a:cubicBezTo>
                    <a:pt x="71" y="103"/>
                    <a:pt x="77" y="97"/>
                    <a:pt x="81" y="88"/>
                  </a:cubicBezTo>
                  <a:cubicBezTo>
                    <a:pt x="86" y="89"/>
                    <a:pt x="92" y="87"/>
                    <a:pt x="94" y="81"/>
                  </a:cubicBezTo>
                  <a:lnTo>
                    <a:pt x="97" y="73"/>
                  </a:lnTo>
                  <a:cubicBezTo>
                    <a:pt x="99" y="69"/>
                    <a:pt x="97" y="65"/>
                    <a:pt x="92" y="64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9">
              <a:extLst>
                <a:ext uri="{FF2B5EF4-FFF2-40B4-BE49-F238E27FC236}">
                  <a16:creationId xmlns:a16="http://schemas.microsoft.com/office/drawing/2014/main" id="{44DE42DA-CBDA-4FDE-8873-59222AA73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6" y="2454275"/>
              <a:ext cx="20638" cy="15875"/>
            </a:xfrm>
            <a:custGeom>
              <a:avLst/>
              <a:gdLst>
                <a:gd name="T0" fmla="*/ 30 w 31"/>
                <a:gd name="T1" fmla="*/ 0 h 24"/>
                <a:gd name="T2" fmla="*/ 0 w 31"/>
                <a:gd name="T3" fmla="*/ 3 h 24"/>
                <a:gd name="T4" fmla="*/ 26 w 31"/>
                <a:gd name="T5" fmla="*/ 21 h 24"/>
                <a:gd name="T6" fmla="*/ 30 w 31"/>
                <a:gd name="T7" fmla="*/ 5 h 24"/>
                <a:gd name="T8" fmla="*/ 30 w 3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4">
                  <a:moveTo>
                    <a:pt x="30" y="0"/>
                  </a:moveTo>
                  <a:cubicBezTo>
                    <a:pt x="21" y="5"/>
                    <a:pt x="10" y="6"/>
                    <a:pt x="0" y="3"/>
                  </a:cubicBezTo>
                  <a:cubicBezTo>
                    <a:pt x="0" y="3"/>
                    <a:pt x="5" y="24"/>
                    <a:pt x="26" y="21"/>
                  </a:cubicBezTo>
                  <a:cubicBezTo>
                    <a:pt x="30" y="17"/>
                    <a:pt x="31" y="11"/>
                    <a:pt x="30" y="5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0">
              <a:extLst>
                <a:ext uri="{FF2B5EF4-FFF2-40B4-BE49-F238E27FC236}">
                  <a16:creationId xmlns:a16="http://schemas.microsoft.com/office/drawing/2014/main" id="{9B31A8F3-A227-4CA5-BE58-120BF06A8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689" y="2395538"/>
              <a:ext cx="20638" cy="58738"/>
            </a:xfrm>
            <a:custGeom>
              <a:avLst/>
              <a:gdLst>
                <a:gd name="T0" fmla="*/ 34 w 34"/>
                <a:gd name="T1" fmla="*/ 9 h 93"/>
                <a:gd name="T2" fmla="*/ 27 w 34"/>
                <a:gd name="T3" fmla="*/ 0 h 93"/>
                <a:gd name="T4" fmla="*/ 14 w 34"/>
                <a:gd name="T5" fmla="*/ 25 h 93"/>
                <a:gd name="T6" fmla="*/ 4 w 34"/>
                <a:gd name="T7" fmla="*/ 56 h 93"/>
                <a:gd name="T8" fmla="*/ 25 w 34"/>
                <a:gd name="T9" fmla="*/ 93 h 93"/>
                <a:gd name="T10" fmla="*/ 32 w 34"/>
                <a:gd name="T11" fmla="*/ 63 h 93"/>
                <a:gd name="T12" fmla="*/ 24 w 34"/>
                <a:gd name="T13" fmla="*/ 61 h 93"/>
                <a:gd name="T14" fmla="*/ 21 w 34"/>
                <a:gd name="T15" fmla="*/ 55 h 93"/>
                <a:gd name="T16" fmla="*/ 28 w 34"/>
                <a:gd name="T17" fmla="*/ 41 h 93"/>
                <a:gd name="T18" fmla="*/ 25 w 34"/>
                <a:gd name="T19" fmla="*/ 28 h 93"/>
                <a:gd name="T20" fmla="*/ 25 w 34"/>
                <a:gd name="T21" fmla="*/ 28 h 93"/>
                <a:gd name="T22" fmla="*/ 34 w 34"/>
                <a:gd name="T23" fmla="*/ 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93">
                  <a:moveTo>
                    <a:pt x="34" y="9"/>
                  </a:moveTo>
                  <a:cubicBezTo>
                    <a:pt x="33" y="4"/>
                    <a:pt x="27" y="0"/>
                    <a:pt x="27" y="0"/>
                  </a:cubicBezTo>
                  <a:cubicBezTo>
                    <a:pt x="27" y="0"/>
                    <a:pt x="17" y="5"/>
                    <a:pt x="14" y="25"/>
                  </a:cubicBezTo>
                  <a:lnTo>
                    <a:pt x="4" y="56"/>
                  </a:lnTo>
                  <a:cubicBezTo>
                    <a:pt x="0" y="72"/>
                    <a:pt x="9" y="89"/>
                    <a:pt x="25" y="93"/>
                  </a:cubicBezTo>
                  <a:cubicBezTo>
                    <a:pt x="19" y="78"/>
                    <a:pt x="32" y="63"/>
                    <a:pt x="32" y="63"/>
                  </a:cubicBezTo>
                  <a:lnTo>
                    <a:pt x="24" y="61"/>
                  </a:lnTo>
                  <a:cubicBezTo>
                    <a:pt x="21" y="60"/>
                    <a:pt x="20" y="58"/>
                    <a:pt x="21" y="55"/>
                  </a:cubicBezTo>
                  <a:lnTo>
                    <a:pt x="28" y="41"/>
                  </a:lnTo>
                  <a:cubicBezTo>
                    <a:pt x="30" y="36"/>
                    <a:pt x="28" y="31"/>
                    <a:pt x="25" y="28"/>
                  </a:cubicBezTo>
                  <a:lnTo>
                    <a:pt x="25" y="28"/>
                  </a:lnTo>
                  <a:cubicBezTo>
                    <a:pt x="25" y="28"/>
                    <a:pt x="29" y="13"/>
                    <a:pt x="34" y="9"/>
                  </a:cubicBez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1">
              <a:extLst>
                <a:ext uri="{FF2B5EF4-FFF2-40B4-BE49-F238E27FC236}">
                  <a16:creationId xmlns:a16="http://schemas.microsoft.com/office/drawing/2014/main" id="{8A194743-5F9F-4510-9B52-890329D2B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9" y="2422525"/>
              <a:ext cx="6350" cy="4763"/>
            </a:xfrm>
            <a:custGeom>
              <a:avLst/>
              <a:gdLst>
                <a:gd name="T0" fmla="*/ 0 w 9"/>
                <a:gd name="T1" fmla="*/ 4 h 9"/>
                <a:gd name="T2" fmla="*/ 3 w 9"/>
                <a:gd name="T3" fmla="*/ 9 h 9"/>
                <a:gd name="T4" fmla="*/ 8 w 9"/>
                <a:gd name="T5" fmla="*/ 6 h 9"/>
                <a:gd name="T6" fmla="*/ 6 w 9"/>
                <a:gd name="T7" fmla="*/ 1 h 9"/>
                <a:gd name="T8" fmla="*/ 0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4"/>
                  </a:moveTo>
                  <a:cubicBezTo>
                    <a:pt x="0" y="6"/>
                    <a:pt x="1" y="8"/>
                    <a:pt x="3" y="9"/>
                  </a:cubicBezTo>
                  <a:cubicBezTo>
                    <a:pt x="5" y="9"/>
                    <a:pt x="8" y="8"/>
                    <a:pt x="8" y="6"/>
                  </a:cubicBezTo>
                  <a:cubicBezTo>
                    <a:pt x="9" y="4"/>
                    <a:pt x="8" y="1"/>
                    <a:pt x="6" y="1"/>
                  </a:cubicBezTo>
                  <a:cubicBezTo>
                    <a:pt x="3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12">
              <a:extLst>
                <a:ext uri="{FF2B5EF4-FFF2-40B4-BE49-F238E27FC236}">
                  <a16:creationId xmlns:a16="http://schemas.microsoft.com/office/drawing/2014/main" id="{9A031FC6-3B9D-4A9D-9149-C8A876AB1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4" y="2416175"/>
              <a:ext cx="4763" cy="4763"/>
            </a:xfrm>
            <a:custGeom>
              <a:avLst/>
              <a:gdLst>
                <a:gd name="T0" fmla="*/ 0 w 9"/>
                <a:gd name="T1" fmla="*/ 3 h 9"/>
                <a:gd name="T2" fmla="*/ 3 w 9"/>
                <a:gd name="T3" fmla="*/ 9 h 9"/>
                <a:gd name="T4" fmla="*/ 8 w 9"/>
                <a:gd name="T5" fmla="*/ 6 h 9"/>
                <a:gd name="T6" fmla="*/ 5 w 9"/>
                <a:gd name="T7" fmla="*/ 1 h 9"/>
                <a:gd name="T8" fmla="*/ 0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cubicBezTo>
                    <a:pt x="0" y="6"/>
                    <a:pt x="1" y="8"/>
                    <a:pt x="3" y="9"/>
                  </a:cubicBezTo>
                  <a:cubicBezTo>
                    <a:pt x="5" y="9"/>
                    <a:pt x="8" y="8"/>
                    <a:pt x="8" y="6"/>
                  </a:cubicBezTo>
                  <a:cubicBezTo>
                    <a:pt x="9" y="4"/>
                    <a:pt x="8" y="1"/>
                    <a:pt x="5" y="1"/>
                  </a:cubicBezTo>
                  <a:cubicBezTo>
                    <a:pt x="3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3">
              <a:extLst>
                <a:ext uri="{FF2B5EF4-FFF2-40B4-BE49-F238E27FC236}">
                  <a16:creationId xmlns:a16="http://schemas.microsoft.com/office/drawing/2014/main" id="{7C3C25EA-C01C-4007-91C1-1AD00123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4" y="2439988"/>
              <a:ext cx="15875" cy="6350"/>
            </a:xfrm>
            <a:custGeom>
              <a:avLst/>
              <a:gdLst>
                <a:gd name="T0" fmla="*/ 25 w 25"/>
                <a:gd name="T1" fmla="*/ 7 h 10"/>
                <a:gd name="T2" fmla="*/ 0 w 25"/>
                <a:gd name="T3" fmla="*/ 0 h 10"/>
                <a:gd name="T4" fmla="*/ 4 w 25"/>
                <a:gd name="T5" fmla="*/ 4 h 10"/>
                <a:gd name="T6" fmla="*/ 19 w 25"/>
                <a:gd name="T7" fmla="*/ 8 h 10"/>
                <a:gd name="T8" fmla="*/ 25 w 25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25" y="7"/>
                  </a:moveTo>
                  <a:lnTo>
                    <a:pt x="0" y="0"/>
                  </a:lnTo>
                  <a:lnTo>
                    <a:pt x="4" y="4"/>
                  </a:lnTo>
                  <a:cubicBezTo>
                    <a:pt x="8" y="8"/>
                    <a:pt x="13" y="10"/>
                    <a:pt x="19" y="8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14">
              <a:extLst>
                <a:ext uri="{FF2B5EF4-FFF2-40B4-BE49-F238E27FC236}">
                  <a16:creationId xmlns:a16="http://schemas.microsoft.com/office/drawing/2014/main" id="{E976EF2C-DAA2-48F2-B821-54D6E4D60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2976" y="2386013"/>
              <a:ext cx="50800" cy="49213"/>
            </a:xfrm>
            <a:custGeom>
              <a:avLst/>
              <a:gdLst>
                <a:gd name="T0" fmla="*/ 51 w 80"/>
                <a:gd name="T1" fmla="*/ 76 h 78"/>
                <a:gd name="T2" fmla="*/ 58 w 80"/>
                <a:gd name="T3" fmla="*/ 78 h 78"/>
                <a:gd name="T4" fmla="*/ 60 w 80"/>
                <a:gd name="T5" fmla="*/ 70 h 78"/>
                <a:gd name="T6" fmla="*/ 68 w 80"/>
                <a:gd name="T7" fmla="*/ 64 h 78"/>
                <a:gd name="T8" fmla="*/ 72 w 80"/>
                <a:gd name="T9" fmla="*/ 52 h 78"/>
                <a:gd name="T10" fmla="*/ 47 w 80"/>
                <a:gd name="T11" fmla="*/ 8 h 78"/>
                <a:gd name="T12" fmla="*/ 33 w 80"/>
                <a:gd name="T13" fmla="*/ 5 h 78"/>
                <a:gd name="T14" fmla="*/ 19 w 80"/>
                <a:gd name="T15" fmla="*/ 3 h 78"/>
                <a:gd name="T16" fmla="*/ 12 w 80"/>
                <a:gd name="T17" fmla="*/ 0 h 78"/>
                <a:gd name="T18" fmla="*/ 12 w 80"/>
                <a:gd name="T19" fmla="*/ 8 h 78"/>
                <a:gd name="T20" fmla="*/ 11 w 80"/>
                <a:gd name="T21" fmla="*/ 8 h 78"/>
                <a:gd name="T22" fmla="*/ 0 w 80"/>
                <a:gd name="T23" fmla="*/ 5 h 78"/>
                <a:gd name="T24" fmla="*/ 5 w 80"/>
                <a:gd name="T25" fmla="*/ 18 h 78"/>
                <a:gd name="T26" fmla="*/ 19 w 80"/>
                <a:gd name="T27" fmla="*/ 31 h 78"/>
                <a:gd name="T28" fmla="*/ 24 w 80"/>
                <a:gd name="T29" fmla="*/ 33 h 78"/>
                <a:gd name="T30" fmla="*/ 29 w 80"/>
                <a:gd name="T31" fmla="*/ 33 h 78"/>
                <a:gd name="T32" fmla="*/ 40 w 80"/>
                <a:gd name="T33" fmla="*/ 32 h 78"/>
                <a:gd name="T34" fmla="*/ 57 w 80"/>
                <a:gd name="T35" fmla="*/ 40 h 78"/>
                <a:gd name="T36" fmla="*/ 61 w 80"/>
                <a:gd name="T37" fmla="*/ 46 h 78"/>
                <a:gd name="T38" fmla="*/ 61 w 80"/>
                <a:gd name="T39" fmla="*/ 54 h 78"/>
                <a:gd name="T40" fmla="*/ 51 w 80"/>
                <a:gd name="T41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78">
                  <a:moveTo>
                    <a:pt x="51" y="76"/>
                  </a:moveTo>
                  <a:lnTo>
                    <a:pt x="58" y="78"/>
                  </a:lnTo>
                  <a:lnTo>
                    <a:pt x="60" y="70"/>
                  </a:lnTo>
                  <a:cubicBezTo>
                    <a:pt x="61" y="66"/>
                    <a:pt x="65" y="64"/>
                    <a:pt x="68" y="64"/>
                  </a:cubicBezTo>
                  <a:cubicBezTo>
                    <a:pt x="70" y="59"/>
                    <a:pt x="71" y="55"/>
                    <a:pt x="72" y="52"/>
                  </a:cubicBezTo>
                  <a:cubicBezTo>
                    <a:pt x="80" y="26"/>
                    <a:pt x="61" y="12"/>
                    <a:pt x="47" y="8"/>
                  </a:cubicBezTo>
                  <a:cubicBezTo>
                    <a:pt x="41" y="6"/>
                    <a:pt x="36" y="5"/>
                    <a:pt x="33" y="5"/>
                  </a:cubicBezTo>
                  <a:cubicBezTo>
                    <a:pt x="28" y="5"/>
                    <a:pt x="24" y="4"/>
                    <a:pt x="19" y="3"/>
                  </a:cubicBezTo>
                  <a:lnTo>
                    <a:pt x="12" y="0"/>
                  </a:lnTo>
                  <a:lnTo>
                    <a:pt x="12" y="8"/>
                  </a:lnTo>
                  <a:lnTo>
                    <a:pt x="11" y="8"/>
                  </a:lnTo>
                  <a:cubicBezTo>
                    <a:pt x="8" y="8"/>
                    <a:pt x="4" y="7"/>
                    <a:pt x="0" y="5"/>
                  </a:cubicBezTo>
                  <a:lnTo>
                    <a:pt x="5" y="18"/>
                  </a:lnTo>
                  <a:cubicBezTo>
                    <a:pt x="7" y="24"/>
                    <a:pt x="13" y="29"/>
                    <a:pt x="19" y="31"/>
                  </a:cubicBezTo>
                  <a:lnTo>
                    <a:pt x="24" y="33"/>
                  </a:lnTo>
                  <a:cubicBezTo>
                    <a:pt x="26" y="33"/>
                    <a:pt x="27" y="33"/>
                    <a:pt x="29" y="33"/>
                  </a:cubicBezTo>
                  <a:lnTo>
                    <a:pt x="40" y="32"/>
                  </a:lnTo>
                  <a:cubicBezTo>
                    <a:pt x="47" y="31"/>
                    <a:pt x="54" y="34"/>
                    <a:pt x="57" y="40"/>
                  </a:cubicBezTo>
                  <a:lnTo>
                    <a:pt x="61" y="46"/>
                  </a:lnTo>
                  <a:cubicBezTo>
                    <a:pt x="62" y="48"/>
                    <a:pt x="62" y="51"/>
                    <a:pt x="61" y="54"/>
                  </a:cubicBezTo>
                  <a:lnTo>
                    <a:pt x="51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15">
              <a:extLst>
                <a:ext uri="{FF2B5EF4-FFF2-40B4-BE49-F238E27FC236}">
                  <a16:creationId xmlns:a16="http://schemas.microsoft.com/office/drawing/2014/main" id="{7CE1A100-E822-4B88-8279-F7160132D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9" y="2417763"/>
              <a:ext cx="9525" cy="6350"/>
            </a:xfrm>
            <a:custGeom>
              <a:avLst/>
              <a:gdLst>
                <a:gd name="T0" fmla="*/ 14 w 15"/>
                <a:gd name="T1" fmla="*/ 10 h 10"/>
                <a:gd name="T2" fmla="*/ 12 w 15"/>
                <a:gd name="T3" fmla="*/ 9 h 10"/>
                <a:gd name="T4" fmla="*/ 2 w 15"/>
                <a:gd name="T5" fmla="*/ 3 h 10"/>
                <a:gd name="T6" fmla="*/ 2 w 15"/>
                <a:gd name="T7" fmla="*/ 3 h 10"/>
                <a:gd name="T8" fmla="*/ 0 w 15"/>
                <a:gd name="T9" fmla="*/ 1 h 10"/>
                <a:gd name="T10" fmla="*/ 2 w 15"/>
                <a:gd name="T11" fmla="*/ 0 h 10"/>
                <a:gd name="T12" fmla="*/ 2 w 15"/>
                <a:gd name="T13" fmla="*/ 0 h 10"/>
                <a:gd name="T14" fmla="*/ 15 w 15"/>
                <a:gd name="T15" fmla="*/ 8 h 10"/>
                <a:gd name="T16" fmla="*/ 14 w 15"/>
                <a:gd name="T17" fmla="*/ 10 h 10"/>
                <a:gd name="T18" fmla="*/ 14 w 1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4" y="10"/>
                  </a:moveTo>
                  <a:cubicBezTo>
                    <a:pt x="13" y="10"/>
                    <a:pt x="13" y="10"/>
                    <a:pt x="12" y="9"/>
                  </a:cubicBezTo>
                  <a:cubicBezTo>
                    <a:pt x="12" y="9"/>
                    <a:pt x="8" y="3"/>
                    <a:pt x="2" y="3"/>
                  </a:cubicBezTo>
                  <a:lnTo>
                    <a:pt x="2" y="3"/>
                  </a:ln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lnTo>
                    <a:pt x="2" y="0"/>
                  </a:lnTo>
                  <a:cubicBezTo>
                    <a:pt x="10" y="0"/>
                    <a:pt x="15" y="7"/>
                    <a:pt x="15" y="8"/>
                  </a:cubicBezTo>
                  <a:cubicBezTo>
                    <a:pt x="15" y="9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16">
              <a:extLst>
                <a:ext uri="{FF2B5EF4-FFF2-40B4-BE49-F238E27FC236}">
                  <a16:creationId xmlns:a16="http://schemas.microsoft.com/office/drawing/2014/main" id="{DC414D19-EEC3-4DE2-8703-915EB677C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039" y="2409825"/>
              <a:ext cx="11113" cy="4763"/>
            </a:xfrm>
            <a:custGeom>
              <a:avLst/>
              <a:gdLst>
                <a:gd name="T0" fmla="*/ 15 w 17"/>
                <a:gd name="T1" fmla="*/ 9 h 9"/>
                <a:gd name="T2" fmla="*/ 14 w 17"/>
                <a:gd name="T3" fmla="*/ 8 h 9"/>
                <a:gd name="T4" fmla="*/ 2 w 17"/>
                <a:gd name="T5" fmla="*/ 5 h 9"/>
                <a:gd name="T6" fmla="*/ 0 w 17"/>
                <a:gd name="T7" fmla="*/ 4 h 9"/>
                <a:gd name="T8" fmla="*/ 1 w 17"/>
                <a:gd name="T9" fmla="*/ 3 h 9"/>
                <a:gd name="T10" fmla="*/ 16 w 17"/>
                <a:gd name="T11" fmla="*/ 6 h 9"/>
                <a:gd name="T12" fmla="*/ 16 w 17"/>
                <a:gd name="T13" fmla="*/ 8 h 9"/>
                <a:gd name="T14" fmla="*/ 15 w 17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5" y="9"/>
                  </a:moveTo>
                  <a:cubicBezTo>
                    <a:pt x="15" y="9"/>
                    <a:pt x="14" y="8"/>
                    <a:pt x="14" y="8"/>
                  </a:cubicBezTo>
                  <a:cubicBezTo>
                    <a:pt x="9" y="3"/>
                    <a:pt x="2" y="5"/>
                    <a:pt x="2" y="5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2" y="2"/>
                    <a:pt x="10" y="0"/>
                    <a:pt x="16" y="6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9"/>
                    <a:pt x="15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17">
              <a:extLst>
                <a:ext uri="{FF2B5EF4-FFF2-40B4-BE49-F238E27FC236}">
                  <a16:creationId xmlns:a16="http://schemas.microsoft.com/office/drawing/2014/main" id="{5EDD80D0-EE1F-4DB7-8EB8-095BCBC11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1" y="2498725"/>
              <a:ext cx="66675" cy="65088"/>
            </a:xfrm>
            <a:custGeom>
              <a:avLst/>
              <a:gdLst>
                <a:gd name="T0" fmla="*/ 101 w 104"/>
                <a:gd name="T1" fmla="*/ 58 h 103"/>
                <a:gd name="T2" fmla="*/ 86 w 104"/>
                <a:gd name="T3" fmla="*/ 2 h 103"/>
                <a:gd name="T4" fmla="*/ 76 w 104"/>
                <a:gd name="T5" fmla="*/ 0 h 103"/>
                <a:gd name="T6" fmla="*/ 88 w 104"/>
                <a:gd name="T7" fmla="*/ 71 h 103"/>
                <a:gd name="T8" fmla="*/ 28 w 104"/>
                <a:gd name="T9" fmla="*/ 97 h 103"/>
                <a:gd name="T10" fmla="*/ 7 w 104"/>
                <a:gd name="T11" fmla="*/ 90 h 103"/>
                <a:gd name="T12" fmla="*/ 0 w 104"/>
                <a:gd name="T13" fmla="*/ 90 h 103"/>
                <a:gd name="T14" fmla="*/ 2 w 104"/>
                <a:gd name="T15" fmla="*/ 100 h 103"/>
                <a:gd name="T16" fmla="*/ 32 w 104"/>
                <a:gd name="T17" fmla="*/ 103 h 103"/>
                <a:gd name="T18" fmla="*/ 87 w 104"/>
                <a:gd name="T19" fmla="*/ 85 h 103"/>
                <a:gd name="T20" fmla="*/ 101 w 104"/>
                <a:gd name="T21" fmla="*/ 5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03">
                  <a:moveTo>
                    <a:pt x="101" y="58"/>
                  </a:moveTo>
                  <a:lnTo>
                    <a:pt x="86" y="2"/>
                  </a:lnTo>
                  <a:lnTo>
                    <a:pt x="76" y="0"/>
                  </a:lnTo>
                  <a:lnTo>
                    <a:pt x="88" y="71"/>
                  </a:lnTo>
                  <a:lnTo>
                    <a:pt x="28" y="97"/>
                  </a:lnTo>
                  <a:lnTo>
                    <a:pt x="7" y="90"/>
                  </a:lnTo>
                  <a:cubicBezTo>
                    <a:pt x="4" y="89"/>
                    <a:pt x="2" y="89"/>
                    <a:pt x="0" y="90"/>
                  </a:cubicBezTo>
                  <a:lnTo>
                    <a:pt x="2" y="100"/>
                  </a:lnTo>
                  <a:lnTo>
                    <a:pt x="32" y="103"/>
                  </a:lnTo>
                  <a:lnTo>
                    <a:pt x="87" y="85"/>
                  </a:lnTo>
                  <a:cubicBezTo>
                    <a:pt x="98" y="81"/>
                    <a:pt x="104" y="69"/>
                    <a:pt x="101" y="58"/>
                  </a:cubicBez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18">
              <a:extLst>
                <a:ext uri="{FF2B5EF4-FFF2-40B4-BE49-F238E27FC236}">
                  <a16:creationId xmlns:a16="http://schemas.microsoft.com/office/drawing/2014/main" id="{7FBFA81E-5BEC-401E-A5D2-773ED011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789" y="2533650"/>
              <a:ext cx="130175" cy="49213"/>
            </a:xfrm>
            <a:custGeom>
              <a:avLst/>
              <a:gdLst>
                <a:gd name="T0" fmla="*/ 1 w 207"/>
                <a:gd name="T1" fmla="*/ 10 h 76"/>
                <a:gd name="T2" fmla="*/ 6 w 207"/>
                <a:gd name="T3" fmla="*/ 8 h 76"/>
                <a:gd name="T4" fmla="*/ 108 w 207"/>
                <a:gd name="T5" fmla="*/ 0 h 76"/>
                <a:gd name="T6" fmla="*/ 118 w 207"/>
                <a:gd name="T7" fmla="*/ 6 h 76"/>
                <a:gd name="T8" fmla="*/ 144 w 207"/>
                <a:gd name="T9" fmla="*/ 59 h 76"/>
                <a:gd name="T10" fmla="*/ 147 w 207"/>
                <a:gd name="T11" fmla="*/ 61 h 76"/>
                <a:gd name="T12" fmla="*/ 206 w 207"/>
                <a:gd name="T13" fmla="*/ 56 h 76"/>
                <a:gd name="T14" fmla="*/ 207 w 207"/>
                <a:gd name="T15" fmla="*/ 62 h 76"/>
                <a:gd name="T16" fmla="*/ 141 w 207"/>
                <a:gd name="T17" fmla="*/ 67 h 76"/>
                <a:gd name="T18" fmla="*/ 34 w 207"/>
                <a:gd name="T19" fmla="*/ 76 h 76"/>
                <a:gd name="T20" fmla="*/ 0 w 207"/>
                <a:gd name="T21" fmla="*/ 11 h 76"/>
                <a:gd name="T22" fmla="*/ 1 w 207"/>
                <a:gd name="T23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76">
                  <a:moveTo>
                    <a:pt x="1" y="10"/>
                  </a:moveTo>
                  <a:cubicBezTo>
                    <a:pt x="2" y="9"/>
                    <a:pt x="4" y="8"/>
                    <a:pt x="6" y="8"/>
                  </a:cubicBezTo>
                  <a:lnTo>
                    <a:pt x="108" y="0"/>
                  </a:lnTo>
                  <a:cubicBezTo>
                    <a:pt x="112" y="0"/>
                    <a:pt x="116" y="2"/>
                    <a:pt x="118" y="6"/>
                  </a:cubicBezTo>
                  <a:lnTo>
                    <a:pt x="144" y="59"/>
                  </a:lnTo>
                  <a:cubicBezTo>
                    <a:pt x="145" y="60"/>
                    <a:pt x="146" y="61"/>
                    <a:pt x="147" y="61"/>
                  </a:cubicBezTo>
                  <a:lnTo>
                    <a:pt x="206" y="56"/>
                  </a:lnTo>
                  <a:lnTo>
                    <a:pt x="207" y="62"/>
                  </a:lnTo>
                  <a:lnTo>
                    <a:pt x="141" y="67"/>
                  </a:lnTo>
                  <a:lnTo>
                    <a:pt x="34" y="76"/>
                  </a:lnTo>
                  <a:lnTo>
                    <a:pt x="0" y="1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19">
              <a:extLst>
                <a:ext uri="{FF2B5EF4-FFF2-40B4-BE49-F238E27FC236}">
                  <a16:creationId xmlns:a16="http://schemas.microsoft.com/office/drawing/2014/main" id="{A209A116-6FE4-4A60-98CC-BBC2C3904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614" y="2535238"/>
              <a:ext cx="100013" cy="47625"/>
            </a:xfrm>
            <a:custGeom>
              <a:avLst/>
              <a:gdLst>
                <a:gd name="T0" fmla="*/ 4 w 157"/>
                <a:gd name="T1" fmla="*/ 9 h 74"/>
                <a:gd name="T2" fmla="*/ 107 w 157"/>
                <a:gd name="T3" fmla="*/ 1 h 74"/>
                <a:gd name="T4" fmla="*/ 115 w 157"/>
                <a:gd name="T5" fmla="*/ 5 h 74"/>
                <a:gd name="T6" fmla="*/ 142 w 157"/>
                <a:gd name="T7" fmla="*/ 60 h 74"/>
                <a:gd name="T8" fmla="*/ 150 w 157"/>
                <a:gd name="T9" fmla="*/ 65 h 74"/>
                <a:gd name="T10" fmla="*/ 157 w 157"/>
                <a:gd name="T11" fmla="*/ 64 h 74"/>
                <a:gd name="T12" fmla="*/ 31 w 157"/>
                <a:gd name="T13" fmla="*/ 74 h 74"/>
                <a:gd name="T14" fmla="*/ 1 w 157"/>
                <a:gd name="T15" fmla="*/ 13 h 74"/>
                <a:gd name="T16" fmla="*/ 4 w 157"/>
                <a:gd name="T17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74">
                  <a:moveTo>
                    <a:pt x="4" y="9"/>
                  </a:moveTo>
                  <a:lnTo>
                    <a:pt x="107" y="1"/>
                  </a:lnTo>
                  <a:cubicBezTo>
                    <a:pt x="111" y="0"/>
                    <a:pt x="114" y="2"/>
                    <a:pt x="115" y="5"/>
                  </a:cubicBezTo>
                  <a:lnTo>
                    <a:pt x="142" y="60"/>
                  </a:lnTo>
                  <a:cubicBezTo>
                    <a:pt x="143" y="63"/>
                    <a:pt x="146" y="65"/>
                    <a:pt x="150" y="65"/>
                  </a:cubicBezTo>
                  <a:lnTo>
                    <a:pt x="157" y="64"/>
                  </a:lnTo>
                  <a:lnTo>
                    <a:pt x="31" y="74"/>
                  </a:lnTo>
                  <a:lnTo>
                    <a:pt x="1" y="13"/>
                  </a:lnTo>
                  <a:cubicBezTo>
                    <a:pt x="0" y="12"/>
                    <a:pt x="2" y="9"/>
                    <a:pt x="4" y="9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20">
              <a:extLst>
                <a:ext uri="{FF2B5EF4-FFF2-40B4-BE49-F238E27FC236}">
                  <a16:creationId xmlns:a16="http://schemas.microsoft.com/office/drawing/2014/main" id="{CB935A20-0C54-45FD-B434-93B57AA2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076" y="2571750"/>
              <a:ext cx="73025" cy="6350"/>
            </a:xfrm>
            <a:custGeom>
              <a:avLst/>
              <a:gdLst>
                <a:gd name="T0" fmla="*/ 0 w 115"/>
                <a:gd name="T1" fmla="*/ 9 h 12"/>
                <a:gd name="T2" fmla="*/ 114 w 115"/>
                <a:gd name="T3" fmla="*/ 0 h 12"/>
                <a:gd name="T4" fmla="*/ 115 w 115"/>
                <a:gd name="T5" fmla="*/ 2 h 12"/>
                <a:gd name="T6" fmla="*/ 1 w 115"/>
                <a:gd name="T7" fmla="*/ 12 h 12"/>
                <a:gd name="T8" fmla="*/ 0 w 115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2">
                  <a:moveTo>
                    <a:pt x="0" y="9"/>
                  </a:moveTo>
                  <a:lnTo>
                    <a:pt x="114" y="0"/>
                  </a:lnTo>
                  <a:lnTo>
                    <a:pt x="115" y="2"/>
                  </a:lnTo>
                  <a:lnTo>
                    <a:pt x="1" y="12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21">
              <a:extLst>
                <a:ext uri="{FF2B5EF4-FFF2-40B4-BE49-F238E27FC236}">
                  <a16:creationId xmlns:a16="http://schemas.microsoft.com/office/drawing/2014/main" id="{FFB105AB-6C27-43DC-A431-53C417587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76" y="2554288"/>
              <a:ext cx="4763" cy="3175"/>
            </a:xfrm>
            <a:custGeom>
              <a:avLst/>
              <a:gdLst>
                <a:gd name="T0" fmla="*/ 2 w 8"/>
                <a:gd name="T1" fmla="*/ 5 h 5"/>
                <a:gd name="T2" fmla="*/ 0 w 8"/>
                <a:gd name="T3" fmla="*/ 1 h 5"/>
                <a:gd name="T4" fmla="*/ 6 w 8"/>
                <a:gd name="T5" fmla="*/ 0 h 5"/>
                <a:gd name="T6" fmla="*/ 8 w 8"/>
                <a:gd name="T7" fmla="*/ 5 h 5"/>
                <a:gd name="T8" fmla="*/ 2 w 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2" y="5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22">
              <a:extLst>
                <a:ext uri="{FF2B5EF4-FFF2-40B4-BE49-F238E27FC236}">
                  <a16:creationId xmlns:a16="http://schemas.microsoft.com/office/drawing/2014/main" id="{110E0E0E-F94F-48FE-B18E-1FCFEB91C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4" y="2555875"/>
              <a:ext cx="4763" cy="3175"/>
            </a:xfrm>
            <a:custGeom>
              <a:avLst/>
              <a:gdLst>
                <a:gd name="T0" fmla="*/ 8 w 8"/>
                <a:gd name="T1" fmla="*/ 4 h 5"/>
                <a:gd name="T2" fmla="*/ 2 w 8"/>
                <a:gd name="T3" fmla="*/ 5 h 5"/>
                <a:gd name="T4" fmla="*/ 0 w 8"/>
                <a:gd name="T5" fmla="*/ 1 h 5"/>
                <a:gd name="T6" fmla="*/ 6 w 8"/>
                <a:gd name="T7" fmla="*/ 0 h 5"/>
                <a:gd name="T8" fmla="*/ 8 w 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4"/>
                  </a:moveTo>
                  <a:lnTo>
                    <a:pt x="2" y="5"/>
                  </a:lnTo>
                  <a:lnTo>
                    <a:pt x="0" y="1"/>
                  </a:lnTo>
                  <a:lnTo>
                    <a:pt x="6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23">
              <a:extLst>
                <a:ext uri="{FF2B5EF4-FFF2-40B4-BE49-F238E27FC236}">
                  <a16:creationId xmlns:a16="http://schemas.microsoft.com/office/drawing/2014/main" id="{CD788637-A728-4864-A0EB-151B393AA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4" y="2559050"/>
              <a:ext cx="4763" cy="3175"/>
            </a:xfrm>
            <a:custGeom>
              <a:avLst/>
              <a:gdLst>
                <a:gd name="T0" fmla="*/ 0 w 8"/>
                <a:gd name="T1" fmla="*/ 1 h 5"/>
                <a:gd name="T2" fmla="*/ 6 w 8"/>
                <a:gd name="T3" fmla="*/ 0 h 5"/>
                <a:gd name="T4" fmla="*/ 8 w 8"/>
                <a:gd name="T5" fmla="*/ 4 h 5"/>
                <a:gd name="T6" fmla="*/ 2 w 8"/>
                <a:gd name="T7" fmla="*/ 5 h 5"/>
                <a:gd name="T8" fmla="*/ 0 w 8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0" y="1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24">
              <a:extLst>
                <a:ext uri="{FF2B5EF4-FFF2-40B4-BE49-F238E27FC236}">
                  <a16:creationId xmlns:a16="http://schemas.microsoft.com/office/drawing/2014/main" id="{005B83F1-2BCB-4403-9B83-F80CF9276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1" y="2559050"/>
              <a:ext cx="4763" cy="3175"/>
            </a:xfrm>
            <a:custGeom>
              <a:avLst/>
              <a:gdLst>
                <a:gd name="T0" fmla="*/ 6 w 8"/>
                <a:gd name="T1" fmla="*/ 0 h 5"/>
                <a:gd name="T2" fmla="*/ 8 w 8"/>
                <a:gd name="T3" fmla="*/ 4 h 5"/>
                <a:gd name="T4" fmla="*/ 2 w 8"/>
                <a:gd name="T5" fmla="*/ 5 h 5"/>
                <a:gd name="T6" fmla="*/ 0 w 8"/>
                <a:gd name="T7" fmla="*/ 0 h 5"/>
                <a:gd name="T8" fmla="*/ 6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8" y="4"/>
                  </a:lnTo>
                  <a:lnTo>
                    <a:pt x="2" y="5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25">
              <a:extLst>
                <a:ext uri="{FF2B5EF4-FFF2-40B4-BE49-F238E27FC236}">
                  <a16:creationId xmlns:a16="http://schemas.microsoft.com/office/drawing/2014/main" id="{2565BD9A-6EE0-4E58-B853-1D6BB4021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851" y="2303463"/>
              <a:ext cx="150813" cy="274638"/>
            </a:xfrm>
            <a:custGeom>
              <a:avLst/>
              <a:gdLst>
                <a:gd name="T0" fmla="*/ 239 w 239"/>
                <a:gd name="T1" fmla="*/ 296 h 435"/>
                <a:gd name="T2" fmla="*/ 239 w 239"/>
                <a:gd name="T3" fmla="*/ 11 h 435"/>
                <a:gd name="T4" fmla="*/ 228 w 239"/>
                <a:gd name="T5" fmla="*/ 0 h 435"/>
                <a:gd name="T6" fmla="*/ 10 w 239"/>
                <a:gd name="T7" fmla="*/ 0 h 435"/>
                <a:gd name="T8" fmla="*/ 0 w 239"/>
                <a:gd name="T9" fmla="*/ 11 h 435"/>
                <a:gd name="T10" fmla="*/ 0 w 239"/>
                <a:gd name="T11" fmla="*/ 296 h 435"/>
                <a:gd name="T12" fmla="*/ 10 w 239"/>
                <a:gd name="T13" fmla="*/ 306 h 435"/>
                <a:gd name="T14" fmla="*/ 69 w 239"/>
                <a:gd name="T15" fmla="*/ 306 h 435"/>
                <a:gd name="T16" fmla="*/ 88 w 239"/>
                <a:gd name="T17" fmla="*/ 325 h 435"/>
                <a:gd name="T18" fmla="*/ 88 w 239"/>
                <a:gd name="T19" fmla="*/ 410 h 435"/>
                <a:gd name="T20" fmla="*/ 114 w 239"/>
                <a:gd name="T21" fmla="*/ 435 h 435"/>
                <a:gd name="T22" fmla="*/ 238 w 239"/>
                <a:gd name="T23" fmla="*/ 435 h 435"/>
                <a:gd name="T24" fmla="*/ 232 w 239"/>
                <a:gd name="T25" fmla="*/ 422 h 435"/>
                <a:gd name="T26" fmla="*/ 143 w 239"/>
                <a:gd name="T27" fmla="*/ 422 h 435"/>
                <a:gd name="T28" fmla="*/ 128 w 239"/>
                <a:gd name="T29" fmla="*/ 407 h 435"/>
                <a:gd name="T30" fmla="*/ 128 w 239"/>
                <a:gd name="T31" fmla="*/ 325 h 435"/>
                <a:gd name="T32" fmla="*/ 147 w 239"/>
                <a:gd name="T33" fmla="*/ 306 h 435"/>
                <a:gd name="T34" fmla="*/ 228 w 239"/>
                <a:gd name="T35" fmla="*/ 306 h 435"/>
                <a:gd name="T36" fmla="*/ 239 w 239"/>
                <a:gd name="T37" fmla="*/ 29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9" h="435">
                  <a:moveTo>
                    <a:pt x="239" y="296"/>
                  </a:moveTo>
                  <a:lnTo>
                    <a:pt x="239" y="11"/>
                  </a:lnTo>
                  <a:cubicBezTo>
                    <a:pt x="239" y="5"/>
                    <a:pt x="234" y="0"/>
                    <a:pt x="228" y="0"/>
                  </a:cubicBezTo>
                  <a:lnTo>
                    <a:pt x="10" y="0"/>
                  </a:lnTo>
                  <a:cubicBezTo>
                    <a:pt x="4" y="0"/>
                    <a:pt x="0" y="5"/>
                    <a:pt x="0" y="11"/>
                  </a:cubicBezTo>
                  <a:lnTo>
                    <a:pt x="0" y="296"/>
                  </a:lnTo>
                  <a:cubicBezTo>
                    <a:pt x="0" y="301"/>
                    <a:pt x="4" y="306"/>
                    <a:pt x="10" y="306"/>
                  </a:cubicBezTo>
                  <a:lnTo>
                    <a:pt x="69" y="306"/>
                  </a:lnTo>
                  <a:cubicBezTo>
                    <a:pt x="79" y="306"/>
                    <a:pt x="88" y="315"/>
                    <a:pt x="88" y="325"/>
                  </a:cubicBezTo>
                  <a:lnTo>
                    <a:pt x="88" y="410"/>
                  </a:lnTo>
                  <a:cubicBezTo>
                    <a:pt x="88" y="424"/>
                    <a:pt x="99" y="435"/>
                    <a:pt x="114" y="435"/>
                  </a:cubicBezTo>
                  <a:lnTo>
                    <a:pt x="238" y="435"/>
                  </a:lnTo>
                  <a:lnTo>
                    <a:pt x="232" y="422"/>
                  </a:lnTo>
                  <a:lnTo>
                    <a:pt x="143" y="422"/>
                  </a:lnTo>
                  <a:cubicBezTo>
                    <a:pt x="135" y="422"/>
                    <a:pt x="128" y="415"/>
                    <a:pt x="128" y="407"/>
                  </a:cubicBezTo>
                  <a:lnTo>
                    <a:pt x="128" y="325"/>
                  </a:lnTo>
                  <a:cubicBezTo>
                    <a:pt x="128" y="315"/>
                    <a:pt x="136" y="306"/>
                    <a:pt x="147" y="306"/>
                  </a:cubicBezTo>
                  <a:lnTo>
                    <a:pt x="228" y="306"/>
                  </a:lnTo>
                  <a:cubicBezTo>
                    <a:pt x="234" y="306"/>
                    <a:pt x="239" y="301"/>
                    <a:pt x="239" y="296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26">
              <a:extLst>
                <a:ext uri="{FF2B5EF4-FFF2-40B4-BE49-F238E27FC236}">
                  <a16:creationId xmlns:a16="http://schemas.microsoft.com/office/drawing/2014/main" id="{F04D773F-5E64-4880-8CBE-A474E1C84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1" y="2311400"/>
              <a:ext cx="136525" cy="96838"/>
            </a:xfrm>
            <a:custGeom>
              <a:avLst/>
              <a:gdLst>
                <a:gd name="T0" fmla="*/ 212 w 216"/>
                <a:gd name="T1" fmla="*/ 154 h 154"/>
                <a:gd name="T2" fmla="*/ 5 w 216"/>
                <a:gd name="T3" fmla="*/ 154 h 154"/>
                <a:gd name="T4" fmla="*/ 0 w 216"/>
                <a:gd name="T5" fmla="*/ 149 h 154"/>
                <a:gd name="T6" fmla="*/ 0 w 216"/>
                <a:gd name="T7" fmla="*/ 5 h 154"/>
                <a:gd name="T8" fmla="*/ 5 w 216"/>
                <a:gd name="T9" fmla="*/ 0 h 154"/>
                <a:gd name="T10" fmla="*/ 212 w 216"/>
                <a:gd name="T11" fmla="*/ 0 h 154"/>
                <a:gd name="T12" fmla="*/ 216 w 216"/>
                <a:gd name="T13" fmla="*/ 5 h 154"/>
                <a:gd name="T14" fmla="*/ 216 w 216"/>
                <a:gd name="T15" fmla="*/ 149 h 154"/>
                <a:gd name="T16" fmla="*/ 212 w 216"/>
                <a:gd name="T1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54">
                  <a:moveTo>
                    <a:pt x="212" y="154"/>
                  </a:moveTo>
                  <a:lnTo>
                    <a:pt x="5" y="154"/>
                  </a:lnTo>
                  <a:cubicBezTo>
                    <a:pt x="2" y="154"/>
                    <a:pt x="0" y="151"/>
                    <a:pt x="0" y="149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lnTo>
                    <a:pt x="212" y="0"/>
                  </a:lnTo>
                  <a:cubicBezTo>
                    <a:pt x="214" y="0"/>
                    <a:pt x="216" y="2"/>
                    <a:pt x="216" y="5"/>
                  </a:cubicBezTo>
                  <a:lnTo>
                    <a:pt x="216" y="149"/>
                  </a:lnTo>
                  <a:cubicBezTo>
                    <a:pt x="216" y="151"/>
                    <a:pt x="214" y="154"/>
                    <a:pt x="212" y="154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927">
              <a:extLst>
                <a:ext uri="{FF2B5EF4-FFF2-40B4-BE49-F238E27FC236}">
                  <a16:creationId xmlns:a16="http://schemas.microsoft.com/office/drawing/2014/main" id="{FCB9A571-B69C-4282-8041-6342CCBCE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1" y="2360613"/>
              <a:ext cx="19050" cy="4127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928">
              <a:extLst>
                <a:ext uri="{FF2B5EF4-FFF2-40B4-BE49-F238E27FC236}">
                  <a16:creationId xmlns:a16="http://schemas.microsoft.com/office/drawing/2014/main" id="{EF4ED4F0-B3A7-4D00-B19B-CCA0132AA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976" y="2224088"/>
              <a:ext cx="19050" cy="177800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929">
              <a:extLst>
                <a:ext uri="{FF2B5EF4-FFF2-40B4-BE49-F238E27FC236}">
                  <a16:creationId xmlns:a16="http://schemas.microsoft.com/office/drawing/2014/main" id="{A81B1987-90E4-4F1D-AA6A-A4AA58BA5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901" y="2381250"/>
              <a:ext cx="20638" cy="20638"/>
            </a:xfrm>
            <a:prstGeom prst="rect">
              <a:avLst/>
            </a:prstGeom>
            <a:solidFill>
              <a:srgbClr val="FEC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930">
              <a:extLst>
                <a:ext uri="{FF2B5EF4-FFF2-40B4-BE49-F238E27FC236}">
                  <a16:creationId xmlns:a16="http://schemas.microsoft.com/office/drawing/2014/main" id="{06B807AA-8BB1-4B25-AC8B-B2AE4783D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814" y="2268538"/>
              <a:ext cx="19050" cy="133350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931">
              <a:extLst>
                <a:ext uri="{FF2B5EF4-FFF2-40B4-BE49-F238E27FC236}">
                  <a16:creationId xmlns:a16="http://schemas.microsoft.com/office/drawing/2014/main" id="{44F96B04-8B9A-41F1-8278-2D6762814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17763"/>
              <a:ext cx="82550" cy="63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932">
              <a:extLst>
                <a:ext uri="{FF2B5EF4-FFF2-40B4-BE49-F238E27FC236}">
                  <a16:creationId xmlns:a16="http://schemas.microsoft.com/office/drawing/2014/main" id="{66B9EDEB-C1A8-4DAC-A87A-84D259D78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28875"/>
              <a:ext cx="82550" cy="79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933">
              <a:extLst>
                <a:ext uri="{FF2B5EF4-FFF2-40B4-BE49-F238E27FC236}">
                  <a16:creationId xmlns:a16="http://schemas.microsoft.com/office/drawing/2014/main" id="{326E6A9D-BEBF-44A2-9C58-E9B7F17D0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39988"/>
              <a:ext cx="63500" cy="79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934">
              <a:extLst>
                <a:ext uri="{FF2B5EF4-FFF2-40B4-BE49-F238E27FC236}">
                  <a16:creationId xmlns:a16="http://schemas.microsoft.com/office/drawing/2014/main" id="{A470BCBB-F68D-4843-9082-E22CE6B40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464" y="2171700"/>
              <a:ext cx="23813" cy="23813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935">
              <a:extLst>
                <a:ext uri="{FF2B5EF4-FFF2-40B4-BE49-F238E27FC236}">
                  <a16:creationId xmlns:a16="http://schemas.microsoft.com/office/drawing/2014/main" id="{51DE1A45-F3DD-4D1D-8312-B2CE53776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289" y="2163763"/>
              <a:ext cx="22225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36">
              <a:extLst>
                <a:ext uri="{FF2B5EF4-FFF2-40B4-BE49-F238E27FC236}">
                  <a16:creationId xmlns:a16="http://schemas.microsoft.com/office/drawing/2014/main" id="{9B2B77C3-6BFF-4827-AF60-6087851F31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0739" y="2178050"/>
              <a:ext cx="100013" cy="58738"/>
            </a:xfrm>
            <a:custGeom>
              <a:avLst/>
              <a:gdLst>
                <a:gd name="T0" fmla="*/ 151 w 157"/>
                <a:gd name="T1" fmla="*/ 9 h 92"/>
                <a:gd name="T2" fmla="*/ 147 w 157"/>
                <a:gd name="T3" fmla="*/ 6 h 92"/>
                <a:gd name="T4" fmla="*/ 151 w 157"/>
                <a:gd name="T5" fmla="*/ 2 h 92"/>
                <a:gd name="T6" fmla="*/ 154 w 157"/>
                <a:gd name="T7" fmla="*/ 6 h 92"/>
                <a:gd name="T8" fmla="*/ 151 w 157"/>
                <a:gd name="T9" fmla="*/ 9 h 92"/>
                <a:gd name="T10" fmla="*/ 6 w 157"/>
                <a:gd name="T11" fmla="*/ 89 h 92"/>
                <a:gd name="T12" fmla="*/ 3 w 157"/>
                <a:gd name="T13" fmla="*/ 86 h 92"/>
                <a:gd name="T14" fmla="*/ 6 w 157"/>
                <a:gd name="T15" fmla="*/ 82 h 92"/>
                <a:gd name="T16" fmla="*/ 10 w 157"/>
                <a:gd name="T17" fmla="*/ 86 h 92"/>
                <a:gd name="T18" fmla="*/ 6 w 157"/>
                <a:gd name="T19" fmla="*/ 89 h 92"/>
                <a:gd name="T20" fmla="*/ 151 w 157"/>
                <a:gd name="T21" fmla="*/ 0 h 92"/>
                <a:gd name="T22" fmla="*/ 145 w 157"/>
                <a:gd name="T23" fmla="*/ 6 h 92"/>
                <a:gd name="T24" fmla="*/ 145 w 157"/>
                <a:gd name="T25" fmla="*/ 8 h 92"/>
                <a:gd name="T26" fmla="*/ 11 w 157"/>
                <a:gd name="T27" fmla="*/ 82 h 92"/>
                <a:gd name="T28" fmla="*/ 6 w 157"/>
                <a:gd name="T29" fmla="*/ 80 h 92"/>
                <a:gd name="T30" fmla="*/ 0 w 157"/>
                <a:gd name="T31" fmla="*/ 86 h 92"/>
                <a:gd name="T32" fmla="*/ 6 w 157"/>
                <a:gd name="T33" fmla="*/ 92 h 92"/>
                <a:gd name="T34" fmla="*/ 12 w 157"/>
                <a:gd name="T35" fmla="*/ 86 h 92"/>
                <a:gd name="T36" fmla="*/ 12 w 157"/>
                <a:gd name="T37" fmla="*/ 84 h 92"/>
                <a:gd name="T38" fmla="*/ 146 w 157"/>
                <a:gd name="T39" fmla="*/ 10 h 92"/>
                <a:gd name="T40" fmla="*/ 151 w 157"/>
                <a:gd name="T41" fmla="*/ 12 h 92"/>
                <a:gd name="T42" fmla="*/ 157 w 157"/>
                <a:gd name="T43" fmla="*/ 6 h 92"/>
                <a:gd name="T44" fmla="*/ 151 w 157"/>
                <a:gd name="T4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92">
                  <a:moveTo>
                    <a:pt x="151" y="9"/>
                  </a:moveTo>
                  <a:cubicBezTo>
                    <a:pt x="149" y="9"/>
                    <a:pt x="147" y="8"/>
                    <a:pt x="147" y="6"/>
                  </a:cubicBezTo>
                  <a:cubicBezTo>
                    <a:pt x="147" y="4"/>
                    <a:pt x="149" y="2"/>
                    <a:pt x="151" y="2"/>
                  </a:cubicBezTo>
                  <a:cubicBezTo>
                    <a:pt x="152" y="2"/>
                    <a:pt x="154" y="4"/>
                    <a:pt x="154" y="6"/>
                  </a:cubicBezTo>
                  <a:cubicBezTo>
                    <a:pt x="154" y="8"/>
                    <a:pt x="152" y="9"/>
                    <a:pt x="151" y="9"/>
                  </a:cubicBezTo>
                  <a:close/>
                  <a:moveTo>
                    <a:pt x="6" y="89"/>
                  </a:moveTo>
                  <a:cubicBezTo>
                    <a:pt x="4" y="89"/>
                    <a:pt x="3" y="88"/>
                    <a:pt x="3" y="86"/>
                  </a:cubicBezTo>
                  <a:cubicBezTo>
                    <a:pt x="3" y="84"/>
                    <a:pt x="4" y="82"/>
                    <a:pt x="6" y="82"/>
                  </a:cubicBezTo>
                  <a:cubicBezTo>
                    <a:pt x="8" y="82"/>
                    <a:pt x="10" y="84"/>
                    <a:pt x="10" y="86"/>
                  </a:cubicBezTo>
                  <a:cubicBezTo>
                    <a:pt x="10" y="88"/>
                    <a:pt x="8" y="89"/>
                    <a:pt x="6" y="89"/>
                  </a:cubicBezTo>
                  <a:close/>
                  <a:moveTo>
                    <a:pt x="151" y="0"/>
                  </a:moveTo>
                  <a:cubicBezTo>
                    <a:pt x="147" y="0"/>
                    <a:pt x="145" y="2"/>
                    <a:pt x="145" y="6"/>
                  </a:cubicBezTo>
                  <a:cubicBezTo>
                    <a:pt x="145" y="6"/>
                    <a:pt x="145" y="7"/>
                    <a:pt x="145" y="8"/>
                  </a:cubicBezTo>
                  <a:lnTo>
                    <a:pt x="11" y="82"/>
                  </a:lnTo>
                  <a:cubicBezTo>
                    <a:pt x="10" y="81"/>
                    <a:pt x="8" y="80"/>
                    <a:pt x="6" y="80"/>
                  </a:cubicBezTo>
                  <a:cubicBezTo>
                    <a:pt x="3" y="80"/>
                    <a:pt x="0" y="82"/>
                    <a:pt x="0" y="86"/>
                  </a:cubicBezTo>
                  <a:cubicBezTo>
                    <a:pt x="0" y="89"/>
                    <a:pt x="3" y="92"/>
                    <a:pt x="6" y="92"/>
                  </a:cubicBezTo>
                  <a:cubicBezTo>
                    <a:pt x="10" y="92"/>
                    <a:pt x="12" y="89"/>
                    <a:pt x="12" y="86"/>
                  </a:cubicBezTo>
                  <a:cubicBezTo>
                    <a:pt x="12" y="85"/>
                    <a:pt x="12" y="85"/>
                    <a:pt x="12" y="84"/>
                  </a:cubicBezTo>
                  <a:lnTo>
                    <a:pt x="146" y="10"/>
                  </a:lnTo>
                  <a:cubicBezTo>
                    <a:pt x="147" y="11"/>
                    <a:pt x="149" y="12"/>
                    <a:pt x="151" y="12"/>
                  </a:cubicBezTo>
                  <a:cubicBezTo>
                    <a:pt x="154" y="12"/>
                    <a:pt x="157" y="9"/>
                    <a:pt x="157" y="6"/>
                  </a:cubicBezTo>
                  <a:cubicBezTo>
                    <a:pt x="157" y="2"/>
                    <a:pt x="154" y="0"/>
                    <a:pt x="1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37">
              <a:extLst>
                <a:ext uri="{FF2B5EF4-FFF2-40B4-BE49-F238E27FC236}">
                  <a16:creationId xmlns:a16="http://schemas.microsoft.com/office/drawing/2014/main" id="{8179C8F7-4EEF-4A03-8162-E998B68AF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4226" y="2171700"/>
              <a:ext cx="14288" cy="107950"/>
            </a:xfrm>
            <a:custGeom>
              <a:avLst/>
              <a:gdLst>
                <a:gd name="T0" fmla="*/ 18 w 24"/>
                <a:gd name="T1" fmla="*/ 168 h 170"/>
                <a:gd name="T2" fmla="*/ 15 w 24"/>
                <a:gd name="T3" fmla="*/ 164 h 170"/>
                <a:gd name="T4" fmla="*/ 18 w 24"/>
                <a:gd name="T5" fmla="*/ 161 h 170"/>
                <a:gd name="T6" fmla="*/ 21 w 24"/>
                <a:gd name="T7" fmla="*/ 164 h 170"/>
                <a:gd name="T8" fmla="*/ 18 w 24"/>
                <a:gd name="T9" fmla="*/ 168 h 170"/>
                <a:gd name="T10" fmla="*/ 2 w 24"/>
                <a:gd name="T11" fmla="*/ 6 h 170"/>
                <a:gd name="T12" fmla="*/ 6 w 24"/>
                <a:gd name="T13" fmla="*/ 2 h 170"/>
                <a:gd name="T14" fmla="*/ 9 w 24"/>
                <a:gd name="T15" fmla="*/ 6 h 170"/>
                <a:gd name="T16" fmla="*/ 6 w 24"/>
                <a:gd name="T17" fmla="*/ 9 h 170"/>
                <a:gd name="T18" fmla="*/ 2 w 24"/>
                <a:gd name="T19" fmla="*/ 6 h 170"/>
                <a:gd name="T20" fmla="*/ 19 w 24"/>
                <a:gd name="T21" fmla="*/ 158 h 170"/>
                <a:gd name="T22" fmla="*/ 7 w 24"/>
                <a:gd name="T23" fmla="*/ 11 h 170"/>
                <a:gd name="T24" fmla="*/ 12 w 24"/>
                <a:gd name="T25" fmla="*/ 6 h 170"/>
                <a:gd name="T26" fmla="*/ 6 w 24"/>
                <a:gd name="T27" fmla="*/ 0 h 170"/>
                <a:gd name="T28" fmla="*/ 0 w 24"/>
                <a:gd name="T29" fmla="*/ 6 h 170"/>
                <a:gd name="T30" fmla="*/ 5 w 24"/>
                <a:gd name="T31" fmla="*/ 11 h 170"/>
                <a:gd name="T32" fmla="*/ 16 w 24"/>
                <a:gd name="T33" fmla="*/ 159 h 170"/>
                <a:gd name="T34" fmla="*/ 12 w 24"/>
                <a:gd name="T35" fmla="*/ 164 h 170"/>
                <a:gd name="T36" fmla="*/ 18 w 24"/>
                <a:gd name="T37" fmla="*/ 170 h 170"/>
                <a:gd name="T38" fmla="*/ 24 w 24"/>
                <a:gd name="T39" fmla="*/ 164 h 170"/>
                <a:gd name="T40" fmla="*/ 19 w 24"/>
                <a:gd name="T41" fmla="*/ 15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70">
                  <a:moveTo>
                    <a:pt x="18" y="168"/>
                  </a:moveTo>
                  <a:cubicBezTo>
                    <a:pt x="16" y="168"/>
                    <a:pt x="15" y="166"/>
                    <a:pt x="15" y="164"/>
                  </a:cubicBezTo>
                  <a:cubicBezTo>
                    <a:pt x="15" y="162"/>
                    <a:pt x="16" y="161"/>
                    <a:pt x="18" y="161"/>
                  </a:cubicBezTo>
                  <a:cubicBezTo>
                    <a:pt x="20" y="161"/>
                    <a:pt x="21" y="162"/>
                    <a:pt x="21" y="164"/>
                  </a:cubicBezTo>
                  <a:cubicBezTo>
                    <a:pt x="21" y="166"/>
                    <a:pt x="20" y="168"/>
                    <a:pt x="18" y="168"/>
                  </a:cubicBezTo>
                  <a:close/>
                  <a:moveTo>
                    <a:pt x="2" y="6"/>
                  </a:moveTo>
                  <a:cubicBezTo>
                    <a:pt x="2" y="4"/>
                    <a:pt x="4" y="2"/>
                    <a:pt x="6" y="2"/>
                  </a:cubicBezTo>
                  <a:cubicBezTo>
                    <a:pt x="7" y="2"/>
                    <a:pt x="9" y="4"/>
                    <a:pt x="9" y="6"/>
                  </a:cubicBezTo>
                  <a:cubicBezTo>
                    <a:pt x="9" y="7"/>
                    <a:pt x="7" y="9"/>
                    <a:pt x="6" y="9"/>
                  </a:cubicBezTo>
                  <a:cubicBezTo>
                    <a:pt x="4" y="9"/>
                    <a:pt x="2" y="7"/>
                    <a:pt x="2" y="6"/>
                  </a:cubicBezTo>
                  <a:close/>
                  <a:moveTo>
                    <a:pt x="19" y="158"/>
                  </a:moveTo>
                  <a:lnTo>
                    <a:pt x="7" y="11"/>
                  </a:lnTo>
                  <a:cubicBezTo>
                    <a:pt x="10" y="10"/>
                    <a:pt x="12" y="8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lnTo>
                    <a:pt x="16" y="159"/>
                  </a:lnTo>
                  <a:cubicBezTo>
                    <a:pt x="14" y="159"/>
                    <a:pt x="12" y="162"/>
                    <a:pt x="12" y="164"/>
                  </a:cubicBezTo>
                  <a:cubicBezTo>
                    <a:pt x="12" y="168"/>
                    <a:pt x="15" y="170"/>
                    <a:pt x="18" y="170"/>
                  </a:cubicBezTo>
                  <a:cubicBezTo>
                    <a:pt x="21" y="170"/>
                    <a:pt x="24" y="168"/>
                    <a:pt x="24" y="164"/>
                  </a:cubicBezTo>
                  <a:cubicBezTo>
                    <a:pt x="24" y="161"/>
                    <a:pt x="22" y="159"/>
                    <a:pt x="19" y="15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38">
              <a:extLst>
                <a:ext uri="{FF2B5EF4-FFF2-40B4-BE49-F238E27FC236}">
                  <a16:creationId xmlns:a16="http://schemas.microsoft.com/office/drawing/2014/main" id="{8556660F-89D4-4BA8-831D-5EF934D26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201" y="2197100"/>
              <a:ext cx="360363" cy="385763"/>
            </a:xfrm>
            <a:custGeom>
              <a:avLst/>
              <a:gdLst>
                <a:gd name="T0" fmla="*/ 479 w 569"/>
                <a:gd name="T1" fmla="*/ 447 h 608"/>
                <a:gd name="T2" fmla="*/ 540 w 569"/>
                <a:gd name="T3" fmla="*/ 198 h 608"/>
                <a:gd name="T4" fmla="*/ 233 w 569"/>
                <a:gd name="T5" fmla="*/ 41 h 608"/>
                <a:gd name="T6" fmla="*/ 193 w 569"/>
                <a:gd name="T7" fmla="*/ 57 h 608"/>
                <a:gd name="T8" fmla="*/ 114 w 569"/>
                <a:gd name="T9" fmla="*/ 59 h 608"/>
                <a:gd name="T10" fmla="*/ 23 w 569"/>
                <a:gd name="T11" fmla="*/ 235 h 608"/>
                <a:gd name="T12" fmla="*/ 65 w 569"/>
                <a:gd name="T13" fmla="*/ 298 h 608"/>
                <a:gd name="T14" fmla="*/ 75 w 569"/>
                <a:gd name="T15" fmla="*/ 348 h 608"/>
                <a:gd name="T16" fmla="*/ 296 w 569"/>
                <a:gd name="T17" fmla="*/ 517 h 608"/>
                <a:gd name="T18" fmla="*/ 299 w 569"/>
                <a:gd name="T19" fmla="*/ 527 h 608"/>
                <a:gd name="T20" fmla="*/ 423 w 569"/>
                <a:gd name="T21" fmla="*/ 591 h 608"/>
                <a:gd name="T22" fmla="*/ 487 w 569"/>
                <a:gd name="T23" fmla="*/ 466 h 608"/>
                <a:gd name="T24" fmla="*/ 479 w 569"/>
                <a:gd name="T25" fmla="*/ 447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608">
                  <a:moveTo>
                    <a:pt x="479" y="447"/>
                  </a:moveTo>
                  <a:cubicBezTo>
                    <a:pt x="542" y="384"/>
                    <a:pt x="569" y="289"/>
                    <a:pt x="540" y="198"/>
                  </a:cubicBezTo>
                  <a:cubicBezTo>
                    <a:pt x="498" y="70"/>
                    <a:pt x="361" y="0"/>
                    <a:pt x="233" y="41"/>
                  </a:cubicBezTo>
                  <a:cubicBezTo>
                    <a:pt x="219" y="45"/>
                    <a:pt x="206" y="51"/>
                    <a:pt x="193" y="57"/>
                  </a:cubicBezTo>
                  <a:cubicBezTo>
                    <a:pt x="168" y="50"/>
                    <a:pt x="141" y="51"/>
                    <a:pt x="114" y="59"/>
                  </a:cubicBezTo>
                  <a:cubicBezTo>
                    <a:pt x="40" y="83"/>
                    <a:pt x="0" y="161"/>
                    <a:pt x="23" y="235"/>
                  </a:cubicBezTo>
                  <a:cubicBezTo>
                    <a:pt x="31" y="260"/>
                    <a:pt x="46" y="281"/>
                    <a:pt x="65" y="298"/>
                  </a:cubicBezTo>
                  <a:cubicBezTo>
                    <a:pt x="66" y="314"/>
                    <a:pt x="70" y="331"/>
                    <a:pt x="75" y="348"/>
                  </a:cubicBezTo>
                  <a:cubicBezTo>
                    <a:pt x="107" y="447"/>
                    <a:pt x="197" y="512"/>
                    <a:pt x="296" y="517"/>
                  </a:cubicBezTo>
                  <a:cubicBezTo>
                    <a:pt x="297" y="520"/>
                    <a:pt x="298" y="524"/>
                    <a:pt x="299" y="527"/>
                  </a:cubicBezTo>
                  <a:cubicBezTo>
                    <a:pt x="315" y="579"/>
                    <a:pt x="371" y="608"/>
                    <a:pt x="423" y="591"/>
                  </a:cubicBezTo>
                  <a:cubicBezTo>
                    <a:pt x="476" y="574"/>
                    <a:pt x="504" y="519"/>
                    <a:pt x="487" y="466"/>
                  </a:cubicBezTo>
                  <a:cubicBezTo>
                    <a:pt x="485" y="459"/>
                    <a:pt x="482" y="453"/>
                    <a:pt x="479" y="447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39">
              <a:extLst>
                <a:ext uri="{FF2B5EF4-FFF2-40B4-BE49-F238E27FC236}">
                  <a16:creationId xmlns:a16="http://schemas.microsoft.com/office/drawing/2014/main" id="{70F14E03-5319-4C08-8ECA-4D8791DCA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789" y="2443163"/>
              <a:ext cx="131763" cy="134938"/>
            </a:xfrm>
            <a:custGeom>
              <a:avLst/>
              <a:gdLst>
                <a:gd name="T0" fmla="*/ 6 w 206"/>
                <a:gd name="T1" fmla="*/ 47 h 213"/>
                <a:gd name="T2" fmla="*/ 0 w 206"/>
                <a:gd name="T3" fmla="*/ 107 h 213"/>
                <a:gd name="T4" fmla="*/ 92 w 206"/>
                <a:gd name="T5" fmla="*/ 130 h 213"/>
                <a:gd name="T6" fmla="*/ 95 w 206"/>
                <a:gd name="T7" fmla="*/ 140 h 213"/>
                <a:gd name="T8" fmla="*/ 104 w 206"/>
                <a:gd name="T9" fmla="*/ 161 h 213"/>
                <a:gd name="T10" fmla="*/ 105 w 206"/>
                <a:gd name="T11" fmla="*/ 159 h 213"/>
                <a:gd name="T12" fmla="*/ 105 w 206"/>
                <a:gd name="T13" fmla="*/ 163 h 213"/>
                <a:gd name="T14" fmla="*/ 202 w 206"/>
                <a:gd name="T15" fmla="*/ 208 h 213"/>
                <a:gd name="T16" fmla="*/ 206 w 206"/>
                <a:gd name="T17" fmla="*/ 33 h 213"/>
                <a:gd name="T18" fmla="*/ 114 w 206"/>
                <a:gd name="T19" fmla="*/ 0 h 213"/>
                <a:gd name="T20" fmla="*/ 6 w 206"/>
                <a:gd name="T21" fmla="*/ 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13">
                  <a:moveTo>
                    <a:pt x="6" y="47"/>
                  </a:moveTo>
                  <a:lnTo>
                    <a:pt x="0" y="107"/>
                  </a:lnTo>
                  <a:cubicBezTo>
                    <a:pt x="29" y="120"/>
                    <a:pt x="60" y="128"/>
                    <a:pt x="92" y="130"/>
                  </a:cubicBezTo>
                  <a:cubicBezTo>
                    <a:pt x="93" y="133"/>
                    <a:pt x="94" y="137"/>
                    <a:pt x="95" y="140"/>
                  </a:cubicBezTo>
                  <a:cubicBezTo>
                    <a:pt x="97" y="148"/>
                    <a:pt x="100" y="155"/>
                    <a:pt x="104" y="161"/>
                  </a:cubicBezTo>
                  <a:lnTo>
                    <a:pt x="105" y="159"/>
                  </a:lnTo>
                  <a:lnTo>
                    <a:pt x="105" y="163"/>
                  </a:lnTo>
                  <a:cubicBezTo>
                    <a:pt x="126" y="195"/>
                    <a:pt x="163" y="213"/>
                    <a:pt x="202" y="208"/>
                  </a:cubicBezTo>
                  <a:lnTo>
                    <a:pt x="206" y="33"/>
                  </a:lnTo>
                  <a:lnTo>
                    <a:pt x="114" y="0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40">
              <a:extLst>
                <a:ext uri="{FF2B5EF4-FFF2-40B4-BE49-F238E27FC236}">
                  <a16:creationId xmlns:a16="http://schemas.microsoft.com/office/drawing/2014/main" id="{E9BCB882-662B-4D80-BF1D-022BDCFB8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6" y="2238375"/>
              <a:ext cx="80963" cy="30163"/>
            </a:xfrm>
            <a:custGeom>
              <a:avLst/>
              <a:gdLst>
                <a:gd name="T0" fmla="*/ 0 w 127"/>
                <a:gd name="T1" fmla="*/ 30 h 47"/>
                <a:gd name="T2" fmla="*/ 27 w 127"/>
                <a:gd name="T3" fmla="*/ 7 h 47"/>
                <a:gd name="T4" fmla="*/ 42 w 127"/>
                <a:gd name="T5" fmla="*/ 0 h 47"/>
                <a:gd name="T6" fmla="*/ 127 w 127"/>
                <a:gd name="T7" fmla="*/ 4 h 47"/>
                <a:gd name="T8" fmla="*/ 125 w 127"/>
                <a:gd name="T9" fmla="*/ 8 h 47"/>
                <a:gd name="T10" fmla="*/ 115 w 127"/>
                <a:gd name="T11" fmla="*/ 15 h 47"/>
                <a:gd name="T12" fmla="*/ 89 w 127"/>
                <a:gd name="T13" fmla="*/ 15 h 47"/>
                <a:gd name="T14" fmla="*/ 94 w 127"/>
                <a:gd name="T15" fmla="*/ 29 h 47"/>
                <a:gd name="T16" fmla="*/ 91 w 127"/>
                <a:gd name="T17" fmla="*/ 39 h 47"/>
                <a:gd name="T18" fmla="*/ 82 w 127"/>
                <a:gd name="T19" fmla="*/ 45 h 47"/>
                <a:gd name="T20" fmla="*/ 77 w 127"/>
                <a:gd name="T21" fmla="*/ 46 h 47"/>
                <a:gd name="T22" fmla="*/ 51 w 127"/>
                <a:gd name="T23" fmla="*/ 43 h 47"/>
                <a:gd name="T24" fmla="*/ 55 w 127"/>
                <a:gd name="T25" fmla="*/ 33 h 47"/>
                <a:gd name="T26" fmla="*/ 24 w 127"/>
                <a:gd name="T27" fmla="*/ 47 h 47"/>
                <a:gd name="T28" fmla="*/ 0 w 127"/>
                <a:gd name="T29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47">
                  <a:moveTo>
                    <a:pt x="0" y="30"/>
                  </a:moveTo>
                  <a:lnTo>
                    <a:pt x="27" y="7"/>
                  </a:lnTo>
                  <a:cubicBezTo>
                    <a:pt x="31" y="3"/>
                    <a:pt x="36" y="0"/>
                    <a:pt x="42" y="0"/>
                  </a:cubicBezTo>
                  <a:lnTo>
                    <a:pt x="127" y="4"/>
                  </a:lnTo>
                  <a:lnTo>
                    <a:pt x="125" y="8"/>
                  </a:lnTo>
                  <a:cubicBezTo>
                    <a:pt x="124" y="13"/>
                    <a:pt x="120" y="15"/>
                    <a:pt x="115" y="15"/>
                  </a:cubicBezTo>
                  <a:lnTo>
                    <a:pt x="89" y="15"/>
                  </a:lnTo>
                  <a:lnTo>
                    <a:pt x="94" y="29"/>
                  </a:lnTo>
                  <a:cubicBezTo>
                    <a:pt x="95" y="33"/>
                    <a:pt x="94" y="37"/>
                    <a:pt x="91" y="39"/>
                  </a:cubicBezTo>
                  <a:lnTo>
                    <a:pt x="82" y="45"/>
                  </a:lnTo>
                  <a:cubicBezTo>
                    <a:pt x="81" y="46"/>
                    <a:pt x="79" y="46"/>
                    <a:pt x="77" y="46"/>
                  </a:cubicBezTo>
                  <a:lnTo>
                    <a:pt x="51" y="43"/>
                  </a:lnTo>
                  <a:lnTo>
                    <a:pt x="55" y="33"/>
                  </a:lnTo>
                  <a:lnTo>
                    <a:pt x="24" y="4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41">
              <a:extLst>
                <a:ext uri="{FF2B5EF4-FFF2-40B4-BE49-F238E27FC236}">
                  <a16:creationId xmlns:a16="http://schemas.microsoft.com/office/drawing/2014/main" id="{E0F277DD-EB48-4633-8EF5-1746C56F4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6" y="2236788"/>
              <a:ext cx="80963" cy="23813"/>
            </a:xfrm>
            <a:custGeom>
              <a:avLst/>
              <a:gdLst>
                <a:gd name="T0" fmla="*/ 27 w 127"/>
                <a:gd name="T1" fmla="*/ 6 h 38"/>
                <a:gd name="T2" fmla="*/ 0 w 127"/>
                <a:gd name="T3" fmla="*/ 33 h 38"/>
                <a:gd name="T4" fmla="*/ 19 w 127"/>
                <a:gd name="T5" fmla="*/ 38 h 38"/>
                <a:gd name="T6" fmla="*/ 49 w 127"/>
                <a:gd name="T7" fmla="*/ 18 h 38"/>
                <a:gd name="T8" fmla="*/ 79 w 127"/>
                <a:gd name="T9" fmla="*/ 10 h 38"/>
                <a:gd name="T10" fmla="*/ 124 w 127"/>
                <a:gd name="T11" fmla="*/ 13 h 38"/>
                <a:gd name="T12" fmla="*/ 125 w 127"/>
                <a:gd name="T13" fmla="*/ 11 h 38"/>
                <a:gd name="T14" fmla="*/ 127 w 127"/>
                <a:gd name="T15" fmla="*/ 7 h 38"/>
                <a:gd name="T16" fmla="*/ 41 w 127"/>
                <a:gd name="T17" fmla="*/ 1 h 38"/>
                <a:gd name="T18" fmla="*/ 27 w 127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8">
                  <a:moveTo>
                    <a:pt x="27" y="6"/>
                  </a:moveTo>
                  <a:lnTo>
                    <a:pt x="0" y="33"/>
                  </a:lnTo>
                  <a:lnTo>
                    <a:pt x="19" y="38"/>
                  </a:lnTo>
                  <a:lnTo>
                    <a:pt x="49" y="18"/>
                  </a:lnTo>
                  <a:cubicBezTo>
                    <a:pt x="58" y="12"/>
                    <a:pt x="68" y="10"/>
                    <a:pt x="79" y="10"/>
                  </a:cubicBezTo>
                  <a:lnTo>
                    <a:pt x="124" y="13"/>
                  </a:lnTo>
                  <a:cubicBezTo>
                    <a:pt x="125" y="12"/>
                    <a:pt x="125" y="12"/>
                    <a:pt x="125" y="11"/>
                  </a:cubicBezTo>
                  <a:lnTo>
                    <a:pt x="127" y="7"/>
                  </a:lnTo>
                  <a:lnTo>
                    <a:pt x="41" y="1"/>
                  </a:lnTo>
                  <a:cubicBezTo>
                    <a:pt x="35" y="0"/>
                    <a:pt x="30" y="2"/>
                    <a:pt x="27" y="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42">
              <a:extLst>
                <a:ext uri="{FF2B5EF4-FFF2-40B4-BE49-F238E27FC236}">
                  <a16:creationId xmlns:a16="http://schemas.microsoft.com/office/drawing/2014/main" id="{54FC2FB0-2DCE-4479-B3D7-AAC18C647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01" y="2247900"/>
              <a:ext cx="330200" cy="260350"/>
            </a:xfrm>
            <a:custGeom>
              <a:avLst/>
              <a:gdLst>
                <a:gd name="T0" fmla="*/ 493 w 521"/>
                <a:gd name="T1" fmla="*/ 0 h 409"/>
                <a:gd name="T2" fmla="*/ 417 w 521"/>
                <a:gd name="T3" fmla="*/ 54 h 409"/>
                <a:gd name="T4" fmla="*/ 297 w 521"/>
                <a:gd name="T5" fmla="*/ 46 h 409"/>
                <a:gd name="T6" fmla="*/ 297 w 521"/>
                <a:gd name="T7" fmla="*/ 46 h 409"/>
                <a:gd name="T8" fmla="*/ 277 w 521"/>
                <a:gd name="T9" fmla="*/ 35 h 409"/>
                <a:gd name="T10" fmla="*/ 147 w 521"/>
                <a:gd name="T11" fmla="*/ 56 h 409"/>
                <a:gd name="T12" fmla="*/ 147 w 521"/>
                <a:gd name="T13" fmla="*/ 56 h 409"/>
                <a:gd name="T14" fmla="*/ 110 w 521"/>
                <a:gd name="T15" fmla="*/ 64 h 409"/>
                <a:gd name="T16" fmla="*/ 76 w 521"/>
                <a:gd name="T17" fmla="*/ 89 h 409"/>
                <a:gd name="T18" fmla="*/ 9 w 521"/>
                <a:gd name="T19" fmla="*/ 206 h 409"/>
                <a:gd name="T20" fmla="*/ 16 w 521"/>
                <a:gd name="T21" fmla="*/ 252 h 409"/>
                <a:gd name="T22" fmla="*/ 94 w 521"/>
                <a:gd name="T23" fmla="*/ 324 h 409"/>
                <a:gd name="T24" fmla="*/ 122 w 521"/>
                <a:gd name="T25" fmla="*/ 293 h 409"/>
                <a:gd name="T26" fmla="*/ 68 w 521"/>
                <a:gd name="T27" fmla="*/ 223 h 409"/>
                <a:gd name="T28" fmla="*/ 115 w 521"/>
                <a:gd name="T29" fmla="*/ 186 h 409"/>
                <a:gd name="T30" fmla="*/ 144 w 521"/>
                <a:gd name="T31" fmla="*/ 261 h 409"/>
                <a:gd name="T32" fmla="*/ 118 w 521"/>
                <a:gd name="T33" fmla="*/ 386 h 409"/>
                <a:gd name="T34" fmla="*/ 240 w 521"/>
                <a:gd name="T35" fmla="*/ 344 h 409"/>
                <a:gd name="T36" fmla="*/ 344 w 521"/>
                <a:gd name="T37" fmla="*/ 351 h 409"/>
                <a:gd name="T38" fmla="*/ 318 w 521"/>
                <a:gd name="T39" fmla="*/ 244 h 409"/>
                <a:gd name="T40" fmla="*/ 331 w 521"/>
                <a:gd name="T41" fmla="*/ 164 h 409"/>
                <a:gd name="T42" fmla="*/ 328 w 521"/>
                <a:gd name="T43" fmla="*/ 118 h 409"/>
                <a:gd name="T44" fmla="*/ 418 w 521"/>
                <a:gd name="T45" fmla="*/ 115 h 409"/>
                <a:gd name="T46" fmla="*/ 427 w 521"/>
                <a:gd name="T47" fmla="*/ 111 h 409"/>
                <a:gd name="T48" fmla="*/ 521 w 521"/>
                <a:gd name="T49" fmla="*/ 30 h 409"/>
                <a:gd name="T50" fmla="*/ 493 w 521"/>
                <a:gd name="T5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1" h="409">
                  <a:moveTo>
                    <a:pt x="493" y="0"/>
                  </a:moveTo>
                  <a:lnTo>
                    <a:pt x="417" y="54"/>
                  </a:lnTo>
                  <a:lnTo>
                    <a:pt x="297" y="46"/>
                  </a:lnTo>
                  <a:lnTo>
                    <a:pt x="297" y="46"/>
                  </a:lnTo>
                  <a:cubicBezTo>
                    <a:pt x="294" y="39"/>
                    <a:pt x="285" y="34"/>
                    <a:pt x="277" y="35"/>
                  </a:cubicBezTo>
                  <a:lnTo>
                    <a:pt x="147" y="56"/>
                  </a:lnTo>
                  <a:lnTo>
                    <a:pt x="147" y="56"/>
                  </a:lnTo>
                  <a:lnTo>
                    <a:pt x="110" y="64"/>
                  </a:lnTo>
                  <a:cubicBezTo>
                    <a:pt x="95" y="67"/>
                    <a:pt x="83" y="76"/>
                    <a:pt x="76" y="89"/>
                  </a:cubicBezTo>
                  <a:lnTo>
                    <a:pt x="9" y="206"/>
                  </a:lnTo>
                  <a:cubicBezTo>
                    <a:pt x="0" y="221"/>
                    <a:pt x="3" y="240"/>
                    <a:pt x="16" y="252"/>
                  </a:cubicBezTo>
                  <a:lnTo>
                    <a:pt x="94" y="324"/>
                  </a:lnTo>
                  <a:cubicBezTo>
                    <a:pt x="94" y="324"/>
                    <a:pt x="111" y="323"/>
                    <a:pt x="122" y="293"/>
                  </a:cubicBezTo>
                  <a:cubicBezTo>
                    <a:pt x="122" y="293"/>
                    <a:pt x="68" y="223"/>
                    <a:pt x="68" y="223"/>
                  </a:cubicBezTo>
                  <a:lnTo>
                    <a:pt x="115" y="186"/>
                  </a:lnTo>
                  <a:cubicBezTo>
                    <a:pt x="121" y="205"/>
                    <a:pt x="133" y="236"/>
                    <a:pt x="144" y="261"/>
                  </a:cubicBezTo>
                  <a:cubicBezTo>
                    <a:pt x="127" y="293"/>
                    <a:pt x="118" y="386"/>
                    <a:pt x="118" y="386"/>
                  </a:cubicBezTo>
                  <a:cubicBezTo>
                    <a:pt x="118" y="386"/>
                    <a:pt x="196" y="409"/>
                    <a:pt x="240" y="344"/>
                  </a:cubicBezTo>
                  <a:cubicBezTo>
                    <a:pt x="273" y="365"/>
                    <a:pt x="344" y="351"/>
                    <a:pt x="344" y="351"/>
                  </a:cubicBezTo>
                  <a:cubicBezTo>
                    <a:pt x="344" y="351"/>
                    <a:pt x="317" y="278"/>
                    <a:pt x="318" y="244"/>
                  </a:cubicBezTo>
                  <a:cubicBezTo>
                    <a:pt x="319" y="223"/>
                    <a:pt x="326" y="188"/>
                    <a:pt x="331" y="164"/>
                  </a:cubicBezTo>
                  <a:cubicBezTo>
                    <a:pt x="335" y="149"/>
                    <a:pt x="334" y="133"/>
                    <a:pt x="328" y="118"/>
                  </a:cubicBezTo>
                  <a:lnTo>
                    <a:pt x="418" y="115"/>
                  </a:lnTo>
                  <a:cubicBezTo>
                    <a:pt x="421" y="115"/>
                    <a:pt x="425" y="113"/>
                    <a:pt x="427" y="111"/>
                  </a:cubicBezTo>
                  <a:lnTo>
                    <a:pt x="521" y="30"/>
                  </a:lnTo>
                  <a:cubicBezTo>
                    <a:pt x="521" y="10"/>
                    <a:pt x="493" y="0"/>
                    <a:pt x="493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943">
              <a:extLst>
                <a:ext uri="{FF2B5EF4-FFF2-40B4-BE49-F238E27FC236}">
                  <a16:creationId xmlns:a16="http://schemas.microsoft.com/office/drawing/2014/main" id="{D5E72B62-D0B1-4A4C-BF9A-C9F2FBFE3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926" y="2290763"/>
              <a:ext cx="20638" cy="30163"/>
            </a:xfrm>
            <a:custGeom>
              <a:avLst/>
              <a:gdLst>
                <a:gd name="T0" fmla="*/ 0 w 33"/>
                <a:gd name="T1" fmla="*/ 19 h 47"/>
                <a:gd name="T2" fmla="*/ 7 w 33"/>
                <a:gd name="T3" fmla="*/ 47 h 47"/>
                <a:gd name="T4" fmla="*/ 15 w 33"/>
                <a:gd name="T5" fmla="*/ 28 h 47"/>
                <a:gd name="T6" fmla="*/ 33 w 33"/>
                <a:gd name="T7" fmla="*/ 26 h 47"/>
                <a:gd name="T8" fmla="*/ 9 w 33"/>
                <a:gd name="T9" fmla="*/ 0 h 47"/>
                <a:gd name="T10" fmla="*/ 0 w 33"/>
                <a:gd name="T11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7">
                  <a:moveTo>
                    <a:pt x="0" y="19"/>
                  </a:moveTo>
                  <a:cubicBezTo>
                    <a:pt x="0" y="19"/>
                    <a:pt x="5" y="39"/>
                    <a:pt x="7" y="47"/>
                  </a:cubicBezTo>
                  <a:cubicBezTo>
                    <a:pt x="11" y="36"/>
                    <a:pt x="15" y="28"/>
                    <a:pt x="15" y="28"/>
                  </a:cubicBezTo>
                  <a:lnTo>
                    <a:pt x="33" y="26"/>
                  </a:lnTo>
                  <a:lnTo>
                    <a:pt x="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44">
              <a:extLst>
                <a:ext uri="{FF2B5EF4-FFF2-40B4-BE49-F238E27FC236}">
                  <a16:creationId xmlns:a16="http://schemas.microsoft.com/office/drawing/2014/main" id="{ECA0AB6C-93EA-47DD-AD2F-4136DCE7A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4" y="2268538"/>
              <a:ext cx="65088" cy="141288"/>
            </a:xfrm>
            <a:custGeom>
              <a:avLst/>
              <a:gdLst>
                <a:gd name="T0" fmla="*/ 0 w 104"/>
                <a:gd name="T1" fmla="*/ 28 h 223"/>
                <a:gd name="T2" fmla="*/ 60 w 104"/>
                <a:gd name="T3" fmla="*/ 131 h 223"/>
                <a:gd name="T4" fmla="*/ 70 w 104"/>
                <a:gd name="T5" fmla="*/ 223 h 223"/>
                <a:gd name="T6" fmla="*/ 103 w 104"/>
                <a:gd name="T7" fmla="*/ 145 h 223"/>
                <a:gd name="T8" fmla="*/ 89 w 104"/>
                <a:gd name="T9" fmla="*/ 54 h 223"/>
                <a:gd name="T10" fmla="*/ 103 w 104"/>
                <a:gd name="T11" fmla="*/ 24 h 223"/>
                <a:gd name="T12" fmla="*/ 81 w 104"/>
                <a:gd name="T13" fmla="*/ 7 h 223"/>
                <a:gd name="T14" fmla="*/ 5 w 104"/>
                <a:gd name="T15" fmla="*/ 0 h 223"/>
                <a:gd name="T16" fmla="*/ 0 w 104"/>
                <a:gd name="T17" fmla="*/ 2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23">
                  <a:moveTo>
                    <a:pt x="0" y="28"/>
                  </a:moveTo>
                  <a:cubicBezTo>
                    <a:pt x="0" y="28"/>
                    <a:pt x="48" y="91"/>
                    <a:pt x="60" y="131"/>
                  </a:cubicBezTo>
                  <a:cubicBezTo>
                    <a:pt x="72" y="171"/>
                    <a:pt x="70" y="223"/>
                    <a:pt x="70" y="223"/>
                  </a:cubicBezTo>
                  <a:cubicBezTo>
                    <a:pt x="70" y="223"/>
                    <a:pt x="103" y="187"/>
                    <a:pt x="103" y="145"/>
                  </a:cubicBezTo>
                  <a:cubicBezTo>
                    <a:pt x="104" y="103"/>
                    <a:pt x="89" y="54"/>
                    <a:pt x="89" y="54"/>
                  </a:cubicBezTo>
                  <a:lnTo>
                    <a:pt x="103" y="24"/>
                  </a:lnTo>
                  <a:lnTo>
                    <a:pt x="81" y="7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45">
              <a:extLst>
                <a:ext uri="{FF2B5EF4-FFF2-40B4-BE49-F238E27FC236}">
                  <a16:creationId xmlns:a16="http://schemas.microsoft.com/office/drawing/2014/main" id="{2342EE89-B7E9-4EBE-932B-2FD2BBC73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64" y="2276475"/>
              <a:ext cx="6350" cy="12700"/>
            </a:xfrm>
            <a:custGeom>
              <a:avLst/>
              <a:gdLst>
                <a:gd name="T0" fmla="*/ 5 w 11"/>
                <a:gd name="T1" fmla="*/ 18 h 18"/>
                <a:gd name="T2" fmla="*/ 11 w 11"/>
                <a:gd name="T3" fmla="*/ 7 h 18"/>
                <a:gd name="T4" fmla="*/ 0 w 11"/>
                <a:gd name="T5" fmla="*/ 0 h 18"/>
                <a:gd name="T6" fmla="*/ 2 w 11"/>
                <a:gd name="T7" fmla="*/ 16 h 18"/>
                <a:gd name="T8" fmla="*/ 5 w 1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5" y="18"/>
                  </a:moveTo>
                  <a:lnTo>
                    <a:pt x="11" y="7"/>
                  </a:lnTo>
                  <a:lnTo>
                    <a:pt x="0" y="0"/>
                  </a:lnTo>
                  <a:lnTo>
                    <a:pt x="2" y="16"/>
                  </a:lnTo>
                  <a:lnTo>
                    <a:pt x="5" y="18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46">
              <a:extLst>
                <a:ext uri="{FF2B5EF4-FFF2-40B4-BE49-F238E27FC236}">
                  <a16:creationId xmlns:a16="http://schemas.microsoft.com/office/drawing/2014/main" id="{121F4FBD-D9E1-4E7A-ACED-1E4930693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01" y="2160588"/>
              <a:ext cx="95250" cy="165100"/>
            </a:xfrm>
            <a:custGeom>
              <a:avLst/>
              <a:gdLst>
                <a:gd name="T0" fmla="*/ 146 w 150"/>
                <a:gd name="T1" fmla="*/ 99 h 260"/>
                <a:gd name="T2" fmla="*/ 142 w 150"/>
                <a:gd name="T3" fmla="*/ 63 h 260"/>
                <a:gd name="T4" fmla="*/ 67 w 150"/>
                <a:gd name="T5" fmla="*/ 5 h 260"/>
                <a:gd name="T6" fmla="*/ 63 w 150"/>
                <a:gd name="T7" fmla="*/ 6 h 260"/>
                <a:gd name="T8" fmla="*/ 5 w 150"/>
                <a:gd name="T9" fmla="*/ 80 h 260"/>
                <a:gd name="T10" fmla="*/ 10 w 150"/>
                <a:gd name="T11" fmla="*/ 116 h 260"/>
                <a:gd name="T12" fmla="*/ 44 w 150"/>
                <a:gd name="T13" fmla="*/ 166 h 260"/>
                <a:gd name="T14" fmla="*/ 42 w 150"/>
                <a:gd name="T15" fmla="*/ 190 h 260"/>
                <a:gd name="T16" fmla="*/ 68 w 150"/>
                <a:gd name="T17" fmla="*/ 209 h 260"/>
                <a:gd name="T18" fmla="*/ 94 w 150"/>
                <a:gd name="T19" fmla="*/ 260 h 260"/>
                <a:gd name="T20" fmla="*/ 111 w 150"/>
                <a:gd name="T21" fmla="*/ 202 h 260"/>
                <a:gd name="T22" fmla="*/ 109 w 150"/>
                <a:gd name="T23" fmla="*/ 191 h 260"/>
                <a:gd name="T24" fmla="*/ 107 w 150"/>
                <a:gd name="T25" fmla="*/ 178 h 260"/>
                <a:gd name="T26" fmla="*/ 115 w 150"/>
                <a:gd name="T27" fmla="*/ 164 h 260"/>
                <a:gd name="T28" fmla="*/ 146 w 150"/>
                <a:gd name="T29" fmla="*/ 9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60">
                  <a:moveTo>
                    <a:pt x="146" y="99"/>
                  </a:moveTo>
                  <a:lnTo>
                    <a:pt x="142" y="63"/>
                  </a:lnTo>
                  <a:cubicBezTo>
                    <a:pt x="137" y="26"/>
                    <a:pt x="103" y="0"/>
                    <a:pt x="67" y="5"/>
                  </a:cubicBezTo>
                  <a:lnTo>
                    <a:pt x="63" y="6"/>
                  </a:lnTo>
                  <a:cubicBezTo>
                    <a:pt x="26" y="10"/>
                    <a:pt x="0" y="44"/>
                    <a:pt x="5" y="80"/>
                  </a:cubicBezTo>
                  <a:lnTo>
                    <a:pt x="10" y="116"/>
                  </a:lnTo>
                  <a:cubicBezTo>
                    <a:pt x="12" y="138"/>
                    <a:pt x="26" y="156"/>
                    <a:pt x="44" y="166"/>
                  </a:cubicBezTo>
                  <a:lnTo>
                    <a:pt x="42" y="190"/>
                  </a:lnTo>
                  <a:lnTo>
                    <a:pt x="68" y="209"/>
                  </a:lnTo>
                  <a:lnTo>
                    <a:pt x="94" y="260"/>
                  </a:lnTo>
                  <a:lnTo>
                    <a:pt x="111" y="202"/>
                  </a:lnTo>
                  <a:lnTo>
                    <a:pt x="109" y="191"/>
                  </a:lnTo>
                  <a:lnTo>
                    <a:pt x="107" y="178"/>
                  </a:lnTo>
                  <a:cubicBezTo>
                    <a:pt x="107" y="173"/>
                    <a:pt x="110" y="167"/>
                    <a:pt x="115" y="164"/>
                  </a:cubicBezTo>
                  <a:cubicBezTo>
                    <a:pt x="137" y="151"/>
                    <a:pt x="150" y="125"/>
                    <a:pt x="146" y="9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47">
              <a:extLst>
                <a:ext uri="{FF2B5EF4-FFF2-40B4-BE49-F238E27FC236}">
                  <a16:creationId xmlns:a16="http://schemas.microsoft.com/office/drawing/2014/main" id="{9FCF4C04-028C-432C-8C71-24055C85E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9" y="2163763"/>
              <a:ext cx="55563" cy="161925"/>
            </a:xfrm>
            <a:custGeom>
              <a:avLst/>
              <a:gdLst>
                <a:gd name="T0" fmla="*/ 83 w 87"/>
                <a:gd name="T1" fmla="*/ 93 h 254"/>
                <a:gd name="T2" fmla="*/ 79 w 87"/>
                <a:gd name="T3" fmla="*/ 57 h 254"/>
                <a:gd name="T4" fmla="*/ 25 w 87"/>
                <a:gd name="T5" fmla="*/ 0 h 254"/>
                <a:gd name="T6" fmla="*/ 15 w 87"/>
                <a:gd name="T7" fmla="*/ 13 h 254"/>
                <a:gd name="T8" fmla="*/ 28 w 87"/>
                <a:gd name="T9" fmla="*/ 24 h 254"/>
                <a:gd name="T10" fmla="*/ 41 w 87"/>
                <a:gd name="T11" fmla="*/ 53 h 254"/>
                <a:gd name="T12" fmla="*/ 41 w 87"/>
                <a:gd name="T13" fmla="*/ 57 h 254"/>
                <a:gd name="T14" fmla="*/ 50 w 87"/>
                <a:gd name="T15" fmla="*/ 71 h 254"/>
                <a:gd name="T16" fmla="*/ 64 w 87"/>
                <a:gd name="T17" fmla="*/ 78 h 254"/>
                <a:gd name="T18" fmla="*/ 65 w 87"/>
                <a:gd name="T19" fmla="*/ 89 h 254"/>
                <a:gd name="T20" fmla="*/ 58 w 87"/>
                <a:gd name="T21" fmla="*/ 95 h 254"/>
                <a:gd name="T22" fmla="*/ 61 w 87"/>
                <a:gd name="T23" fmla="*/ 102 h 254"/>
                <a:gd name="T24" fmla="*/ 64 w 87"/>
                <a:gd name="T25" fmla="*/ 114 h 254"/>
                <a:gd name="T26" fmla="*/ 52 w 87"/>
                <a:gd name="T27" fmla="*/ 117 h 254"/>
                <a:gd name="T28" fmla="*/ 60 w 87"/>
                <a:gd name="T29" fmla="*/ 125 h 254"/>
                <a:gd name="T30" fmla="*/ 66 w 87"/>
                <a:gd name="T31" fmla="*/ 138 h 254"/>
                <a:gd name="T32" fmla="*/ 34 w 87"/>
                <a:gd name="T33" fmla="*/ 144 h 254"/>
                <a:gd name="T34" fmla="*/ 4 w 87"/>
                <a:gd name="T35" fmla="*/ 136 h 254"/>
                <a:gd name="T36" fmla="*/ 2 w 87"/>
                <a:gd name="T37" fmla="*/ 139 h 254"/>
                <a:gd name="T38" fmla="*/ 12 w 87"/>
                <a:gd name="T39" fmla="*/ 151 h 254"/>
                <a:gd name="T40" fmla="*/ 22 w 87"/>
                <a:gd name="T41" fmla="*/ 178 h 254"/>
                <a:gd name="T42" fmla="*/ 25 w 87"/>
                <a:gd name="T43" fmla="*/ 243 h 254"/>
                <a:gd name="T44" fmla="*/ 31 w 87"/>
                <a:gd name="T45" fmla="*/ 254 h 254"/>
                <a:gd name="T46" fmla="*/ 48 w 87"/>
                <a:gd name="T47" fmla="*/ 196 h 254"/>
                <a:gd name="T48" fmla="*/ 46 w 87"/>
                <a:gd name="T49" fmla="*/ 185 h 254"/>
                <a:gd name="T50" fmla="*/ 44 w 87"/>
                <a:gd name="T51" fmla="*/ 172 h 254"/>
                <a:gd name="T52" fmla="*/ 52 w 87"/>
                <a:gd name="T53" fmla="*/ 158 h 254"/>
                <a:gd name="T54" fmla="*/ 83 w 87"/>
                <a:gd name="T55" fmla="*/ 9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254">
                  <a:moveTo>
                    <a:pt x="83" y="93"/>
                  </a:moveTo>
                  <a:lnTo>
                    <a:pt x="79" y="57"/>
                  </a:lnTo>
                  <a:cubicBezTo>
                    <a:pt x="75" y="28"/>
                    <a:pt x="53" y="5"/>
                    <a:pt x="25" y="0"/>
                  </a:cubicBezTo>
                  <a:lnTo>
                    <a:pt x="15" y="13"/>
                  </a:lnTo>
                  <a:lnTo>
                    <a:pt x="28" y="24"/>
                  </a:lnTo>
                  <a:cubicBezTo>
                    <a:pt x="36" y="32"/>
                    <a:pt x="41" y="42"/>
                    <a:pt x="41" y="53"/>
                  </a:cubicBezTo>
                  <a:lnTo>
                    <a:pt x="41" y="57"/>
                  </a:lnTo>
                  <a:cubicBezTo>
                    <a:pt x="41" y="63"/>
                    <a:pt x="45" y="68"/>
                    <a:pt x="50" y="71"/>
                  </a:cubicBezTo>
                  <a:lnTo>
                    <a:pt x="64" y="78"/>
                  </a:lnTo>
                  <a:cubicBezTo>
                    <a:pt x="69" y="80"/>
                    <a:pt x="69" y="86"/>
                    <a:pt x="65" y="89"/>
                  </a:cubicBezTo>
                  <a:cubicBezTo>
                    <a:pt x="65" y="89"/>
                    <a:pt x="58" y="93"/>
                    <a:pt x="58" y="95"/>
                  </a:cubicBezTo>
                  <a:cubicBezTo>
                    <a:pt x="58" y="97"/>
                    <a:pt x="61" y="102"/>
                    <a:pt x="61" y="102"/>
                  </a:cubicBezTo>
                  <a:cubicBezTo>
                    <a:pt x="63" y="105"/>
                    <a:pt x="64" y="109"/>
                    <a:pt x="64" y="114"/>
                  </a:cubicBezTo>
                  <a:lnTo>
                    <a:pt x="52" y="117"/>
                  </a:lnTo>
                  <a:cubicBezTo>
                    <a:pt x="53" y="121"/>
                    <a:pt x="56" y="124"/>
                    <a:pt x="60" y="125"/>
                  </a:cubicBezTo>
                  <a:cubicBezTo>
                    <a:pt x="67" y="127"/>
                    <a:pt x="67" y="133"/>
                    <a:pt x="66" y="138"/>
                  </a:cubicBezTo>
                  <a:cubicBezTo>
                    <a:pt x="57" y="145"/>
                    <a:pt x="45" y="147"/>
                    <a:pt x="34" y="144"/>
                  </a:cubicBezTo>
                  <a:lnTo>
                    <a:pt x="4" y="136"/>
                  </a:lnTo>
                  <a:cubicBezTo>
                    <a:pt x="2" y="135"/>
                    <a:pt x="0" y="138"/>
                    <a:pt x="2" y="139"/>
                  </a:cubicBezTo>
                  <a:lnTo>
                    <a:pt x="12" y="151"/>
                  </a:lnTo>
                  <a:cubicBezTo>
                    <a:pt x="18" y="159"/>
                    <a:pt x="22" y="168"/>
                    <a:pt x="22" y="178"/>
                  </a:cubicBezTo>
                  <a:lnTo>
                    <a:pt x="25" y="243"/>
                  </a:lnTo>
                  <a:lnTo>
                    <a:pt x="31" y="254"/>
                  </a:lnTo>
                  <a:lnTo>
                    <a:pt x="48" y="196"/>
                  </a:lnTo>
                  <a:lnTo>
                    <a:pt x="46" y="185"/>
                  </a:lnTo>
                  <a:lnTo>
                    <a:pt x="44" y="172"/>
                  </a:lnTo>
                  <a:cubicBezTo>
                    <a:pt x="44" y="167"/>
                    <a:pt x="47" y="161"/>
                    <a:pt x="52" y="158"/>
                  </a:cubicBezTo>
                  <a:cubicBezTo>
                    <a:pt x="74" y="145"/>
                    <a:pt x="87" y="119"/>
                    <a:pt x="83" y="93"/>
                  </a:cubicBez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948">
              <a:extLst>
                <a:ext uri="{FF2B5EF4-FFF2-40B4-BE49-F238E27FC236}">
                  <a16:creationId xmlns:a16="http://schemas.microsoft.com/office/drawing/2014/main" id="{F59F63A2-F5C6-4AF7-B897-6CC17C682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4" y="2206625"/>
              <a:ext cx="6350" cy="793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949">
              <a:extLst>
                <a:ext uri="{FF2B5EF4-FFF2-40B4-BE49-F238E27FC236}">
                  <a16:creationId xmlns:a16="http://schemas.microsoft.com/office/drawing/2014/main" id="{5FD22966-0B63-4D0F-9485-2F528B183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689" y="2200275"/>
              <a:ext cx="7938" cy="793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0">
              <a:extLst>
                <a:ext uri="{FF2B5EF4-FFF2-40B4-BE49-F238E27FC236}">
                  <a16:creationId xmlns:a16="http://schemas.microsoft.com/office/drawing/2014/main" id="{8FDE9C2C-CFBB-4190-9C3A-F1C82899F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76" y="2230438"/>
              <a:ext cx="4763" cy="7938"/>
            </a:xfrm>
            <a:custGeom>
              <a:avLst/>
              <a:gdLst>
                <a:gd name="T0" fmla="*/ 9 w 9"/>
                <a:gd name="T1" fmla="*/ 0 h 13"/>
                <a:gd name="T2" fmla="*/ 6 w 9"/>
                <a:gd name="T3" fmla="*/ 13 h 13"/>
                <a:gd name="T4" fmla="*/ 9 w 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3">
                  <a:moveTo>
                    <a:pt x="9" y="0"/>
                  </a:moveTo>
                  <a:lnTo>
                    <a:pt x="6" y="13"/>
                  </a:lnTo>
                  <a:cubicBezTo>
                    <a:pt x="6" y="13"/>
                    <a:pt x="0" y="3"/>
                    <a:pt x="9" y="0"/>
                  </a:cubicBez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1">
              <a:extLst>
                <a:ext uri="{FF2B5EF4-FFF2-40B4-BE49-F238E27FC236}">
                  <a16:creationId xmlns:a16="http://schemas.microsoft.com/office/drawing/2014/main" id="{D09A8762-8BAE-4F85-9D84-F301ACDAA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9" y="2292350"/>
              <a:ext cx="22225" cy="22225"/>
            </a:xfrm>
            <a:custGeom>
              <a:avLst/>
              <a:gdLst>
                <a:gd name="T0" fmla="*/ 16 w 34"/>
                <a:gd name="T1" fmla="*/ 0 h 35"/>
                <a:gd name="T2" fmla="*/ 0 w 34"/>
                <a:gd name="T3" fmla="*/ 25 h 35"/>
                <a:gd name="T4" fmla="*/ 34 w 34"/>
                <a:gd name="T5" fmla="*/ 35 h 35"/>
                <a:gd name="T6" fmla="*/ 16 w 34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5">
                  <a:moveTo>
                    <a:pt x="16" y="0"/>
                  </a:moveTo>
                  <a:lnTo>
                    <a:pt x="0" y="25"/>
                  </a:lnTo>
                  <a:lnTo>
                    <a:pt x="34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52">
              <a:extLst>
                <a:ext uri="{FF2B5EF4-FFF2-40B4-BE49-F238E27FC236}">
                  <a16:creationId xmlns:a16="http://schemas.microsoft.com/office/drawing/2014/main" id="{67A2B3E8-3BAF-4901-9844-DCC73D4A6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51" y="2303463"/>
              <a:ext cx="39688" cy="114300"/>
            </a:xfrm>
            <a:custGeom>
              <a:avLst/>
              <a:gdLst>
                <a:gd name="T0" fmla="*/ 26 w 63"/>
                <a:gd name="T1" fmla="*/ 0 h 180"/>
                <a:gd name="T2" fmla="*/ 22 w 63"/>
                <a:gd name="T3" fmla="*/ 8 h 180"/>
                <a:gd name="T4" fmla="*/ 32 w 63"/>
                <a:gd name="T5" fmla="*/ 49 h 180"/>
                <a:gd name="T6" fmla="*/ 32 w 63"/>
                <a:gd name="T7" fmla="*/ 83 h 180"/>
                <a:gd name="T8" fmla="*/ 31 w 63"/>
                <a:gd name="T9" fmla="*/ 86 h 180"/>
                <a:gd name="T10" fmla="*/ 2 w 63"/>
                <a:gd name="T11" fmla="*/ 125 h 180"/>
                <a:gd name="T12" fmla="*/ 0 w 63"/>
                <a:gd name="T13" fmla="*/ 179 h 180"/>
                <a:gd name="T14" fmla="*/ 30 w 63"/>
                <a:gd name="T15" fmla="*/ 180 h 180"/>
                <a:gd name="T16" fmla="*/ 63 w 63"/>
                <a:gd name="T17" fmla="*/ 49 h 180"/>
                <a:gd name="T18" fmla="*/ 26 w 63"/>
                <a:gd name="T1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80">
                  <a:moveTo>
                    <a:pt x="26" y="0"/>
                  </a:moveTo>
                  <a:lnTo>
                    <a:pt x="22" y="8"/>
                  </a:lnTo>
                  <a:lnTo>
                    <a:pt x="32" y="49"/>
                  </a:lnTo>
                  <a:cubicBezTo>
                    <a:pt x="35" y="60"/>
                    <a:pt x="34" y="72"/>
                    <a:pt x="32" y="83"/>
                  </a:cubicBezTo>
                  <a:lnTo>
                    <a:pt x="31" y="86"/>
                  </a:lnTo>
                  <a:cubicBezTo>
                    <a:pt x="27" y="102"/>
                    <a:pt x="16" y="116"/>
                    <a:pt x="2" y="125"/>
                  </a:cubicBezTo>
                  <a:lnTo>
                    <a:pt x="0" y="179"/>
                  </a:lnTo>
                  <a:lnTo>
                    <a:pt x="30" y="180"/>
                  </a:lnTo>
                  <a:lnTo>
                    <a:pt x="63" y="4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53">
              <a:extLst>
                <a:ext uri="{FF2B5EF4-FFF2-40B4-BE49-F238E27FC236}">
                  <a16:creationId xmlns:a16="http://schemas.microsoft.com/office/drawing/2014/main" id="{A484063A-BA86-4CCE-89EE-AB04BEDFC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514" y="2284413"/>
              <a:ext cx="7938" cy="20638"/>
            </a:xfrm>
            <a:custGeom>
              <a:avLst/>
              <a:gdLst>
                <a:gd name="T0" fmla="*/ 0 w 13"/>
                <a:gd name="T1" fmla="*/ 25 h 32"/>
                <a:gd name="T2" fmla="*/ 13 w 13"/>
                <a:gd name="T3" fmla="*/ 32 h 32"/>
                <a:gd name="T4" fmla="*/ 12 w 13"/>
                <a:gd name="T5" fmla="*/ 0 h 32"/>
                <a:gd name="T6" fmla="*/ 0 w 13"/>
                <a:gd name="T7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2">
                  <a:moveTo>
                    <a:pt x="0" y="25"/>
                  </a:moveTo>
                  <a:lnTo>
                    <a:pt x="13" y="32"/>
                  </a:lnTo>
                  <a:lnTo>
                    <a:pt x="1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54">
              <a:extLst>
                <a:ext uri="{FF2B5EF4-FFF2-40B4-BE49-F238E27FC236}">
                  <a16:creationId xmlns:a16="http://schemas.microsoft.com/office/drawing/2014/main" id="{4CDB2C38-A8FA-42EF-BC43-A6CC79FA8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4" y="2436813"/>
              <a:ext cx="71438" cy="31750"/>
            </a:xfrm>
            <a:custGeom>
              <a:avLst/>
              <a:gdLst>
                <a:gd name="T0" fmla="*/ 98 w 111"/>
                <a:gd name="T1" fmla="*/ 10 h 50"/>
                <a:gd name="T2" fmla="*/ 67 w 111"/>
                <a:gd name="T3" fmla="*/ 1 h 50"/>
                <a:gd name="T4" fmla="*/ 63 w 111"/>
                <a:gd name="T5" fmla="*/ 0 h 50"/>
                <a:gd name="T6" fmla="*/ 23 w 111"/>
                <a:gd name="T7" fmla="*/ 4 h 50"/>
                <a:gd name="T8" fmla="*/ 21 w 111"/>
                <a:gd name="T9" fmla="*/ 2 h 50"/>
                <a:gd name="T10" fmla="*/ 20 w 111"/>
                <a:gd name="T11" fmla="*/ 4 h 50"/>
                <a:gd name="T12" fmla="*/ 0 w 111"/>
                <a:gd name="T13" fmla="*/ 25 h 50"/>
                <a:gd name="T14" fmla="*/ 7 w 111"/>
                <a:gd name="T15" fmla="*/ 33 h 50"/>
                <a:gd name="T16" fmla="*/ 43 w 111"/>
                <a:gd name="T17" fmla="*/ 36 h 50"/>
                <a:gd name="T18" fmla="*/ 52 w 111"/>
                <a:gd name="T19" fmla="*/ 29 h 50"/>
                <a:gd name="T20" fmla="*/ 64 w 111"/>
                <a:gd name="T21" fmla="*/ 34 h 50"/>
                <a:gd name="T22" fmla="*/ 68 w 111"/>
                <a:gd name="T23" fmla="*/ 44 h 50"/>
                <a:gd name="T24" fmla="*/ 77 w 111"/>
                <a:gd name="T25" fmla="*/ 50 h 50"/>
                <a:gd name="T26" fmla="*/ 80 w 111"/>
                <a:gd name="T27" fmla="*/ 49 h 50"/>
                <a:gd name="T28" fmla="*/ 75 w 111"/>
                <a:gd name="T29" fmla="*/ 29 h 50"/>
                <a:gd name="T30" fmla="*/ 64 w 111"/>
                <a:gd name="T31" fmla="*/ 23 h 50"/>
                <a:gd name="T32" fmla="*/ 79 w 111"/>
                <a:gd name="T33" fmla="*/ 26 h 50"/>
                <a:gd name="T34" fmla="*/ 86 w 111"/>
                <a:gd name="T35" fmla="*/ 37 h 50"/>
                <a:gd name="T36" fmla="*/ 97 w 111"/>
                <a:gd name="T37" fmla="*/ 40 h 50"/>
                <a:gd name="T38" fmla="*/ 100 w 111"/>
                <a:gd name="T39" fmla="*/ 39 h 50"/>
                <a:gd name="T40" fmla="*/ 94 w 111"/>
                <a:gd name="T41" fmla="*/ 26 h 50"/>
                <a:gd name="T42" fmla="*/ 96 w 111"/>
                <a:gd name="T43" fmla="*/ 29 h 50"/>
                <a:gd name="T44" fmla="*/ 108 w 111"/>
                <a:gd name="T45" fmla="*/ 31 h 50"/>
                <a:gd name="T46" fmla="*/ 111 w 111"/>
                <a:gd name="T47" fmla="*/ 30 h 50"/>
                <a:gd name="T48" fmla="*/ 98 w 111"/>
                <a:gd name="T4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50">
                  <a:moveTo>
                    <a:pt x="98" y="10"/>
                  </a:moveTo>
                  <a:lnTo>
                    <a:pt x="67" y="1"/>
                  </a:lnTo>
                  <a:cubicBezTo>
                    <a:pt x="66" y="0"/>
                    <a:pt x="65" y="0"/>
                    <a:pt x="63" y="0"/>
                  </a:cubicBezTo>
                  <a:cubicBezTo>
                    <a:pt x="63" y="0"/>
                    <a:pt x="30" y="5"/>
                    <a:pt x="23" y="4"/>
                  </a:cubicBezTo>
                  <a:lnTo>
                    <a:pt x="21" y="2"/>
                  </a:lnTo>
                  <a:lnTo>
                    <a:pt x="20" y="4"/>
                  </a:lnTo>
                  <a:cubicBezTo>
                    <a:pt x="16" y="12"/>
                    <a:pt x="9" y="21"/>
                    <a:pt x="0" y="25"/>
                  </a:cubicBezTo>
                  <a:lnTo>
                    <a:pt x="7" y="33"/>
                  </a:lnTo>
                  <a:cubicBezTo>
                    <a:pt x="17" y="43"/>
                    <a:pt x="32" y="44"/>
                    <a:pt x="43" y="36"/>
                  </a:cubicBezTo>
                  <a:lnTo>
                    <a:pt x="52" y="29"/>
                  </a:lnTo>
                  <a:lnTo>
                    <a:pt x="64" y="34"/>
                  </a:lnTo>
                  <a:lnTo>
                    <a:pt x="68" y="44"/>
                  </a:lnTo>
                  <a:cubicBezTo>
                    <a:pt x="69" y="48"/>
                    <a:pt x="73" y="50"/>
                    <a:pt x="77" y="50"/>
                  </a:cubicBezTo>
                  <a:lnTo>
                    <a:pt x="80" y="49"/>
                  </a:lnTo>
                  <a:lnTo>
                    <a:pt x="75" y="29"/>
                  </a:lnTo>
                  <a:lnTo>
                    <a:pt x="64" y="23"/>
                  </a:lnTo>
                  <a:lnTo>
                    <a:pt x="79" y="26"/>
                  </a:lnTo>
                  <a:lnTo>
                    <a:pt x="86" y="37"/>
                  </a:lnTo>
                  <a:cubicBezTo>
                    <a:pt x="88" y="40"/>
                    <a:pt x="93" y="42"/>
                    <a:pt x="97" y="40"/>
                  </a:cubicBezTo>
                  <a:lnTo>
                    <a:pt x="100" y="39"/>
                  </a:lnTo>
                  <a:lnTo>
                    <a:pt x="94" y="26"/>
                  </a:lnTo>
                  <a:lnTo>
                    <a:pt x="96" y="29"/>
                  </a:lnTo>
                  <a:cubicBezTo>
                    <a:pt x="99" y="32"/>
                    <a:pt x="104" y="33"/>
                    <a:pt x="108" y="31"/>
                  </a:cubicBezTo>
                  <a:lnTo>
                    <a:pt x="111" y="30"/>
                  </a:lnTo>
                  <a:lnTo>
                    <a:pt x="98" y="1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55">
              <a:extLst>
                <a:ext uri="{FF2B5EF4-FFF2-40B4-BE49-F238E27FC236}">
                  <a16:creationId xmlns:a16="http://schemas.microsoft.com/office/drawing/2014/main" id="{F6539010-E71E-4688-944A-B00ABE0E4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5614" y="2159000"/>
              <a:ext cx="104775" cy="106363"/>
            </a:xfrm>
            <a:custGeom>
              <a:avLst/>
              <a:gdLst>
                <a:gd name="T0" fmla="*/ 44 w 164"/>
                <a:gd name="T1" fmla="*/ 117 h 167"/>
                <a:gd name="T2" fmla="*/ 46 w 164"/>
                <a:gd name="T3" fmla="*/ 82 h 167"/>
                <a:gd name="T4" fmla="*/ 44 w 164"/>
                <a:gd name="T5" fmla="*/ 117 h 167"/>
                <a:gd name="T6" fmla="*/ 86 w 164"/>
                <a:gd name="T7" fmla="*/ 3 h 167"/>
                <a:gd name="T8" fmla="*/ 50 w 164"/>
                <a:gd name="T9" fmla="*/ 16 h 167"/>
                <a:gd name="T10" fmla="*/ 29 w 164"/>
                <a:gd name="T11" fmla="*/ 5 h 167"/>
                <a:gd name="T12" fmla="*/ 0 w 164"/>
                <a:gd name="T13" fmla="*/ 34 h 167"/>
                <a:gd name="T14" fmla="*/ 23 w 164"/>
                <a:gd name="T15" fmla="*/ 63 h 167"/>
                <a:gd name="T16" fmla="*/ 21 w 164"/>
                <a:gd name="T17" fmla="*/ 77 h 167"/>
                <a:gd name="T18" fmla="*/ 66 w 164"/>
                <a:gd name="T19" fmla="*/ 167 h 167"/>
                <a:gd name="T20" fmla="*/ 54 w 164"/>
                <a:gd name="T21" fmla="*/ 117 h 167"/>
                <a:gd name="T22" fmla="*/ 56 w 164"/>
                <a:gd name="T23" fmla="*/ 113 h 167"/>
                <a:gd name="T24" fmla="*/ 60 w 164"/>
                <a:gd name="T25" fmla="*/ 151 h 167"/>
                <a:gd name="T26" fmla="*/ 64 w 164"/>
                <a:gd name="T27" fmla="*/ 68 h 167"/>
                <a:gd name="T28" fmla="*/ 66 w 164"/>
                <a:gd name="T29" fmla="*/ 43 h 167"/>
                <a:gd name="T30" fmla="*/ 132 w 164"/>
                <a:gd name="T31" fmla="*/ 34 h 167"/>
                <a:gd name="T32" fmla="*/ 164 w 164"/>
                <a:gd name="T33" fmla="*/ 54 h 167"/>
                <a:gd name="T34" fmla="*/ 86 w 164"/>
                <a:gd name="T35" fmla="*/ 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7">
                  <a:moveTo>
                    <a:pt x="44" y="117"/>
                  </a:moveTo>
                  <a:cubicBezTo>
                    <a:pt x="25" y="110"/>
                    <a:pt x="31" y="80"/>
                    <a:pt x="46" y="82"/>
                  </a:cubicBezTo>
                  <a:cubicBezTo>
                    <a:pt x="49" y="97"/>
                    <a:pt x="44" y="117"/>
                    <a:pt x="44" y="117"/>
                  </a:cubicBezTo>
                  <a:close/>
                  <a:moveTo>
                    <a:pt x="86" y="3"/>
                  </a:moveTo>
                  <a:cubicBezTo>
                    <a:pt x="72" y="4"/>
                    <a:pt x="60" y="9"/>
                    <a:pt x="50" y="16"/>
                  </a:cubicBezTo>
                  <a:cubicBezTo>
                    <a:pt x="45" y="9"/>
                    <a:pt x="37" y="5"/>
                    <a:pt x="29" y="5"/>
                  </a:cubicBezTo>
                  <a:cubicBezTo>
                    <a:pt x="13" y="5"/>
                    <a:pt x="0" y="18"/>
                    <a:pt x="0" y="34"/>
                  </a:cubicBezTo>
                  <a:cubicBezTo>
                    <a:pt x="0" y="48"/>
                    <a:pt x="10" y="60"/>
                    <a:pt x="23" y="63"/>
                  </a:cubicBezTo>
                  <a:cubicBezTo>
                    <a:pt x="22" y="67"/>
                    <a:pt x="21" y="72"/>
                    <a:pt x="21" y="77"/>
                  </a:cubicBezTo>
                  <a:cubicBezTo>
                    <a:pt x="16" y="141"/>
                    <a:pt x="66" y="167"/>
                    <a:pt x="66" y="167"/>
                  </a:cubicBezTo>
                  <a:cubicBezTo>
                    <a:pt x="66" y="167"/>
                    <a:pt x="39" y="145"/>
                    <a:pt x="54" y="117"/>
                  </a:cubicBezTo>
                  <a:cubicBezTo>
                    <a:pt x="54" y="116"/>
                    <a:pt x="55" y="114"/>
                    <a:pt x="56" y="113"/>
                  </a:cubicBezTo>
                  <a:cubicBezTo>
                    <a:pt x="57" y="129"/>
                    <a:pt x="59" y="144"/>
                    <a:pt x="60" y="151"/>
                  </a:cubicBezTo>
                  <a:cubicBezTo>
                    <a:pt x="76" y="120"/>
                    <a:pt x="69" y="84"/>
                    <a:pt x="64" y="68"/>
                  </a:cubicBezTo>
                  <a:cubicBezTo>
                    <a:pt x="64" y="60"/>
                    <a:pt x="64" y="52"/>
                    <a:pt x="66" y="43"/>
                  </a:cubicBezTo>
                  <a:cubicBezTo>
                    <a:pt x="73" y="16"/>
                    <a:pt x="118" y="18"/>
                    <a:pt x="132" y="34"/>
                  </a:cubicBezTo>
                  <a:cubicBezTo>
                    <a:pt x="144" y="47"/>
                    <a:pt x="148" y="50"/>
                    <a:pt x="164" y="54"/>
                  </a:cubicBezTo>
                  <a:cubicBezTo>
                    <a:pt x="154" y="15"/>
                    <a:pt x="129" y="0"/>
                    <a:pt x="86" y="3"/>
                  </a:cubicBez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56">
              <a:extLst>
                <a:ext uri="{FF2B5EF4-FFF2-40B4-BE49-F238E27FC236}">
                  <a16:creationId xmlns:a16="http://schemas.microsoft.com/office/drawing/2014/main" id="{57DE38C5-DA43-4A64-81E1-370B543927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4664" y="2232025"/>
              <a:ext cx="17463" cy="19050"/>
            </a:xfrm>
            <a:custGeom>
              <a:avLst/>
              <a:gdLst>
                <a:gd name="T0" fmla="*/ 7 w 27"/>
                <a:gd name="T1" fmla="*/ 14 h 28"/>
                <a:gd name="T2" fmla="*/ 13 w 27"/>
                <a:gd name="T3" fmla="*/ 7 h 28"/>
                <a:gd name="T4" fmla="*/ 20 w 27"/>
                <a:gd name="T5" fmla="*/ 14 h 28"/>
                <a:gd name="T6" fmla="*/ 13 w 27"/>
                <a:gd name="T7" fmla="*/ 20 h 28"/>
                <a:gd name="T8" fmla="*/ 7 w 27"/>
                <a:gd name="T9" fmla="*/ 14 h 28"/>
                <a:gd name="T10" fmla="*/ 13 w 27"/>
                <a:gd name="T11" fmla="*/ 0 h 28"/>
                <a:gd name="T12" fmla="*/ 0 w 27"/>
                <a:gd name="T13" fmla="*/ 14 h 28"/>
                <a:gd name="T14" fmla="*/ 13 w 27"/>
                <a:gd name="T15" fmla="*/ 28 h 28"/>
                <a:gd name="T16" fmla="*/ 27 w 27"/>
                <a:gd name="T17" fmla="*/ 14 h 28"/>
                <a:gd name="T18" fmla="*/ 13 w 2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8">
                  <a:moveTo>
                    <a:pt x="7" y="14"/>
                  </a:moveTo>
                  <a:lnTo>
                    <a:pt x="13" y="7"/>
                  </a:lnTo>
                  <a:lnTo>
                    <a:pt x="20" y="14"/>
                  </a:lnTo>
                  <a:lnTo>
                    <a:pt x="13" y="20"/>
                  </a:lnTo>
                  <a:lnTo>
                    <a:pt x="7" y="14"/>
                  </a:lnTo>
                  <a:close/>
                  <a:moveTo>
                    <a:pt x="13" y="0"/>
                  </a:moveTo>
                  <a:lnTo>
                    <a:pt x="0" y="14"/>
                  </a:lnTo>
                  <a:lnTo>
                    <a:pt x="13" y="28"/>
                  </a:lnTo>
                  <a:lnTo>
                    <a:pt x="27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57">
              <a:extLst>
                <a:ext uri="{FF2B5EF4-FFF2-40B4-BE49-F238E27FC236}">
                  <a16:creationId xmlns:a16="http://schemas.microsoft.com/office/drawing/2014/main" id="{41A5CD8E-938A-4EDB-B147-9604499E7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814" y="2228850"/>
              <a:ext cx="25400" cy="12700"/>
            </a:xfrm>
            <a:custGeom>
              <a:avLst/>
              <a:gdLst>
                <a:gd name="T0" fmla="*/ 0 w 40"/>
                <a:gd name="T1" fmla="*/ 6 h 19"/>
                <a:gd name="T2" fmla="*/ 40 w 40"/>
                <a:gd name="T3" fmla="*/ 0 h 19"/>
                <a:gd name="T4" fmla="*/ 39 w 40"/>
                <a:gd name="T5" fmla="*/ 2 h 19"/>
                <a:gd name="T6" fmla="*/ 9 w 40"/>
                <a:gd name="T7" fmla="*/ 12 h 19"/>
                <a:gd name="T8" fmla="*/ 0 w 40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9">
                  <a:moveTo>
                    <a:pt x="0" y="6"/>
                  </a:moveTo>
                  <a:lnTo>
                    <a:pt x="40" y="0"/>
                  </a:lnTo>
                  <a:lnTo>
                    <a:pt x="39" y="2"/>
                  </a:lnTo>
                  <a:cubicBezTo>
                    <a:pt x="33" y="15"/>
                    <a:pt x="20" y="19"/>
                    <a:pt x="9" y="12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58">
              <a:extLst>
                <a:ext uri="{FF2B5EF4-FFF2-40B4-BE49-F238E27FC236}">
                  <a16:creationId xmlns:a16="http://schemas.microsoft.com/office/drawing/2014/main" id="{62CC2C0B-6424-462E-AC4C-082C4D215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9" y="2260600"/>
              <a:ext cx="131763" cy="63500"/>
            </a:xfrm>
            <a:custGeom>
              <a:avLst/>
              <a:gdLst>
                <a:gd name="T0" fmla="*/ 206 w 209"/>
                <a:gd name="T1" fmla="*/ 1 h 99"/>
                <a:gd name="T2" fmla="*/ 206 w 209"/>
                <a:gd name="T3" fmla="*/ 1 h 99"/>
                <a:gd name="T4" fmla="*/ 206 w 209"/>
                <a:gd name="T5" fmla="*/ 0 h 99"/>
                <a:gd name="T6" fmla="*/ 129 w 209"/>
                <a:gd name="T7" fmla="*/ 62 h 99"/>
                <a:gd name="T8" fmla="*/ 113 w 209"/>
                <a:gd name="T9" fmla="*/ 63 h 99"/>
                <a:gd name="T10" fmla="*/ 107 w 209"/>
                <a:gd name="T11" fmla="*/ 66 h 99"/>
                <a:gd name="T12" fmla="*/ 106 w 209"/>
                <a:gd name="T13" fmla="*/ 71 h 99"/>
                <a:gd name="T14" fmla="*/ 90 w 209"/>
                <a:gd name="T15" fmla="*/ 83 h 99"/>
                <a:gd name="T16" fmla="*/ 0 w 209"/>
                <a:gd name="T17" fmla="*/ 66 h 99"/>
                <a:gd name="T18" fmla="*/ 16 w 209"/>
                <a:gd name="T19" fmla="*/ 99 h 99"/>
                <a:gd name="T20" fmla="*/ 106 w 209"/>
                <a:gd name="T21" fmla="*/ 96 h 99"/>
                <a:gd name="T22" fmla="*/ 115 w 209"/>
                <a:gd name="T23" fmla="*/ 92 h 99"/>
                <a:gd name="T24" fmla="*/ 209 w 209"/>
                <a:gd name="T25" fmla="*/ 11 h 99"/>
                <a:gd name="T26" fmla="*/ 206 w 209"/>
                <a:gd name="T27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9" h="99">
                  <a:moveTo>
                    <a:pt x="206" y="1"/>
                  </a:moveTo>
                  <a:lnTo>
                    <a:pt x="206" y="1"/>
                  </a:lnTo>
                  <a:cubicBezTo>
                    <a:pt x="206" y="0"/>
                    <a:pt x="206" y="0"/>
                    <a:pt x="206" y="0"/>
                  </a:cubicBezTo>
                  <a:lnTo>
                    <a:pt x="129" y="62"/>
                  </a:lnTo>
                  <a:cubicBezTo>
                    <a:pt x="124" y="66"/>
                    <a:pt x="118" y="66"/>
                    <a:pt x="113" y="63"/>
                  </a:cubicBezTo>
                  <a:cubicBezTo>
                    <a:pt x="111" y="62"/>
                    <a:pt x="107" y="63"/>
                    <a:pt x="107" y="66"/>
                  </a:cubicBezTo>
                  <a:lnTo>
                    <a:pt x="106" y="71"/>
                  </a:lnTo>
                  <a:cubicBezTo>
                    <a:pt x="105" y="79"/>
                    <a:pt x="98" y="84"/>
                    <a:pt x="90" y="83"/>
                  </a:cubicBezTo>
                  <a:lnTo>
                    <a:pt x="0" y="66"/>
                  </a:lnTo>
                  <a:lnTo>
                    <a:pt x="16" y="99"/>
                  </a:lnTo>
                  <a:lnTo>
                    <a:pt x="106" y="96"/>
                  </a:lnTo>
                  <a:cubicBezTo>
                    <a:pt x="109" y="96"/>
                    <a:pt x="113" y="94"/>
                    <a:pt x="115" y="92"/>
                  </a:cubicBezTo>
                  <a:lnTo>
                    <a:pt x="209" y="11"/>
                  </a:lnTo>
                  <a:cubicBezTo>
                    <a:pt x="209" y="7"/>
                    <a:pt x="208" y="4"/>
                    <a:pt x="206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59">
              <a:extLst>
                <a:ext uri="{FF2B5EF4-FFF2-40B4-BE49-F238E27FC236}">
                  <a16:creationId xmlns:a16="http://schemas.microsoft.com/office/drawing/2014/main" id="{81756F10-C5C6-42EC-928F-78A9D2C66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6" y="2352675"/>
              <a:ext cx="20638" cy="30163"/>
            </a:xfrm>
            <a:custGeom>
              <a:avLst/>
              <a:gdLst>
                <a:gd name="T0" fmla="*/ 0 w 31"/>
                <a:gd name="T1" fmla="*/ 22 h 48"/>
                <a:gd name="T2" fmla="*/ 31 w 31"/>
                <a:gd name="T3" fmla="*/ 0 h 48"/>
                <a:gd name="T4" fmla="*/ 9 w 31"/>
                <a:gd name="T5" fmla="*/ 48 h 48"/>
                <a:gd name="T6" fmla="*/ 0 w 31"/>
                <a:gd name="T7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8">
                  <a:moveTo>
                    <a:pt x="0" y="22"/>
                  </a:moveTo>
                  <a:lnTo>
                    <a:pt x="31" y="0"/>
                  </a:lnTo>
                  <a:cubicBezTo>
                    <a:pt x="31" y="0"/>
                    <a:pt x="26" y="37"/>
                    <a:pt x="9" y="48"/>
                  </a:cubicBezTo>
                  <a:cubicBezTo>
                    <a:pt x="1" y="30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60">
              <a:extLst>
                <a:ext uri="{FF2B5EF4-FFF2-40B4-BE49-F238E27FC236}">
                  <a16:creationId xmlns:a16="http://schemas.microsoft.com/office/drawing/2014/main" id="{9DE0BF9F-5D66-4BC8-811F-80801B535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2601" y="2193925"/>
              <a:ext cx="82550" cy="26988"/>
            </a:xfrm>
            <a:custGeom>
              <a:avLst/>
              <a:gdLst>
                <a:gd name="T0" fmla="*/ 71 w 131"/>
                <a:gd name="T1" fmla="*/ 32 h 43"/>
                <a:gd name="T2" fmla="*/ 66 w 131"/>
                <a:gd name="T3" fmla="*/ 35 h 43"/>
                <a:gd name="T4" fmla="*/ 44 w 131"/>
                <a:gd name="T5" fmla="*/ 39 h 43"/>
                <a:gd name="T6" fmla="*/ 35 w 131"/>
                <a:gd name="T7" fmla="*/ 32 h 43"/>
                <a:gd name="T8" fmla="*/ 34 w 131"/>
                <a:gd name="T9" fmla="*/ 24 h 43"/>
                <a:gd name="T10" fmla="*/ 38 w 131"/>
                <a:gd name="T11" fmla="*/ 18 h 43"/>
                <a:gd name="T12" fmla="*/ 69 w 131"/>
                <a:gd name="T13" fmla="*/ 13 h 43"/>
                <a:gd name="T14" fmla="*/ 69 w 131"/>
                <a:gd name="T15" fmla="*/ 13 h 43"/>
                <a:gd name="T16" fmla="*/ 70 w 131"/>
                <a:gd name="T17" fmla="*/ 14 h 43"/>
                <a:gd name="T18" fmla="*/ 71 w 131"/>
                <a:gd name="T19" fmla="*/ 14 h 43"/>
                <a:gd name="T20" fmla="*/ 72 w 131"/>
                <a:gd name="T21" fmla="*/ 26 h 43"/>
                <a:gd name="T22" fmla="*/ 71 w 131"/>
                <a:gd name="T23" fmla="*/ 32 h 43"/>
                <a:gd name="T24" fmla="*/ 130 w 131"/>
                <a:gd name="T25" fmla="*/ 16 h 43"/>
                <a:gd name="T26" fmla="*/ 129 w 131"/>
                <a:gd name="T27" fmla="*/ 8 h 43"/>
                <a:gd name="T28" fmla="*/ 125 w 131"/>
                <a:gd name="T29" fmla="*/ 2 h 43"/>
                <a:gd name="T30" fmla="*/ 119 w 131"/>
                <a:gd name="T31" fmla="*/ 1 h 43"/>
                <a:gd name="T32" fmla="*/ 94 w 131"/>
                <a:gd name="T33" fmla="*/ 5 h 43"/>
                <a:gd name="T34" fmla="*/ 92 w 131"/>
                <a:gd name="T35" fmla="*/ 6 h 43"/>
                <a:gd name="T36" fmla="*/ 89 w 131"/>
                <a:gd name="T37" fmla="*/ 5 h 43"/>
                <a:gd name="T38" fmla="*/ 74 w 131"/>
                <a:gd name="T39" fmla="*/ 7 h 43"/>
                <a:gd name="T40" fmla="*/ 70 w 131"/>
                <a:gd name="T41" fmla="*/ 9 h 43"/>
                <a:gd name="T42" fmla="*/ 69 w 131"/>
                <a:gd name="T43" fmla="*/ 9 h 43"/>
                <a:gd name="T44" fmla="*/ 37 w 131"/>
                <a:gd name="T45" fmla="*/ 15 h 43"/>
                <a:gd name="T46" fmla="*/ 2 w 131"/>
                <a:gd name="T47" fmla="*/ 29 h 43"/>
                <a:gd name="T48" fmla="*/ 1 w 131"/>
                <a:gd name="T49" fmla="*/ 31 h 43"/>
                <a:gd name="T50" fmla="*/ 2 w 131"/>
                <a:gd name="T51" fmla="*/ 32 h 43"/>
                <a:gd name="T52" fmla="*/ 3 w 131"/>
                <a:gd name="T53" fmla="*/ 32 h 43"/>
                <a:gd name="T54" fmla="*/ 30 w 131"/>
                <a:gd name="T55" fmla="*/ 22 h 43"/>
                <a:gd name="T56" fmla="*/ 30 w 131"/>
                <a:gd name="T57" fmla="*/ 24 h 43"/>
                <a:gd name="T58" fmla="*/ 31 w 131"/>
                <a:gd name="T59" fmla="*/ 33 h 43"/>
                <a:gd name="T60" fmla="*/ 43 w 131"/>
                <a:gd name="T61" fmla="*/ 43 h 43"/>
                <a:gd name="T62" fmla="*/ 44 w 131"/>
                <a:gd name="T63" fmla="*/ 43 h 43"/>
                <a:gd name="T64" fmla="*/ 67 w 131"/>
                <a:gd name="T65" fmla="*/ 39 h 43"/>
                <a:gd name="T66" fmla="*/ 74 w 131"/>
                <a:gd name="T67" fmla="*/ 34 h 43"/>
                <a:gd name="T68" fmla="*/ 76 w 131"/>
                <a:gd name="T69" fmla="*/ 26 h 43"/>
                <a:gd name="T70" fmla="*/ 74 w 131"/>
                <a:gd name="T71" fmla="*/ 14 h 43"/>
                <a:gd name="T72" fmla="*/ 74 w 131"/>
                <a:gd name="T73" fmla="*/ 12 h 43"/>
                <a:gd name="T74" fmla="*/ 76 w 131"/>
                <a:gd name="T75" fmla="*/ 10 h 43"/>
                <a:gd name="T76" fmla="*/ 87 w 131"/>
                <a:gd name="T77" fmla="*/ 9 h 43"/>
                <a:gd name="T78" fmla="*/ 90 w 131"/>
                <a:gd name="T79" fmla="*/ 10 h 43"/>
                <a:gd name="T80" fmla="*/ 90 w 131"/>
                <a:gd name="T81" fmla="*/ 11 h 43"/>
                <a:gd name="T82" fmla="*/ 92 w 131"/>
                <a:gd name="T83" fmla="*/ 23 h 43"/>
                <a:gd name="T84" fmla="*/ 92 w 131"/>
                <a:gd name="T85" fmla="*/ 23 h 43"/>
                <a:gd name="T86" fmla="*/ 98 w 131"/>
                <a:gd name="T87" fmla="*/ 26 h 43"/>
                <a:gd name="T88" fmla="*/ 96 w 131"/>
                <a:gd name="T89" fmla="*/ 22 h 43"/>
                <a:gd name="T90" fmla="*/ 94 w 131"/>
                <a:gd name="T91" fmla="*/ 10 h 43"/>
                <a:gd name="T92" fmla="*/ 94 w 131"/>
                <a:gd name="T93" fmla="*/ 9 h 43"/>
                <a:gd name="T94" fmla="*/ 95 w 131"/>
                <a:gd name="T95" fmla="*/ 9 h 43"/>
                <a:gd name="T96" fmla="*/ 120 w 131"/>
                <a:gd name="T97" fmla="*/ 5 h 43"/>
                <a:gd name="T98" fmla="*/ 120 w 131"/>
                <a:gd name="T99" fmla="*/ 5 h 43"/>
                <a:gd name="T100" fmla="*/ 123 w 131"/>
                <a:gd name="T101" fmla="*/ 5 h 43"/>
                <a:gd name="T102" fmla="*/ 125 w 131"/>
                <a:gd name="T103" fmla="*/ 8 h 43"/>
                <a:gd name="T104" fmla="*/ 126 w 131"/>
                <a:gd name="T105" fmla="*/ 17 h 43"/>
                <a:gd name="T106" fmla="*/ 125 w 131"/>
                <a:gd name="T107" fmla="*/ 23 h 43"/>
                <a:gd name="T108" fmla="*/ 120 w 131"/>
                <a:gd name="T109" fmla="*/ 26 h 43"/>
                <a:gd name="T110" fmla="*/ 104 w 131"/>
                <a:gd name="T111" fmla="*/ 28 h 43"/>
                <a:gd name="T112" fmla="*/ 102 w 131"/>
                <a:gd name="T113" fmla="*/ 28 h 43"/>
                <a:gd name="T114" fmla="*/ 108 w 131"/>
                <a:gd name="T115" fmla="*/ 32 h 43"/>
                <a:gd name="T116" fmla="*/ 121 w 131"/>
                <a:gd name="T117" fmla="*/ 30 h 43"/>
                <a:gd name="T118" fmla="*/ 128 w 131"/>
                <a:gd name="T119" fmla="*/ 25 h 43"/>
                <a:gd name="T120" fmla="*/ 130 w 131"/>
                <a:gd name="T121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" h="43">
                  <a:moveTo>
                    <a:pt x="71" y="32"/>
                  </a:moveTo>
                  <a:cubicBezTo>
                    <a:pt x="70" y="34"/>
                    <a:pt x="68" y="35"/>
                    <a:pt x="66" y="35"/>
                  </a:cubicBezTo>
                  <a:lnTo>
                    <a:pt x="44" y="39"/>
                  </a:lnTo>
                  <a:cubicBezTo>
                    <a:pt x="40" y="39"/>
                    <a:pt x="36" y="36"/>
                    <a:pt x="35" y="32"/>
                  </a:cubicBezTo>
                  <a:lnTo>
                    <a:pt x="34" y="24"/>
                  </a:lnTo>
                  <a:cubicBezTo>
                    <a:pt x="33" y="21"/>
                    <a:pt x="35" y="19"/>
                    <a:pt x="38" y="18"/>
                  </a:cubicBezTo>
                  <a:lnTo>
                    <a:pt x="69" y="13"/>
                  </a:lnTo>
                  <a:cubicBezTo>
                    <a:pt x="69" y="13"/>
                    <a:pt x="69" y="13"/>
                    <a:pt x="69" y="13"/>
                  </a:cubicBezTo>
                  <a:cubicBezTo>
                    <a:pt x="70" y="13"/>
                    <a:pt x="70" y="13"/>
                    <a:pt x="70" y="14"/>
                  </a:cubicBezTo>
                  <a:cubicBezTo>
                    <a:pt x="70" y="14"/>
                    <a:pt x="70" y="14"/>
                    <a:pt x="71" y="14"/>
                  </a:cubicBezTo>
                  <a:lnTo>
                    <a:pt x="72" y="26"/>
                  </a:lnTo>
                  <a:cubicBezTo>
                    <a:pt x="73" y="28"/>
                    <a:pt x="72" y="30"/>
                    <a:pt x="71" y="32"/>
                  </a:cubicBezTo>
                  <a:close/>
                  <a:moveTo>
                    <a:pt x="130" y="16"/>
                  </a:moveTo>
                  <a:lnTo>
                    <a:pt x="129" y="8"/>
                  </a:lnTo>
                  <a:cubicBezTo>
                    <a:pt x="128" y="6"/>
                    <a:pt x="127" y="4"/>
                    <a:pt x="125" y="2"/>
                  </a:cubicBezTo>
                  <a:cubicBezTo>
                    <a:pt x="124" y="1"/>
                    <a:pt x="121" y="0"/>
                    <a:pt x="119" y="1"/>
                  </a:cubicBezTo>
                  <a:lnTo>
                    <a:pt x="94" y="5"/>
                  </a:lnTo>
                  <a:cubicBezTo>
                    <a:pt x="93" y="5"/>
                    <a:pt x="92" y="5"/>
                    <a:pt x="92" y="6"/>
                  </a:cubicBezTo>
                  <a:lnTo>
                    <a:pt x="89" y="5"/>
                  </a:lnTo>
                  <a:cubicBezTo>
                    <a:pt x="84" y="3"/>
                    <a:pt x="78" y="4"/>
                    <a:pt x="74" y="7"/>
                  </a:cubicBezTo>
                  <a:lnTo>
                    <a:pt x="70" y="9"/>
                  </a:lnTo>
                  <a:cubicBezTo>
                    <a:pt x="70" y="9"/>
                    <a:pt x="69" y="9"/>
                    <a:pt x="69" y="9"/>
                  </a:cubicBezTo>
                  <a:lnTo>
                    <a:pt x="37" y="15"/>
                  </a:lnTo>
                  <a:cubicBezTo>
                    <a:pt x="35" y="15"/>
                    <a:pt x="2" y="29"/>
                    <a:pt x="2" y="29"/>
                  </a:cubicBezTo>
                  <a:cubicBezTo>
                    <a:pt x="1" y="29"/>
                    <a:pt x="0" y="30"/>
                    <a:pt x="1" y="31"/>
                  </a:cubicBezTo>
                  <a:cubicBezTo>
                    <a:pt x="1" y="32"/>
                    <a:pt x="2" y="32"/>
                    <a:pt x="2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0" y="22"/>
                  </a:lnTo>
                  <a:cubicBezTo>
                    <a:pt x="30" y="23"/>
                    <a:pt x="30" y="23"/>
                    <a:pt x="30" y="24"/>
                  </a:cubicBezTo>
                  <a:lnTo>
                    <a:pt x="31" y="33"/>
                  </a:lnTo>
                  <a:cubicBezTo>
                    <a:pt x="32" y="39"/>
                    <a:pt x="37" y="43"/>
                    <a:pt x="43" y="43"/>
                  </a:cubicBezTo>
                  <a:cubicBezTo>
                    <a:pt x="43" y="43"/>
                    <a:pt x="44" y="43"/>
                    <a:pt x="44" y="43"/>
                  </a:cubicBezTo>
                  <a:lnTo>
                    <a:pt x="67" y="39"/>
                  </a:lnTo>
                  <a:cubicBezTo>
                    <a:pt x="70" y="38"/>
                    <a:pt x="72" y="37"/>
                    <a:pt x="74" y="34"/>
                  </a:cubicBezTo>
                  <a:cubicBezTo>
                    <a:pt x="76" y="32"/>
                    <a:pt x="77" y="29"/>
                    <a:pt x="76" y="26"/>
                  </a:cubicBezTo>
                  <a:lnTo>
                    <a:pt x="74" y="14"/>
                  </a:lnTo>
                  <a:cubicBezTo>
                    <a:pt x="74" y="13"/>
                    <a:pt x="74" y="12"/>
                    <a:pt x="74" y="12"/>
                  </a:cubicBezTo>
                  <a:lnTo>
                    <a:pt x="76" y="10"/>
                  </a:lnTo>
                  <a:cubicBezTo>
                    <a:pt x="80" y="8"/>
                    <a:pt x="84" y="7"/>
                    <a:pt x="87" y="9"/>
                  </a:cubicBezTo>
                  <a:lnTo>
                    <a:pt x="90" y="10"/>
                  </a:lnTo>
                  <a:cubicBezTo>
                    <a:pt x="90" y="10"/>
                    <a:pt x="90" y="10"/>
                    <a:pt x="90" y="11"/>
                  </a:cubicBezTo>
                  <a:lnTo>
                    <a:pt x="92" y="23"/>
                  </a:lnTo>
                  <a:lnTo>
                    <a:pt x="92" y="23"/>
                  </a:lnTo>
                  <a:lnTo>
                    <a:pt x="98" y="26"/>
                  </a:lnTo>
                  <a:cubicBezTo>
                    <a:pt x="97" y="25"/>
                    <a:pt x="96" y="24"/>
                    <a:pt x="96" y="22"/>
                  </a:cubicBezTo>
                  <a:lnTo>
                    <a:pt x="94" y="10"/>
                  </a:lnTo>
                  <a:cubicBezTo>
                    <a:pt x="94" y="10"/>
                    <a:pt x="94" y="9"/>
                    <a:pt x="94" y="9"/>
                  </a:cubicBezTo>
                  <a:cubicBezTo>
                    <a:pt x="94" y="9"/>
                    <a:pt x="94" y="9"/>
                    <a:pt x="95" y="9"/>
                  </a:cubicBezTo>
                  <a:lnTo>
                    <a:pt x="120" y="5"/>
                  </a:lnTo>
                  <a:cubicBezTo>
                    <a:pt x="120" y="5"/>
                    <a:pt x="120" y="5"/>
                    <a:pt x="120" y="5"/>
                  </a:cubicBezTo>
                  <a:cubicBezTo>
                    <a:pt x="121" y="5"/>
                    <a:pt x="122" y="5"/>
                    <a:pt x="123" y="5"/>
                  </a:cubicBezTo>
                  <a:cubicBezTo>
                    <a:pt x="124" y="6"/>
                    <a:pt x="125" y="7"/>
                    <a:pt x="125" y="8"/>
                  </a:cubicBezTo>
                  <a:lnTo>
                    <a:pt x="126" y="17"/>
                  </a:lnTo>
                  <a:cubicBezTo>
                    <a:pt x="127" y="19"/>
                    <a:pt x="126" y="21"/>
                    <a:pt x="125" y="23"/>
                  </a:cubicBezTo>
                  <a:cubicBezTo>
                    <a:pt x="124" y="24"/>
                    <a:pt x="122" y="25"/>
                    <a:pt x="120" y="26"/>
                  </a:cubicBezTo>
                  <a:lnTo>
                    <a:pt x="104" y="28"/>
                  </a:lnTo>
                  <a:cubicBezTo>
                    <a:pt x="103" y="29"/>
                    <a:pt x="102" y="28"/>
                    <a:pt x="102" y="28"/>
                  </a:cubicBezTo>
                  <a:lnTo>
                    <a:pt x="108" y="32"/>
                  </a:lnTo>
                  <a:lnTo>
                    <a:pt x="121" y="30"/>
                  </a:lnTo>
                  <a:cubicBezTo>
                    <a:pt x="124" y="29"/>
                    <a:pt x="126" y="28"/>
                    <a:pt x="128" y="25"/>
                  </a:cubicBezTo>
                  <a:cubicBezTo>
                    <a:pt x="130" y="23"/>
                    <a:pt x="131" y="19"/>
                    <a:pt x="130" y="1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61">
              <a:extLst>
                <a:ext uri="{FF2B5EF4-FFF2-40B4-BE49-F238E27FC236}">
                  <a16:creationId xmlns:a16="http://schemas.microsoft.com/office/drawing/2014/main" id="{CF204F94-21CE-4D78-8259-4311205DC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9" y="2173288"/>
              <a:ext cx="257175" cy="215900"/>
            </a:xfrm>
            <a:custGeom>
              <a:avLst/>
              <a:gdLst>
                <a:gd name="T0" fmla="*/ 406 w 406"/>
                <a:gd name="T1" fmla="*/ 94 h 340"/>
                <a:gd name="T2" fmla="*/ 311 w 406"/>
                <a:gd name="T3" fmla="*/ 0 h 340"/>
                <a:gd name="T4" fmla="*/ 263 w 406"/>
                <a:gd name="T5" fmla="*/ 14 h 340"/>
                <a:gd name="T6" fmla="*/ 228 w 406"/>
                <a:gd name="T7" fmla="*/ 10 h 340"/>
                <a:gd name="T8" fmla="*/ 74 w 406"/>
                <a:gd name="T9" fmla="*/ 117 h 340"/>
                <a:gd name="T10" fmla="*/ 67 w 406"/>
                <a:gd name="T11" fmla="*/ 117 h 340"/>
                <a:gd name="T12" fmla="*/ 0 w 406"/>
                <a:gd name="T13" fmla="*/ 184 h 340"/>
                <a:gd name="T14" fmla="*/ 67 w 406"/>
                <a:gd name="T15" fmla="*/ 251 h 340"/>
                <a:gd name="T16" fmla="*/ 81 w 406"/>
                <a:gd name="T17" fmla="*/ 249 h 340"/>
                <a:gd name="T18" fmla="*/ 228 w 406"/>
                <a:gd name="T19" fmla="*/ 340 h 340"/>
                <a:gd name="T20" fmla="*/ 393 w 406"/>
                <a:gd name="T21" fmla="*/ 175 h 340"/>
                <a:gd name="T22" fmla="*/ 391 w 406"/>
                <a:gd name="T23" fmla="*/ 146 h 340"/>
                <a:gd name="T24" fmla="*/ 406 w 406"/>
                <a:gd name="T25" fmla="*/ 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6" h="340">
                  <a:moveTo>
                    <a:pt x="406" y="94"/>
                  </a:moveTo>
                  <a:cubicBezTo>
                    <a:pt x="406" y="42"/>
                    <a:pt x="364" y="0"/>
                    <a:pt x="311" y="0"/>
                  </a:cubicBezTo>
                  <a:cubicBezTo>
                    <a:pt x="294" y="0"/>
                    <a:pt x="277" y="5"/>
                    <a:pt x="263" y="14"/>
                  </a:cubicBezTo>
                  <a:cubicBezTo>
                    <a:pt x="252" y="11"/>
                    <a:pt x="240" y="10"/>
                    <a:pt x="228" y="10"/>
                  </a:cubicBezTo>
                  <a:cubicBezTo>
                    <a:pt x="157" y="10"/>
                    <a:pt x="97" y="54"/>
                    <a:pt x="74" y="117"/>
                  </a:cubicBezTo>
                  <a:cubicBezTo>
                    <a:pt x="71" y="117"/>
                    <a:pt x="69" y="117"/>
                    <a:pt x="67" y="117"/>
                  </a:cubicBezTo>
                  <a:cubicBezTo>
                    <a:pt x="30" y="117"/>
                    <a:pt x="0" y="147"/>
                    <a:pt x="0" y="184"/>
                  </a:cubicBezTo>
                  <a:cubicBezTo>
                    <a:pt x="0" y="221"/>
                    <a:pt x="30" y="251"/>
                    <a:pt x="67" y="251"/>
                  </a:cubicBezTo>
                  <a:cubicBezTo>
                    <a:pt x="72" y="251"/>
                    <a:pt x="76" y="250"/>
                    <a:pt x="81" y="249"/>
                  </a:cubicBezTo>
                  <a:cubicBezTo>
                    <a:pt x="108" y="303"/>
                    <a:pt x="164" y="340"/>
                    <a:pt x="228" y="340"/>
                  </a:cubicBezTo>
                  <a:cubicBezTo>
                    <a:pt x="319" y="340"/>
                    <a:pt x="393" y="266"/>
                    <a:pt x="393" y="175"/>
                  </a:cubicBezTo>
                  <a:cubicBezTo>
                    <a:pt x="393" y="165"/>
                    <a:pt x="392" y="155"/>
                    <a:pt x="391" y="146"/>
                  </a:cubicBezTo>
                  <a:cubicBezTo>
                    <a:pt x="400" y="131"/>
                    <a:pt x="406" y="113"/>
                    <a:pt x="406" y="94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962">
              <a:extLst>
                <a:ext uri="{FF2B5EF4-FFF2-40B4-BE49-F238E27FC236}">
                  <a16:creationId xmlns:a16="http://schemas.microsoft.com/office/drawing/2014/main" id="{573B1E79-5074-44B0-8F96-8E55FCB5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664" y="2144713"/>
              <a:ext cx="23813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963">
              <a:extLst>
                <a:ext uri="{FF2B5EF4-FFF2-40B4-BE49-F238E27FC236}">
                  <a16:creationId xmlns:a16="http://schemas.microsoft.com/office/drawing/2014/main" id="{88EDBB74-D81F-4F9C-9335-B5D4DF1A2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3614" y="2185988"/>
              <a:ext cx="238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964">
              <a:extLst>
                <a:ext uri="{FF2B5EF4-FFF2-40B4-BE49-F238E27FC236}">
                  <a16:creationId xmlns:a16="http://schemas.microsoft.com/office/drawing/2014/main" id="{41AA2776-B74D-48BE-A37A-B84DAEEC3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9" y="2251075"/>
              <a:ext cx="23813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965">
              <a:extLst>
                <a:ext uri="{FF2B5EF4-FFF2-40B4-BE49-F238E27FC236}">
                  <a16:creationId xmlns:a16="http://schemas.microsoft.com/office/drawing/2014/main" id="{9A681071-FEDA-46AE-BD25-341417325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4" y="2166938"/>
              <a:ext cx="23813" cy="23813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66">
              <a:extLst>
                <a:ext uri="{FF2B5EF4-FFF2-40B4-BE49-F238E27FC236}">
                  <a16:creationId xmlns:a16="http://schemas.microsoft.com/office/drawing/2014/main" id="{337BE8D9-D9C7-497E-AC45-E4B2EB212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701" y="2201863"/>
              <a:ext cx="7938" cy="19050"/>
            </a:xfrm>
            <a:custGeom>
              <a:avLst/>
              <a:gdLst>
                <a:gd name="T0" fmla="*/ 7 w 13"/>
                <a:gd name="T1" fmla="*/ 0 h 31"/>
                <a:gd name="T2" fmla="*/ 0 w 13"/>
                <a:gd name="T3" fmla="*/ 31 h 31"/>
                <a:gd name="T4" fmla="*/ 11 w 13"/>
                <a:gd name="T5" fmla="*/ 18 h 31"/>
                <a:gd name="T6" fmla="*/ 12 w 13"/>
                <a:gd name="T7" fmla="*/ 7 h 31"/>
                <a:gd name="T8" fmla="*/ 10 w 13"/>
                <a:gd name="T9" fmla="*/ 2 h 31"/>
                <a:gd name="T10" fmla="*/ 7 w 13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1">
                  <a:moveTo>
                    <a:pt x="7" y="0"/>
                  </a:moveTo>
                  <a:lnTo>
                    <a:pt x="0" y="31"/>
                  </a:lnTo>
                  <a:cubicBezTo>
                    <a:pt x="6" y="28"/>
                    <a:pt x="10" y="23"/>
                    <a:pt x="11" y="18"/>
                  </a:cubicBezTo>
                  <a:lnTo>
                    <a:pt x="12" y="7"/>
                  </a:lnTo>
                  <a:cubicBezTo>
                    <a:pt x="13" y="5"/>
                    <a:pt x="12" y="3"/>
                    <a:pt x="10" y="2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67">
              <a:extLst>
                <a:ext uri="{FF2B5EF4-FFF2-40B4-BE49-F238E27FC236}">
                  <a16:creationId xmlns:a16="http://schemas.microsoft.com/office/drawing/2014/main" id="{E7F2969B-6D44-440D-AD63-EAF9CE27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1" y="2159000"/>
              <a:ext cx="7938" cy="15875"/>
            </a:xfrm>
            <a:custGeom>
              <a:avLst/>
              <a:gdLst>
                <a:gd name="T0" fmla="*/ 5 w 13"/>
                <a:gd name="T1" fmla="*/ 0 h 24"/>
                <a:gd name="T2" fmla="*/ 1 w 13"/>
                <a:gd name="T3" fmla="*/ 24 h 24"/>
                <a:gd name="T4" fmla="*/ 13 w 13"/>
                <a:gd name="T5" fmla="*/ 3 h 24"/>
                <a:gd name="T6" fmla="*/ 5 w 13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4">
                  <a:moveTo>
                    <a:pt x="5" y="0"/>
                  </a:moveTo>
                  <a:cubicBezTo>
                    <a:pt x="5" y="0"/>
                    <a:pt x="0" y="8"/>
                    <a:pt x="1" y="24"/>
                  </a:cubicBezTo>
                  <a:cubicBezTo>
                    <a:pt x="6" y="16"/>
                    <a:pt x="13" y="3"/>
                    <a:pt x="13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68">
              <a:extLst>
                <a:ext uri="{FF2B5EF4-FFF2-40B4-BE49-F238E27FC236}">
                  <a16:creationId xmlns:a16="http://schemas.microsoft.com/office/drawing/2014/main" id="{83B748CB-3445-442C-B12B-061313DE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239" y="2336800"/>
              <a:ext cx="85725" cy="52388"/>
            </a:xfrm>
            <a:custGeom>
              <a:avLst/>
              <a:gdLst>
                <a:gd name="T0" fmla="*/ 68 w 135"/>
                <a:gd name="T1" fmla="*/ 81 h 83"/>
                <a:gd name="T2" fmla="*/ 135 w 135"/>
                <a:gd name="T3" fmla="*/ 58 h 83"/>
                <a:gd name="T4" fmla="*/ 130 w 135"/>
                <a:gd name="T5" fmla="*/ 28 h 83"/>
                <a:gd name="T6" fmla="*/ 127 w 135"/>
                <a:gd name="T7" fmla="*/ 16 h 83"/>
                <a:gd name="T8" fmla="*/ 67 w 135"/>
                <a:gd name="T9" fmla="*/ 8 h 83"/>
                <a:gd name="T10" fmla="*/ 66 w 135"/>
                <a:gd name="T11" fmla="*/ 0 h 83"/>
                <a:gd name="T12" fmla="*/ 6 w 135"/>
                <a:gd name="T13" fmla="*/ 11 h 83"/>
                <a:gd name="T14" fmla="*/ 0 w 135"/>
                <a:gd name="T15" fmla="*/ 39 h 83"/>
                <a:gd name="T16" fmla="*/ 1 w 135"/>
                <a:gd name="T17" fmla="*/ 76 h 83"/>
                <a:gd name="T18" fmla="*/ 47 w 135"/>
                <a:gd name="T19" fmla="*/ 83 h 83"/>
                <a:gd name="T20" fmla="*/ 64 w 135"/>
                <a:gd name="T21" fmla="*/ 82 h 83"/>
                <a:gd name="T22" fmla="*/ 64 w 135"/>
                <a:gd name="T23" fmla="*/ 82 h 83"/>
                <a:gd name="T24" fmla="*/ 66 w 135"/>
                <a:gd name="T25" fmla="*/ 81 h 83"/>
                <a:gd name="T26" fmla="*/ 68 w 135"/>
                <a:gd name="T27" fmla="*/ 8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83">
                  <a:moveTo>
                    <a:pt x="68" y="81"/>
                  </a:moveTo>
                  <a:cubicBezTo>
                    <a:pt x="92" y="78"/>
                    <a:pt x="115" y="70"/>
                    <a:pt x="135" y="58"/>
                  </a:cubicBezTo>
                  <a:cubicBezTo>
                    <a:pt x="134" y="47"/>
                    <a:pt x="132" y="37"/>
                    <a:pt x="130" y="28"/>
                  </a:cubicBezTo>
                  <a:lnTo>
                    <a:pt x="127" y="16"/>
                  </a:lnTo>
                  <a:lnTo>
                    <a:pt x="67" y="8"/>
                  </a:lnTo>
                  <a:lnTo>
                    <a:pt x="66" y="0"/>
                  </a:lnTo>
                  <a:lnTo>
                    <a:pt x="6" y="11"/>
                  </a:lnTo>
                  <a:lnTo>
                    <a:pt x="0" y="39"/>
                  </a:lnTo>
                  <a:cubicBezTo>
                    <a:pt x="0" y="51"/>
                    <a:pt x="1" y="64"/>
                    <a:pt x="1" y="76"/>
                  </a:cubicBezTo>
                  <a:cubicBezTo>
                    <a:pt x="16" y="80"/>
                    <a:pt x="31" y="83"/>
                    <a:pt x="47" y="83"/>
                  </a:cubicBezTo>
                  <a:cubicBezTo>
                    <a:pt x="53" y="83"/>
                    <a:pt x="58" y="82"/>
                    <a:pt x="64" y="82"/>
                  </a:cubicBezTo>
                  <a:lnTo>
                    <a:pt x="64" y="82"/>
                  </a:lnTo>
                  <a:cubicBezTo>
                    <a:pt x="65" y="82"/>
                    <a:pt x="66" y="82"/>
                    <a:pt x="66" y="81"/>
                  </a:cubicBezTo>
                  <a:cubicBezTo>
                    <a:pt x="67" y="81"/>
                    <a:pt x="68" y="81"/>
                    <a:pt x="68" y="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69">
              <a:extLst>
                <a:ext uri="{FF2B5EF4-FFF2-40B4-BE49-F238E27FC236}">
                  <a16:creationId xmlns:a16="http://schemas.microsoft.com/office/drawing/2014/main" id="{E0978D2A-B71B-47A7-8FE6-29DA0B49A4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2814" y="2184400"/>
              <a:ext cx="50800" cy="63500"/>
            </a:xfrm>
            <a:custGeom>
              <a:avLst/>
              <a:gdLst>
                <a:gd name="T0" fmla="*/ 23 w 78"/>
                <a:gd name="T1" fmla="*/ 35 h 101"/>
                <a:gd name="T2" fmla="*/ 25 w 78"/>
                <a:gd name="T3" fmla="*/ 36 h 101"/>
                <a:gd name="T4" fmla="*/ 17 w 78"/>
                <a:gd name="T5" fmla="*/ 38 h 101"/>
                <a:gd name="T6" fmla="*/ 17 w 78"/>
                <a:gd name="T7" fmla="*/ 38 h 101"/>
                <a:gd name="T8" fmla="*/ 23 w 78"/>
                <a:gd name="T9" fmla="*/ 35 h 101"/>
                <a:gd name="T10" fmla="*/ 61 w 78"/>
                <a:gd name="T11" fmla="*/ 66 h 101"/>
                <a:gd name="T12" fmla="*/ 43 w 78"/>
                <a:gd name="T13" fmla="*/ 27 h 101"/>
                <a:gd name="T14" fmla="*/ 19 w 78"/>
                <a:gd name="T15" fmla="*/ 0 h 101"/>
                <a:gd name="T16" fmla="*/ 18 w 78"/>
                <a:gd name="T17" fmla="*/ 0 h 101"/>
                <a:gd name="T18" fmla="*/ 16 w 78"/>
                <a:gd name="T19" fmla="*/ 7 h 101"/>
                <a:gd name="T20" fmla="*/ 31 w 78"/>
                <a:gd name="T21" fmla="*/ 30 h 101"/>
                <a:gd name="T22" fmla="*/ 22 w 78"/>
                <a:gd name="T23" fmla="*/ 28 h 101"/>
                <a:gd name="T24" fmla="*/ 12 w 78"/>
                <a:gd name="T25" fmla="*/ 33 h 101"/>
                <a:gd name="T26" fmla="*/ 7 w 78"/>
                <a:gd name="T27" fmla="*/ 44 h 101"/>
                <a:gd name="T28" fmla="*/ 8 w 78"/>
                <a:gd name="T29" fmla="*/ 44 h 101"/>
                <a:gd name="T30" fmla="*/ 10 w 78"/>
                <a:gd name="T31" fmla="*/ 45 h 101"/>
                <a:gd name="T32" fmla="*/ 7 w 78"/>
                <a:gd name="T33" fmla="*/ 48 h 101"/>
                <a:gd name="T34" fmla="*/ 8 w 78"/>
                <a:gd name="T35" fmla="*/ 49 h 101"/>
                <a:gd name="T36" fmla="*/ 15 w 78"/>
                <a:gd name="T37" fmla="*/ 49 h 101"/>
                <a:gd name="T38" fmla="*/ 15 w 78"/>
                <a:gd name="T39" fmla="*/ 49 h 101"/>
                <a:gd name="T40" fmla="*/ 21 w 78"/>
                <a:gd name="T41" fmla="*/ 48 h 101"/>
                <a:gd name="T42" fmla="*/ 24 w 78"/>
                <a:gd name="T43" fmla="*/ 46 h 101"/>
                <a:gd name="T44" fmla="*/ 27 w 78"/>
                <a:gd name="T45" fmla="*/ 45 h 101"/>
                <a:gd name="T46" fmla="*/ 32 w 78"/>
                <a:gd name="T47" fmla="*/ 49 h 101"/>
                <a:gd name="T48" fmla="*/ 33 w 78"/>
                <a:gd name="T49" fmla="*/ 52 h 101"/>
                <a:gd name="T50" fmla="*/ 23 w 78"/>
                <a:gd name="T51" fmla="*/ 55 h 101"/>
                <a:gd name="T52" fmla="*/ 5 w 78"/>
                <a:gd name="T53" fmla="*/ 53 h 101"/>
                <a:gd name="T54" fmla="*/ 0 w 78"/>
                <a:gd name="T55" fmla="*/ 58 h 101"/>
                <a:gd name="T56" fmla="*/ 0 w 78"/>
                <a:gd name="T57" fmla="*/ 59 h 101"/>
                <a:gd name="T58" fmla="*/ 2 w 78"/>
                <a:gd name="T59" fmla="*/ 60 h 101"/>
                <a:gd name="T60" fmla="*/ 19 w 78"/>
                <a:gd name="T61" fmla="*/ 65 h 101"/>
                <a:gd name="T62" fmla="*/ 19 w 78"/>
                <a:gd name="T63" fmla="*/ 65 h 101"/>
                <a:gd name="T64" fmla="*/ 42 w 78"/>
                <a:gd name="T65" fmla="*/ 77 h 101"/>
                <a:gd name="T66" fmla="*/ 56 w 78"/>
                <a:gd name="T67" fmla="*/ 100 h 101"/>
                <a:gd name="T68" fmla="*/ 57 w 78"/>
                <a:gd name="T69" fmla="*/ 101 h 101"/>
                <a:gd name="T70" fmla="*/ 78 w 78"/>
                <a:gd name="T71" fmla="*/ 90 h 101"/>
                <a:gd name="T72" fmla="*/ 61 w 78"/>
                <a:gd name="T73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101">
                  <a:moveTo>
                    <a:pt x="23" y="35"/>
                  </a:moveTo>
                  <a:lnTo>
                    <a:pt x="25" y="36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23" y="35"/>
                  </a:lnTo>
                  <a:close/>
                  <a:moveTo>
                    <a:pt x="61" y="66"/>
                  </a:moveTo>
                  <a:cubicBezTo>
                    <a:pt x="55" y="51"/>
                    <a:pt x="43" y="27"/>
                    <a:pt x="43" y="27"/>
                  </a:cubicBezTo>
                  <a:cubicBezTo>
                    <a:pt x="43" y="27"/>
                    <a:pt x="24" y="6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5" y="2"/>
                    <a:pt x="15" y="5"/>
                    <a:pt x="16" y="7"/>
                  </a:cubicBezTo>
                  <a:cubicBezTo>
                    <a:pt x="18" y="13"/>
                    <a:pt x="23" y="20"/>
                    <a:pt x="31" y="30"/>
                  </a:cubicBezTo>
                  <a:lnTo>
                    <a:pt x="22" y="28"/>
                  </a:lnTo>
                  <a:lnTo>
                    <a:pt x="12" y="33"/>
                  </a:lnTo>
                  <a:lnTo>
                    <a:pt x="7" y="44"/>
                  </a:lnTo>
                  <a:lnTo>
                    <a:pt x="8" y="44"/>
                  </a:lnTo>
                  <a:cubicBezTo>
                    <a:pt x="9" y="45"/>
                    <a:pt x="9" y="45"/>
                    <a:pt x="10" y="45"/>
                  </a:cubicBezTo>
                  <a:lnTo>
                    <a:pt x="7" y="48"/>
                  </a:lnTo>
                  <a:lnTo>
                    <a:pt x="8" y="49"/>
                  </a:lnTo>
                  <a:cubicBezTo>
                    <a:pt x="10" y="50"/>
                    <a:pt x="13" y="50"/>
                    <a:pt x="15" y="49"/>
                  </a:cubicBezTo>
                  <a:lnTo>
                    <a:pt x="15" y="49"/>
                  </a:lnTo>
                  <a:cubicBezTo>
                    <a:pt x="17" y="50"/>
                    <a:pt x="20" y="50"/>
                    <a:pt x="21" y="48"/>
                  </a:cubicBezTo>
                  <a:lnTo>
                    <a:pt x="24" y="46"/>
                  </a:lnTo>
                  <a:lnTo>
                    <a:pt x="27" y="45"/>
                  </a:lnTo>
                  <a:lnTo>
                    <a:pt x="32" y="49"/>
                  </a:lnTo>
                  <a:cubicBezTo>
                    <a:pt x="32" y="50"/>
                    <a:pt x="32" y="51"/>
                    <a:pt x="33" y="52"/>
                  </a:cubicBezTo>
                  <a:cubicBezTo>
                    <a:pt x="29" y="57"/>
                    <a:pt x="23" y="55"/>
                    <a:pt x="23" y="55"/>
                  </a:cubicBezTo>
                  <a:cubicBezTo>
                    <a:pt x="16" y="51"/>
                    <a:pt x="9" y="52"/>
                    <a:pt x="5" y="53"/>
                  </a:cubicBezTo>
                  <a:cubicBezTo>
                    <a:pt x="2" y="54"/>
                    <a:pt x="1" y="56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10" y="59"/>
                    <a:pt x="18" y="64"/>
                    <a:pt x="19" y="65"/>
                  </a:cubicBezTo>
                  <a:lnTo>
                    <a:pt x="19" y="65"/>
                  </a:lnTo>
                  <a:lnTo>
                    <a:pt x="42" y="77"/>
                  </a:lnTo>
                  <a:cubicBezTo>
                    <a:pt x="45" y="86"/>
                    <a:pt x="50" y="93"/>
                    <a:pt x="56" y="100"/>
                  </a:cubicBezTo>
                  <a:lnTo>
                    <a:pt x="57" y="101"/>
                  </a:lnTo>
                  <a:lnTo>
                    <a:pt x="78" y="90"/>
                  </a:lnTo>
                  <a:lnTo>
                    <a:pt x="61" y="66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70">
              <a:extLst>
                <a:ext uri="{FF2B5EF4-FFF2-40B4-BE49-F238E27FC236}">
                  <a16:creationId xmlns:a16="http://schemas.microsoft.com/office/drawing/2014/main" id="{E2770C84-9317-4294-AF6E-BDBAA0CC0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801" y="2225675"/>
              <a:ext cx="192088" cy="152400"/>
            </a:xfrm>
            <a:custGeom>
              <a:avLst/>
              <a:gdLst>
                <a:gd name="T0" fmla="*/ 299 w 303"/>
                <a:gd name="T1" fmla="*/ 95 h 240"/>
                <a:gd name="T2" fmla="*/ 236 w 303"/>
                <a:gd name="T3" fmla="*/ 20 h 240"/>
                <a:gd name="T4" fmla="*/ 236 w 303"/>
                <a:gd name="T5" fmla="*/ 20 h 240"/>
                <a:gd name="T6" fmla="*/ 223 w 303"/>
                <a:gd name="T7" fmla="*/ 11 h 240"/>
                <a:gd name="T8" fmla="*/ 208 w 303"/>
                <a:gd name="T9" fmla="*/ 7 h 240"/>
                <a:gd name="T10" fmla="*/ 145 w 303"/>
                <a:gd name="T11" fmla="*/ 2 h 240"/>
                <a:gd name="T12" fmla="*/ 127 w 303"/>
                <a:gd name="T13" fmla="*/ 5 h 240"/>
                <a:gd name="T14" fmla="*/ 114 w 303"/>
                <a:gd name="T15" fmla="*/ 11 h 240"/>
                <a:gd name="T16" fmla="*/ 114 w 303"/>
                <a:gd name="T17" fmla="*/ 11 h 240"/>
                <a:gd name="T18" fmla="*/ 114 w 303"/>
                <a:gd name="T19" fmla="*/ 11 h 240"/>
                <a:gd name="T20" fmla="*/ 110 w 303"/>
                <a:gd name="T21" fmla="*/ 15 h 240"/>
                <a:gd name="T22" fmla="*/ 68 w 303"/>
                <a:gd name="T23" fmla="*/ 63 h 240"/>
                <a:gd name="T24" fmla="*/ 24 w 303"/>
                <a:gd name="T25" fmla="*/ 2 h 240"/>
                <a:gd name="T26" fmla="*/ 0 w 303"/>
                <a:gd name="T27" fmla="*/ 16 h 240"/>
                <a:gd name="T28" fmla="*/ 49 w 303"/>
                <a:gd name="T29" fmla="*/ 104 h 240"/>
                <a:gd name="T30" fmla="*/ 76 w 303"/>
                <a:gd name="T31" fmla="*/ 108 h 240"/>
                <a:gd name="T32" fmla="*/ 113 w 303"/>
                <a:gd name="T33" fmla="*/ 75 h 240"/>
                <a:gd name="T34" fmla="*/ 121 w 303"/>
                <a:gd name="T35" fmla="*/ 129 h 240"/>
                <a:gd name="T36" fmla="*/ 107 w 303"/>
                <a:gd name="T37" fmla="*/ 209 h 240"/>
                <a:gd name="T38" fmla="*/ 253 w 303"/>
                <a:gd name="T39" fmla="*/ 217 h 240"/>
                <a:gd name="T40" fmla="*/ 234 w 303"/>
                <a:gd name="T41" fmla="*/ 146 h 240"/>
                <a:gd name="T42" fmla="*/ 232 w 303"/>
                <a:gd name="T43" fmla="*/ 123 h 240"/>
                <a:gd name="T44" fmla="*/ 237 w 303"/>
                <a:gd name="T45" fmla="*/ 76 h 240"/>
                <a:gd name="T46" fmla="*/ 267 w 303"/>
                <a:gd name="T47" fmla="*/ 103 h 240"/>
                <a:gd name="T48" fmla="*/ 239 w 303"/>
                <a:gd name="T49" fmla="*/ 158 h 240"/>
                <a:gd name="T50" fmla="*/ 245 w 303"/>
                <a:gd name="T51" fmla="*/ 162 h 240"/>
                <a:gd name="T52" fmla="*/ 263 w 303"/>
                <a:gd name="T53" fmla="*/ 160 h 240"/>
                <a:gd name="T54" fmla="*/ 299 w 303"/>
                <a:gd name="T55" fmla="*/ 112 h 240"/>
                <a:gd name="T56" fmla="*/ 299 w 303"/>
                <a:gd name="T57" fmla="*/ 9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3" h="240">
                  <a:moveTo>
                    <a:pt x="299" y="95"/>
                  </a:moveTo>
                  <a:lnTo>
                    <a:pt x="236" y="20"/>
                  </a:lnTo>
                  <a:lnTo>
                    <a:pt x="236" y="20"/>
                  </a:lnTo>
                  <a:cubicBezTo>
                    <a:pt x="233" y="16"/>
                    <a:pt x="229" y="13"/>
                    <a:pt x="223" y="11"/>
                  </a:cubicBezTo>
                  <a:lnTo>
                    <a:pt x="208" y="7"/>
                  </a:lnTo>
                  <a:cubicBezTo>
                    <a:pt x="187" y="1"/>
                    <a:pt x="166" y="0"/>
                    <a:pt x="145" y="2"/>
                  </a:cubicBezTo>
                  <a:lnTo>
                    <a:pt x="127" y="5"/>
                  </a:lnTo>
                  <a:cubicBezTo>
                    <a:pt x="122" y="5"/>
                    <a:pt x="118" y="8"/>
                    <a:pt x="114" y="11"/>
                  </a:cubicBezTo>
                  <a:lnTo>
                    <a:pt x="114" y="11"/>
                  </a:lnTo>
                  <a:lnTo>
                    <a:pt x="114" y="11"/>
                  </a:lnTo>
                  <a:cubicBezTo>
                    <a:pt x="113" y="12"/>
                    <a:pt x="111" y="14"/>
                    <a:pt x="110" y="15"/>
                  </a:cubicBezTo>
                  <a:lnTo>
                    <a:pt x="68" y="63"/>
                  </a:lnTo>
                  <a:lnTo>
                    <a:pt x="24" y="2"/>
                  </a:lnTo>
                  <a:lnTo>
                    <a:pt x="0" y="16"/>
                  </a:lnTo>
                  <a:lnTo>
                    <a:pt x="49" y="104"/>
                  </a:lnTo>
                  <a:cubicBezTo>
                    <a:pt x="54" y="114"/>
                    <a:pt x="68" y="116"/>
                    <a:pt x="76" y="108"/>
                  </a:cubicBezTo>
                  <a:lnTo>
                    <a:pt x="113" y="75"/>
                  </a:lnTo>
                  <a:lnTo>
                    <a:pt x="121" y="129"/>
                  </a:lnTo>
                  <a:lnTo>
                    <a:pt x="107" y="209"/>
                  </a:lnTo>
                  <a:cubicBezTo>
                    <a:pt x="107" y="209"/>
                    <a:pt x="145" y="240"/>
                    <a:pt x="253" y="217"/>
                  </a:cubicBezTo>
                  <a:cubicBezTo>
                    <a:pt x="246" y="183"/>
                    <a:pt x="242" y="164"/>
                    <a:pt x="234" y="146"/>
                  </a:cubicBezTo>
                  <a:cubicBezTo>
                    <a:pt x="232" y="138"/>
                    <a:pt x="231" y="131"/>
                    <a:pt x="232" y="123"/>
                  </a:cubicBezTo>
                  <a:lnTo>
                    <a:pt x="237" y="76"/>
                  </a:lnTo>
                  <a:lnTo>
                    <a:pt x="267" y="103"/>
                  </a:lnTo>
                  <a:lnTo>
                    <a:pt x="239" y="158"/>
                  </a:lnTo>
                  <a:lnTo>
                    <a:pt x="245" y="162"/>
                  </a:lnTo>
                  <a:cubicBezTo>
                    <a:pt x="250" y="167"/>
                    <a:pt x="259" y="166"/>
                    <a:pt x="263" y="160"/>
                  </a:cubicBezTo>
                  <a:lnTo>
                    <a:pt x="299" y="112"/>
                  </a:lnTo>
                  <a:cubicBezTo>
                    <a:pt x="303" y="107"/>
                    <a:pt x="303" y="100"/>
                    <a:pt x="299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71">
              <a:extLst>
                <a:ext uri="{FF2B5EF4-FFF2-40B4-BE49-F238E27FC236}">
                  <a16:creationId xmlns:a16="http://schemas.microsoft.com/office/drawing/2014/main" id="{A98F97A3-9743-4D0D-8A67-40F225C14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4" y="2325688"/>
              <a:ext cx="28575" cy="31750"/>
            </a:xfrm>
            <a:custGeom>
              <a:avLst/>
              <a:gdLst>
                <a:gd name="T0" fmla="*/ 41 w 45"/>
                <a:gd name="T1" fmla="*/ 32 h 51"/>
                <a:gd name="T2" fmla="*/ 33 w 45"/>
                <a:gd name="T3" fmla="*/ 31 h 51"/>
                <a:gd name="T4" fmla="*/ 42 w 45"/>
                <a:gd name="T5" fmla="*/ 26 h 51"/>
                <a:gd name="T6" fmla="*/ 41 w 45"/>
                <a:gd name="T7" fmla="*/ 25 h 51"/>
                <a:gd name="T8" fmla="*/ 36 w 45"/>
                <a:gd name="T9" fmla="*/ 22 h 51"/>
                <a:gd name="T10" fmla="*/ 29 w 45"/>
                <a:gd name="T11" fmla="*/ 25 h 51"/>
                <a:gd name="T12" fmla="*/ 21 w 45"/>
                <a:gd name="T13" fmla="*/ 11 h 51"/>
                <a:gd name="T14" fmla="*/ 3 w 45"/>
                <a:gd name="T15" fmla="*/ 0 h 51"/>
                <a:gd name="T16" fmla="*/ 0 w 45"/>
                <a:gd name="T17" fmla="*/ 0 h 51"/>
                <a:gd name="T18" fmla="*/ 1 w 45"/>
                <a:gd name="T19" fmla="*/ 12 h 51"/>
                <a:gd name="T20" fmla="*/ 4 w 45"/>
                <a:gd name="T21" fmla="*/ 37 h 51"/>
                <a:gd name="T22" fmla="*/ 11 w 45"/>
                <a:gd name="T23" fmla="*/ 46 h 51"/>
                <a:gd name="T24" fmla="*/ 23 w 45"/>
                <a:gd name="T25" fmla="*/ 51 h 51"/>
                <a:gd name="T26" fmla="*/ 36 w 45"/>
                <a:gd name="T27" fmla="*/ 50 h 51"/>
                <a:gd name="T28" fmla="*/ 36 w 45"/>
                <a:gd name="T29" fmla="*/ 48 h 51"/>
                <a:gd name="T30" fmla="*/ 33 w 45"/>
                <a:gd name="T31" fmla="*/ 45 h 51"/>
                <a:gd name="T32" fmla="*/ 25 w 45"/>
                <a:gd name="T33" fmla="*/ 45 h 51"/>
                <a:gd name="T34" fmla="*/ 22 w 45"/>
                <a:gd name="T35" fmla="*/ 41 h 51"/>
                <a:gd name="T36" fmla="*/ 44 w 45"/>
                <a:gd name="T37" fmla="*/ 38 h 51"/>
                <a:gd name="T38" fmla="*/ 44 w 45"/>
                <a:gd name="T39" fmla="*/ 37 h 51"/>
                <a:gd name="T40" fmla="*/ 41 w 45"/>
                <a:gd name="T41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51">
                  <a:moveTo>
                    <a:pt x="41" y="32"/>
                  </a:moveTo>
                  <a:lnTo>
                    <a:pt x="33" y="31"/>
                  </a:lnTo>
                  <a:lnTo>
                    <a:pt x="42" y="26"/>
                  </a:lnTo>
                  <a:lnTo>
                    <a:pt x="41" y="25"/>
                  </a:lnTo>
                  <a:cubicBezTo>
                    <a:pt x="40" y="23"/>
                    <a:pt x="38" y="22"/>
                    <a:pt x="36" y="22"/>
                  </a:cubicBezTo>
                  <a:lnTo>
                    <a:pt x="29" y="25"/>
                  </a:lnTo>
                  <a:lnTo>
                    <a:pt x="21" y="11"/>
                  </a:lnTo>
                  <a:cubicBezTo>
                    <a:pt x="18" y="4"/>
                    <a:pt x="11" y="0"/>
                    <a:pt x="3" y="0"/>
                  </a:cubicBezTo>
                  <a:lnTo>
                    <a:pt x="0" y="0"/>
                  </a:lnTo>
                  <a:lnTo>
                    <a:pt x="1" y="12"/>
                  </a:lnTo>
                  <a:lnTo>
                    <a:pt x="4" y="37"/>
                  </a:lnTo>
                  <a:cubicBezTo>
                    <a:pt x="5" y="41"/>
                    <a:pt x="7" y="45"/>
                    <a:pt x="11" y="46"/>
                  </a:cubicBezTo>
                  <a:lnTo>
                    <a:pt x="23" y="51"/>
                  </a:lnTo>
                  <a:lnTo>
                    <a:pt x="36" y="50"/>
                  </a:lnTo>
                  <a:lnTo>
                    <a:pt x="36" y="48"/>
                  </a:lnTo>
                  <a:cubicBezTo>
                    <a:pt x="36" y="46"/>
                    <a:pt x="35" y="45"/>
                    <a:pt x="33" y="45"/>
                  </a:cubicBezTo>
                  <a:lnTo>
                    <a:pt x="25" y="45"/>
                  </a:lnTo>
                  <a:lnTo>
                    <a:pt x="22" y="41"/>
                  </a:lnTo>
                  <a:lnTo>
                    <a:pt x="44" y="38"/>
                  </a:lnTo>
                  <a:lnTo>
                    <a:pt x="44" y="37"/>
                  </a:lnTo>
                  <a:cubicBezTo>
                    <a:pt x="45" y="34"/>
                    <a:pt x="43" y="32"/>
                    <a:pt x="41" y="32"/>
                  </a:cubicBez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72">
              <a:extLst>
                <a:ext uri="{FF2B5EF4-FFF2-40B4-BE49-F238E27FC236}">
                  <a16:creationId xmlns:a16="http://schemas.microsoft.com/office/drawing/2014/main" id="{56E74DE1-C261-4B52-99A2-50CC745F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52650"/>
              <a:ext cx="61913" cy="101600"/>
            </a:xfrm>
            <a:custGeom>
              <a:avLst/>
              <a:gdLst>
                <a:gd name="T0" fmla="*/ 76 w 96"/>
                <a:gd name="T1" fmla="*/ 120 h 160"/>
                <a:gd name="T2" fmla="*/ 76 w 96"/>
                <a:gd name="T3" fmla="*/ 120 h 160"/>
                <a:gd name="T4" fmla="*/ 74 w 96"/>
                <a:gd name="T5" fmla="*/ 119 h 160"/>
                <a:gd name="T6" fmla="*/ 67 w 96"/>
                <a:gd name="T7" fmla="*/ 108 h 160"/>
                <a:gd name="T8" fmla="*/ 66 w 96"/>
                <a:gd name="T9" fmla="*/ 107 h 160"/>
                <a:gd name="T10" fmla="*/ 93 w 96"/>
                <a:gd name="T11" fmla="*/ 66 h 160"/>
                <a:gd name="T12" fmla="*/ 93 w 96"/>
                <a:gd name="T13" fmla="*/ 45 h 160"/>
                <a:gd name="T14" fmla="*/ 48 w 96"/>
                <a:gd name="T15" fmla="*/ 0 h 160"/>
                <a:gd name="T16" fmla="*/ 3 w 96"/>
                <a:gd name="T17" fmla="*/ 45 h 160"/>
                <a:gd name="T18" fmla="*/ 3 w 96"/>
                <a:gd name="T19" fmla="*/ 66 h 160"/>
                <a:gd name="T20" fmla="*/ 30 w 96"/>
                <a:gd name="T21" fmla="*/ 107 h 160"/>
                <a:gd name="T22" fmla="*/ 25 w 96"/>
                <a:gd name="T23" fmla="*/ 117 h 160"/>
                <a:gd name="T24" fmla="*/ 0 w 96"/>
                <a:gd name="T25" fmla="*/ 121 h 160"/>
                <a:gd name="T26" fmla="*/ 23 w 96"/>
                <a:gd name="T27" fmla="*/ 144 h 160"/>
                <a:gd name="T28" fmla="*/ 76 w 96"/>
                <a:gd name="T29" fmla="*/ 146 h 160"/>
                <a:gd name="T30" fmla="*/ 96 w 96"/>
                <a:gd name="T31" fmla="*/ 127 h 160"/>
                <a:gd name="T32" fmla="*/ 76 w 96"/>
                <a:gd name="T33" fmla="*/ 1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0">
                  <a:moveTo>
                    <a:pt x="76" y="120"/>
                  </a:moveTo>
                  <a:lnTo>
                    <a:pt x="76" y="120"/>
                  </a:lnTo>
                  <a:lnTo>
                    <a:pt x="74" y="119"/>
                  </a:lnTo>
                  <a:cubicBezTo>
                    <a:pt x="70" y="117"/>
                    <a:pt x="67" y="113"/>
                    <a:pt x="67" y="108"/>
                  </a:cubicBezTo>
                  <a:lnTo>
                    <a:pt x="66" y="107"/>
                  </a:lnTo>
                  <a:cubicBezTo>
                    <a:pt x="82" y="100"/>
                    <a:pt x="93" y="84"/>
                    <a:pt x="93" y="66"/>
                  </a:cubicBezTo>
                  <a:lnTo>
                    <a:pt x="93" y="45"/>
                  </a:lnTo>
                  <a:cubicBezTo>
                    <a:pt x="93" y="20"/>
                    <a:pt x="73" y="0"/>
                    <a:pt x="48" y="0"/>
                  </a:cubicBezTo>
                  <a:cubicBezTo>
                    <a:pt x="23" y="0"/>
                    <a:pt x="3" y="20"/>
                    <a:pt x="3" y="45"/>
                  </a:cubicBezTo>
                  <a:lnTo>
                    <a:pt x="3" y="66"/>
                  </a:lnTo>
                  <a:cubicBezTo>
                    <a:pt x="3" y="85"/>
                    <a:pt x="14" y="100"/>
                    <a:pt x="30" y="107"/>
                  </a:cubicBezTo>
                  <a:cubicBezTo>
                    <a:pt x="30" y="111"/>
                    <a:pt x="28" y="114"/>
                    <a:pt x="25" y="117"/>
                  </a:cubicBezTo>
                  <a:cubicBezTo>
                    <a:pt x="17" y="117"/>
                    <a:pt x="9" y="119"/>
                    <a:pt x="0" y="121"/>
                  </a:cubicBezTo>
                  <a:lnTo>
                    <a:pt x="23" y="144"/>
                  </a:lnTo>
                  <a:cubicBezTo>
                    <a:pt x="37" y="159"/>
                    <a:pt x="61" y="160"/>
                    <a:pt x="76" y="146"/>
                  </a:cubicBezTo>
                  <a:lnTo>
                    <a:pt x="96" y="127"/>
                  </a:lnTo>
                  <a:cubicBezTo>
                    <a:pt x="96" y="127"/>
                    <a:pt x="89" y="123"/>
                    <a:pt x="76" y="120"/>
                  </a:cubicBez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73">
              <a:extLst>
                <a:ext uri="{FF2B5EF4-FFF2-40B4-BE49-F238E27FC236}">
                  <a16:creationId xmlns:a16="http://schemas.microsoft.com/office/drawing/2014/main" id="{C677453C-D0FD-46F3-BF33-24FFC9C25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55825"/>
              <a:ext cx="34925" cy="79375"/>
            </a:xfrm>
            <a:custGeom>
              <a:avLst/>
              <a:gdLst>
                <a:gd name="T0" fmla="*/ 53 w 53"/>
                <a:gd name="T1" fmla="*/ 107 h 123"/>
                <a:gd name="T2" fmla="*/ 41 w 53"/>
                <a:gd name="T3" fmla="*/ 101 h 123"/>
                <a:gd name="T4" fmla="*/ 26 w 53"/>
                <a:gd name="T5" fmla="*/ 82 h 123"/>
                <a:gd name="T6" fmla="*/ 24 w 53"/>
                <a:gd name="T7" fmla="*/ 71 h 123"/>
                <a:gd name="T8" fmla="*/ 16 w 53"/>
                <a:gd name="T9" fmla="*/ 70 h 123"/>
                <a:gd name="T10" fmla="*/ 12 w 53"/>
                <a:gd name="T11" fmla="*/ 62 h 123"/>
                <a:gd name="T12" fmla="*/ 20 w 53"/>
                <a:gd name="T13" fmla="*/ 48 h 123"/>
                <a:gd name="T14" fmla="*/ 36 w 53"/>
                <a:gd name="T15" fmla="*/ 11 h 123"/>
                <a:gd name="T16" fmla="*/ 33 w 53"/>
                <a:gd name="T17" fmla="*/ 8 h 123"/>
                <a:gd name="T18" fmla="*/ 25 w 53"/>
                <a:gd name="T19" fmla="*/ 0 h 123"/>
                <a:gd name="T20" fmla="*/ 3 w 53"/>
                <a:gd name="T21" fmla="*/ 38 h 123"/>
                <a:gd name="T22" fmla="*/ 3 w 53"/>
                <a:gd name="T23" fmla="*/ 59 h 123"/>
                <a:gd name="T24" fmla="*/ 30 w 53"/>
                <a:gd name="T25" fmla="*/ 100 h 123"/>
                <a:gd name="T26" fmla="*/ 30 w 53"/>
                <a:gd name="T27" fmla="*/ 100 h 123"/>
                <a:gd name="T28" fmla="*/ 25 w 53"/>
                <a:gd name="T29" fmla="*/ 110 h 123"/>
                <a:gd name="T30" fmla="*/ 0 w 53"/>
                <a:gd name="T31" fmla="*/ 114 h 123"/>
                <a:gd name="T32" fmla="*/ 9 w 53"/>
                <a:gd name="T33" fmla="*/ 123 h 123"/>
                <a:gd name="T34" fmla="*/ 30 w 53"/>
                <a:gd name="T35" fmla="*/ 121 h 123"/>
                <a:gd name="T36" fmla="*/ 40 w 53"/>
                <a:gd name="T37" fmla="*/ 111 h 123"/>
                <a:gd name="T38" fmla="*/ 41 w 53"/>
                <a:gd name="T39" fmla="*/ 109 h 123"/>
                <a:gd name="T40" fmla="*/ 53 w 53"/>
                <a:gd name="T41" fmla="*/ 10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123">
                  <a:moveTo>
                    <a:pt x="53" y="107"/>
                  </a:moveTo>
                  <a:lnTo>
                    <a:pt x="41" y="101"/>
                  </a:lnTo>
                  <a:cubicBezTo>
                    <a:pt x="34" y="97"/>
                    <a:pt x="28" y="90"/>
                    <a:pt x="26" y="82"/>
                  </a:cubicBezTo>
                  <a:cubicBezTo>
                    <a:pt x="26" y="79"/>
                    <a:pt x="25" y="75"/>
                    <a:pt x="24" y="71"/>
                  </a:cubicBezTo>
                  <a:lnTo>
                    <a:pt x="16" y="70"/>
                  </a:lnTo>
                  <a:cubicBezTo>
                    <a:pt x="12" y="70"/>
                    <a:pt x="10" y="66"/>
                    <a:pt x="12" y="62"/>
                  </a:cubicBezTo>
                  <a:lnTo>
                    <a:pt x="20" y="48"/>
                  </a:lnTo>
                  <a:cubicBezTo>
                    <a:pt x="17" y="24"/>
                    <a:pt x="36" y="11"/>
                    <a:pt x="36" y="11"/>
                  </a:cubicBezTo>
                  <a:cubicBezTo>
                    <a:pt x="36" y="11"/>
                    <a:pt x="37" y="7"/>
                    <a:pt x="33" y="8"/>
                  </a:cubicBezTo>
                  <a:cubicBezTo>
                    <a:pt x="37" y="2"/>
                    <a:pt x="31" y="0"/>
                    <a:pt x="25" y="0"/>
                  </a:cubicBezTo>
                  <a:cubicBezTo>
                    <a:pt x="12" y="8"/>
                    <a:pt x="3" y="22"/>
                    <a:pt x="3" y="38"/>
                  </a:cubicBezTo>
                  <a:lnTo>
                    <a:pt x="3" y="59"/>
                  </a:lnTo>
                  <a:cubicBezTo>
                    <a:pt x="3" y="78"/>
                    <a:pt x="14" y="93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102"/>
                    <a:pt x="28" y="108"/>
                    <a:pt x="25" y="110"/>
                  </a:cubicBezTo>
                  <a:cubicBezTo>
                    <a:pt x="13" y="110"/>
                    <a:pt x="0" y="114"/>
                    <a:pt x="0" y="114"/>
                  </a:cubicBezTo>
                  <a:cubicBezTo>
                    <a:pt x="0" y="114"/>
                    <a:pt x="5" y="118"/>
                    <a:pt x="9" y="123"/>
                  </a:cubicBezTo>
                  <a:cubicBezTo>
                    <a:pt x="18" y="120"/>
                    <a:pt x="22" y="121"/>
                    <a:pt x="30" y="121"/>
                  </a:cubicBezTo>
                  <a:cubicBezTo>
                    <a:pt x="36" y="121"/>
                    <a:pt x="38" y="116"/>
                    <a:pt x="40" y="111"/>
                  </a:cubicBezTo>
                  <a:lnTo>
                    <a:pt x="41" y="109"/>
                  </a:lnTo>
                  <a:lnTo>
                    <a:pt x="53" y="107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974">
              <a:extLst>
                <a:ext uri="{FF2B5EF4-FFF2-40B4-BE49-F238E27FC236}">
                  <a16:creationId xmlns:a16="http://schemas.microsoft.com/office/drawing/2014/main" id="{44E659CF-7596-411E-99FA-871A0A057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164" y="2185988"/>
              <a:ext cx="4763" cy="47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975">
              <a:extLst>
                <a:ext uri="{FF2B5EF4-FFF2-40B4-BE49-F238E27FC236}">
                  <a16:creationId xmlns:a16="http://schemas.microsoft.com/office/drawing/2014/main" id="{BBE78DC4-C4C9-4C3A-A44C-7679C43D0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1" y="2185988"/>
              <a:ext cx="6350" cy="47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76">
              <a:extLst>
                <a:ext uri="{FF2B5EF4-FFF2-40B4-BE49-F238E27FC236}">
                  <a16:creationId xmlns:a16="http://schemas.microsoft.com/office/drawing/2014/main" id="{9E158797-295D-4C89-BF3C-81B0BF9E5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9" y="2206625"/>
              <a:ext cx="14288" cy="3175"/>
            </a:xfrm>
            <a:custGeom>
              <a:avLst/>
              <a:gdLst>
                <a:gd name="T0" fmla="*/ 0 w 24"/>
                <a:gd name="T1" fmla="*/ 0 h 6"/>
                <a:gd name="T2" fmla="*/ 1 w 24"/>
                <a:gd name="T3" fmla="*/ 4 h 6"/>
                <a:gd name="T4" fmla="*/ 5 w 24"/>
                <a:gd name="T5" fmla="*/ 6 h 6"/>
                <a:gd name="T6" fmla="*/ 10 w 24"/>
                <a:gd name="T7" fmla="*/ 6 h 6"/>
                <a:gd name="T8" fmla="*/ 17 w 24"/>
                <a:gd name="T9" fmla="*/ 5 h 6"/>
                <a:gd name="T10" fmla="*/ 24 w 24"/>
                <a:gd name="T11" fmla="*/ 0 h 6"/>
                <a:gd name="T12" fmla="*/ 6 w 24"/>
                <a:gd name="T13" fmla="*/ 0 h 6"/>
                <a:gd name="T14" fmla="*/ 0 w 2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">
                  <a:moveTo>
                    <a:pt x="0" y="0"/>
                  </a:moveTo>
                  <a:lnTo>
                    <a:pt x="1" y="4"/>
                  </a:lnTo>
                  <a:cubicBezTo>
                    <a:pt x="2" y="5"/>
                    <a:pt x="3" y="6"/>
                    <a:pt x="5" y="6"/>
                  </a:cubicBezTo>
                  <a:lnTo>
                    <a:pt x="10" y="6"/>
                  </a:lnTo>
                  <a:cubicBezTo>
                    <a:pt x="12" y="6"/>
                    <a:pt x="14" y="6"/>
                    <a:pt x="17" y="5"/>
                  </a:cubicBezTo>
                  <a:lnTo>
                    <a:pt x="24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77">
              <a:extLst>
                <a:ext uri="{FF2B5EF4-FFF2-40B4-BE49-F238E27FC236}">
                  <a16:creationId xmlns:a16="http://schemas.microsoft.com/office/drawing/2014/main" id="{635D975F-BBB5-4173-AB87-A1CC4E0DC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9" y="2203450"/>
              <a:ext cx="14288" cy="3175"/>
            </a:xfrm>
            <a:custGeom>
              <a:avLst/>
              <a:gdLst>
                <a:gd name="T0" fmla="*/ 0 w 24"/>
                <a:gd name="T1" fmla="*/ 4 h 6"/>
                <a:gd name="T2" fmla="*/ 2 w 24"/>
                <a:gd name="T3" fmla="*/ 2 h 6"/>
                <a:gd name="T4" fmla="*/ 6 w 24"/>
                <a:gd name="T5" fmla="*/ 1 h 6"/>
                <a:gd name="T6" fmla="*/ 7 w 24"/>
                <a:gd name="T7" fmla="*/ 2 h 6"/>
                <a:gd name="T8" fmla="*/ 9 w 24"/>
                <a:gd name="T9" fmla="*/ 1 h 6"/>
                <a:gd name="T10" fmla="*/ 13 w 24"/>
                <a:gd name="T11" fmla="*/ 0 h 6"/>
                <a:gd name="T12" fmla="*/ 24 w 24"/>
                <a:gd name="T13" fmla="*/ 4 h 6"/>
                <a:gd name="T14" fmla="*/ 9 w 24"/>
                <a:gd name="T15" fmla="*/ 6 h 6"/>
                <a:gd name="T16" fmla="*/ 6 w 24"/>
                <a:gd name="T17" fmla="*/ 6 h 6"/>
                <a:gd name="T18" fmla="*/ 0 w 24"/>
                <a:gd name="T1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6">
                  <a:moveTo>
                    <a:pt x="0" y="4"/>
                  </a:moveTo>
                  <a:lnTo>
                    <a:pt x="2" y="2"/>
                  </a:lnTo>
                  <a:cubicBezTo>
                    <a:pt x="3" y="0"/>
                    <a:pt x="4" y="0"/>
                    <a:pt x="6" y="1"/>
                  </a:cubicBezTo>
                  <a:lnTo>
                    <a:pt x="7" y="2"/>
                  </a:lnTo>
                  <a:lnTo>
                    <a:pt x="9" y="1"/>
                  </a:lnTo>
                  <a:cubicBezTo>
                    <a:pt x="10" y="0"/>
                    <a:pt x="12" y="0"/>
                    <a:pt x="13" y="0"/>
                  </a:cubicBezTo>
                  <a:lnTo>
                    <a:pt x="24" y="4"/>
                  </a:lnTo>
                  <a:lnTo>
                    <a:pt x="9" y="6"/>
                  </a:lnTo>
                  <a:cubicBezTo>
                    <a:pt x="8" y="6"/>
                    <a:pt x="7" y="6"/>
                    <a:pt x="6" y="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78">
              <a:extLst>
                <a:ext uri="{FF2B5EF4-FFF2-40B4-BE49-F238E27FC236}">
                  <a16:creationId xmlns:a16="http://schemas.microsoft.com/office/drawing/2014/main" id="{712FAAB1-E0E1-4E30-B3EF-E27A8D43A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1" y="2228850"/>
              <a:ext cx="3175" cy="6350"/>
            </a:xfrm>
            <a:custGeom>
              <a:avLst/>
              <a:gdLst>
                <a:gd name="T0" fmla="*/ 0 w 5"/>
                <a:gd name="T1" fmla="*/ 0 h 10"/>
                <a:gd name="T2" fmla="*/ 0 w 5"/>
                <a:gd name="T3" fmla="*/ 7 h 10"/>
                <a:gd name="T4" fmla="*/ 3 w 5"/>
                <a:gd name="T5" fmla="*/ 10 h 10"/>
                <a:gd name="T6" fmla="*/ 5 w 5"/>
                <a:gd name="T7" fmla="*/ 6 h 10"/>
                <a:gd name="T8" fmla="*/ 4 w 5"/>
                <a:gd name="T9" fmla="*/ 2 h 10"/>
                <a:gd name="T10" fmla="*/ 2 w 5"/>
                <a:gd name="T11" fmla="*/ 0 h 10"/>
                <a:gd name="T12" fmla="*/ 0 w 5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0" y="7"/>
                  </a:lnTo>
                  <a:cubicBezTo>
                    <a:pt x="0" y="9"/>
                    <a:pt x="1" y="10"/>
                    <a:pt x="3" y="10"/>
                  </a:cubicBezTo>
                  <a:cubicBezTo>
                    <a:pt x="4" y="10"/>
                    <a:pt x="5" y="8"/>
                    <a:pt x="5" y="6"/>
                  </a:cubicBezTo>
                  <a:lnTo>
                    <a:pt x="4" y="2"/>
                  </a:lnTo>
                  <a:cubicBezTo>
                    <a:pt x="4" y="1"/>
                    <a:pt x="3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79">
              <a:extLst>
                <a:ext uri="{FF2B5EF4-FFF2-40B4-BE49-F238E27FC236}">
                  <a16:creationId xmlns:a16="http://schemas.microsoft.com/office/drawing/2014/main" id="{82D4C0DC-729F-4143-83FE-94D10762C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914" y="2227263"/>
              <a:ext cx="74613" cy="52388"/>
            </a:xfrm>
            <a:custGeom>
              <a:avLst/>
              <a:gdLst>
                <a:gd name="T0" fmla="*/ 96 w 118"/>
                <a:gd name="T1" fmla="*/ 9 h 83"/>
                <a:gd name="T2" fmla="*/ 96 w 118"/>
                <a:gd name="T3" fmla="*/ 9 h 83"/>
                <a:gd name="T4" fmla="*/ 92 w 118"/>
                <a:gd name="T5" fmla="*/ 13 h 83"/>
                <a:gd name="T6" fmla="*/ 50 w 118"/>
                <a:gd name="T7" fmla="*/ 61 h 83"/>
                <a:gd name="T8" fmla="*/ 6 w 118"/>
                <a:gd name="T9" fmla="*/ 0 h 83"/>
                <a:gd name="T10" fmla="*/ 0 w 118"/>
                <a:gd name="T11" fmla="*/ 3 h 83"/>
                <a:gd name="T12" fmla="*/ 41 w 118"/>
                <a:gd name="T13" fmla="*/ 60 h 83"/>
                <a:gd name="T14" fmla="*/ 45 w 118"/>
                <a:gd name="T15" fmla="*/ 83 h 83"/>
                <a:gd name="T16" fmla="*/ 53 w 118"/>
                <a:gd name="T17" fmla="*/ 64 h 83"/>
                <a:gd name="T18" fmla="*/ 57 w 118"/>
                <a:gd name="T19" fmla="*/ 83 h 83"/>
                <a:gd name="T20" fmla="*/ 92 w 118"/>
                <a:gd name="T21" fmla="*/ 40 h 83"/>
                <a:gd name="T22" fmla="*/ 118 w 118"/>
                <a:gd name="T23" fmla="*/ 12 h 83"/>
                <a:gd name="T24" fmla="*/ 109 w 118"/>
                <a:gd name="T25" fmla="*/ 3 h 83"/>
                <a:gd name="T26" fmla="*/ 96 w 118"/>
                <a:gd name="T27" fmla="*/ 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83">
                  <a:moveTo>
                    <a:pt x="96" y="9"/>
                  </a:moveTo>
                  <a:lnTo>
                    <a:pt x="96" y="9"/>
                  </a:lnTo>
                  <a:cubicBezTo>
                    <a:pt x="95" y="10"/>
                    <a:pt x="93" y="12"/>
                    <a:pt x="92" y="13"/>
                  </a:cubicBezTo>
                  <a:lnTo>
                    <a:pt x="50" y="61"/>
                  </a:lnTo>
                  <a:lnTo>
                    <a:pt x="6" y="0"/>
                  </a:lnTo>
                  <a:lnTo>
                    <a:pt x="0" y="3"/>
                  </a:lnTo>
                  <a:cubicBezTo>
                    <a:pt x="0" y="3"/>
                    <a:pt x="31" y="47"/>
                    <a:pt x="41" y="60"/>
                  </a:cubicBezTo>
                  <a:cubicBezTo>
                    <a:pt x="35" y="73"/>
                    <a:pt x="45" y="83"/>
                    <a:pt x="45" y="83"/>
                  </a:cubicBezTo>
                  <a:lnTo>
                    <a:pt x="53" y="64"/>
                  </a:lnTo>
                  <a:lnTo>
                    <a:pt x="57" y="83"/>
                  </a:lnTo>
                  <a:cubicBezTo>
                    <a:pt x="57" y="83"/>
                    <a:pt x="83" y="54"/>
                    <a:pt x="92" y="40"/>
                  </a:cubicBezTo>
                  <a:cubicBezTo>
                    <a:pt x="100" y="27"/>
                    <a:pt x="118" y="12"/>
                    <a:pt x="118" y="12"/>
                  </a:cubicBezTo>
                  <a:lnTo>
                    <a:pt x="109" y="3"/>
                  </a:lnTo>
                  <a:cubicBezTo>
                    <a:pt x="104" y="3"/>
                    <a:pt x="100" y="6"/>
                    <a:pt x="9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80">
              <a:extLst>
                <a:ext uri="{FF2B5EF4-FFF2-40B4-BE49-F238E27FC236}">
                  <a16:creationId xmlns:a16="http://schemas.microsoft.com/office/drawing/2014/main" id="{5A324BD7-1762-42AA-823D-9105F92DE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476" y="2254250"/>
              <a:ext cx="25400" cy="109538"/>
            </a:xfrm>
            <a:custGeom>
              <a:avLst/>
              <a:gdLst>
                <a:gd name="T0" fmla="*/ 17 w 40"/>
                <a:gd name="T1" fmla="*/ 172 h 172"/>
                <a:gd name="T2" fmla="*/ 35 w 40"/>
                <a:gd name="T3" fmla="*/ 118 h 172"/>
                <a:gd name="T4" fmla="*/ 32 w 40"/>
                <a:gd name="T5" fmla="*/ 74 h 172"/>
                <a:gd name="T6" fmla="*/ 24 w 40"/>
                <a:gd name="T7" fmla="*/ 63 h 172"/>
                <a:gd name="T8" fmla="*/ 18 w 40"/>
                <a:gd name="T9" fmla="*/ 24 h 172"/>
                <a:gd name="T10" fmla="*/ 26 w 40"/>
                <a:gd name="T11" fmla="*/ 0 h 172"/>
                <a:gd name="T12" fmla="*/ 6 w 40"/>
                <a:gd name="T13" fmla="*/ 30 h 172"/>
                <a:gd name="T14" fmla="*/ 14 w 40"/>
                <a:gd name="T15" fmla="*/ 84 h 172"/>
                <a:gd name="T16" fmla="*/ 0 w 40"/>
                <a:gd name="T17" fmla="*/ 164 h 172"/>
                <a:gd name="T18" fmla="*/ 17 w 40"/>
                <a:gd name="T1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72">
                  <a:moveTo>
                    <a:pt x="17" y="172"/>
                  </a:moveTo>
                  <a:lnTo>
                    <a:pt x="35" y="118"/>
                  </a:lnTo>
                  <a:cubicBezTo>
                    <a:pt x="40" y="103"/>
                    <a:pt x="38" y="87"/>
                    <a:pt x="32" y="74"/>
                  </a:cubicBezTo>
                  <a:lnTo>
                    <a:pt x="24" y="63"/>
                  </a:lnTo>
                  <a:cubicBezTo>
                    <a:pt x="16" y="52"/>
                    <a:pt x="14" y="38"/>
                    <a:pt x="18" y="24"/>
                  </a:cubicBezTo>
                  <a:lnTo>
                    <a:pt x="26" y="0"/>
                  </a:lnTo>
                  <a:lnTo>
                    <a:pt x="6" y="30"/>
                  </a:lnTo>
                  <a:lnTo>
                    <a:pt x="14" y="84"/>
                  </a:lnTo>
                  <a:lnTo>
                    <a:pt x="0" y="164"/>
                  </a:lnTo>
                  <a:cubicBezTo>
                    <a:pt x="0" y="164"/>
                    <a:pt x="6" y="168"/>
                    <a:pt x="1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81">
              <a:extLst>
                <a:ext uri="{FF2B5EF4-FFF2-40B4-BE49-F238E27FC236}">
                  <a16:creationId xmlns:a16="http://schemas.microsoft.com/office/drawing/2014/main" id="{F1099DBF-AE77-496E-9B46-C417D23D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401" y="2176463"/>
              <a:ext cx="14288" cy="7938"/>
            </a:xfrm>
            <a:custGeom>
              <a:avLst/>
              <a:gdLst>
                <a:gd name="T0" fmla="*/ 22 w 24"/>
                <a:gd name="T1" fmla="*/ 13 h 13"/>
                <a:gd name="T2" fmla="*/ 21 w 24"/>
                <a:gd name="T3" fmla="*/ 12 h 13"/>
                <a:gd name="T4" fmla="*/ 3 w 24"/>
                <a:gd name="T5" fmla="*/ 12 h 13"/>
                <a:gd name="T6" fmla="*/ 1 w 24"/>
                <a:gd name="T7" fmla="*/ 12 h 13"/>
                <a:gd name="T8" fmla="*/ 1 w 24"/>
                <a:gd name="T9" fmla="*/ 10 h 13"/>
                <a:gd name="T10" fmla="*/ 23 w 24"/>
                <a:gd name="T11" fmla="*/ 10 h 13"/>
                <a:gd name="T12" fmla="*/ 23 w 24"/>
                <a:gd name="T13" fmla="*/ 12 h 13"/>
                <a:gd name="T14" fmla="*/ 22 w 2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3">
                  <a:moveTo>
                    <a:pt x="22" y="13"/>
                  </a:moveTo>
                  <a:cubicBezTo>
                    <a:pt x="22" y="13"/>
                    <a:pt x="22" y="13"/>
                    <a:pt x="21" y="12"/>
                  </a:cubicBezTo>
                  <a:cubicBezTo>
                    <a:pt x="12" y="4"/>
                    <a:pt x="3" y="12"/>
                    <a:pt x="3" y="12"/>
                  </a:cubicBezTo>
                  <a:cubicBezTo>
                    <a:pt x="2" y="13"/>
                    <a:pt x="1" y="13"/>
                    <a:pt x="1" y="12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2" y="0"/>
                    <a:pt x="23" y="10"/>
                  </a:cubicBezTo>
                  <a:cubicBezTo>
                    <a:pt x="24" y="11"/>
                    <a:pt x="24" y="12"/>
                    <a:pt x="23" y="12"/>
                  </a:cubicBezTo>
                  <a:cubicBezTo>
                    <a:pt x="23" y="13"/>
                    <a:pt x="23" y="13"/>
                    <a:pt x="22" y="13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82">
              <a:extLst>
                <a:ext uri="{FF2B5EF4-FFF2-40B4-BE49-F238E27FC236}">
                  <a16:creationId xmlns:a16="http://schemas.microsoft.com/office/drawing/2014/main" id="{A777FEC5-BA9D-40D8-80E1-8CBA71031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764" y="2178050"/>
              <a:ext cx="11113" cy="4763"/>
            </a:xfrm>
            <a:custGeom>
              <a:avLst/>
              <a:gdLst>
                <a:gd name="T0" fmla="*/ 15 w 17"/>
                <a:gd name="T1" fmla="*/ 7 h 7"/>
                <a:gd name="T2" fmla="*/ 15 w 17"/>
                <a:gd name="T3" fmla="*/ 6 h 7"/>
                <a:gd name="T4" fmla="*/ 2 w 17"/>
                <a:gd name="T5" fmla="*/ 6 h 7"/>
                <a:gd name="T6" fmla="*/ 0 w 17"/>
                <a:gd name="T7" fmla="*/ 6 h 7"/>
                <a:gd name="T8" fmla="*/ 1 w 17"/>
                <a:gd name="T9" fmla="*/ 4 h 7"/>
                <a:gd name="T10" fmla="*/ 16 w 17"/>
                <a:gd name="T11" fmla="*/ 4 h 7"/>
                <a:gd name="T12" fmla="*/ 17 w 17"/>
                <a:gd name="T13" fmla="*/ 6 h 7"/>
                <a:gd name="T14" fmla="*/ 15 w 1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">
                  <a:moveTo>
                    <a:pt x="15" y="7"/>
                  </a:moveTo>
                  <a:cubicBezTo>
                    <a:pt x="15" y="7"/>
                    <a:pt x="15" y="6"/>
                    <a:pt x="15" y="6"/>
                  </a:cubicBezTo>
                  <a:cubicBezTo>
                    <a:pt x="9" y="3"/>
                    <a:pt x="5" y="4"/>
                    <a:pt x="2" y="6"/>
                  </a:cubicBezTo>
                  <a:cubicBezTo>
                    <a:pt x="2" y="7"/>
                    <a:pt x="1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2"/>
                    <a:pt x="9" y="0"/>
                    <a:pt x="16" y="4"/>
                  </a:cubicBezTo>
                  <a:cubicBezTo>
                    <a:pt x="17" y="4"/>
                    <a:pt x="17" y="5"/>
                    <a:pt x="17" y="6"/>
                  </a:cubicBezTo>
                  <a:cubicBezTo>
                    <a:pt x="16" y="6"/>
                    <a:pt x="16" y="7"/>
                    <a:pt x="15" y="7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83">
              <a:extLst>
                <a:ext uri="{FF2B5EF4-FFF2-40B4-BE49-F238E27FC236}">
                  <a16:creationId xmlns:a16="http://schemas.microsoft.com/office/drawing/2014/main" id="{189C4BC8-411D-4313-B2DC-41A509D8C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49475"/>
              <a:ext cx="63500" cy="60325"/>
            </a:xfrm>
            <a:custGeom>
              <a:avLst/>
              <a:gdLst>
                <a:gd name="T0" fmla="*/ 78 w 99"/>
                <a:gd name="T1" fmla="*/ 10 h 96"/>
                <a:gd name="T2" fmla="*/ 45 w 99"/>
                <a:gd name="T3" fmla="*/ 3 h 96"/>
                <a:gd name="T4" fmla="*/ 0 w 99"/>
                <a:gd name="T5" fmla="*/ 8 h 96"/>
                <a:gd name="T6" fmla="*/ 29 w 99"/>
                <a:gd name="T7" fmla="*/ 23 h 96"/>
                <a:gd name="T8" fmla="*/ 72 w 99"/>
                <a:gd name="T9" fmla="*/ 53 h 96"/>
                <a:gd name="T10" fmla="*/ 74 w 99"/>
                <a:gd name="T11" fmla="*/ 69 h 96"/>
                <a:gd name="T12" fmla="*/ 75 w 99"/>
                <a:gd name="T13" fmla="*/ 58 h 96"/>
                <a:gd name="T14" fmla="*/ 82 w 99"/>
                <a:gd name="T15" fmla="*/ 51 h 96"/>
                <a:gd name="T16" fmla="*/ 89 w 99"/>
                <a:gd name="T17" fmla="*/ 59 h 96"/>
                <a:gd name="T18" fmla="*/ 88 w 99"/>
                <a:gd name="T19" fmla="*/ 67 h 96"/>
                <a:gd name="T20" fmla="*/ 78 w 99"/>
                <a:gd name="T21" fmla="*/ 76 h 96"/>
                <a:gd name="T22" fmla="*/ 76 w 99"/>
                <a:gd name="T23" fmla="*/ 76 h 96"/>
                <a:gd name="T24" fmla="*/ 86 w 99"/>
                <a:gd name="T25" fmla="*/ 96 h 96"/>
                <a:gd name="T26" fmla="*/ 98 w 99"/>
                <a:gd name="T27" fmla="*/ 49 h 96"/>
                <a:gd name="T28" fmla="*/ 78 w 99"/>
                <a:gd name="T29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96">
                  <a:moveTo>
                    <a:pt x="78" y="10"/>
                  </a:moveTo>
                  <a:cubicBezTo>
                    <a:pt x="68" y="4"/>
                    <a:pt x="56" y="0"/>
                    <a:pt x="45" y="3"/>
                  </a:cubicBezTo>
                  <a:cubicBezTo>
                    <a:pt x="25" y="9"/>
                    <a:pt x="0" y="8"/>
                    <a:pt x="0" y="8"/>
                  </a:cubicBezTo>
                  <a:cubicBezTo>
                    <a:pt x="0" y="8"/>
                    <a:pt x="7" y="30"/>
                    <a:pt x="29" y="23"/>
                  </a:cubicBezTo>
                  <a:cubicBezTo>
                    <a:pt x="71" y="25"/>
                    <a:pt x="72" y="53"/>
                    <a:pt x="72" y="53"/>
                  </a:cubicBezTo>
                  <a:cubicBezTo>
                    <a:pt x="72" y="53"/>
                    <a:pt x="72" y="60"/>
                    <a:pt x="74" y="69"/>
                  </a:cubicBezTo>
                  <a:lnTo>
                    <a:pt x="75" y="58"/>
                  </a:lnTo>
                  <a:cubicBezTo>
                    <a:pt x="75" y="54"/>
                    <a:pt x="79" y="51"/>
                    <a:pt x="82" y="51"/>
                  </a:cubicBezTo>
                  <a:cubicBezTo>
                    <a:pt x="86" y="51"/>
                    <a:pt x="89" y="55"/>
                    <a:pt x="89" y="59"/>
                  </a:cubicBezTo>
                  <a:lnTo>
                    <a:pt x="88" y="67"/>
                  </a:lnTo>
                  <a:cubicBezTo>
                    <a:pt x="87" y="72"/>
                    <a:pt x="83" y="76"/>
                    <a:pt x="78" y="76"/>
                  </a:cubicBezTo>
                  <a:lnTo>
                    <a:pt x="76" y="76"/>
                  </a:lnTo>
                  <a:cubicBezTo>
                    <a:pt x="78" y="85"/>
                    <a:pt x="81" y="93"/>
                    <a:pt x="86" y="96"/>
                  </a:cubicBezTo>
                  <a:cubicBezTo>
                    <a:pt x="93" y="89"/>
                    <a:pt x="96" y="65"/>
                    <a:pt x="98" y="49"/>
                  </a:cubicBezTo>
                  <a:cubicBezTo>
                    <a:pt x="99" y="33"/>
                    <a:pt x="91" y="18"/>
                    <a:pt x="78" y="10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84">
              <a:extLst>
                <a:ext uri="{FF2B5EF4-FFF2-40B4-BE49-F238E27FC236}">
                  <a16:creationId xmlns:a16="http://schemas.microsoft.com/office/drawing/2014/main" id="{BB9EA363-1724-4E5F-BE4A-EAA8885A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801" y="2198688"/>
              <a:ext cx="6350" cy="20638"/>
            </a:xfrm>
            <a:custGeom>
              <a:avLst/>
              <a:gdLst>
                <a:gd name="T0" fmla="*/ 0 w 11"/>
                <a:gd name="T1" fmla="*/ 0 h 32"/>
                <a:gd name="T2" fmla="*/ 4 w 11"/>
                <a:gd name="T3" fmla="*/ 32 h 32"/>
                <a:gd name="T4" fmla="*/ 9 w 11"/>
                <a:gd name="T5" fmla="*/ 16 h 32"/>
                <a:gd name="T6" fmla="*/ 7 w 11"/>
                <a:gd name="T7" fmla="*/ 6 h 32"/>
                <a:gd name="T8" fmla="*/ 4 w 11"/>
                <a:gd name="T9" fmla="*/ 1 h 32"/>
                <a:gd name="T10" fmla="*/ 0 w 11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2">
                  <a:moveTo>
                    <a:pt x="0" y="0"/>
                  </a:moveTo>
                  <a:lnTo>
                    <a:pt x="4" y="32"/>
                  </a:lnTo>
                  <a:cubicBezTo>
                    <a:pt x="9" y="28"/>
                    <a:pt x="11" y="22"/>
                    <a:pt x="9" y="16"/>
                  </a:cubicBezTo>
                  <a:lnTo>
                    <a:pt x="7" y="6"/>
                  </a:lnTo>
                  <a:cubicBezTo>
                    <a:pt x="7" y="4"/>
                    <a:pt x="5" y="2"/>
                    <a:pt x="4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28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Manage search </a:t>
            </a:r>
            <a:r>
              <a:rPr lang="en-US" sz="24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(1/3)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D27429C-9254-4859-94A1-F7F1DAAD20E8}"/>
              </a:ext>
            </a:extLst>
          </p:cNvPr>
          <p:cNvGraphicFramePr>
            <a:graphicFrameLocks noGrp="1"/>
          </p:cNvGraphicFramePr>
          <p:nvPr/>
        </p:nvGraphicFramePr>
        <p:xfrm>
          <a:off x="588263" y="1543579"/>
          <a:ext cx="11474452" cy="4419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298062">
                  <a:extLst>
                    <a:ext uri="{9D8B030D-6E8A-4147-A177-3AD203B41FA5}">
                      <a16:colId xmlns:a16="http://schemas.microsoft.com/office/drawing/2014/main" val="883700226"/>
                    </a:ext>
                  </a:extLst>
                </a:gridCol>
                <a:gridCol w="7176390">
                  <a:extLst>
                    <a:ext uri="{9D8B030D-6E8A-4147-A177-3AD203B41FA5}">
                      <a16:colId xmlns:a16="http://schemas.microsoft.com/office/drawing/2014/main" val="1012782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rgbClr val="000000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Search Administration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Search settings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0051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rgbClr val="000000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Make sure the content can be found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Make content searchable.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Crawl content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 hybrid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244596"/>
                  </a:ext>
                </a:extLst>
              </a:tr>
              <a:tr h="292608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Make the search results look great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the Search Center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Specify the default Search Center URL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Specify the Search Center URL for a site or subsite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 Search Box Web Part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 Search Results Web Part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 Search Navigation Web Part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 Refinement Web Part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 Content Search Web Part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result types and display types to change how search results look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394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25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Manage search </a:t>
            </a:r>
            <a:r>
              <a:rPr lang="en-US" sz="24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(2/3)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D27429C-9254-4859-94A1-F7F1DAAD2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87597"/>
              </p:ext>
            </p:extLst>
          </p:nvPr>
        </p:nvGraphicFramePr>
        <p:xfrm>
          <a:off x="588263" y="1543579"/>
          <a:ext cx="11474452" cy="4511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298062">
                  <a:extLst>
                    <a:ext uri="{9D8B030D-6E8A-4147-A177-3AD203B41FA5}">
                      <a16:colId xmlns:a16="http://schemas.microsoft.com/office/drawing/2014/main" val="883700226"/>
                    </a:ext>
                  </a:extLst>
                </a:gridCol>
                <a:gridCol w="7176390">
                  <a:extLst>
                    <a:ext uri="{9D8B030D-6E8A-4147-A177-3AD203B41FA5}">
                      <a16:colId xmlns:a16="http://schemas.microsoft.com/office/drawing/2014/main" val="1012782607"/>
                    </a:ext>
                  </a:extLst>
                </a:gridCol>
              </a:tblGrid>
              <a:tr h="277127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rgbClr val="000000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Search Administration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Search settings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00515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Show relevant search 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the search schema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query rules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query suggestions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Using query transforms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result 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result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search dictionaries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authoritative pages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Export and import search settings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24459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Check logs, limits and reports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View search usage reports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Query throttling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Set crawl log permissions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Search limits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394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4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Manage search </a:t>
            </a:r>
            <a:r>
              <a:rPr lang="en-US" sz="24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(3/3)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D27429C-9254-4859-94A1-F7F1DAAD2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206"/>
              </p:ext>
            </p:extLst>
          </p:nvPr>
        </p:nvGraphicFramePr>
        <p:xfrm>
          <a:off x="645413" y="2415117"/>
          <a:ext cx="10575038" cy="322025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287519">
                  <a:extLst>
                    <a:ext uri="{9D8B030D-6E8A-4147-A177-3AD203B41FA5}">
                      <a16:colId xmlns:a16="http://schemas.microsoft.com/office/drawing/2014/main" val="883700226"/>
                    </a:ext>
                  </a:extLst>
                </a:gridCol>
                <a:gridCol w="5287519">
                  <a:extLst>
                    <a:ext uri="{9D8B030D-6E8A-4147-A177-3AD203B41FA5}">
                      <a16:colId xmlns:a16="http://schemas.microsoft.com/office/drawing/2014/main" val="1012782607"/>
                    </a:ext>
                  </a:extLst>
                </a:gridCol>
              </a:tblGrid>
              <a:tr h="277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Classic  Search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Modern Search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00515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marL="285750" marR="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Crawl site content</a:t>
                      </a:r>
                    </a:p>
                    <a:p>
                      <a:pPr marL="285750" marR="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Search schema</a:t>
                      </a:r>
                    </a:p>
                    <a:p>
                      <a:pPr marL="285750" marR="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Result source</a:t>
                      </a:r>
                    </a:p>
                    <a:p>
                      <a:pPr marL="285750" marR="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Remove a search results</a:t>
                      </a:r>
                    </a:p>
                    <a:p>
                      <a:pPr marL="285750" marR="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Promoted result</a:t>
                      </a:r>
                    </a:p>
                    <a:p>
                      <a:pPr marL="285750" marR="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Site level search settings</a:t>
                      </a:r>
                    </a:p>
                    <a:p>
                      <a:pPr marL="285750" marR="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Custom search results (display template, search web parts, query rules) </a:t>
                      </a:r>
                    </a:p>
                  </a:txBody>
                  <a:tcPr marL="38311" marR="38311" marT="38311" marB="3831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Crawl site content</a:t>
                      </a:r>
                    </a:p>
                    <a:p>
                      <a:pPr marL="285750" marR="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Search schema (except sortable,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refinable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, company name extraction)</a:t>
                      </a:r>
                    </a:p>
                    <a:p>
                      <a:pPr marL="285750" marR="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Result source(Tenant level)</a:t>
                      </a:r>
                    </a:p>
                    <a:p>
                      <a:pPr marL="285750" marR="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Remove search results</a:t>
                      </a:r>
                    </a:p>
                    <a:p>
                      <a:pPr marL="285750" marR="0" indent="-28575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Promoted result (only when search across all of SharePoint)</a:t>
                      </a:r>
                    </a:p>
                  </a:txBody>
                  <a:tcPr marL="38311" marR="38311" marT="38311" marB="3831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24459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76099FE-91F2-4E9C-B22A-07A6562BE6A8}"/>
              </a:ext>
            </a:extLst>
          </p:cNvPr>
          <p:cNvSpPr/>
          <p:nvPr/>
        </p:nvSpPr>
        <p:spPr>
          <a:xfrm>
            <a:off x="588263" y="1262698"/>
            <a:ext cx="105226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Most of the customizations apply only to classic search. 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modern search experience use Microsoft search. Customization options for modern search are limited, but are expected to expand.</a:t>
            </a:r>
          </a:p>
        </p:txBody>
      </p:sp>
    </p:spTree>
    <p:extLst>
      <p:ext uri="{BB962C8B-B14F-4D97-AF65-F5344CB8AC3E}">
        <p14:creationId xmlns:p14="http://schemas.microsoft.com/office/powerpoint/2010/main" val="109677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Manage search schema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177399"/>
            <a:ext cx="3959924" cy="5509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Terms and concepts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Search index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Search schema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Crawled properties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Manage properties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Managed property settings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Searchable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Queryable</a:t>
            </a:r>
            <a:endParaRPr lang="en-US" sz="2000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Retrievable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Refinable</a:t>
            </a:r>
            <a:endParaRPr lang="en-US" sz="2000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Safe for Anonymous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Map crawled properties</a:t>
            </a:r>
            <a:endParaRPr lang="en-US" dirty="0"/>
          </a:p>
        </p:txBody>
      </p:sp>
      <p:pic>
        <p:nvPicPr>
          <p:cNvPr id="3" name="Picture 2" descr="Manage the search schema in SharePoint">
            <a:extLst>
              <a:ext uri="{FF2B5EF4-FFF2-40B4-BE49-F238E27FC236}">
                <a16:creationId xmlns:a16="http://schemas.microsoft.com/office/drawing/2014/main" id="{A5EC49FB-758D-4302-8A62-4F89B3D4D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525" y="3513296"/>
            <a:ext cx="6668361" cy="17046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325FEB6-5CB1-4AA1-8F76-F17A78CD14F4}"/>
              </a:ext>
            </a:extLst>
          </p:cNvPr>
          <p:cNvSpPr txBox="1">
            <a:spLocks/>
          </p:cNvSpPr>
          <p:nvPr/>
        </p:nvSpPr>
        <p:spPr>
          <a:xfrm>
            <a:off x="5089525" y="1177399"/>
            <a:ext cx="5891212" cy="164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Auto-generated managed properties</a:t>
            </a:r>
          </a:p>
          <a:p>
            <a:pPr marL="228600"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Change the search schema on tenant level or on site collection level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5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Configure managed properties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11018520" cy="16004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Create a new managed property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Edit a built-in managed property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Crawling and re-indexing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C625C4-5011-4506-B833-7E2787E5F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506" y="3771899"/>
            <a:ext cx="6094988" cy="2699087"/>
            <a:chOff x="10433050" y="3883025"/>
            <a:chExt cx="1096963" cy="485776"/>
          </a:xfrm>
        </p:grpSpPr>
        <p:sp>
          <p:nvSpPr>
            <p:cNvPr id="8" name="Rectangle 1640">
              <a:extLst>
                <a:ext uri="{FF2B5EF4-FFF2-40B4-BE49-F238E27FC236}">
                  <a16:creationId xmlns:a16="http://schemas.microsoft.com/office/drawing/2014/main" id="{5FEE569E-F5AE-441A-97C3-839A40EC5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4838" y="3990975"/>
              <a:ext cx="7938" cy="3175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641">
              <a:extLst>
                <a:ext uri="{FF2B5EF4-FFF2-40B4-BE49-F238E27FC236}">
                  <a16:creationId xmlns:a16="http://schemas.microsoft.com/office/drawing/2014/main" id="{44C84D3E-6A8B-42EC-BFA5-177CA7C75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1975" y="4106863"/>
              <a:ext cx="23813" cy="33338"/>
            </a:xfrm>
            <a:prstGeom prst="rect">
              <a:avLst/>
            </a:prstGeom>
            <a:solidFill>
              <a:srgbClr val="BA36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42">
              <a:extLst>
                <a:ext uri="{FF2B5EF4-FFF2-40B4-BE49-F238E27FC236}">
                  <a16:creationId xmlns:a16="http://schemas.microsoft.com/office/drawing/2014/main" id="{751373FE-99C1-4605-8BBE-7236AF11AF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5938" y="4014788"/>
              <a:ext cx="187325" cy="109538"/>
            </a:xfrm>
            <a:custGeom>
              <a:avLst/>
              <a:gdLst>
                <a:gd name="T0" fmla="*/ 106 w 295"/>
                <a:gd name="T1" fmla="*/ 40 h 174"/>
                <a:gd name="T2" fmla="*/ 138 w 295"/>
                <a:gd name="T3" fmla="*/ 25 h 174"/>
                <a:gd name="T4" fmla="*/ 148 w 295"/>
                <a:gd name="T5" fmla="*/ 29 h 174"/>
                <a:gd name="T6" fmla="*/ 157 w 295"/>
                <a:gd name="T7" fmla="*/ 25 h 174"/>
                <a:gd name="T8" fmla="*/ 189 w 295"/>
                <a:gd name="T9" fmla="*/ 40 h 174"/>
                <a:gd name="T10" fmla="*/ 196 w 295"/>
                <a:gd name="T11" fmla="*/ 54 h 174"/>
                <a:gd name="T12" fmla="*/ 99 w 295"/>
                <a:gd name="T13" fmla="*/ 54 h 174"/>
                <a:gd name="T14" fmla="*/ 106 w 295"/>
                <a:gd name="T15" fmla="*/ 40 h 174"/>
                <a:gd name="T16" fmla="*/ 294 w 295"/>
                <a:gd name="T17" fmla="*/ 121 h 174"/>
                <a:gd name="T18" fmla="*/ 273 w 295"/>
                <a:gd name="T19" fmla="*/ 111 h 174"/>
                <a:gd name="T20" fmla="*/ 261 w 295"/>
                <a:gd name="T21" fmla="*/ 91 h 174"/>
                <a:gd name="T22" fmla="*/ 262 w 295"/>
                <a:gd name="T23" fmla="*/ 68 h 174"/>
                <a:gd name="T24" fmla="*/ 227 w 295"/>
                <a:gd name="T25" fmla="*/ 23 h 174"/>
                <a:gd name="T26" fmla="*/ 195 w 295"/>
                <a:gd name="T27" fmla="*/ 24 h 174"/>
                <a:gd name="T28" fmla="*/ 191 w 295"/>
                <a:gd name="T29" fmla="*/ 30 h 174"/>
                <a:gd name="T30" fmla="*/ 162 w 295"/>
                <a:gd name="T31" fmla="*/ 16 h 174"/>
                <a:gd name="T32" fmla="*/ 162 w 295"/>
                <a:gd name="T33" fmla="*/ 15 h 174"/>
                <a:gd name="T34" fmla="*/ 148 w 295"/>
                <a:gd name="T35" fmla="*/ 0 h 174"/>
                <a:gd name="T36" fmla="*/ 133 w 295"/>
                <a:gd name="T37" fmla="*/ 15 h 174"/>
                <a:gd name="T38" fmla="*/ 133 w 295"/>
                <a:gd name="T39" fmla="*/ 16 h 174"/>
                <a:gd name="T40" fmla="*/ 104 w 295"/>
                <a:gd name="T41" fmla="*/ 30 h 174"/>
                <a:gd name="T42" fmla="*/ 100 w 295"/>
                <a:gd name="T43" fmla="*/ 24 h 174"/>
                <a:gd name="T44" fmla="*/ 68 w 295"/>
                <a:gd name="T45" fmla="*/ 23 h 174"/>
                <a:gd name="T46" fmla="*/ 33 w 295"/>
                <a:gd name="T47" fmla="*/ 68 h 174"/>
                <a:gd name="T48" fmla="*/ 34 w 295"/>
                <a:gd name="T49" fmla="*/ 91 h 174"/>
                <a:gd name="T50" fmla="*/ 22 w 295"/>
                <a:gd name="T51" fmla="*/ 111 h 174"/>
                <a:gd name="T52" fmla="*/ 1 w 295"/>
                <a:gd name="T53" fmla="*/ 121 h 174"/>
                <a:gd name="T54" fmla="*/ 0 w 295"/>
                <a:gd name="T55" fmla="*/ 123 h 174"/>
                <a:gd name="T56" fmla="*/ 80 w 295"/>
                <a:gd name="T57" fmla="*/ 174 h 174"/>
                <a:gd name="T58" fmla="*/ 79 w 295"/>
                <a:gd name="T59" fmla="*/ 159 h 174"/>
                <a:gd name="T60" fmla="*/ 37 w 295"/>
                <a:gd name="T61" fmla="*/ 118 h 174"/>
                <a:gd name="T62" fmla="*/ 32 w 295"/>
                <a:gd name="T63" fmla="*/ 114 h 174"/>
                <a:gd name="T64" fmla="*/ 42 w 295"/>
                <a:gd name="T65" fmla="*/ 96 h 174"/>
                <a:gd name="T66" fmla="*/ 61 w 295"/>
                <a:gd name="T67" fmla="*/ 92 h 174"/>
                <a:gd name="T68" fmla="*/ 73 w 295"/>
                <a:gd name="T69" fmla="*/ 80 h 174"/>
                <a:gd name="T70" fmla="*/ 83 w 295"/>
                <a:gd name="T71" fmla="*/ 70 h 174"/>
                <a:gd name="T72" fmla="*/ 89 w 295"/>
                <a:gd name="T73" fmla="*/ 65 h 174"/>
                <a:gd name="T74" fmla="*/ 206 w 295"/>
                <a:gd name="T75" fmla="*/ 65 h 174"/>
                <a:gd name="T76" fmla="*/ 212 w 295"/>
                <a:gd name="T77" fmla="*/ 70 h 174"/>
                <a:gd name="T78" fmla="*/ 222 w 295"/>
                <a:gd name="T79" fmla="*/ 80 h 174"/>
                <a:gd name="T80" fmla="*/ 234 w 295"/>
                <a:gd name="T81" fmla="*/ 92 h 174"/>
                <a:gd name="T82" fmla="*/ 253 w 295"/>
                <a:gd name="T83" fmla="*/ 96 h 174"/>
                <a:gd name="T84" fmla="*/ 263 w 295"/>
                <a:gd name="T85" fmla="*/ 114 h 174"/>
                <a:gd name="T86" fmla="*/ 258 w 295"/>
                <a:gd name="T87" fmla="*/ 118 h 174"/>
                <a:gd name="T88" fmla="*/ 216 w 295"/>
                <a:gd name="T89" fmla="*/ 159 h 174"/>
                <a:gd name="T90" fmla="*/ 215 w 295"/>
                <a:gd name="T91" fmla="*/ 174 h 174"/>
                <a:gd name="T92" fmla="*/ 295 w 295"/>
                <a:gd name="T93" fmla="*/ 123 h 174"/>
                <a:gd name="T94" fmla="*/ 294 w 295"/>
                <a:gd name="T95" fmla="*/ 1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5" h="174">
                  <a:moveTo>
                    <a:pt x="106" y="40"/>
                  </a:moveTo>
                  <a:lnTo>
                    <a:pt x="138" y="25"/>
                  </a:lnTo>
                  <a:cubicBezTo>
                    <a:pt x="140" y="28"/>
                    <a:pt x="144" y="29"/>
                    <a:pt x="148" y="29"/>
                  </a:cubicBezTo>
                  <a:cubicBezTo>
                    <a:pt x="152" y="29"/>
                    <a:pt x="155" y="28"/>
                    <a:pt x="157" y="25"/>
                  </a:cubicBezTo>
                  <a:lnTo>
                    <a:pt x="189" y="40"/>
                  </a:lnTo>
                  <a:cubicBezTo>
                    <a:pt x="190" y="45"/>
                    <a:pt x="192" y="50"/>
                    <a:pt x="196" y="54"/>
                  </a:cubicBezTo>
                  <a:lnTo>
                    <a:pt x="99" y="54"/>
                  </a:lnTo>
                  <a:cubicBezTo>
                    <a:pt x="103" y="50"/>
                    <a:pt x="105" y="45"/>
                    <a:pt x="106" y="40"/>
                  </a:cubicBezTo>
                  <a:close/>
                  <a:moveTo>
                    <a:pt x="294" y="121"/>
                  </a:moveTo>
                  <a:cubicBezTo>
                    <a:pt x="289" y="114"/>
                    <a:pt x="281" y="111"/>
                    <a:pt x="273" y="111"/>
                  </a:cubicBezTo>
                  <a:lnTo>
                    <a:pt x="261" y="91"/>
                  </a:lnTo>
                  <a:cubicBezTo>
                    <a:pt x="267" y="84"/>
                    <a:pt x="267" y="75"/>
                    <a:pt x="262" y="68"/>
                  </a:cubicBezTo>
                  <a:cubicBezTo>
                    <a:pt x="245" y="45"/>
                    <a:pt x="230" y="26"/>
                    <a:pt x="227" y="23"/>
                  </a:cubicBezTo>
                  <a:cubicBezTo>
                    <a:pt x="217" y="13"/>
                    <a:pt x="204" y="14"/>
                    <a:pt x="195" y="24"/>
                  </a:cubicBezTo>
                  <a:cubicBezTo>
                    <a:pt x="193" y="26"/>
                    <a:pt x="192" y="28"/>
                    <a:pt x="191" y="30"/>
                  </a:cubicBezTo>
                  <a:lnTo>
                    <a:pt x="162" y="16"/>
                  </a:lnTo>
                  <a:cubicBezTo>
                    <a:pt x="162" y="16"/>
                    <a:pt x="162" y="15"/>
                    <a:pt x="162" y="15"/>
                  </a:cubicBezTo>
                  <a:cubicBezTo>
                    <a:pt x="162" y="6"/>
                    <a:pt x="156" y="0"/>
                    <a:pt x="148" y="0"/>
                  </a:cubicBezTo>
                  <a:cubicBezTo>
                    <a:pt x="140" y="0"/>
                    <a:pt x="133" y="6"/>
                    <a:pt x="133" y="15"/>
                  </a:cubicBezTo>
                  <a:cubicBezTo>
                    <a:pt x="133" y="15"/>
                    <a:pt x="133" y="16"/>
                    <a:pt x="133" y="16"/>
                  </a:cubicBezTo>
                  <a:lnTo>
                    <a:pt x="104" y="30"/>
                  </a:lnTo>
                  <a:cubicBezTo>
                    <a:pt x="103" y="28"/>
                    <a:pt x="102" y="25"/>
                    <a:pt x="100" y="24"/>
                  </a:cubicBezTo>
                  <a:cubicBezTo>
                    <a:pt x="91" y="14"/>
                    <a:pt x="78" y="13"/>
                    <a:pt x="68" y="23"/>
                  </a:cubicBezTo>
                  <a:cubicBezTo>
                    <a:pt x="65" y="26"/>
                    <a:pt x="50" y="45"/>
                    <a:pt x="33" y="68"/>
                  </a:cubicBezTo>
                  <a:cubicBezTo>
                    <a:pt x="28" y="75"/>
                    <a:pt x="29" y="84"/>
                    <a:pt x="34" y="91"/>
                  </a:cubicBezTo>
                  <a:lnTo>
                    <a:pt x="22" y="111"/>
                  </a:lnTo>
                  <a:cubicBezTo>
                    <a:pt x="14" y="111"/>
                    <a:pt x="6" y="114"/>
                    <a:pt x="1" y="121"/>
                  </a:cubicBezTo>
                  <a:lnTo>
                    <a:pt x="0" y="123"/>
                  </a:lnTo>
                  <a:lnTo>
                    <a:pt x="80" y="174"/>
                  </a:lnTo>
                  <a:cubicBezTo>
                    <a:pt x="83" y="169"/>
                    <a:pt x="83" y="163"/>
                    <a:pt x="79" y="159"/>
                  </a:cubicBezTo>
                  <a:lnTo>
                    <a:pt x="37" y="118"/>
                  </a:lnTo>
                  <a:cubicBezTo>
                    <a:pt x="35" y="116"/>
                    <a:pt x="33" y="115"/>
                    <a:pt x="32" y="114"/>
                  </a:cubicBezTo>
                  <a:lnTo>
                    <a:pt x="42" y="96"/>
                  </a:lnTo>
                  <a:cubicBezTo>
                    <a:pt x="49" y="99"/>
                    <a:pt x="56" y="97"/>
                    <a:pt x="61" y="92"/>
                  </a:cubicBezTo>
                  <a:lnTo>
                    <a:pt x="73" y="80"/>
                  </a:lnTo>
                  <a:lnTo>
                    <a:pt x="83" y="70"/>
                  </a:lnTo>
                  <a:lnTo>
                    <a:pt x="89" y="65"/>
                  </a:lnTo>
                  <a:lnTo>
                    <a:pt x="206" y="65"/>
                  </a:lnTo>
                  <a:lnTo>
                    <a:pt x="212" y="70"/>
                  </a:lnTo>
                  <a:lnTo>
                    <a:pt x="222" y="80"/>
                  </a:lnTo>
                  <a:lnTo>
                    <a:pt x="234" y="92"/>
                  </a:lnTo>
                  <a:cubicBezTo>
                    <a:pt x="239" y="97"/>
                    <a:pt x="246" y="99"/>
                    <a:pt x="253" y="96"/>
                  </a:cubicBezTo>
                  <a:lnTo>
                    <a:pt x="263" y="114"/>
                  </a:lnTo>
                  <a:cubicBezTo>
                    <a:pt x="262" y="115"/>
                    <a:pt x="260" y="116"/>
                    <a:pt x="258" y="118"/>
                  </a:cubicBezTo>
                  <a:lnTo>
                    <a:pt x="216" y="159"/>
                  </a:lnTo>
                  <a:cubicBezTo>
                    <a:pt x="212" y="163"/>
                    <a:pt x="212" y="169"/>
                    <a:pt x="215" y="174"/>
                  </a:cubicBezTo>
                  <a:lnTo>
                    <a:pt x="295" y="123"/>
                  </a:lnTo>
                  <a:lnTo>
                    <a:pt x="294" y="12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643">
              <a:extLst>
                <a:ext uri="{FF2B5EF4-FFF2-40B4-BE49-F238E27FC236}">
                  <a16:creationId xmlns:a16="http://schemas.microsoft.com/office/drawing/2014/main" id="{0E668FB7-8341-463D-8E09-09AE384D5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1350" y="4030663"/>
              <a:ext cx="15875" cy="15875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644">
              <a:extLst>
                <a:ext uri="{FF2B5EF4-FFF2-40B4-BE49-F238E27FC236}">
                  <a16:creationId xmlns:a16="http://schemas.microsoft.com/office/drawing/2014/main" id="{7DF70DF7-EE8E-49CA-860F-C4F27099B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8338" y="4059238"/>
              <a:ext cx="9525" cy="9525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45">
              <a:extLst>
                <a:ext uri="{FF2B5EF4-FFF2-40B4-BE49-F238E27FC236}">
                  <a16:creationId xmlns:a16="http://schemas.microsoft.com/office/drawing/2014/main" id="{B380DBB3-7E3A-4550-AE9D-BE8D75EB85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33050" y="4056063"/>
              <a:ext cx="1060450" cy="223838"/>
            </a:xfrm>
            <a:custGeom>
              <a:avLst/>
              <a:gdLst>
                <a:gd name="T0" fmla="*/ 899 w 1672"/>
                <a:gd name="T1" fmla="*/ 106 h 355"/>
                <a:gd name="T2" fmla="*/ 853 w 1672"/>
                <a:gd name="T3" fmla="*/ 129 h 355"/>
                <a:gd name="T4" fmla="*/ 853 w 1672"/>
                <a:gd name="T5" fmla="*/ 162 h 355"/>
                <a:gd name="T6" fmla="*/ 899 w 1672"/>
                <a:gd name="T7" fmla="*/ 183 h 355"/>
                <a:gd name="T8" fmla="*/ 899 w 1672"/>
                <a:gd name="T9" fmla="*/ 183 h 355"/>
                <a:gd name="T10" fmla="*/ 899 w 1672"/>
                <a:gd name="T11" fmla="*/ 289 h 355"/>
                <a:gd name="T12" fmla="*/ 853 w 1672"/>
                <a:gd name="T13" fmla="*/ 310 h 355"/>
                <a:gd name="T14" fmla="*/ 838 w 1672"/>
                <a:gd name="T15" fmla="*/ 217 h 355"/>
                <a:gd name="T16" fmla="*/ 847 w 1672"/>
                <a:gd name="T17" fmla="*/ 244 h 355"/>
                <a:gd name="T18" fmla="*/ 847 w 1672"/>
                <a:gd name="T19" fmla="*/ 244 h 355"/>
                <a:gd name="T20" fmla="*/ 847 w 1672"/>
                <a:gd name="T21" fmla="*/ 251 h 355"/>
                <a:gd name="T22" fmla="*/ 838 w 1672"/>
                <a:gd name="T23" fmla="*/ 277 h 355"/>
                <a:gd name="T24" fmla="*/ 838 w 1672"/>
                <a:gd name="T25" fmla="*/ 323 h 355"/>
                <a:gd name="T26" fmla="*/ 830 w 1672"/>
                <a:gd name="T27" fmla="*/ 217 h 355"/>
                <a:gd name="T28" fmla="*/ 830 w 1672"/>
                <a:gd name="T29" fmla="*/ 217 h 355"/>
                <a:gd name="T30" fmla="*/ 830 w 1672"/>
                <a:gd name="T31" fmla="*/ 224 h 355"/>
                <a:gd name="T32" fmla="*/ 821 w 1672"/>
                <a:gd name="T33" fmla="*/ 251 h 355"/>
                <a:gd name="T34" fmla="*/ 821 w 1672"/>
                <a:gd name="T35" fmla="*/ 297 h 355"/>
                <a:gd name="T36" fmla="*/ 830 w 1672"/>
                <a:gd name="T37" fmla="*/ 323 h 355"/>
                <a:gd name="T38" fmla="*/ 830 w 1672"/>
                <a:gd name="T39" fmla="*/ 323 h 355"/>
                <a:gd name="T40" fmla="*/ 813 w 1672"/>
                <a:gd name="T41" fmla="*/ 198 h 355"/>
                <a:gd name="T42" fmla="*/ 804 w 1672"/>
                <a:gd name="T43" fmla="*/ 224 h 355"/>
                <a:gd name="T44" fmla="*/ 804 w 1672"/>
                <a:gd name="T45" fmla="*/ 270 h 355"/>
                <a:gd name="T46" fmla="*/ 813 w 1672"/>
                <a:gd name="T47" fmla="*/ 297 h 355"/>
                <a:gd name="T48" fmla="*/ 813 w 1672"/>
                <a:gd name="T49" fmla="*/ 297 h 355"/>
                <a:gd name="T50" fmla="*/ 813 w 1672"/>
                <a:gd name="T51" fmla="*/ 304 h 355"/>
                <a:gd name="T52" fmla="*/ 266 w 1672"/>
                <a:gd name="T53" fmla="*/ 266 h 355"/>
                <a:gd name="T54" fmla="*/ 266 w 1672"/>
                <a:gd name="T55" fmla="*/ 303 h 355"/>
                <a:gd name="T56" fmla="*/ 355 w 1672"/>
                <a:gd name="T57" fmla="*/ 330 h 355"/>
                <a:gd name="T58" fmla="*/ 355 w 1672"/>
                <a:gd name="T59" fmla="*/ 330 h 355"/>
                <a:gd name="T60" fmla="*/ 853 w 1672"/>
                <a:gd name="T61" fmla="*/ 268 h 355"/>
                <a:gd name="T62" fmla="*/ 853 w 1672"/>
                <a:gd name="T63" fmla="*/ 247 h 355"/>
                <a:gd name="T64" fmla="*/ 853 w 1672"/>
                <a:gd name="T65" fmla="*/ 225 h 355"/>
                <a:gd name="T66" fmla="*/ 853 w 1672"/>
                <a:gd name="T67" fmla="*/ 204 h 355"/>
                <a:gd name="T68" fmla="*/ 853 w 1672"/>
                <a:gd name="T69" fmla="*/ 186 h 355"/>
                <a:gd name="T70" fmla="*/ 763 w 1672"/>
                <a:gd name="T71" fmla="*/ 202 h 355"/>
                <a:gd name="T72" fmla="*/ 740 w 1672"/>
                <a:gd name="T73" fmla="*/ 0 h 355"/>
                <a:gd name="T74" fmla="*/ 704 w 1672"/>
                <a:gd name="T75" fmla="*/ 34 h 355"/>
                <a:gd name="T76" fmla="*/ 686 w 1672"/>
                <a:gd name="T77" fmla="*/ 111 h 355"/>
                <a:gd name="T78" fmla="*/ 603 w 1672"/>
                <a:gd name="T79" fmla="*/ 283 h 355"/>
                <a:gd name="T80" fmla="*/ 478 w 1672"/>
                <a:gd name="T81" fmla="*/ 287 h 355"/>
                <a:gd name="T82" fmla="*/ 435 w 1672"/>
                <a:gd name="T83" fmla="*/ 168 h 355"/>
                <a:gd name="T84" fmla="*/ 355 w 1672"/>
                <a:gd name="T85" fmla="*/ 239 h 355"/>
                <a:gd name="T86" fmla="*/ 355 w 1672"/>
                <a:gd name="T87" fmla="*/ 239 h 355"/>
                <a:gd name="T88" fmla="*/ 231 w 1672"/>
                <a:gd name="T89" fmla="*/ 320 h 355"/>
                <a:gd name="T90" fmla="*/ 166 w 1672"/>
                <a:gd name="T91" fmla="*/ 320 h 355"/>
                <a:gd name="T92" fmla="*/ 266 w 1672"/>
                <a:gd name="T93" fmla="*/ 345 h 355"/>
                <a:gd name="T94" fmla="*/ 930 w 1672"/>
                <a:gd name="T95" fmla="*/ 355 h 355"/>
                <a:gd name="T96" fmla="*/ 899 w 1672"/>
                <a:gd name="T97" fmla="*/ 273 h 355"/>
                <a:gd name="T98" fmla="*/ 266 w 1672"/>
                <a:gd name="T99" fmla="*/ 171 h 355"/>
                <a:gd name="T100" fmla="*/ 278 w 1672"/>
                <a:gd name="T101" fmla="*/ 133 h 355"/>
                <a:gd name="T102" fmla="*/ 266 w 1672"/>
                <a:gd name="T103" fmla="*/ 197 h 355"/>
                <a:gd name="T104" fmla="*/ 266 w 1672"/>
                <a:gd name="T105" fmla="*/ 160 h 355"/>
                <a:gd name="T106" fmla="*/ 266 w 1672"/>
                <a:gd name="T107" fmla="*/ 144 h 355"/>
                <a:gd name="T108" fmla="*/ 1610 w 1672"/>
                <a:gd name="T109" fmla="*/ 146 h 355"/>
                <a:gd name="T110" fmla="*/ 1584 w 1672"/>
                <a:gd name="T111" fmla="*/ 154 h 355"/>
                <a:gd name="T112" fmla="*/ 1557 w 1672"/>
                <a:gd name="T113" fmla="*/ 149 h 355"/>
                <a:gd name="T114" fmla="*/ 1544 w 1672"/>
                <a:gd name="T115" fmla="*/ 139 h 355"/>
                <a:gd name="T116" fmla="*/ 1431 w 1672"/>
                <a:gd name="T117" fmla="*/ 240 h 355"/>
                <a:gd name="T118" fmla="*/ 1544 w 1672"/>
                <a:gd name="T119" fmla="*/ 355 h 355"/>
                <a:gd name="T120" fmla="*/ 1628 w 1672"/>
                <a:gd name="T121" fmla="*/ 320 h 355"/>
                <a:gd name="T122" fmla="*/ 73 w 1672"/>
                <a:gd name="T123" fmla="*/ 355 h 355"/>
                <a:gd name="T124" fmla="*/ 38 w 1672"/>
                <a:gd name="T125" fmla="*/ 33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72" h="355">
                  <a:moveTo>
                    <a:pt x="899" y="119"/>
                  </a:moveTo>
                  <a:lnTo>
                    <a:pt x="853" y="119"/>
                  </a:lnTo>
                  <a:lnTo>
                    <a:pt x="853" y="106"/>
                  </a:lnTo>
                  <a:lnTo>
                    <a:pt x="899" y="106"/>
                  </a:lnTo>
                  <a:lnTo>
                    <a:pt x="899" y="119"/>
                  </a:lnTo>
                  <a:close/>
                  <a:moveTo>
                    <a:pt x="899" y="141"/>
                  </a:moveTo>
                  <a:lnTo>
                    <a:pt x="853" y="141"/>
                  </a:lnTo>
                  <a:lnTo>
                    <a:pt x="853" y="129"/>
                  </a:lnTo>
                  <a:lnTo>
                    <a:pt x="899" y="129"/>
                  </a:lnTo>
                  <a:lnTo>
                    <a:pt x="899" y="141"/>
                  </a:lnTo>
                  <a:close/>
                  <a:moveTo>
                    <a:pt x="899" y="162"/>
                  </a:moveTo>
                  <a:lnTo>
                    <a:pt x="853" y="162"/>
                  </a:lnTo>
                  <a:lnTo>
                    <a:pt x="853" y="150"/>
                  </a:lnTo>
                  <a:lnTo>
                    <a:pt x="899" y="150"/>
                  </a:lnTo>
                  <a:lnTo>
                    <a:pt x="899" y="162"/>
                  </a:lnTo>
                  <a:close/>
                  <a:moveTo>
                    <a:pt x="899" y="183"/>
                  </a:moveTo>
                  <a:lnTo>
                    <a:pt x="853" y="183"/>
                  </a:lnTo>
                  <a:lnTo>
                    <a:pt x="853" y="172"/>
                  </a:lnTo>
                  <a:lnTo>
                    <a:pt x="899" y="172"/>
                  </a:lnTo>
                  <a:lnTo>
                    <a:pt x="899" y="183"/>
                  </a:lnTo>
                  <a:close/>
                  <a:moveTo>
                    <a:pt x="899" y="299"/>
                  </a:moveTo>
                  <a:lnTo>
                    <a:pt x="853" y="299"/>
                  </a:lnTo>
                  <a:lnTo>
                    <a:pt x="853" y="289"/>
                  </a:lnTo>
                  <a:lnTo>
                    <a:pt x="899" y="289"/>
                  </a:lnTo>
                  <a:lnTo>
                    <a:pt x="899" y="299"/>
                  </a:lnTo>
                  <a:close/>
                  <a:moveTo>
                    <a:pt x="899" y="320"/>
                  </a:moveTo>
                  <a:lnTo>
                    <a:pt x="853" y="320"/>
                  </a:lnTo>
                  <a:lnTo>
                    <a:pt x="853" y="310"/>
                  </a:lnTo>
                  <a:lnTo>
                    <a:pt x="899" y="310"/>
                  </a:lnTo>
                  <a:lnTo>
                    <a:pt x="899" y="320"/>
                  </a:lnTo>
                  <a:close/>
                  <a:moveTo>
                    <a:pt x="847" y="217"/>
                  </a:moveTo>
                  <a:lnTo>
                    <a:pt x="838" y="217"/>
                  </a:lnTo>
                  <a:lnTo>
                    <a:pt x="838" y="198"/>
                  </a:lnTo>
                  <a:lnTo>
                    <a:pt x="847" y="198"/>
                  </a:lnTo>
                  <a:lnTo>
                    <a:pt x="847" y="217"/>
                  </a:lnTo>
                  <a:close/>
                  <a:moveTo>
                    <a:pt x="847" y="244"/>
                  </a:moveTo>
                  <a:lnTo>
                    <a:pt x="838" y="244"/>
                  </a:lnTo>
                  <a:lnTo>
                    <a:pt x="838" y="224"/>
                  </a:lnTo>
                  <a:lnTo>
                    <a:pt x="847" y="224"/>
                  </a:lnTo>
                  <a:lnTo>
                    <a:pt x="847" y="244"/>
                  </a:lnTo>
                  <a:close/>
                  <a:moveTo>
                    <a:pt x="847" y="270"/>
                  </a:moveTo>
                  <a:lnTo>
                    <a:pt x="838" y="270"/>
                  </a:lnTo>
                  <a:lnTo>
                    <a:pt x="838" y="251"/>
                  </a:lnTo>
                  <a:lnTo>
                    <a:pt x="847" y="251"/>
                  </a:lnTo>
                  <a:lnTo>
                    <a:pt x="847" y="270"/>
                  </a:lnTo>
                  <a:close/>
                  <a:moveTo>
                    <a:pt x="847" y="297"/>
                  </a:moveTo>
                  <a:lnTo>
                    <a:pt x="838" y="297"/>
                  </a:lnTo>
                  <a:lnTo>
                    <a:pt x="838" y="277"/>
                  </a:lnTo>
                  <a:lnTo>
                    <a:pt x="847" y="277"/>
                  </a:lnTo>
                  <a:lnTo>
                    <a:pt x="847" y="297"/>
                  </a:lnTo>
                  <a:close/>
                  <a:moveTo>
                    <a:pt x="847" y="323"/>
                  </a:moveTo>
                  <a:lnTo>
                    <a:pt x="838" y="323"/>
                  </a:lnTo>
                  <a:lnTo>
                    <a:pt x="838" y="304"/>
                  </a:lnTo>
                  <a:lnTo>
                    <a:pt x="847" y="304"/>
                  </a:lnTo>
                  <a:lnTo>
                    <a:pt x="847" y="323"/>
                  </a:lnTo>
                  <a:close/>
                  <a:moveTo>
                    <a:pt x="830" y="217"/>
                  </a:moveTo>
                  <a:lnTo>
                    <a:pt x="821" y="217"/>
                  </a:lnTo>
                  <a:lnTo>
                    <a:pt x="821" y="198"/>
                  </a:lnTo>
                  <a:lnTo>
                    <a:pt x="830" y="198"/>
                  </a:lnTo>
                  <a:lnTo>
                    <a:pt x="830" y="217"/>
                  </a:lnTo>
                  <a:close/>
                  <a:moveTo>
                    <a:pt x="830" y="244"/>
                  </a:moveTo>
                  <a:lnTo>
                    <a:pt x="821" y="244"/>
                  </a:lnTo>
                  <a:lnTo>
                    <a:pt x="821" y="224"/>
                  </a:lnTo>
                  <a:lnTo>
                    <a:pt x="830" y="224"/>
                  </a:lnTo>
                  <a:lnTo>
                    <a:pt x="830" y="244"/>
                  </a:lnTo>
                  <a:close/>
                  <a:moveTo>
                    <a:pt x="830" y="270"/>
                  </a:moveTo>
                  <a:lnTo>
                    <a:pt x="821" y="270"/>
                  </a:lnTo>
                  <a:lnTo>
                    <a:pt x="821" y="251"/>
                  </a:lnTo>
                  <a:lnTo>
                    <a:pt x="830" y="251"/>
                  </a:lnTo>
                  <a:lnTo>
                    <a:pt x="830" y="270"/>
                  </a:lnTo>
                  <a:close/>
                  <a:moveTo>
                    <a:pt x="830" y="297"/>
                  </a:moveTo>
                  <a:lnTo>
                    <a:pt x="821" y="297"/>
                  </a:lnTo>
                  <a:lnTo>
                    <a:pt x="821" y="277"/>
                  </a:lnTo>
                  <a:lnTo>
                    <a:pt x="830" y="277"/>
                  </a:lnTo>
                  <a:lnTo>
                    <a:pt x="830" y="297"/>
                  </a:lnTo>
                  <a:close/>
                  <a:moveTo>
                    <a:pt x="830" y="323"/>
                  </a:moveTo>
                  <a:lnTo>
                    <a:pt x="821" y="323"/>
                  </a:lnTo>
                  <a:lnTo>
                    <a:pt x="821" y="304"/>
                  </a:lnTo>
                  <a:lnTo>
                    <a:pt x="830" y="304"/>
                  </a:lnTo>
                  <a:lnTo>
                    <a:pt x="830" y="323"/>
                  </a:lnTo>
                  <a:close/>
                  <a:moveTo>
                    <a:pt x="813" y="217"/>
                  </a:moveTo>
                  <a:lnTo>
                    <a:pt x="804" y="217"/>
                  </a:lnTo>
                  <a:lnTo>
                    <a:pt x="804" y="198"/>
                  </a:lnTo>
                  <a:lnTo>
                    <a:pt x="813" y="198"/>
                  </a:lnTo>
                  <a:lnTo>
                    <a:pt x="813" y="217"/>
                  </a:lnTo>
                  <a:close/>
                  <a:moveTo>
                    <a:pt x="813" y="244"/>
                  </a:moveTo>
                  <a:lnTo>
                    <a:pt x="804" y="244"/>
                  </a:lnTo>
                  <a:lnTo>
                    <a:pt x="804" y="224"/>
                  </a:lnTo>
                  <a:lnTo>
                    <a:pt x="813" y="224"/>
                  </a:lnTo>
                  <a:lnTo>
                    <a:pt x="813" y="244"/>
                  </a:lnTo>
                  <a:close/>
                  <a:moveTo>
                    <a:pt x="813" y="270"/>
                  </a:moveTo>
                  <a:lnTo>
                    <a:pt x="804" y="270"/>
                  </a:lnTo>
                  <a:lnTo>
                    <a:pt x="804" y="251"/>
                  </a:lnTo>
                  <a:lnTo>
                    <a:pt x="813" y="251"/>
                  </a:lnTo>
                  <a:lnTo>
                    <a:pt x="813" y="270"/>
                  </a:lnTo>
                  <a:close/>
                  <a:moveTo>
                    <a:pt x="813" y="297"/>
                  </a:moveTo>
                  <a:lnTo>
                    <a:pt x="804" y="297"/>
                  </a:lnTo>
                  <a:lnTo>
                    <a:pt x="804" y="277"/>
                  </a:lnTo>
                  <a:lnTo>
                    <a:pt x="813" y="277"/>
                  </a:lnTo>
                  <a:lnTo>
                    <a:pt x="813" y="297"/>
                  </a:lnTo>
                  <a:close/>
                  <a:moveTo>
                    <a:pt x="813" y="323"/>
                  </a:moveTo>
                  <a:lnTo>
                    <a:pt x="804" y="323"/>
                  </a:lnTo>
                  <a:lnTo>
                    <a:pt x="804" y="304"/>
                  </a:lnTo>
                  <a:lnTo>
                    <a:pt x="813" y="304"/>
                  </a:lnTo>
                  <a:lnTo>
                    <a:pt x="813" y="323"/>
                  </a:lnTo>
                  <a:close/>
                  <a:moveTo>
                    <a:pt x="355" y="277"/>
                  </a:moveTo>
                  <a:lnTo>
                    <a:pt x="266" y="277"/>
                  </a:lnTo>
                  <a:lnTo>
                    <a:pt x="266" y="266"/>
                  </a:lnTo>
                  <a:lnTo>
                    <a:pt x="355" y="266"/>
                  </a:lnTo>
                  <a:lnTo>
                    <a:pt x="355" y="277"/>
                  </a:lnTo>
                  <a:close/>
                  <a:moveTo>
                    <a:pt x="355" y="303"/>
                  </a:moveTo>
                  <a:lnTo>
                    <a:pt x="266" y="303"/>
                  </a:lnTo>
                  <a:lnTo>
                    <a:pt x="266" y="292"/>
                  </a:lnTo>
                  <a:lnTo>
                    <a:pt x="355" y="292"/>
                  </a:lnTo>
                  <a:lnTo>
                    <a:pt x="355" y="303"/>
                  </a:lnTo>
                  <a:close/>
                  <a:moveTo>
                    <a:pt x="355" y="330"/>
                  </a:moveTo>
                  <a:lnTo>
                    <a:pt x="266" y="330"/>
                  </a:lnTo>
                  <a:lnTo>
                    <a:pt x="266" y="319"/>
                  </a:lnTo>
                  <a:lnTo>
                    <a:pt x="355" y="319"/>
                  </a:lnTo>
                  <a:lnTo>
                    <a:pt x="355" y="330"/>
                  </a:lnTo>
                  <a:close/>
                  <a:moveTo>
                    <a:pt x="899" y="273"/>
                  </a:moveTo>
                  <a:lnTo>
                    <a:pt x="899" y="278"/>
                  </a:lnTo>
                  <a:lnTo>
                    <a:pt x="853" y="278"/>
                  </a:lnTo>
                  <a:lnTo>
                    <a:pt x="853" y="268"/>
                  </a:lnTo>
                  <a:lnTo>
                    <a:pt x="899" y="268"/>
                  </a:lnTo>
                  <a:lnTo>
                    <a:pt x="899" y="256"/>
                  </a:lnTo>
                  <a:lnTo>
                    <a:pt x="853" y="256"/>
                  </a:lnTo>
                  <a:lnTo>
                    <a:pt x="853" y="247"/>
                  </a:lnTo>
                  <a:lnTo>
                    <a:pt x="899" y="247"/>
                  </a:lnTo>
                  <a:lnTo>
                    <a:pt x="899" y="235"/>
                  </a:lnTo>
                  <a:lnTo>
                    <a:pt x="853" y="235"/>
                  </a:lnTo>
                  <a:lnTo>
                    <a:pt x="853" y="225"/>
                  </a:lnTo>
                  <a:lnTo>
                    <a:pt x="899" y="225"/>
                  </a:lnTo>
                  <a:lnTo>
                    <a:pt x="899" y="214"/>
                  </a:lnTo>
                  <a:lnTo>
                    <a:pt x="853" y="214"/>
                  </a:lnTo>
                  <a:lnTo>
                    <a:pt x="853" y="204"/>
                  </a:lnTo>
                  <a:lnTo>
                    <a:pt x="899" y="204"/>
                  </a:lnTo>
                  <a:lnTo>
                    <a:pt x="899" y="193"/>
                  </a:lnTo>
                  <a:lnTo>
                    <a:pt x="853" y="193"/>
                  </a:lnTo>
                  <a:lnTo>
                    <a:pt x="853" y="186"/>
                  </a:lnTo>
                  <a:lnTo>
                    <a:pt x="795" y="186"/>
                  </a:lnTo>
                  <a:lnTo>
                    <a:pt x="795" y="278"/>
                  </a:lnTo>
                  <a:lnTo>
                    <a:pt x="763" y="278"/>
                  </a:lnTo>
                  <a:lnTo>
                    <a:pt x="763" y="202"/>
                  </a:lnTo>
                  <a:lnTo>
                    <a:pt x="748" y="202"/>
                  </a:lnTo>
                  <a:lnTo>
                    <a:pt x="748" y="111"/>
                  </a:lnTo>
                  <a:lnTo>
                    <a:pt x="740" y="111"/>
                  </a:lnTo>
                  <a:lnTo>
                    <a:pt x="740" y="0"/>
                  </a:lnTo>
                  <a:lnTo>
                    <a:pt x="735" y="0"/>
                  </a:lnTo>
                  <a:lnTo>
                    <a:pt x="730" y="32"/>
                  </a:lnTo>
                  <a:lnTo>
                    <a:pt x="704" y="32"/>
                  </a:lnTo>
                  <a:lnTo>
                    <a:pt x="704" y="34"/>
                  </a:lnTo>
                  <a:lnTo>
                    <a:pt x="700" y="0"/>
                  </a:lnTo>
                  <a:lnTo>
                    <a:pt x="694" y="0"/>
                  </a:lnTo>
                  <a:lnTo>
                    <a:pt x="694" y="111"/>
                  </a:lnTo>
                  <a:lnTo>
                    <a:pt x="686" y="111"/>
                  </a:lnTo>
                  <a:lnTo>
                    <a:pt x="686" y="202"/>
                  </a:lnTo>
                  <a:lnTo>
                    <a:pt x="671" y="202"/>
                  </a:lnTo>
                  <a:lnTo>
                    <a:pt x="671" y="283"/>
                  </a:lnTo>
                  <a:lnTo>
                    <a:pt x="603" y="283"/>
                  </a:lnTo>
                  <a:lnTo>
                    <a:pt x="603" y="240"/>
                  </a:lnTo>
                  <a:lnTo>
                    <a:pt x="517" y="240"/>
                  </a:lnTo>
                  <a:lnTo>
                    <a:pt x="517" y="279"/>
                  </a:lnTo>
                  <a:lnTo>
                    <a:pt x="478" y="287"/>
                  </a:lnTo>
                  <a:lnTo>
                    <a:pt x="478" y="217"/>
                  </a:lnTo>
                  <a:lnTo>
                    <a:pt x="465" y="217"/>
                  </a:lnTo>
                  <a:lnTo>
                    <a:pt x="465" y="168"/>
                  </a:lnTo>
                  <a:lnTo>
                    <a:pt x="435" y="168"/>
                  </a:lnTo>
                  <a:lnTo>
                    <a:pt x="435" y="217"/>
                  </a:lnTo>
                  <a:lnTo>
                    <a:pt x="424" y="217"/>
                  </a:lnTo>
                  <a:lnTo>
                    <a:pt x="424" y="239"/>
                  </a:lnTo>
                  <a:lnTo>
                    <a:pt x="355" y="239"/>
                  </a:lnTo>
                  <a:lnTo>
                    <a:pt x="355" y="250"/>
                  </a:lnTo>
                  <a:lnTo>
                    <a:pt x="266" y="250"/>
                  </a:lnTo>
                  <a:lnTo>
                    <a:pt x="266" y="239"/>
                  </a:lnTo>
                  <a:lnTo>
                    <a:pt x="355" y="239"/>
                  </a:lnTo>
                  <a:lnTo>
                    <a:pt x="355" y="224"/>
                  </a:lnTo>
                  <a:lnTo>
                    <a:pt x="266" y="224"/>
                  </a:lnTo>
                  <a:lnTo>
                    <a:pt x="266" y="320"/>
                  </a:lnTo>
                  <a:lnTo>
                    <a:pt x="231" y="320"/>
                  </a:lnTo>
                  <a:lnTo>
                    <a:pt x="231" y="209"/>
                  </a:lnTo>
                  <a:cubicBezTo>
                    <a:pt x="231" y="191"/>
                    <a:pt x="216" y="176"/>
                    <a:pt x="198" y="176"/>
                  </a:cubicBezTo>
                  <a:cubicBezTo>
                    <a:pt x="180" y="176"/>
                    <a:pt x="166" y="191"/>
                    <a:pt x="166" y="209"/>
                  </a:cubicBezTo>
                  <a:lnTo>
                    <a:pt x="166" y="320"/>
                  </a:lnTo>
                  <a:lnTo>
                    <a:pt x="133" y="320"/>
                  </a:lnTo>
                  <a:lnTo>
                    <a:pt x="133" y="355"/>
                  </a:lnTo>
                  <a:lnTo>
                    <a:pt x="266" y="355"/>
                  </a:lnTo>
                  <a:lnTo>
                    <a:pt x="266" y="345"/>
                  </a:lnTo>
                  <a:lnTo>
                    <a:pt x="355" y="345"/>
                  </a:lnTo>
                  <a:lnTo>
                    <a:pt x="355" y="355"/>
                  </a:lnTo>
                  <a:lnTo>
                    <a:pt x="443" y="355"/>
                  </a:lnTo>
                  <a:lnTo>
                    <a:pt x="930" y="355"/>
                  </a:lnTo>
                  <a:lnTo>
                    <a:pt x="930" y="346"/>
                  </a:lnTo>
                  <a:lnTo>
                    <a:pt x="994" y="346"/>
                  </a:lnTo>
                  <a:lnTo>
                    <a:pt x="994" y="273"/>
                  </a:lnTo>
                  <a:lnTo>
                    <a:pt x="899" y="273"/>
                  </a:lnTo>
                  <a:close/>
                  <a:moveTo>
                    <a:pt x="332" y="171"/>
                  </a:moveTo>
                  <a:lnTo>
                    <a:pt x="355" y="186"/>
                  </a:lnTo>
                  <a:lnTo>
                    <a:pt x="266" y="186"/>
                  </a:lnTo>
                  <a:lnTo>
                    <a:pt x="266" y="171"/>
                  </a:lnTo>
                  <a:lnTo>
                    <a:pt x="332" y="171"/>
                  </a:lnTo>
                  <a:close/>
                  <a:moveTo>
                    <a:pt x="266" y="133"/>
                  </a:moveTo>
                  <a:lnTo>
                    <a:pt x="266" y="125"/>
                  </a:lnTo>
                  <a:lnTo>
                    <a:pt x="278" y="133"/>
                  </a:lnTo>
                  <a:lnTo>
                    <a:pt x="266" y="133"/>
                  </a:lnTo>
                  <a:close/>
                  <a:moveTo>
                    <a:pt x="266" y="213"/>
                  </a:moveTo>
                  <a:lnTo>
                    <a:pt x="266" y="213"/>
                  </a:lnTo>
                  <a:lnTo>
                    <a:pt x="266" y="197"/>
                  </a:lnTo>
                  <a:lnTo>
                    <a:pt x="355" y="197"/>
                  </a:lnTo>
                  <a:lnTo>
                    <a:pt x="355" y="213"/>
                  </a:lnTo>
                  <a:lnTo>
                    <a:pt x="266" y="213"/>
                  </a:lnTo>
                  <a:close/>
                  <a:moveTo>
                    <a:pt x="266" y="160"/>
                  </a:moveTo>
                  <a:lnTo>
                    <a:pt x="266" y="160"/>
                  </a:lnTo>
                  <a:lnTo>
                    <a:pt x="317" y="160"/>
                  </a:lnTo>
                  <a:lnTo>
                    <a:pt x="294" y="144"/>
                  </a:lnTo>
                  <a:lnTo>
                    <a:pt x="266" y="144"/>
                  </a:lnTo>
                  <a:lnTo>
                    <a:pt x="266" y="160"/>
                  </a:lnTo>
                  <a:close/>
                  <a:moveTo>
                    <a:pt x="1628" y="320"/>
                  </a:moveTo>
                  <a:lnTo>
                    <a:pt x="1618" y="139"/>
                  </a:lnTo>
                  <a:cubicBezTo>
                    <a:pt x="1616" y="142"/>
                    <a:pt x="1613" y="144"/>
                    <a:pt x="1610" y="146"/>
                  </a:cubicBezTo>
                  <a:lnTo>
                    <a:pt x="1610" y="320"/>
                  </a:lnTo>
                  <a:lnTo>
                    <a:pt x="1605" y="320"/>
                  </a:lnTo>
                  <a:lnTo>
                    <a:pt x="1605" y="149"/>
                  </a:lnTo>
                  <a:cubicBezTo>
                    <a:pt x="1598" y="152"/>
                    <a:pt x="1591" y="154"/>
                    <a:pt x="1584" y="154"/>
                  </a:cubicBezTo>
                  <a:lnTo>
                    <a:pt x="1584" y="320"/>
                  </a:lnTo>
                  <a:lnTo>
                    <a:pt x="1578" y="320"/>
                  </a:lnTo>
                  <a:lnTo>
                    <a:pt x="1578" y="154"/>
                  </a:lnTo>
                  <a:cubicBezTo>
                    <a:pt x="1571" y="154"/>
                    <a:pt x="1564" y="152"/>
                    <a:pt x="1557" y="149"/>
                  </a:cubicBezTo>
                  <a:lnTo>
                    <a:pt x="1557" y="320"/>
                  </a:lnTo>
                  <a:lnTo>
                    <a:pt x="1552" y="320"/>
                  </a:lnTo>
                  <a:lnTo>
                    <a:pt x="1552" y="146"/>
                  </a:lnTo>
                  <a:cubicBezTo>
                    <a:pt x="1549" y="144"/>
                    <a:pt x="1546" y="142"/>
                    <a:pt x="1544" y="139"/>
                  </a:cubicBezTo>
                  <a:lnTo>
                    <a:pt x="1536" y="278"/>
                  </a:lnTo>
                  <a:lnTo>
                    <a:pt x="1486" y="278"/>
                  </a:lnTo>
                  <a:lnTo>
                    <a:pt x="1486" y="240"/>
                  </a:lnTo>
                  <a:lnTo>
                    <a:pt x="1431" y="240"/>
                  </a:lnTo>
                  <a:lnTo>
                    <a:pt x="1431" y="346"/>
                  </a:lnTo>
                  <a:lnTo>
                    <a:pt x="1472" y="346"/>
                  </a:lnTo>
                  <a:lnTo>
                    <a:pt x="1472" y="355"/>
                  </a:lnTo>
                  <a:lnTo>
                    <a:pt x="1544" y="355"/>
                  </a:lnTo>
                  <a:lnTo>
                    <a:pt x="1549" y="355"/>
                  </a:lnTo>
                  <a:lnTo>
                    <a:pt x="1672" y="355"/>
                  </a:lnTo>
                  <a:lnTo>
                    <a:pt x="1672" y="320"/>
                  </a:lnTo>
                  <a:lnTo>
                    <a:pt x="1628" y="320"/>
                  </a:lnTo>
                  <a:close/>
                  <a:moveTo>
                    <a:pt x="38" y="297"/>
                  </a:moveTo>
                  <a:lnTo>
                    <a:pt x="107" y="297"/>
                  </a:lnTo>
                  <a:lnTo>
                    <a:pt x="107" y="355"/>
                  </a:lnTo>
                  <a:lnTo>
                    <a:pt x="73" y="355"/>
                  </a:lnTo>
                  <a:lnTo>
                    <a:pt x="38" y="355"/>
                  </a:lnTo>
                  <a:lnTo>
                    <a:pt x="0" y="355"/>
                  </a:lnTo>
                  <a:lnTo>
                    <a:pt x="0" y="338"/>
                  </a:lnTo>
                  <a:lnTo>
                    <a:pt x="38" y="338"/>
                  </a:lnTo>
                  <a:lnTo>
                    <a:pt x="38" y="29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46">
              <a:extLst>
                <a:ext uri="{FF2B5EF4-FFF2-40B4-BE49-F238E27FC236}">
                  <a16:creationId xmlns:a16="http://schemas.microsoft.com/office/drawing/2014/main" id="{E703F837-B996-4959-85E9-D38E3D0A5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263" y="3913188"/>
              <a:ext cx="66675" cy="73025"/>
            </a:xfrm>
            <a:custGeom>
              <a:avLst/>
              <a:gdLst>
                <a:gd name="T0" fmla="*/ 106 w 106"/>
                <a:gd name="T1" fmla="*/ 67 h 114"/>
                <a:gd name="T2" fmla="*/ 72 w 106"/>
                <a:gd name="T3" fmla="*/ 103 h 114"/>
                <a:gd name="T4" fmla="*/ 33 w 106"/>
                <a:gd name="T5" fmla="*/ 103 h 114"/>
                <a:gd name="T6" fmla="*/ 0 w 106"/>
                <a:gd name="T7" fmla="*/ 67 h 114"/>
                <a:gd name="T8" fmla="*/ 0 w 106"/>
                <a:gd name="T9" fmla="*/ 34 h 114"/>
                <a:gd name="T10" fmla="*/ 33 w 106"/>
                <a:gd name="T11" fmla="*/ 0 h 114"/>
                <a:gd name="T12" fmla="*/ 73 w 106"/>
                <a:gd name="T13" fmla="*/ 0 h 114"/>
                <a:gd name="T14" fmla="*/ 106 w 106"/>
                <a:gd name="T15" fmla="*/ 34 h 114"/>
                <a:gd name="T16" fmla="*/ 106 w 106"/>
                <a:gd name="T17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4">
                  <a:moveTo>
                    <a:pt x="106" y="67"/>
                  </a:moveTo>
                  <a:lnTo>
                    <a:pt x="72" y="103"/>
                  </a:lnTo>
                  <a:cubicBezTo>
                    <a:pt x="62" y="114"/>
                    <a:pt x="44" y="114"/>
                    <a:pt x="33" y="103"/>
                  </a:cubicBezTo>
                  <a:lnTo>
                    <a:pt x="0" y="67"/>
                  </a:lnTo>
                  <a:lnTo>
                    <a:pt x="0" y="34"/>
                  </a:lnTo>
                  <a:cubicBezTo>
                    <a:pt x="0" y="15"/>
                    <a:pt x="15" y="0"/>
                    <a:pt x="33" y="0"/>
                  </a:cubicBezTo>
                  <a:lnTo>
                    <a:pt x="73" y="0"/>
                  </a:lnTo>
                  <a:cubicBezTo>
                    <a:pt x="91" y="0"/>
                    <a:pt x="106" y="15"/>
                    <a:pt x="106" y="34"/>
                  </a:cubicBezTo>
                  <a:lnTo>
                    <a:pt x="106" y="6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647">
              <a:extLst>
                <a:ext uri="{FF2B5EF4-FFF2-40B4-BE49-F238E27FC236}">
                  <a16:creationId xmlns:a16="http://schemas.microsoft.com/office/drawing/2014/main" id="{19FD99A8-B19A-4601-A5CE-652BEDD72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1350" y="4030663"/>
              <a:ext cx="15875" cy="15875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648">
              <a:extLst>
                <a:ext uri="{FF2B5EF4-FFF2-40B4-BE49-F238E27FC236}">
                  <a16:creationId xmlns:a16="http://schemas.microsoft.com/office/drawing/2014/main" id="{815BB6CB-7655-42BA-AC72-55A33F62F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4838" y="4019550"/>
              <a:ext cx="7938" cy="7938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49">
              <a:extLst>
                <a:ext uri="{FF2B5EF4-FFF2-40B4-BE49-F238E27FC236}">
                  <a16:creationId xmlns:a16="http://schemas.microsoft.com/office/drawing/2014/main" id="{EBFA376C-C00D-4000-ABB6-BCBAF096A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3987800"/>
              <a:ext cx="65088" cy="952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50">
              <a:extLst>
                <a:ext uri="{FF2B5EF4-FFF2-40B4-BE49-F238E27FC236}">
                  <a16:creationId xmlns:a16="http://schemas.microsoft.com/office/drawing/2014/main" id="{702CE48B-6A1F-4F3F-AE19-35B38B754A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50550" y="3960813"/>
              <a:ext cx="36513" cy="30163"/>
            </a:xfrm>
            <a:custGeom>
              <a:avLst/>
              <a:gdLst>
                <a:gd name="T0" fmla="*/ 29 w 58"/>
                <a:gd name="T1" fmla="*/ 37 h 49"/>
                <a:gd name="T2" fmla="*/ 17 w 58"/>
                <a:gd name="T3" fmla="*/ 25 h 49"/>
                <a:gd name="T4" fmla="*/ 29 w 58"/>
                <a:gd name="T5" fmla="*/ 13 h 49"/>
                <a:gd name="T6" fmla="*/ 41 w 58"/>
                <a:gd name="T7" fmla="*/ 25 h 49"/>
                <a:gd name="T8" fmla="*/ 29 w 58"/>
                <a:gd name="T9" fmla="*/ 37 h 49"/>
                <a:gd name="T10" fmla="*/ 29 w 58"/>
                <a:gd name="T11" fmla="*/ 0 h 49"/>
                <a:gd name="T12" fmla="*/ 0 w 58"/>
                <a:gd name="T13" fmla="*/ 29 h 49"/>
                <a:gd name="T14" fmla="*/ 0 w 58"/>
                <a:gd name="T15" fmla="*/ 49 h 49"/>
                <a:gd name="T16" fmla="*/ 58 w 58"/>
                <a:gd name="T17" fmla="*/ 49 h 49"/>
                <a:gd name="T18" fmla="*/ 58 w 58"/>
                <a:gd name="T19" fmla="*/ 29 h 49"/>
                <a:gd name="T20" fmla="*/ 29 w 58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9">
                  <a:moveTo>
                    <a:pt x="29" y="37"/>
                  </a:moveTo>
                  <a:cubicBezTo>
                    <a:pt x="22" y="37"/>
                    <a:pt x="17" y="31"/>
                    <a:pt x="17" y="25"/>
                  </a:cubicBezTo>
                  <a:cubicBezTo>
                    <a:pt x="17" y="18"/>
                    <a:pt x="22" y="13"/>
                    <a:pt x="29" y="13"/>
                  </a:cubicBezTo>
                  <a:cubicBezTo>
                    <a:pt x="35" y="13"/>
                    <a:pt x="41" y="18"/>
                    <a:pt x="41" y="25"/>
                  </a:cubicBezTo>
                  <a:cubicBezTo>
                    <a:pt x="41" y="31"/>
                    <a:pt x="35" y="37"/>
                    <a:pt x="29" y="37"/>
                  </a:cubicBezTo>
                  <a:close/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lnTo>
                    <a:pt x="0" y="49"/>
                  </a:lnTo>
                  <a:lnTo>
                    <a:pt x="58" y="49"/>
                  </a:lnTo>
                  <a:lnTo>
                    <a:pt x="58" y="29"/>
                  </a:lnTo>
                  <a:cubicBezTo>
                    <a:pt x="58" y="13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651">
              <a:extLst>
                <a:ext uri="{FF2B5EF4-FFF2-40B4-BE49-F238E27FC236}">
                  <a16:creationId xmlns:a16="http://schemas.microsoft.com/office/drawing/2014/main" id="{B1C005F4-45D7-4674-A4F5-7E86426A6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030663"/>
              <a:ext cx="15875" cy="15875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652">
              <a:extLst>
                <a:ext uri="{FF2B5EF4-FFF2-40B4-BE49-F238E27FC236}">
                  <a16:creationId xmlns:a16="http://schemas.microsoft.com/office/drawing/2014/main" id="{DA4FA082-4A5F-4D19-AC76-65394BDD8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50" y="4059238"/>
              <a:ext cx="11113" cy="9525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53">
              <a:extLst>
                <a:ext uri="{FF2B5EF4-FFF2-40B4-BE49-F238E27FC236}">
                  <a16:creationId xmlns:a16="http://schemas.microsoft.com/office/drawing/2014/main" id="{6C854210-7B2E-4CCC-A7B3-B7748BDC57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53725" y="3886200"/>
              <a:ext cx="222250" cy="63500"/>
            </a:xfrm>
            <a:custGeom>
              <a:avLst/>
              <a:gdLst>
                <a:gd name="T0" fmla="*/ 28 w 351"/>
                <a:gd name="T1" fmla="*/ 87 h 99"/>
                <a:gd name="T2" fmla="*/ 14 w 351"/>
                <a:gd name="T3" fmla="*/ 73 h 99"/>
                <a:gd name="T4" fmla="*/ 28 w 351"/>
                <a:gd name="T5" fmla="*/ 60 h 99"/>
                <a:gd name="T6" fmla="*/ 42 w 351"/>
                <a:gd name="T7" fmla="*/ 73 h 99"/>
                <a:gd name="T8" fmla="*/ 28 w 351"/>
                <a:gd name="T9" fmla="*/ 87 h 99"/>
                <a:gd name="T10" fmla="*/ 349 w 351"/>
                <a:gd name="T11" fmla="*/ 22 h 99"/>
                <a:gd name="T12" fmla="*/ 322 w 351"/>
                <a:gd name="T13" fmla="*/ 2 h 99"/>
                <a:gd name="T14" fmla="*/ 22 w 351"/>
                <a:gd name="T15" fmla="*/ 50 h 99"/>
                <a:gd name="T16" fmla="*/ 2 w 351"/>
                <a:gd name="T17" fmla="*/ 77 h 99"/>
                <a:gd name="T18" fmla="*/ 29 w 351"/>
                <a:gd name="T19" fmla="*/ 97 h 99"/>
                <a:gd name="T20" fmla="*/ 330 w 351"/>
                <a:gd name="T21" fmla="*/ 49 h 99"/>
                <a:gd name="T22" fmla="*/ 349 w 351"/>
                <a:gd name="T23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1" h="99">
                  <a:moveTo>
                    <a:pt x="28" y="87"/>
                  </a:moveTo>
                  <a:cubicBezTo>
                    <a:pt x="20" y="87"/>
                    <a:pt x="14" y="81"/>
                    <a:pt x="14" y="73"/>
                  </a:cubicBezTo>
                  <a:cubicBezTo>
                    <a:pt x="14" y="66"/>
                    <a:pt x="20" y="60"/>
                    <a:pt x="28" y="60"/>
                  </a:cubicBezTo>
                  <a:cubicBezTo>
                    <a:pt x="35" y="60"/>
                    <a:pt x="42" y="66"/>
                    <a:pt x="42" y="73"/>
                  </a:cubicBezTo>
                  <a:cubicBezTo>
                    <a:pt x="42" y="81"/>
                    <a:pt x="35" y="87"/>
                    <a:pt x="28" y="87"/>
                  </a:cubicBezTo>
                  <a:close/>
                  <a:moveTo>
                    <a:pt x="349" y="22"/>
                  </a:moveTo>
                  <a:cubicBezTo>
                    <a:pt x="347" y="9"/>
                    <a:pt x="335" y="0"/>
                    <a:pt x="322" y="2"/>
                  </a:cubicBezTo>
                  <a:lnTo>
                    <a:pt x="22" y="50"/>
                  </a:lnTo>
                  <a:cubicBezTo>
                    <a:pt x="9" y="52"/>
                    <a:pt x="0" y="64"/>
                    <a:pt x="2" y="77"/>
                  </a:cubicBezTo>
                  <a:cubicBezTo>
                    <a:pt x="4" y="90"/>
                    <a:pt x="16" y="99"/>
                    <a:pt x="29" y="97"/>
                  </a:cubicBezTo>
                  <a:lnTo>
                    <a:pt x="330" y="49"/>
                  </a:lnTo>
                  <a:cubicBezTo>
                    <a:pt x="343" y="47"/>
                    <a:pt x="351" y="35"/>
                    <a:pt x="349" y="2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1654">
              <a:extLst>
                <a:ext uri="{FF2B5EF4-FFF2-40B4-BE49-F238E27FC236}">
                  <a16:creationId xmlns:a16="http://schemas.microsoft.com/office/drawing/2014/main" id="{2131DD3D-471F-49DD-B2E0-858A4EE06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0575" y="3894138"/>
              <a:ext cx="19050" cy="17463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55">
              <a:extLst>
                <a:ext uri="{FF2B5EF4-FFF2-40B4-BE49-F238E27FC236}">
                  <a16:creationId xmlns:a16="http://schemas.microsoft.com/office/drawing/2014/main" id="{B5275D91-10FD-470C-90F3-0680D5591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75" y="3883025"/>
              <a:ext cx="409575" cy="379413"/>
            </a:xfrm>
            <a:custGeom>
              <a:avLst/>
              <a:gdLst>
                <a:gd name="T0" fmla="*/ 324 w 645"/>
                <a:gd name="T1" fmla="*/ 281 h 598"/>
                <a:gd name="T2" fmla="*/ 54 w 645"/>
                <a:gd name="T3" fmla="*/ 12 h 598"/>
                <a:gd name="T4" fmla="*/ 12 w 645"/>
                <a:gd name="T5" fmla="*/ 12 h 598"/>
                <a:gd name="T6" fmla="*/ 12 w 645"/>
                <a:gd name="T7" fmla="*/ 54 h 598"/>
                <a:gd name="T8" fmla="*/ 239 w 645"/>
                <a:gd name="T9" fmla="*/ 281 h 598"/>
                <a:gd name="T10" fmla="*/ 118 w 645"/>
                <a:gd name="T11" fmla="*/ 281 h 598"/>
                <a:gd name="T12" fmla="*/ 118 w 645"/>
                <a:gd name="T13" fmla="*/ 598 h 598"/>
                <a:gd name="T14" fmla="*/ 645 w 645"/>
                <a:gd name="T15" fmla="*/ 598 h 598"/>
                <a:gd name="T16" fmla="*/ 645 w 645"/>
                <a:gd name="T17" fmla="*/ 281 h 598"/>
                <a:gd name="T18" fmla="*/ 324 w 645"/>
                <a:gd name="T19" fmla="*/ 281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5" h="598">
                  <a:moveTo>
                    <a:pt x="324" y="281"/>
                  </a:moveTo>
                  <a:lnTo>
                    <a:pt x="54" y="12"/>
                  </a:lnTo>
                  <a:cubicBezTo>
                    <a:pt x="42" y="0"/>
                    <a:pt x="23" y="0"/>
                    <a:pt x="12" y="12"/>
                  </a:cubicBezTo>
                  <a:cubicBezTo>
                    <a:pt x="0" y="23"/>
                    <a:pt x="0" y="42"/>
                    <a:pt x="12" y="54"/>
                  </a:cubicBezTo>
                  <a:lnTo>
                    <a:pt x="239" y="281"/>
                  </a:lnTo>
                  <a:lnTo>
                    <a:pt x="118" y="281"/>
                  </a:lnTo>
                  <a:lnTo>
                    <a:pt x="118" y="598"/>
                  </a:lnTo>
                  <a:lnTo>
                    <a:pt x="645" y="598"/>
                  </a:lnTo>
                  <a:lnTo>
                    <a:pt x="645" y="281"/>
                  </a:lnTo>
                  <a:lnTo>
                    <a:pt x="324" y="28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656">
              <a:extLst>
                <a:ext uri="{FF2B5EF4-FFF2-40B4-BE49-F238E27FC236}">
                  <a16:creationId xmlns:a16="http://schemas.microsoft.com/office/drawing/2014/main" id="{BD7266BA-245E-4A1F-B331-6AE381975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6300" y="4073525"/>
              <a:ext cx="288925" cy="176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57">
              <a:extLst>
                <a:ext uri="{FF2B5EF4-FFF2-40B4-BE49-F238E27FC236}">
                  <a16:creationId xmlns:a16="http://schemas.microsoft.com/office/drawing/2014/main" id="{D3FF3961-1602-4A90-AE71-843F669A3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4863" y="4262438"/>
              <a:ext cx="430213" cy="17463"/>
            </a:xfrm>
            <a:custGeom>
              <a:avLst/>
              <a:gdLst>
                <a:gd name="T0" fmla="*/ 659 w 679"/>
                <a:gd name="T1" fmla="*/ 29 h 29"/>
                <a:gd name="T2" fmla="*/ 20 w 679"/>
                <a:gd name="T3" fmla="*/ 29 h 29"/>
                <a:gd name="T4" fmla="*/ 0 w 679"/>
                <a:gd name="T5" fmla="*/ 10 h 29"/>
                <a:gd name="T6" fmla="*/ 0 w 679"/>
                <a:gd name="T7" fmla="*/ 0 h 29"/>
                <a:gd name="T8" fmla="*/ 679 w 679"/>
                <a:gd name="T9" fmla="*/ 0 h 29"/>
                <a:gd name="T10" fmla="*/ 679 w 679"/>
                <a:gd name="T11" fmla="*/ 10 h 29"/>
                <a:gd name="T12" fmla="*/ 659 w 67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9" h="29">
                  <a:moveTo>
                    <a:pt x="659" y="29"/>
                  </a:moveTo>
                  <a:lnTo>
                    <a:pt x="20" y="29"/>
                  </a:lnTo>
                  <a:cubicBezTo>
                    <a:pt x="9" y="29"/>
                    <a:pt x="0" y="20"/>
                    <a:pt x="0" y="10"/>
                  </a:cubicBezTo>
                  <a:lnTo>
                    <a:pt x="0" y="0"/>
                  </a:lnTo>
                  <a:lnTo>
                    <a:pt x="679" y="0"/>
                  </a:lnTo>
                  <a:lnTo>
                    <a:pt x="679" y="10"/>
                  </a:lnTo>
                  <a:cubicBezTo>
                    <a:pt x="679" y="20"/>
                    <a:pt x="670" y="29"/>
                    <a:pt x="659" y="29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658">
              <a:extLst>
                <a:ext uri="{FF2B5EF4-FFF2-40B4-BE49-F238E27FC236}">
                  <a16:creationId xmlns:a16="http://schemas.microsoft.com/office/drawing/2014/main" id="{6A2F0B43-938F-43CA-BC93-5F215516A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8550" y="3925888"/>
              <a:ext cx="139700" cy="71438"/>
            </a:xfrm>
            <a:custGeom>
              <a:avLst/>
              <a:gdLst>
                <a:gd name="T0" fmla="*/ 199 w 221"/>
                <a:gd name="T1" fmla="*/ 67 h 111"/>
                <a:gd name="T2" fmla="*/ 191 w 221"/>
                <a:gd name="T3" fmla="*/ 68 h 111"/>
                <a:gd name="T4" fmla="*/ 193 w 221"/>
                <a:gd name="T5" fmla="*/ 55 h 111"/>
                <a:gd name="T6" fmla="*/ 137 w 221"/>
                <a:gd name="T7" fmla="*/ 0 h 111"/>
                <a:gd name="T8" fmla="*/ 82 w 221"/>
                <a:gd name="T9" fmla="*/ 49 h 111"/>
                <a:gd name="T10" fmla="*/ 62 w 221"/>
                <a:gd name="T11" fmla="*/ 43 h 111"/>
                <a:gd name="T12" fmla="*/ 28 w 221"/>
                <a:gd name="T13" fmla="*/ 76 h 111"/>
                <a:gd name="T14" fmla="*/ 18 w 221"/>
                <a:gd name="T15" fmla="*/ 74 h 111"/>
                <a:gd name="T16" fmla="*/ 0 w 221"/>
                <a:gd name="T17" fmla="*/ 92 h 111"/>
                <a:gd name="T18" fmla="*/ 18 w 221"/>
                <a:gd name="T19" fmla="*/ 111 h 111"/>
                <a:gd name="T20" fmla="*/ 199 w 221"/>
                <a:gd name="T21" fmla="*/ 111 h 111"/>
                <a:gd name="T22" fmla="*/ 221 w 221"/>
                <a:gd name="T23" fmla="*/ 89 h 111"/>
                <a:gd name="T24" fmla="*/ 199 w 221"/>
                <a:gd name="T25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" h="111">
                  <a:moveTo>
                    <a:pt x="199" y="67"/>
                  </a:moveTo>
                  <a:cubicBezTo>
                    <a:pt x="196" y="67"/>
                    <a:pt x="194" y="67"/>
                    <a:pt x="191" y="68"/>
                  </a:cubicBezTo>
                  <a:cubicBezTo>
                    <a:pt x="192" y="64"/>
                    <a:pt x="193" y="60"/>
                    <a:pt x="193" y="55"/>
                  </a:cubicBezTo>
                  <a:cubicBezTo>
                    <a:pt x="193" y="25"/>
                    <a:pt x="168" y="0"/>
                    <a:pt x="137" y="0"/>
                  </a:cubicBezTo>
                  <a:cubicBezTo>
                    <a:pt x="108" y="0"/>
                    <a:pt x="85" y="21"/>
                    <a:pt x="82" y="49"/>
                  </a:cubicBezTo>
                  <a:cubicBezTo>
                    <a:pt x="76" y="45"/>
                    <a:pt x="69" y="43"/>
                    <a:pt x="62" y="43"/>
                  </a:cubicBezTo>
                  <a:cubicBezTo>
                    <a:pt x="43" y="43"/>
                    <a:pt x="28" y="58"/>
                    <a:pt x="28" y="76"/>
                  </a:cubicBezTo>
                  <a:cubicBezTo>
                    <a:pt x="25" y="74"/>
                    <a:pt x="22" y="74"/>
                    <a:pt x="18" y="74"/>
                  </a:cubicBezTo>
                  <a:cubicBezTo>
                    <a:pt x="8" y="74"/>
                    <a:pt x="0" y="82"/>
                    <a:pt x="0" y="92"/>
                  </a:cubicBezTo>
                  <a:cubicBezTo>
                    <a:pt x="0" y="103"/>
                    <a:pt x="8" y="111"/>
                    <a:pt x="18" y="111"/>
                  </a:cubicBezTo>
                  <a:lnTo>
                    <a:pt x="199" y="111"/>
                  </a:lnTo>
                  <a:cubicBezTo>
                    <a:pt x="211" y="111"/>
                    <a:pt x="221" y="101"/>
                    <a:pt x="221" y="89"/>
                  </a:cubicBezTo>
                  <a:cubicBezTo>
                    <a:pt x="221" y="77"/>
                    <a:pt x="211" y="67"/>
                    <a:pt x="199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59">
              <a:extLst>
                <a:ext uri="{FF2B5EF4-FFF2-40B4-BE49-F238E27FC236}">
                  <a16:creationId xmlns:a16="http://schemas.microsoft.com/office/drawing/2014/main" id="{F527274A-973C-4103-A50C-C5D57406C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8775" y="3992563"/>
              <a:ext cx="133350" cy="68263"/>
            </a:xfrm>
            <a:custGeom>
              <a:avLst/>
              <a:gdLst>
                <a:gd name="T0" fmla="*/ 180 w 210"/>
                <a:gd name="T1" fmla="*/ 50 h 109"/>
                <a:gd name="T2" fmla="*/ 168 w 210"/>
                <a:gd name="T3" fmla="*/ 53 h 109"/>
                <a:gd name="T4" fmla="*/ 113 w 210"/>
                <a:gd name="T5" fmla="*/ 0 h 109"/>
                <a:gd name="T6" fmla="*/ 61 w 210"/>
                <a:gd name="T7" fmla="*/ 41 h 109"/>
                <a:gd name="T8" fmla="*/ 38 w 210"/>
                <a:gd name="T9" fmla="*/ 34 h 109"/>
                <a:gd name="T10" fmla="*/ 0 w 210"/>
                <a:gd name="T11" fmla="*/ 71 h 109"/>
                <a:gd name="T12" fmla="*/ 38 w 210"/>
                <a:gd name="T13" fmla="*/ 109 h 109"/>
                <a:gd name="T14" fmla="*/ 180 w 210"/>
                <a:gd name="T15" fmla="*/ 109 h 109"/>
                <a:gd name="T16" fmla="*/ 210 w 210"/>
                <a:gd name="T17" fmla="*/ 80 h 109"/>
                <a:gd name="T18" fmla="*/ 180 w 210"/>
                <a:gd name="T19" fmla="*/ 5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109">
                  <a:moveTo>
                    <a:pt x="180" y="50"/>
                  </a:moveTo>
                  <a:cubicBezTo>
                    <a:pt x="176" y="50"/>
                    <a:pt x="172" y="51"/>
                    <a:pt x="168" y="53"/>
                  </a:cubicBezTo>
                  <a:cubicBezTo>
                    <a:pt x="167" y="24"/>
                    <a:pt x="143" y="0"/>
                    <a:pt x="113" y="0"/>
                  </a:cubicBezTo>
                  <a:cubicBezTo>
                    <a:pt x="88" y="0"/>
                    <a:pt x="67" y="17"/>
                    <a:pt x="61" y="41"/>
                  </a:cubicBezTo>
                  <a:cubicBezTo>
                    <a:pt x="54" y="36"/>
                    <a:pt x="46" y="34"/>
                    <a:pt x="38" y="34"/>
                  </a:cubicBezTo>
                  <a:cubicBezTo>
                    <a:pt x="17" y="34"/>
                    <a:pt x="0" y="50"/>
                    <a:pt x="0" y="71"/>
                  </a:cubicBezTo>
                  <a:cubicBezTo>
                    <a:pt x="0" y="92"/>
                    <a:pt x="17" y="109"/>
                    <a:pt x="38" y="109"/>
                  </a:cubicBezTo>
                  <a:lnTo>
                    <a:pt x="180" y="109"/>
                  </a:lnTo>
                  <a:cubicBezTo>
                    <a:pt x="197" y="109"/>
                    <a:pt x="210" y="96"/>
                    <a:pt x="210" y="80"/>
                  </a:cubicBezTo>
                  <a:cubicBezTo>
                    <a:pt x="210" y="63"/>
                    <a:pt x="197" y="50"/>
                    <a:pt x="180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60">
              <a:extLst>
                <a:ext uri="{FF2B5EF4-FFF2-40B4-BE49-F238E27FC236}">
                  <a16:creationId xmlns:a16="http://schemas.microsoft.com/office/drawing/2014/main" id="{E0ADBFF7-F073-4CBA-900A-E5EFDCFC4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4613" y="4229100"/>
              <a:ext cx="25400" cy="50800"/>
            </a:xfrm>
            <a:custGeom>
              <a:avLst/>
              <a:gdLst>
                <a:gd name="T0" fmla="*/ 40 w 40"/>
                <a:gd name="T1" fmla="*/ 70 h 82"/>
                <a:gd name="T2" fmla="*/ 30 w 40"/>
                <a:gd name="T3" fmla="*/ 47 h 82"/>
                <a:gd name="T4" fmla="*/ 37 w 40"/>
                <a:gd name="T5" fmla="*/ 47 h 82"/>
                <a:gd name="T6" fmla="*/ 28 w 40"/>
                <a:gd name="T7" fmla="*/ 26 h 82"/>
                <a:gd name="T8" fmla="*/ 32 w 40"/>
                <a:gd name="T9" fmla="*/ 26 h 82"/>
                <a:gd name="T10" fmla="*/ 20 w 40"/>
                <a:gd name="T11" fmla="*/ 0 h 82"/>
                <a:gd name="T12" fmla="*/ 9 w 40"/>
                <a:gd name="T13" fmla="*/ 26 h 82"/>
                <a:gd name="T14" fmla="*/ 13 w 40"/>
                <a:gd name="T15" fmla="*/ 26 h 82"/>
                <a:gd name="T16" fmla="*/ 4 w 40"/>
                <a:gd name="T17" fmla="*/ 47 h 82"/>
                <a:gd name="T18" fmla="*/ 10 w 40"/>
                <a:gd name="T19" fmla="*/ 47 h 82"/>
                <a:gd name="T20" fmla="*/ 0 w 40"/>
                <a:gd name="T21" fmla="*/ 70 h 82"/>
                <a:gd name="T22" fmla="*/ 18 w 40"/>
                <a:gd name="T23" fmla="*/ 70 h 82"/>
                <a:gd name="T24" fmla="*/ 18 w 40"/>
                <a:gd name="T25" fmla="*/ 82 h 82"/>
                <a:gd name="T26" fmla="*/ 22 w 40"/>
                <a:gd name="T27" fmla="*/ 82 h 82"/>
                <a:gd name="T28" fmla="*/ 22 w 40"/>
                <a:gd name="T29" fmla="*/ 70 h 82"/>
                <a:gd name="T30" fmla="*/ 40 w 40"/>
                <a:gd name="T31" fmla="*/ 7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82">
                  <a:moveTo>
                    <a:pt x="40" y="70"/>
                  </a:moveTo>
                  <a:lnTo>
                    <a:pt x="30" y="47"/>
                  </a:lnTo>
                  <a:lnTo>
                    <a:pt x="37" y="47"/>
                  </a:lnTo>
                  <a:lnTo>
                    <a:pt x="28" y="26"/>
                  </a:lnTo>
                  <a:lnTo>
                    <a:pt x="32" y="26"/>
                  </a:lnTo>
                  <a:lnTo>
                    <a:pt x="20" y="0"/>
                  </a:lnTo>
                  <a:lnTo>
                    <a:pt x="9" y="26"/>
                  </a:lnTo>
                  <a:lnTo>
                    <a:pt x="13" y="26"/>
                  </a:lnTo>
                  <a:lnTo>
                    <a:pt x="4" y="47"/>
                  </a:lnTo>
                  <a:lnTo>
                    <a:pt x="10" y="47"/>
                  </a:lnTo>
                  <a:lnTo>
                    <a:pt x="0" y="70"/>
                  </a:lnTo>
                  <a:lnTo>
                    <a:pt x="18" y="70"/>
                  </a:lnTo>
                  <a:lnTo>
                    <a:pt x="18" y="82"/>
                  </a:lnTo>
                  <a:lnTo>
                    <a:pt x="22" y="82"/>
                  </a:lnTo>
                  <a:lnTo>
                    <a:pt x="22" y="70"/>
                  </a:lnTo>
                  <a:lnTo>
                    <a:pt x="40" y="7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61">
              <a:extLst>
                <a:ext uri="{FF2B5EF4-FFF2-40B4-BE49-F238E27FC236}">
                  <a16:creationId xmlns:a16="http://schemas.microsoft.com/office/drawing/2014/main" id="{F1975355-75C6-4B43-BE04-947AF3AB8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5463" y="4224338"/>
              <a:ext cx="44450" cy="68263"/>
            </a:xfrm>
            <a:custGeom>
              <a:avLst/>
              <a:gdLst>
                <a:gd name="T0" fmla="*/ 30 w 71"/>
                <a:gd name="T1" fmla="*/ 26 h 107"/>
                <a:gd name="T2" fmla="*/ 30 w 71"/>
                <a:gd name="T3" fmla="*/ 11 h 107"/>
                <a:gd name="T4" fmla="*/ 47 w 71"/>
                <a:gd name="T5" fmla="*/ 11 h 107"/>
                <a:gd name="T6" fmla="*/ 47 w 71"/>
                <a:gd name="T7" fmla="*/ 0 h 107"/>
                <a:gd name="T8" fmla="*/ 0 w 71"/>
                <a:gd name="T9" fmla="*/ 0 h 107"/>
                <a:gd name="T10" fmla="*/ 0 w 71"/>
                <a:gd name="T11" fmla="*/ 6 h 107"/>
                <a:gd name="T12" fmla="*/ 0 w 71"/>
                <a:gd name="T13" fmla="*/ 11 h 107"/>
                <a:gd name="T14" fmla="*/ 0 w 71"/>
                <a:gd name="T15" fmla="*/ 26 h 107"/>
                <a:gd name="T16" fmla="*/ 0 w 71"/>
                <a:gd name="T17" fmla="*/ 34 h 107"/>
                <a:gd name="T18" fmla="*/ 0 w 71"/>
                <a:gd name="T19" fmla="*/ 107 h 107"/>
                <a:gd name="T20" fmla="*/ 71 w 71"/>
                <a:gd name="T21" fmla="*/ 107 h 107"/>
                <a:gd name="T22" fmla="*/ 71 w 71"/>
                <a:gd name="T23" fmla="*/ 26 h 107"/>
                <a:gd name="T24" fmla="*/ 30 w 71"/>
                <a:gd name="T25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07">
                  <a:moveTo>
                    <a:pt x="30" y="26"/>
                  </a:moveTo>
                  <a:lnTo>
                    <a:pt x="30" y="11"/>
                  </a:lnTo>
                  <a:lnTo>
                    <a:pt x="47" y="11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26"/>
                  </a:lnTo>
                  <a:lnTo>
                    <a:pt x="0" y="34"/>
                  </a:lnTo>
                  <a:lnTo>
                    <a:pt x="0" y="107"/>
                  </a:lnTo>
                  <a:lnTo>
                    <a:pt x="71" y="107"/>
                  </a:lnTo>
                  <a:lnTo>
                    <a:pt x="71" y="26"/>
                  </a:lnTo>
                  <a:lnTo>
                    <a:pt x="30" y="26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662">
              <a:extLst>
                <a:ext uri="{FF2B5EF4-FFF2-40B4-BE49-F238E27FC236}">
                  <a16:creationId xmlns:a16="http://schemas.microsoft.com/office/drawing/2014/main" id="{E5E5F292-3B97-4004-A9A8-DA6398BA8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25" y="4216400"/>
              <a:ext cx="33338" cy="238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663">
              <a:extLst>
                <a:ext uri="{FF2B5EF4-FFF2-40B4-BE49-F238E27FC236}">
                  <a16:creationId xmlns:a16="http://schemas.microsoft.com/office/drawing/2014/main" id="{5F165452-A7D8-4FF7-B7B2-7A701A482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763" y="4216400"/>
              <a:ext cx="12700" cy="25400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1664">
              <a:extLst>
                <a:ext uri="{FF2B5EF4-FFF2-40B4-BE49-F238E27FC236}">
                  <a16:creationId xmlns:a16="http://schemas.microsoft.com/office/drawing/2014/main" id="{5C086499-2DE0-4A60-9725-FEE48E9A9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2750" y="4292600"/>
              <a:ext cx="100013" cy="36513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665">
              <a:extLst>
                <a:ext uri="{FF2B5EF4-FFF2-40B4-BE49-F238E27FC236}">
                  <a16:creationId xmlns:a16="http://schemas.microsoft.com/office/drawing/2014/main" id="{EB33AA93-CB43-4321-B10C-EAD980A70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8150" y="4240213"/>
              <a:ext cx="352425" cy="88900"/>
            </a:xfrm>
            <a:custGeom>
              <a:avLst/>
              <a:gdLst>
                <a:gd name="T0" fmla="*/ 171 w 558"/>
                <a:gd name="T1" fmla="*/ 81 h 140"/>
                <a:gd name="T2" fmla="*/ 171 w 558"/>
                <a:gd name="T3" fmla="*/ 53 h 140"/>
                <a:gd name="T4" fmla="*/ 138 w 558"/>
                <a:gd name="T5" fmla="*/ 53 h 140"/>
                <a:gd name="T6" fmla="*/ 138 w 558"/>
                <a:gd name="T7" fmla="*/ 0 h 140"/>
                <a:gd name="T8" fmla="*/ 33 w 558"/>
                <a:gd name="T9" fmla="*/ 0 h 140"/>
                <a:gd name="T10" fmla="*/ 33 w 558"/>
                <a:gd name="T11" fmla="*/ 53 h 140"/>
                <a:gd name="T12" fmla="*/ 0 w 558"/>
                <a:gd name="T13" fmla="*/ 53 h 140"/>
                <a:gd name="T14" fmla="*/ 0 w 558"/>
                <a:gd name="T15" fmla="*/ 81 h 140"/>
                <a:gd name="T16" fmla="*/ 33 w 558"/>
                <a:gd name="T17" fmla="*/ 81 h 140"/>
                <a:gd name="T18" fmla="*/ 119 w 558"/>
                <a:gd name="T19" fmla="*/ 81 h 140"/>
                <a:gd name="T20" fmla="*/ 119 w 558"/>
                <a:gd name="T21" fmla="*/ 140 h 140"/>
                <a:gd name="T22" fmla="*/ 452 w 558"/>
                <a:gd name="T23" fmla="*/ 140 h 140"/>
                <a:gd name="T24" fmla="*/ 555 w 558"/>
                <a:gd name="T25" fmla="*/ 85 h 140"/>
                <a:gd name="T26" fmla="*/ 558 w 558"/>
                <a:gd name="T27" fmla="*/ 81 h 140"/>
                <a:gd name="T28" fmla="*/ 171 w 558"/>
                <a:gd name="T29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8" h="140">
                  <a:moveTo>
                    <a:pt x="171" y="81"/>
                  </a:moveTo>
                  <a:lnTo>
                    <a:pt x="171" y="53"/>
                  </a:lnTo>
                  <a:lnTo>
                    <a:pt x="138" y="53"/>
                  </a:lnTo>
                  <a:lnTo>
                    <a:pt x="138" y="0"/>
                  </a:lnTo>
                  <a:lnTo>
                    <a:pt x="33" y="0"/>
                  </a:lnTo>
                  <a:lnTo>
                    <a:pt x="33" y="53"/>
                  </a:lnTo>
                  <a:lnTo>
                    <a:pt x="0" y="53"/>
                  </a:lnTo>
                  <a:lnTo>
                    <a:pt x="0" y="81"/>
                  </a:lnTo>
                  <a:lnTo>
                    <a:pt x="33" y="81"/>
                  </a:lnTo>
                  <a:lnTo>
                    <a:pt x="119" y="81"/>
                  </a:lnTo>
                  <a:lnTo>
                    <a:pt x="119" y="140"/>
                  </a:lnTo>
                  <a:lnTo>
                    <a:pt x="452" y="140"/>
                  </a:lnTo>
                  <a:cubicBezTo>
                    <a:pt x="493" y="140"/>
                    <a:pt x="532" y="120"/>
                    <a:pt x="555" y="85"/>
                  </a:cubicBezTo>
                  <a:lnTo>
                    <a:pt x="558" y="81"/>
                  </a:lnTo>
                  <a:lnTo>
                    <a:pt x="171" y="8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66">
              <a:extLst>
                <a:ext uri="{FF2B5EF4-FFF2-40B4-BE49-F238E27FC236}">
                  <a16:creationId xmlns:a16="http://schemas.microsoft.com/office/drawing/2014/main" id="{2662BB3A-C645-4C7C-8BF2-64EEAAC6D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6100" y="4256088"/>
              <a:ext cx="234950" cy="36513"/>
            </a:xfrm>
            <a:custGeom>
              <a:avLst/>
              <a:gdLst>
                <a:gd name="T0" fmla="*/ 354 w 371"/>
                <a:gd name="T1" fmla="*/ 29 h 57"/>
                <a:gd name="T2" fmla="*/ 354 w 371"/>
                <a:gd name="T3" fmla="*/ 14 h 57"/>
                <a:gd name="T4" fmla="*/ 320 w 371"/>
                <a:gd name="T5" fmla="*/ 14 h 57"/>
                <a:gd name="T6" fmla="*/ 320 w 371"/>
                <a:gd name="T7" fmla="*/ 29 h 57"/>
                <a:gd name="T8" fmla="*/ 285 w 371"/>
                <a:gd name="T9" fmla="*/ 29 h 57"/>
                <a:gd name="T10" fmla="*/ 285 w 371"/>
                <a:gd name="T11" fmla="*/ 14 h 57"/>
                <a:gd name="T12" fmla="*/ 273 w 371"/>
                <a:gd name="T13" fmla="*/ 14 h 57"/>
                <a:gd name="T14" fmla="*/ 273 w 371"/>
                <a:gd name="T15" fmla="*/ 0 h 57"/>
                <a:gd name="T16" fmla="*/ 226 w 371"/>
                <a:gd name="T17" fmla="*/ 0 h 57"/>
                <a:gd name="T18" fmla="*/ 226 w 371"/>
                <a:gd name="T19" fmla="*/ 14 h 57"/>
                <a:gd name="T20" fmla="*/ 175 w 371"/>
                <a:gd name="T21" fmla="*/ 14 h 57"/>
                <a:gd name="T22" fmla="*/ 59 w 371"/>
                <a:gd name="T23" fmla="*/ 14 h 57"/>
                <a:gd name="T24" fmla="*/ 27 w 371"/>
                <a:gd name="T25" fmla="*/ 21 h 57"/>
                <a:gd name="T26" fmla="*/ 0 w 371"/>
                <a:gd name="T27" fmla="*/ 21 h 57"/>
                <a:gd name="T28" fmla="*/ 0 w 371"/>
                <a:gd name="T29" fmla="*/ 57 h 57"/>
                <a:gd name="T30" fmla="*/ 371 w 371"/>
                <a:gd name="T31" fmla="*/ 57 h 57"/>
                <a:gd name="T32" fmla="*/ 371 w 371"/>
                <a:gd name="T33" fmla="*/ 29 h 57"/>
                <a:gd name="T34" fmla="*/ 354 w 371"/>
                <a:gd name="T3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1" h="57">
                  <a:moveTo>
                    <a:pt x="354" y="29"/>
                  </a:moveTo>
                  <a:lnTo>
                    <a:pt x="354" y="14"/>
                  </a:lnTo>
                  <a:lnTo>
                    <a:pt x="320" y="14"/>
                  </a:lnTo>
                  <a:lnTo>
                    <a:pt x="320" y="29"/>
                  </a:lnTo>
                  <a:lnTo>
                    <a:pt x="285" y="29"/>
                  </a:lnTo>
                  <a:lnTo>
                    <a:pt x="285" y="14"/>
                  </a:lnTo>
                  <a:lnTo>
                    <a:pt x="273" y="14"/>
                  </a:lnTo>
                  <a:lnTo>
                    <a:pt x="273" y="0"/>
                  </a:lnTo>
                  <a:lnTo>
                    <a:pt x="226" y="0"/>
                  </a:lnTo>
                  <a:lnTo>
                    <a:pt x="226" y="14"/>
                  </a:lnTo>
                  <a:lnTo>
                    <a:pt x="175" y="14"/>
                  </a:lnTo>
                  <a:lnTo>
                    <a:pt x="59" y="14"/>
                  </a:lnTo>
                  <a:lnTo>
                    <a:pt x="27" y="21"/>
                  </a:lnTo>
                  <a:lnTo>
                    <a:pt x="0" y="21"/>
                  </a:lnTo>
                  <a:lnTo>
                    <a:pt x="0" y="57"/>
                  </a:lnTo>
                  <a:lnTo>
                    <a:pt x="371" y="57"/>
                  </a:lnTo>
                  <a:lnTo>
                    <a:pt x="371" y="29"/>
                  </a:lnTo>
                  <a:lnTo>
                    <a:pt x="354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1667">
              <a:extLst>
                <a:ext uri="{FF2B5EF4-FFF2-40B4-BE49-F238E27FC236}">
                  <a16:creationId xmlns:a16="http://schemas.microsoft.com/office/drawing/2014/main" id="{7A38637B-1319-4226-9687-3A45BAA7B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5000" y="4256088"/>
              <a:ext cx="22225" cy="7938"/>
            </a:xfrm>
            <a:prstGeom prst="rect">
              <a:avLst/>
            </a:prstGeom>
            <a:solidFill>
              <a:srgbClr val="ACC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1668">
              <a:extLst>
                <a:ext uri="{FF2B5EF4-FFF2-40B4-BE49-F238E27FC236}">
                  <a16:creationId xmlns:a16="http://schemas.microsoft.com/office/drawing/2014/main" id="{B433A49F-243D-4085-9D6A-89681911B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4248150"/>
              <a:ext cx="476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669">
              <a:extLst>
                <a:ext uri="{FF2B5EF4-FFF2-40B4-BE49-F238E27FC236}">
                  <a16:creationId xmlns:a16="http://schemas.microsoft.com/office/drawing/2014/main" id="{7C2000C0-5453-4CDA-85A4-6E93513FF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4248150"/>
              <a:ext cx="476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670">
              <a:extLst>
                <a:ext uri="{FF2B5EF4-FFF2-40B4-BE49-F238E27FC236}">
                  <a16:creationId xmlns:a16="http://schemas.microsoft.com/office/drawing/2014/main" id="{5AC2B840-9928-4481-9DCA-4529EAC17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1650" y="4248150"/>
              <a:ext cx="476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671">
              <a:extLst>
                <a:ext uri="{FF2B5EF4-FFF2-40B4-BE49-F238E27FC236}">
                  <a16:creationId xmlns:a16="http://schemas.microsoft.com/office/drawing/2014/main" id="{F568E78D-2171-4CF0-89B2-B9989D928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4248150"/>
              <a:ext cx="476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1672">
              <a:extLst>
                <a:ext uri="{FF2B5EF4-FFF2-40B4-BE49-F238E27FC236}">
                  <a16:creationId xmlns:a16="http://schemas.microsoft.com/office/drawing/2014/main" id="{934031DC-27C8-4153-9827-71BB5D024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250" y="4248150"/>
              <a:ext cx="476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73">
              <a:extLst>
                <a:ext uri="{FF2B5EF4-FFF2-40B4-BE49-F238E27FC236}">
                  <a16:creationId xmlns:a16="http://schemas.microsoft.com/office/drawing/2014/main" id="{D27935C9-C927-45FF-8874-697CC87E2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4256088"/>
              <a:ext cx="47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674">
              <a:extLst>
                <a:ext uri="{FF2B5EF4-FFF2-40B4-BE49-F238E27FC236}">
                  <a16:creationId xmlns:a16="http://schemas.microsoft.com/office/drawing/2014/main" id="{279C7FE8-1D55-441C-AB24-BD21A3B2E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4256088"/>
              <a:ext cx="47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675">
              <a:extLst>
                <a:ext uri="{FF2B5EF4-FFF2-40B4-BE49-F238E27FC236}">
                  <a16:creationId xmlns:a16="http://schemas.microsoft.com/office/drawing/2014/main" id="{BF677ACD-FD23-4D41-8E26-0F09275FA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1650" y="4256088"/>
              <a:ext cx="47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676">
              <a:extLst>
                <a:ext uri="{FF2B5EF4-FFF2-40B4-BE49-F238E27FC236}">
                  <a16:creationId xmlns:a16="http://schemas.microsoft.com/office/drawing/2014/main" id="{0940104A-6614-42F0-B616-5D5034BCA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4256088"/>
              <a:ext cx="47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677">
              <a:extLst>
                <a:ext uri="{FF2B5EF4-FFF2-40B4-BE49-F238E27FC236}">
                  <a16:creationId xmlns:a16="http://schemas.microsoft.com/office/drawing/2014/main" id="{B2F83A70-7ED4-4F5E-B1E9-44B38D50E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250" y="4256088"/>
              <a:ext cx="47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678">
              <a:extLst>
                <a:ext uri="{FF2B5EF4-FFF2-40B4-BE49-F238E27FC236}">
                  <a16:creationId xmlns:a16="http://schemas.microsoft.com/office/drawing/2014/main" id="{337467AC-DD64-44E5-AF17-8E0D254F8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4265613"/>
              <a:ext cx="476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679">
              <a:extLst>
                <a:ext uri="{FF2B5EF4-FFF2-40B4-BE49-F238E27FC236}">
                  <a16:creationId xmlns:a16="http://schemas.microsoft.com/office/drawing/2014/main" id="{52791688-6FC5-4239-9F7E-DF1C47767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4265613"/>
              <a:ext cx="476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680">
              <a:extLst>
                <a:ext uri="{FF2B5EF4-FFF2-40B4-BE49-F238E27FC236}">
                  <a16:creationId xmlns:a16="http://schemas.microsoft.com/office/drawing/2014/main" id="{10759FDC-B3AE-49DA-8695-267EEE459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1650" y="4265613"/>
              <a:ext cx="476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681">
              <a:extLst>
                <a:ext uri="{FF2B5EF4-FFF2-40B4-BE49-F238E27FC236}">
                  <a16:creationId xmlns:a16="http://schemas.microsoft.com/office/drawing/2014/main" id="{DBAB6B0E-3E32-4D24-BCCF-DAA120532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4265613"/>
              <a:ext cx="476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682">
              <a:extLst>
                <a:ext uri="{FF2B5EF4-FFF2-40B4-BE49-F238E27FC236}">
                  <a16:creationId xmlns:a16="http://schemas.microsoft.com/office/drawing/2014/main" id="{D64D6660-5ED8-4093-9B64-C98FEF6D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250" y="4265613"/>
              <a:ext cx="476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83">
              <a:extLst>
                <a:ext uri="{FF2B5EF4-FFF2-40B4-BE49-F238E27FC236}">
                  <a16:creationId xmlns:a16="http://schemas.microsoft.com/office/drawing/2014/main" id="{88EDDF75-B1C4-4092-B9A0-FBB003350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3863" y="4343400"/>
              <a:ext cx="228600" cy="6350"/>
            </a:xfrm>
            <a:custGeom>
              <a:avLst/>
              <a:gdLst>
                <a:gd name="T0" fmla="*/ 358 w 362"/>
                <a:gd name="T1" fmla="*/ 8 h 8"/>
                <a:gd name="T2" fmla="*/ 4 w 362"/>
                <a:gd name="T3" fmla="*/ 8 h 8"/>
                <a:gd name="T4" fmla="*/ 0 w 362"/>
                <a:gd name="T5" fmla="*/ 4 h 8"/>
                <a:gd name="T6" fmla="*/ 4 w 362"/>
                <a:gd name="T7" fmla="*/ 0 h 8"/>
                <a:gd name="T8" fmla="*/ 358 w 362"/>
                <a:gd name="T9" fmla="*/ 0 h 8"/>
                <a:gd name="T10" fmla="*/ 362 w 362"/>
                <a:gd name="T11" fmla="*/ 4 h 8"/>
                <a:gd name="T12" fmla="*/ 358 w 36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8">
                  <a:moveTo>
                    <a:pt x="358" y="8"/>
                  </a:moveTo>
                  <a:lnTo>
                    <a:pt x="4" y="8"/>
                  </a:ln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lnTo>
                    <a:pt x="358" y="0"/>
                  </a:lnTo>
                  <a:cubicBezTo>
                    <a:pt x="360" y="0"/>
                    <a:pt x="362" y="2"/>
                    <a:pt x="362" y="4"/>
                  </a:cubicBezTo>
                  <a:cubicBezTo>
                    <a:pt x="362" y="6"/>
                    <a:pt x="360" y="8"/>
                    <a:pt x="35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84">
              <a:extLst>
                <a:ext uri="{FF2B5EF4-FFF2-40B4-BE49-F238E27FC236}">
                  <a16:creationId xmlns:a16="http://schemas.microsoft.com/office/drawing/2014/main" id="{A4373E70-4661-4AB8-A3F6-DC651B575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3713" y="4364038"/>
              <a:ext cx="63500" cy="4763"/>
            </a:xfrm>
            <a:custGeom>
              <a:avLst/>
              <a:gdLst>
                <a:gd name="T0" fmla="*/ 98 w 102"/>
                <a:gd name="T1" fmla="*/ 8 h 8"/>
                <a:gd name="T2" fmla="*/ 4 w 102"/>
                <a:gd name="T3" fmla="*/ 8 h 8"/>
                <a:gd name="T4" fmla="*/ 0 w 102"/>
                <a:gd name="T5" fmla="*/ 4 h 8"/>
                <a:gd name="T6" fmla="*/ 4 w 102"/>
                <a:gd name="T7" fmla="*/ 0 h 8"/>
                <a:gd name="T8" fmla="*/ 98 w 102"/>
                <a:gd name="T9" fmla="*/ 0 h 8"/>
                <a:gd name="T10" fmla="*/ 102 w 102"/>
                <a:gd name="T11" fmla="*/ 4 h 8"/>
                <a:gd name="T12" fmla="*/ 98 w 10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8">
                  <a:moveTo>
                    <a:pt x="98" y="8"/>
                  </a:moveTo>
                  <a:lnTo>
                    <a:pt x="4" y="8"/>
                  </a:ln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lnTo>
                    <a:pt x="98" y="0"/>
                  </a:lnTo>
                  <a:cubicBezTo>
                    <a:pt x="100" y="0"/>
                    <a:pt x="102" y="2"/>
                    <a:pt x="102" y="4"/>
                  </a:cubicBezTo>
                  <a:cubicBezTo>
                    <a:pt x="102" y="6"/>
                    <a:pt x="100" y="8"/>
                    <a:pt x="9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85">
              <a:extLst>
                <a:ext uri="{FF2B5EF4-FFF2-40B4-BE49-F238E27FC236}">
                  <a16:creationId xmlns:a16="http://schemas.microsoft.com/office/drawing/2014/main" id="{D42E39B1-3F3E-4F6E-9DCB-C46E33544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088" y="4333875"/>
              <a:ext cx="93663" cy="4763"/>
            </a:xfrm>
            <a:custGeom>
              <a:avLst/>
              <a:gdLst>
                <a:gd name="T0" fmla="*/ 143 w 147"/>
                <a:gd name="T1" fmla="*/ 8 h 8"/>
                <a:gd name="T2" fmla="*/ 4 w 147"/>
                <a:gd name="T3" fmla="*/ 8 h 8"/>
                <a:gd name="T4" fmla="*/ 0 w 147"/>
                <a:gd name="T5" fmla="*/ 4 h 8"/>
                <a:gd name="T6" fmla="*/ 4 w 147"/>
                <a:gd name="T7" fmla="*/ 0 h 8"/>
                <a:gd name="T8" fmla="*/ 143 w 147"/>
                <a:gd name="T9" fmla="*/ 0 h 8"/>
                <a:gd name="T10" fmla="*/ 147 w 147"/>
                <a:gd name="T11" fmla="*/ 4 h 8"/>
                <a:gd name="T12" fmla="*/ 143 w 14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8">
                  <a:moveTo>
                    <a:pt x="143" y="8"/>
                  </a:moveTo>
                  <a:lnTo>
                    <a:pt x="4" y="8"/>
                  </a:ln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lnTo>
                    <a:pt x="143" y="0"/>
                  </a:lnTo>
                  <a:cubicBezTo>
                    <a:pt x="145" y="0"/>
                    <a:pt x="147" y="2"/>
                    <a:pt x="147" y="4"/>
                  </a:cubicBezTo>
                  <a:cubicBezTo>
                    <a:pt x="147" y="6"/>
                    <a:pt x="145" y="8"/>
                    <a:pt x="14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86">
              <a:extLst>
                <a:ext uri="{FF2B5EF4-FFF2-40B4-BE49-F238E27FC236}">
                  <a16:creationId xmlns:a16="http://schemas.microsoft.com/office/drawing/2014/main" id="{8F09BE6C-677C-4728-8AAC-C2360D081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8963" y="4364038"/>
              <a:ext cx="22225" cy="4763"/>
            </a:xfrm>
            <a:custGeom>
              <a:avLst/>
              <a:gdLst>
                <a:gd name="T0" fmla="*/ 33 w 37"/>
                <a:gd name="T1" fmla="*/ 8 h 8"/>
                <a:gd name="T2" fmla="*/ 4 w 37"/>
                <a:gd name="T3" fmla="*/ 8 h 8"/>
                <a:gd name="T4" fmla="*/ 0 w 37"/>
                <a:gd name="T5" fmla="*/ 4 h 8"/>
                <a:gd name="T6" fmla="*/ 4 w 37"/>
                <a:gd name="T7" fmla="*/ 0 h 8"/>
                <a:gd name="T8" fmla="*/ 33 w 37"/>
                <a:gd name="T9" fmla="*/ 0 h 8"/>
                <a:gd name="T10" fmla="*/ 37 w 37"/>
                <a:gd name="T11" fmla="*/ 4 h 8"/>
                <a:gd name="T12" fmla="*/ 33 w 3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8">
                  <a:moveTo>
                    <a:pt x="33" y="8"/>
                  </a:moveTo>
                  <a:lnTo>
                    <a:pt x="4" y="8"/>
                  </a:ln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lnTo>
                    <a:pt x="33" y="0"/>
                  </a:lnTo>
                  <a:cubicBezTo>
                    <a:pt x="35" y="0"/>
                    <a:pt x="37" y="2"/>
                    <a:pt x="37" y="4"/>
                  </a:cubicBezTo>
                  <a:cubicBezTo>
                    <a:pt x="37" y="6"/>
                    <a:pt x="35" y="8"/>
                    <a:pt x="3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87">
              <a:extLst>
                <a:ext uri="{FF2B5EF4-FFF2-40B4-BE49-F238E27FC236}">
                  <a16:creationId xmlns:a16="http://schemas.microsoft.com/office/drawing/2014/main" id="{1D3F3024-D026-47D9-AF0A-7F9174790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0425" y="4306888"/>
              <a:ext cx="273050" cy="4763"/>
            </a:xfrm>
            <a:custGeom>
              <a:avLst/>
              <a:gdLst>
                <a:gd name="T0" fmla="*/ 428 w 432"/>
                <a:gd name="T1" fmla="*/ 8 h 8"/>
                <a:gd name="T2" fmla="*/ 4 w 432"/>
                <a:gd name="T3" fmla="*/ 8 h 8"/>
                <a:gd name="T4" fmla="*/ 0 w 432"/>
                <a:gd name="T5" fmla="*/ 4 h 8"/>
                <a:gd name="T6" fmla="*/ 4 w 432"/>
                <a:gd name="T7" fmla="*/ 0 h 8"/>
                <a:gd name="T8" fmla="*/ 428 w 432"/>
                <a:gd name="T9" fmla="*/ 0 h 8"/>
                <a:gd name="T10" fmla="*/ 432 w 432"/>
                <a:gd name="T11" fmla="*/ 4 h 8"/>
                <a:gd name="T12" fmla="*/ 428 w 4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2" h="8">
                  <a:moveTo>
                    <a:pt x="428" y="8"/>
                  </a:moveTo>
                  <a:lnTo>
                    <a:pt x="4" y="8"/>
                  </a:ln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lnTo>
                    <a:pt x="428" y="0"/>
                  </a:lnTo>
                  <a:cubicBezTo>
                    <a:pt x="431" y="0"/>
                    <a:pt x="432" y="2"/>
                    <a:pt x="432" y="4"/>
                  </a:cubicBezTo>
                  <a:cubicBezTo>
                    <a:pt x="432" y="6"/>
                    <a:pt x="431" y="8"/>
                    <a:pt x="42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88">
              <a:extLst>
                <a:ext uri="{FF2B5EF4-FFF2-40B4-BE49-F238E27FC236}">
                  <a16:creationId xmlns:a16="http://schemas.microsoft.com/office/drawing/2014/main" id="{78BFD38D-98AD-4E0C-B862-50C92680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7588" y="4324350"/>
              <a:ext cx="74613" cy="4763"/>
            </a:xfrm>
            <a:custGeom>
              <a:avLst/>
              <a:gdLst>
                <a:gd name="T0" fmla="*/ 112 w 116"/>
                <a:gd name="T1" fmla="*/ 8 h 8"/>
                <a:gd name="T2" fmla="*/ 4 w 116"/>
                <a:gd name="T3" fmla="*/ 8 h 8"/>
                <a:gd name="T4" fmla="*/ 0 w 116"/>
                <a:gd name="T5" fmla="*/ 4 h 8"/>
                <a:gd name="T6" fmla="*/ 4 w 116"/>
                <a:gd name="T7" fmla="*/ 0 h 8"/>
                <a:gd name="T8" fmla="*/ 112 w 116"/>
                <a:gd name="T9" fmla="*/ 0 h 8"/>
                <a:gd name="T10" fmla="*/ 116 w 116"/>
                <a:gd name="T11" fmla="*/ 4 h 8"/>
                <a:gd name="T12" fmla="*/ 112 w 1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8">
                  <a:moveTo>
                    <a:pt x="112" y="8"/>
                  </a:moveTo>
                  <a:lnTo>
                    <a:pt x="4" y="8"/>
                  </a:ln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lnTo>
                    <a:pt x="112" y="0"/>
                  </a:lnTo>
                  <a:cubicBezTo>
                    <a:pt x="114" y="0"/>
                    <a:pt x="116" y="2"/>
                    <a:pt x="116" y="4"/>
                  </a:cubicBezTo>
                  <a:cubicBezTo>
                    <a:pt x="116" y="6"/>
                    <a:pt x="114" y="8"/>
                    <a:pt x="1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1689">
              <a:extLst>
                <a:ext uri="{FF2B5EF4-FFF2-40B4-BE49-F238E27FC236}">
                  <a16:creationId xmlns:a16="http://schemas.microsoft.com/office/drawing/2014/main" id="{E0DC76E5-8BC4-4192-9539-0C0F591BD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5788" y="4106863"/>
              <a:ext cx="66675" cy="33338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1690">
              <a:extLst>
                <a:ext uri="{FF2B5EF4-FFF2-40B4-BE49-F238E27FC236}">
                  <a16:creationId xmlns:a16="http://schemas.microsoft.com/office/drawing/2014/main" id="{07B64B83-E871-4049-B514-524A01D1E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5513" y="4105275"/>
              <a:ext cx="87313" cy="33338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1691">
              <a:extLst>
                <a:ext uri="{FF2B5EF4-FFF2-40B4-BE49-F238E27FC236}">
                  <a16:creationId xmlns:a16="http://schemas.microsoft.com/office/drawing/2014/main" id="{9F638345-696A-4DAE-B6EB-DDAE4808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8525" y="4105275"/>
              <a:ext cx="26988" cy="33338"/>
            </a:xfrm>
            <a:prstGeom prst="rect">
              <a:avLst/>
            </a:prstGeom>
            <a:solidFill>
              <a:srgbClr val="BA36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1692">
              <a:extLst>
                <a:ext uri="{FF2B5EF4-FFF2-40B4-BE49-F238E27FC236}">
                  <a16:creationId xmlns:a16="http://schemas.microsoft.com/office/drawing/2014/main" id="{657E393C-AB33-4566-B81C-F18F78F9F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8525" y="4151313"/>
              <a:ext cx="114300" cy="95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693">
              <a:extLst>
                <a:ext uri="{FF2B5EF4-FFF2-40B4-BE49-F238E27FC236}">
                  <a16:creationId xmlns:a16="http://schemas.microsoft.com/office/drawing/2014/main" id="{25AA8ED4-EE33-4576-9BF8-5890F0A40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8525" y="4168775"/>
              <a:ext cx="114300" cy="111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694">
              <a:extLst>
                <a:ext uri="{FF2B5EF4-FFF2-40B4-BE49-F238E27FC236}">
                  <a16:creationId xmlns:a16="http://schemas.microsoft.com/office/drawing/2014/main" id="{E2562EEC-5A71-491C-83B3-19028BB21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8525" y="4187825"/>
              <a:ext cx="114300" cy="111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1695">
              <a:extLst>
                <a:ext uri="{FF2B5EF4-FFF2-40B4-BE49-F238E27FC236}">
                  <a16:creationId xmlns:a16="http://schemas.microsoft.com/office/drawing/2014/main" id="{B0220B13-57CE-48A4-B07B-50E72DC6E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8525" y="4206875"/>
              <a:ext cx="114300" cy="95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1696">
              <a:extLst>
                <a:ext uri="{FF2B5EF4-FFF2-40B4-BE49-F238E27FC236}">
                  <a16:creationId xmlns:a16="http://schemas.microsoft.com/office/drawing/2014/main" id="{9E04D2D6-130C-41AE-8FCA-EE7F43376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8525" y="4224338"/>
              <a:ext cx="114300" cy="111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1697">
              <a:extLst>
                <a:ext uri="{FF2B5EF4-FFF2-40B4-BE49-F238E27FC236}">
                  <a16:creationId xmlns:a16="http://schemas.microsoft.com/office/drawing/2014/main" id="{60D51750-E9C2-434D-ADB9-A4009F02D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5525" y="4105275"/>
              <a:ext cx="31750" cy="3333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698">
              <a:extLst>
                <a:ext uri="{FF2B5EF4-FFF2-40B4-BE49-F238E27FC236}">
                  <a16:creationId xmlns:a16="http://schemas.microsoft.com/office/drawing/2014/main" id="{EE336C30-6136-4C38-B523-09428C81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388" y="4105275"/>
              <a:ext cx="31750" cy="3333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1699">
              <a:extLst>
                <a:ext uri="{FF2B5EF4-FFF2-40B4-BE49-F238E27FC236}">
                  <a16:creationId xmlns:a16="http://schemas.microsoft.com/office/drawing/2014/main" id="{FF5D5C07-032E-4F90-87BF-CC6E1241B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1250" y="4105275"/>
              <a:ext cx="31750" cy="3333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700">
              <a:extLst>
                <a:ext uri="{FF2B5EF4-FFF2-40B4-BE49-F238E27FC236}">
                  <a16:creationId xmlns:a16="http://schemas.microsoft.com/office/drawing/2014/main" id="{81BFAD39-A28F-4491-BDFD-4C2ACF8D1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5525" y="4152900"/>
              <a:ext cx="31750" cy="3333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701">
              <a:extLst>
                <a:ext uri="{FF2B5EF4-FFF2-40B4-BE49-F238E27FC236}">
                  <a16:creationId xmlns:a16="http://schemas.microsoft.com/office/drawing/2014/main" id="{FBA8FD14-EF58-45D9-B01D-48020EB24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388" y="4152900"/>
              <a:ext cx="31750" cy="3333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702">
              <a:extLst>
                <a:ext uri="{FF2B5EF4-FFF2-40B4-BE49-F238E27FC236}">
                  <a16:creationId xmlns:a16="http://schemas.microsoft.com/office/drawing/2014/main" id="{F0BFFC23-91E7-4AB3-BD33-46423CDA4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1250" y="4152900"/>
              <a:ext cx="31750" cy="3333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703">
              <a:extLst>
                <a:ext uri="{FF2B5EF4-FFF2-40B4-BE49-F238E27FC236}">
                  <a16:creationId xmlns:a16="http://schemas.microsoft.com/office/drawing/2014/main" id="{6625BFDF-D84A-44E8-ABC9-2647FFAE7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5525" y="4202113"/>
              <a:ext cx="31750" cy="3333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704">
              <a:extLst>
                <a:ext uri="{FF2B5EF4-FFF2-40B4-BE49-F238E27FC236}">
                  <a16:creationId xmlns:a16="http://schemas.microsoft.com/office/drawing/2014/main" id="{BDF6569C-814E-4DC5-9242-7C0E5E099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388" y="4202113"/>
              <a:ext cx="31750" cy="3333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1705">
              <a:extLst>
                <a:ext uri="{FF2B5EF4-FFF2-40B4-BE49-F238E27FC236}">
                  <a16:creationId xmlns:a16="http://schemas.microsoft.com/office/drawing/2014/main" id="{38A36BF1-D119-4748-9B25-BBC41D0E7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1250" y="4202113"/>
              <a:ext cx="31750" cy="3333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706">
              <a:extLst>
                <a:ext uri="{FF2B5EF4-FFF2-40B4-BE49-F238E27FC236}">
                  <a16:creationId xmlns:a16="http://schemas.microsoft.com/office/drawing/2014/main" id="{B8E12123-4840-4D68-B34B-34798FDCF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6913" y="4256088"/>
              <a:ext cx="22225" cy="793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707">
              <a:extLst>
                <a:ext uri="{FF2B5EF4-FFF2-40B4-BE49-F238E27FC236}">
                  <a16:creationId xmlns:a16="http://schemas.microsoft.com/office/drawing/2014/main" id="{83849CB9-977B-48D1-902C-62C3DABC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8975" y="4256088"/>
              <a:ext cx="7938" cy="793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1708">
              <a:extLst>
                <a:ext uri="{FF2B5EF4-FFF2-40B4-BE49-F238E27FC236}">
                  <a16:creationId xmlns:a16="http://schemas.microsoft.com/office/drawing/2014/main" id="{61F9A448-6387-4102-9F3B-4843EAC0E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2613" y="4256088"/>
              <a:ext cx="22225" cy="7938"/>
            </a:xfrm>
            <a:prstGeom prst="rect">
              <a:avLst/>
            </a:prstGeom>
            <a:solidFill>
              <a:srgbClr val="ACC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709">
              <a:extLst>
                <a:ext uri="{FF2B5EF4-FFF2-40B4-BE49-F238E27FC236}">
                  <a16:creationId xmlns:a16="http://schemas.microsoft.com/office/drawing/2014/main" id="{A25EAC40-DF1F-4C98-AA6E-8234F4C68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063" y="4256088"/>
              <a:ext cx="7938" cy="7938"/>
            </a:xfrm>
            <a:prstGeom prst="rect">
              <a:avLst/>
            </a:prstGeom>
            <a:solidFill>
              <a:srgbClr val="91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710">
              <a:extLst>
                <a:ext uri="{FF2B5EF4-FFF2-40B4-BE49-F238E27FC236}">
                  <a16:creationId xmlns:a16="http://schemas.microsoft.com/office/drawing/2014/main" id="{16F5A180-8384-410C-84D7-637A0F79B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4256088"/>
              <a:ext cx="6350" cy="7938"/>
            </a:xfrm>
            <a:prstGeom prst="rect">
              <a:avLst/>
            </a:prstGeom>
            <a:solidFill>
              <a:srgbClr val="91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711">
              <a:extLst>
                <a:ext uri="{FF2B5EF4-FFF2-40B4-BE49-F238E27FC236}">
                  <a16:creationId xmlns:a16="http://schemas.microsoft.com/office/drawing/2014/main" id="{8279E0B3-77DA-49F0-9A6A-468F096C5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075" y="4264025"/>
              <a:ext cx="22225" cy="9525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712">
              <a:extLst>
                <a:ext uri="{FF2B5EF4-FFF2-40B4-BE49-F238E27FC236}">
                  <a16:creationId xmlns:a16="http://schemas.microsoft.com/office/drawing/2014/main" id="{8B049172-1AA7-49AB-9E3B-DF30F2E29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7225" y="4273550"/>
              <a:ext cx="20638" cy="9525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713">
              <a:extLst>
                <a:ext uri="{FF2B5EF4-FFF2-40B4-BE49-F238E27FC236}">
                  <a16:creationId xmlns:a16="http://schemas.microsoft.com/office/drawing/2014/main" id="{A5ACC57B-A858-4E3C-B582-5690A2B7E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2613" y="4283075"/>
              <a:ext cx="22225" cy="9525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714">
              <a:extLst>
                <a:ext uri="{FF2B5EF4-FFF2-40B4-BE49-F238E27FC236}">
                  <a16:creationId xmlns:a16="http://schemas.microsoft.com/office/drawing/2014/main" id="{4DB3716D-9790-485F-BC56-1CAC681E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7225" y="4264025"/>
              <a:ext cx="20638" cy="95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715">
              <a:extLst>
                <a:ext uri="{FF2B5EF4-FFF2-40B4-BE49-F238E27FC236}">
                  <a16:creationId xmlns:a16="http://schemas.microsoft.com/office/drawing/2014/main" id="{DDFA8E51-C519-4099-8C8C-0F371ABA4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5000" y="4273550"/>
              <a:ext cx="22225" cy="95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1716">
              <a:extLst>
                <a:ext uri="{FF2B5EF4-FFF2-40B4-BE49-F238E27FC236}">
                  <a16:creationId xmlns:a16="http://schemas.microsoft.com/office/drawing/2014/main" id="{A54B87C9-814E-4212-B222-5553B6A7F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1975" y="4264025"/>
              <a:ext cx="20638" cy="95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717">
              <a:extLst>
                <a:ext uri="{FF2B5EF4-FFF2-40B4-BE49-F238E27FC236}">
                  <a16:creationId xmlns:a16="http://schemas.microsoft.com/office/drawing/2014/main" id="{D2A7D33F-A3ED-4121-BCCA-73E9A4757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2775" y="4264025"/>
              <a:ext cx="22225" cy="9525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718">
              <a:extLst>
                <a:ext uri="{FF2B5EF4-FFF2-40B4-BE49-F238E27FC236}">
                  <a16:creationId xmlns:a16="http://schemas.microsoft.com/office/drawing/2014/main" id="{46A59F51-47E2-4185-8580-2F8293BA4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850" y="4273550"/>
              <a:ext cx="22225" cy="95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719">
              <a:extLst>
                <a:ext uri="{FF2B5EF4-FFF2-40B4-BE49-F238E27FC236}">
                  <a16:creationId xmlns:a16="http://schemas.microsoft.com/office/drawing/2014/main" id="{22CA4D84-C24B-404B-BDAC-8712FA439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075" y="4273550"/>
              <a:ext cx="22225" cy="9525"/>
            </a:xfrm>
            <a:prstGeom prst="rect">
              <a:avLst/>
            </a:prstGeom>
            <a:solidFill>
              <a:srgbClr val="ACC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1720">
              <a:extLst>
                <a:ext uri="{FF2B5EF4-FFF2-40B4-BE49-F238E27FC236}">
                  <a16:creationId xmlns:a16="http://schemas.microsoft.com/office/drawing/2014/main" id="{05178EC1-0F1D-4A41-8D4A-CC4B40E2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9300" y="4283075"/>
              <a:ext cx="20638" cy="9525"/>
            </a:xfrm>
            <a:prstGeom prst="rect">
              <a:avLst/>
            </a:prstGeom>
            <a:solidFill>
              <a:srgbClr val="ACC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38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Manage result sources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11018520" cy="45979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b="1" u="sng" dirty="0"/>
              <a:t>modern search experience</a:t>
            </a:r>
            <a:r>
              <a:rPr lang="en-US" u="sng" dirty="0"/>
              <a:t> </a:t>
            </a:r>
            <a:r>
              <a:rPr lang="en-US" dirty="0"/>
              <a:t>gets results from the default result source. If you change the default result source, this impacts both the classic and modern search experiences.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the </a:t>
            </a:r>
            <a:r>
              <a:rPr lang="en-US" b="1" u="sng" dirty="0"/>
              <a:t>classic search experience</a:t>
            </a:r>
            <a:r>
              <a:rPr lang="en-US" dirty="0"/>
              <a:t>, you can create your own result sources, or use the predefined result sources. After you create a result source, you configure Search Web Parts and query-rule actions to use it.</a:t>
            </a:r>
          </a:p>
        </p:txBody>
      </p:sp>
    </p:spTree>
    <p:extLst>
      <p:ext uri="{BB962C8B-B14F-4D97-AF65-F5344CB8AC3E}">
        <p14:creationId xmlns:p14="http://schemas.microsoft.com/office/powerpoint/2010/main" val="246837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1912FD-25EC-4408-961B-8C0603CA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05723" y="2198200"/>
            <a:ext cx="4323947" cy="4070838"/>
            <a:chOff x="4775201" y="3789363"/>
            <a:chExt cx="650875" cy="612775"/>
          </a:xfrm>
          <a:solidFill>
            <a:srgbClr val="FFB900">
              <a:alpha val="15000"/>
            </a:srgbClr>
          </a:solidFill>
        </p:grpSpPr>
        <p:sp>
          <p:nvSpPr>
            <p:cNvPr id="5" name="Freeform 1001">
              <a:extLst>
                <a:ext uri="{FF2B5EF4-FFF2-40B4-BE49-F238E27FC236}">
                  <a16:creationId xmlns:a16="http://schemas.microsoft.com/office/drawing/2014/main" id="{1B5AFD04-A350-41AB-9F96-E6B7FA36F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800" y="3829050"/>
              <a:ext cx="195263" cy="242888"/>
            </a:xfrm>
            <a:custGeom>
              <a:avLst/>
              <a:gdLst>
                <a:gd name="T0" fmla="*/ 91 w 308"/>
                <a:gd name="T1" fmla="*/ 365 h 382"/>
                <a:gd name="T2" fmla="*/ 39 w 308"/>
                <a:gd name="T3" fmla="*/ 322 h 382"/>
                <a:gd name="T4" fmla="*/ 0 w 308"/>
                <a:gd name="T5" fmla="*/ 239 h 382"/>
                <a:gd name="T6" fmla="*/ 0 w 308"/>
                <a:gd name="T7" fmla="*/ 146 h 382"/>
                <a:gd name="T8" fmla="*/ 146 w 308"/>
                <a:gd name="T9" fmla="*/ 0 h 382"/>
                <a:gd name="T10" fmla="*/ 162 w 308"/>
                <a:gd name="T11" fmla="*/ 0 h 382"/>
                <a:gd name="T12" fmla="*/ 308 w 308"/>
                <a:gd name="T13" fmla="*/ 146 h 382"/>
                <a:gd name="T14" fmla="*/ 308 w 308"/>
                <a:gd name="T15" fmla="*/ 241 h 382"/>
                <a:gd name="T16" fmla="*/ 272 w 308"/>
                <a:gd name="T17" fmla="*/ 322 h 382"/>
                <a:gd name="T18" fmla="*/ 224 w 308"/>
                <a:gd name="T19" fmla="*/ 364 h 382"/>
                <a:gd name="T20" fmla="*/ 177 w 308"/>
                <a:gd name="T21" fmla="*/ 382 h 382"/>
                <a:gd name="T22" fmla="*/ 137 w 308"/>
                <a:gd name="T23" fmla="*/ 382 h 382"/>
                <a:gd name="T24" fmla="*/ 91 w 308"/>
                <a:gd name="T25" fmla="*/ 365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382">
                  <a:moveTo>
                    <a:pt x="91" y="365"/>
                  </a:moveTo>
                  <a:lnTo>
                    <a:pt x="39" y="322"/>
                  </a:lnTo>
                  <a:cubicBezTo>
                    <a:pt x="14" y="301"/>
                    <a:pt x="0" y="271"/>
                    <a:pt x="0" y="239"/>
                  </a:cubicBezTo>
                  <a:lnTo>
                    <a:pt x="0" y="146"/>
                  </a:lnTo>
                  <a:cubicBezTo>
                    <a:pt x="0" y="66"/>
                    <a:pt x="66" y="0"/>
                    <a:pt x="146" y="0"/>
                  </a:cubicBezTo>
                  <a:lnTo>
                    <a:pt x="162" y="0"/>
                  </a:lnTo>
                  <a:cubicBezTo>
                    <a:pt x="242" y="0"/>
                    <a:pt x="308" y="66"/>
                    <a:pt x="308" y="146"/>
                  </a:cubicBezTo>
                  <a:lnTo>
                    <a:pt x="308" y="241"/>
                  </a:lnTo>
                  <a:cubicBezTo>
                    <a:pt x="308" y="272"/>
                    <a:pt x="295" y="301"/>
                    <a:pt x="272" y="322"/>
                  </a:cubicBezTo>
                  <a:lnTo>
                    <a:pt x="224" y="364"/>
                  </a:lnTo>
                  <a:cubicBezTo>
                    <a:pt x="211" y="375"/>
                    <a:pt x="195" y="382"/>
                    <a:pt x="177" y="382"/>
                  </a:cubicBezTo>
                  <a:lnTo>
                    <a:pt x="137" y="382"/>
                  </a:lnTo>
                  <a:cubicBezTo>
                    <a:pt x="120" y="382"/>
                    <a:pt x="104" y="376"/>
                    <a:pt x="91" y="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002">
              <a:extLst>
                <a:ext uri="{FF2B5EF4-FFF2-40B4-BE49-F238E27FC236}">
                  <a16:creationId xmlns:a16="http://schemas.microsoft.com/office/drawing/2014/main" id="{372FD40F-7B88-473E-A4F5-3066B4662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800" y="3854450"/>
              <a:ext cx="195263" cy="241300"/>
            </a:xfrm>
            <a:custGeom>
              <a:avLst/>
              <a:gdLst>
                <a:gd name="T0" fmla="*/ 306 w 308"/>
                <a:gd name="T1" fmla="*/ 83 h 382"/>
                <a:gd name="T2" fmla="*/ 292 w 308"/>
                <a:gd name="T3" fmla="*/ 83 h 382"/>
                <a:gd name="T4" fmla="*/ 294 w 308"/>
                <a:gd name="T5" fmla="*/ 24 h 382"/>
                <a:gd name="T6" fmla="*/ 260 w 308"/>
                <a:gd name="T7" fmla="*/ 7 h 382"/>
                <a:gd name="T8" fmla="*/ 208 w 308"/>
                <a:gd name="T9" fmla="*/ 9 h 382"/>
                <a:gd name="T10" fmla="*/ 216 w 308"/>
                <a:gd name="T11" fmla="*/ 81 h 382"/>
                <a:gd name="T12" fmla="*/ 219 w 308"/>
                <a:gd name="T13" fmla="*/ 83 h 382"/>
                <a:gd name="T14" fmla="*/ 2 w 308"/>
                <a:gd name="T15" fmla="*/ 83 h 382"/>
                <a:gd name="T16" fmla="*/ 0 w 308"/>
                <a:gd name="T17" fmla="*/ 107 h 382"/>
                <a:gd name="T18" fmla="*/ 0 w 308"/>
                <a:gd name="T19" fmla="*/ 200 h 382"/>
                <a:gd name="T20" fmla="*/ 29 w 308"/>
                <a:gd name="T21" fmla="*/ 273 h 382"/>
                <a:gd name="T22" fmla="*/ 145 w 308"/>
                <a:gd name="T23" fmla="*/ 156 h 382"/>
                <a:gd name="T24" fmla="*/ 144 w 308"/>
                <a:gd name="T25" fmla="*/ 139 h 382"/>
                <a:gd name="T26" fmla="*/ 159 w 308"/>
                <a:gd name="T27" fmla="*/ 139 h 382"/>
                <a:gd name="T28" fmla="*/ 174 w 308"/>
                <a:gd name="T29" fmla="*/ 154 h 382"/>
                <a:gd name="T30" fmla="*/ 186 w 308"/>
                <a:gd name="T31" fmla="*/ 223 h 382"/>
                <a:gd name="T32" fmla="*/ 174 w 308"/>
                <a:gd name="T33" fmla="*/ 237 h 382"/>
                <a:gd name="T34" fmla="*/ 159 w 308"/>
                <a:gd name="T35" fmla="*/ 237 h 382"/>
                <a:gd name="T36" fmla="*/ 151 w 308"/>
                <a:gd name="T37" fmla="*/ 247 h 382"/>
                <a:gd name="T38" fmla="*/ 167 w 308"/>
                <a:gd name="T39" fmla="*/ 271 h 382"/>
                <a:gd name="T40" fmla="*/ 167 w 308"/>
                <a:gd name="T41" fmla="*/ 291 h 382"/>
                <a:gd name="T42" fmla="*/ 161 w 308"/>
                <a:gd name="T43" fmla="*/ 291 h 382"/>
                <a:gd name="T44" fmla="*/ 132 w 308"/>
                <a:gd name="T45" fmla="*/ 308 h 382"/>
                <a:gd name="T46" fmla="*/ 167 w 308"/>
                <a:gd name="T47" fmla="*/ 308 h 382"/>
                <a:gd name="T48" fmla="*/ 167 w 308"/>
                <a:gd name="T49" fmla="*/ 326 h 382"/>
                <a:gd name="T50" fmla="*/ 161 w 308"/>
                <a:gd name="T51" fmla="*/ 343 h 382"/>
                <a:gd name="T52" fmla="*/ 137 w 308"/>
                <a:gd name="T53" fmla="*/ 343 h 382"/>
                <a:gd name="T54" fmla="*/ 91 w 308"/>
                <a:gd name="T55" fmla="*/ 326 h 382"/>
                <a:gd name="T56" fmla="*/ 62 w 308"/>
                <a:gd name="T57" fmla="*/ 302 h 382"/>
                <a:gd name="T58" fmla="*/ 62 w 308"/>
                <a:gd name="T59" fmla="*/ 382 h 382"/>
                <a:gd name="T60" fmla="*/ 246 w 308"/>
                <a:gd name="T61" fmla="*/ 382 h 382"/>
                <a:gd name="T62" fmla="*/ 246 w 308"/>
                <a:gd name="T63" fmla="*/ 305 h 382"/>
                <a:gd name="T64" fmla="*/ 272 w 308"/>
                <a:gd name="T65" fmla="*/ 283 h 382"/>
                <a:gd name="T66" fmla="*/ 308 w 308"/>
                <a:gd name="T67" fmla="*/ 202 h 382"/>
                <a:gd name="T68" fmla="*/ 308 w 308"/>
                <a:gd name="T69" fmla="*/ 107 h 382"/>
                <a:gd name="T70" fmla="*/ 306 w 308"/>
                <a:gd name="T71" fmla="*/ 8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8" h="382">
                  <a:moveTo>
                    <a:pt x="306" y="83"/>
                  </a:moveTo>
                  <a:lnTo>
                    <a:pt x="292" y="83"/>
                  </a:lnTo>
                  <a:lnTo>
                    <a:pt x="294" y="24"/>
                  </a:lnTo>
                  <a:lnTo>
                    <a:pt x="260" y="7"/>
                  </a:lnTo>
                  <a:cubicBezTo>
                    <a:pt x="260" y="7"/>
                    <a:pt x="242" y="0"/>
                    <a:pt x="208" y="9"/>
                  </a:cubicBezTo>
                  <a:cubicBezTo>
                    <a:pt x="219" y="35"/>
                    <a:pt x="216" y="81"/>
                    <a:pt x="216" y="81"/>
                  </a:cubicBezTo>
                  <a:lnTo>
                    <a:pt x="219" y="83"/>
                  </a:lnTo>
                  <a:lnTo>
                    <a:pt x="2" y="83"/>
                  </a:lnTo>
                  <a:cubicBezTo>
                    <a:pt x="1" y="91"/>
                    <a:pt x="0" y="99"/>
                    <a:pt x="0" y="107"/>
                  </a:cubicBezTo>
                  <a:lnTo>
                    <a:pt x="0" y="200"/>
                  </a:lnTo>
                  <a:cubicBezTo>
                    <a:pt x="0" y="227"/>
                    <a:pt x="10" y="253"/>
                    <a:pt x="29" y="273"/>
                  </a:cubicBezTo>
                  <a:cubicBezTo>
                    <a:pt x="93" y="273"/>
                    <a:pt x="145" y="220"/>
                    <a:pt x="145" y="156"/>
                  </a:cubicBezTo>
                  <a:cubicBezTo>
                    <a:pt x="145" y="150"/>
                    <a:pt x="145" y="144"/>
                    <a:pt x="144" y="139"/>
                  </a:cubicBezTo>
                  <a:lnTo>
                    <a:pt x="159" y="139"/>
                  </a:lnTo>
                  <a:cubicBezTo>
                    <a:pt x="168" y="139"/>
                    <a:pt x="174" y="146"/>
                    <a:pt x="174" y="154"/>
                  </a:cubicBezTo>
                  <a:cubicBezTo>
                    <a:pt x="174" y="182"/>
                    <a:pt x="181" y="203"/>
                    <a:pt x="186" y="223"/>
                  </a:cubicBezTo>
                  <a:cubicBezTo>
                    <a:pt x="187" y="230"/>
                    <a:pt x="182" y="237"/>
                    <a:pt x="174" y="237"/>
                  </a:cubicBezTo>
                  <a:lnTo>
                    <a:pt x="159" y="237"/>
                  </a:lnTo>
                  <a:cubicBezTo>
                    <a:pt x="154" y="237"/>
                    <a:pt x="150" y="242"/>
                    <a:pt x="151" y="247"/>
                  </a:cubicBezTo>
                  <a:cubicBezTo>
                    <a:pt x="151" y="247"/>
                    <a:pt x="167" y="261"/>
                    <a:pt x="167" y="271"/>
                  </a:cubicBezTo>
                  <a:lnTo>
                    <a:pt x="167" y="291"/>
                  </a:lnTo>
                  <a:cubicBezTo>
                    <a:pt x="165" y="291"/>
                    <a:pt x="163" y="291"/>
                    <a:pt x="161" y="291"/>
                  </a:cubicBezTo>
                  <a:cubicBezTo>
                    <a:pt x="149" y="291"/>
                    <a:pt x="137" y="298"/>
                    <a:pt x="132" y="308"/>
                  </a:cubicBezTo>
                  <a:lnTo>
                    <a:pt x="167" y="308"/>
                  </a:lnTo>
                  <a:lnTo>
                    <a:pt x="167" y="326"/>
                  </a:lnTo>
                  <a:cubicBezTo>
                    <a:pt x="167" y="333"/>
                    <a:pt x="165" y="339"/>
                    <a:pt x="161" y="343"/>
                  </a:cubicBezTo>
                  <a:lnTo>
                    <a:pt x="137" y="343"/>
                  </a:lnTo>
                  <a:cubicBezTo>
                    <a:pt x="120" y="343"/>
                    <a:pt x="104" y="337"/>
                    <a:pt x="91" y="326"/>
                  </a:cubicBezTo>
                  <a:lnTo>
                    <a:pt x="62" y="302"/>
                  </a:lnTo>
                  <a:lnTo>
                    <a:pt x="62" y="382"/>
                  </a:lnTo>
                  <a:lnTo>
                    <a:pt x="246" y="382"/>
                  </a:lnTo>
                  <a:lnTo>
                    <a:pt x="246" y="305"/>
                  </a:lnTo>
                  <a:lnTo>
                    <a:pt x="272" y="283"/>
                  </a:lnTo>
                  <a:cubicBezTo>
                    <a:pt x="295" y="262"/>
                    <a:pt x="308" y="233"/>
                    <a:pt x="308" y="202"/>
                  </a:cubicBezTo>
                  <a:lnTo>
                    <a:pt x="308" y="107"/>
                  </a:lnTo>
                  <a:cubicBezTo>
                    <a:pt x="308" y="99"/>
                    <a:pt x="307" y="91"/>
                    <a:pt x="30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03">
              <a:extLst>
                <a:ext uri="{FF2B5EF4-FFF2-40B4-BE49-F238E27FC236}">
                  <a16:creationId xmlns:a16="http://schemas.microsoft.com/office/drawing/2014/main" id="{C385A995-A17E-4833-BE09-1325E761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925" y="3789363"/>
              <a:ext cx="223838" cy="131763"/>
            </a:xfrm>
            <a:custGeom>
              <a:avLst/>
              <a:gdLst>
                <a:gd name="T0" fmla="*/ 178 w 353"/>
                <a:gd name="T1" fmla="*/ 0 h 209"/>
                <a:gd name="T2" fmla="*/ 0 w 353"/>
                <a:gd name="T3" fmla="*/ 206 h 209"/>
                <a:gd name="T4" fmla="*/ 29 w 353"/>
                <a:gd name="T5" fmla="*/ 206 h 209"/>
                <a:gd name="T6" fmla="*/ 45 w 353"/>
                <a:gd name="T7" fmla="*/ 149 h 209"/>
                <a:gd name="T8" fmla="*/ 93 w 353"/>
                <a:gd name="T9" fmla="*/ 120 h 209"/>
                <a:gd name="T10" fmla="*/ 100 w 353"/>
                <a:gd name="T11" fmla="*/ 121 h 209"/>
                <a:gd name="T12" fmla="*/ 257 w 353"/>
                <a:gd name="T13" fmla="*/ 121 h 209"/>
                <a:gd name="T14" fmla="*/ 259 w 353"/>
                <a:gd name="T15" fmla="*/ 121 h 209"/>
                <a:gd name="T16" fmla="*/ 308 w 353"/>
                <a:gd name="T17" fmla="*/ 151 h 209"/>
                <a:gd name="T18" fmla="*/ 322 w 353"/>
                <a:gd name="T19" fmla="*/ 209 h 209"/>
                <a:gd name="T20" fmla="*/ 353 w 353"/>
                <a:gd name="T21" fmla="*/ 209 h 209"/>
                <a:gd name="T22" fmla="*/ 353 w 353"/>
                <a:gd name="T23" fmla="*/ 183 h 209"/>
                <a:gd name="T24" fmla="*/ 178 w 353"/>
                <a:gd name="T2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3" h="209">
                  <a:moveTo>
                    <a:pt x="178" y="0"/>
                  </a:moveTo>
                  <a:cubicBezTo>
                    <a:pt x="51" y="0"/>
                    <a:pt x="0" y="94"/>
                    <a:pt x="0" y="206"/>
                  </a:cubicBezTo>
                  <a:lnTo>
                    <a:pt x="29" y="206"/>
                  </a:lnTo>
                  <a:lnTo>
                    <a:pt x="45" y="149"/>
                  </a:lnTo>
                  <a:cubicBezTo>
                    <a:pt x="51" y="128"/>
                    <a:pt x="72" y="115"/>
                    <a:pt x="93" y="120"/>
                  </a:cubicBezTo>
                  <a:lnTo>
                    <a:pt x="100" y="121"/>
                  </a:lnTo>
                  <a:cubicBezTo>
                    <a:pt x="151" y="133"/>
                    <a:pt x="205" y="133"/>
                    <a:pt x="257" y="121"/>
                  </a:cubicBezTo>
                  <a:lnTo>
                    <a:pt x="259" y="121"/>
                  </a:lnTo>
                  <a:cubicBezTo>
                    <a:pt x="281" y="116"/>
                    <a:pt x="303" y="129"/>
                    <a:pt x="308" y="151"/>
                  </a:cubicBezTo>
                  <a:lnTo>
                    <a:pt x="322" y="209"/>
                  </a:lnTo>
                  <a:lnTo>
                    <a:pt x="353" y="209"/>
                  </a:lnTo>
                  <a:lnTo>
                    <a:pt x="353" y="183"/>
                  </a:lnTo>
                  <a:cubicBezTo>
                    <a:pt x="353" y="82"/>
                    <a:pt x="275" y="0"/>
                    <a:pt x="1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04">
              <a:extLst>
                <a:ext uri="{FF2B5EF4-FFF2-40B4-BE49-F238E27FC236}">
                  <a16:creationId xmlns:a16="http://schemas.microsoft.com/office/drawing/2014/main" id="{19AC6BF0-5EAD-4C88-888A-B49407E9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475" y="4014788"/>
              <a:ext cx="73025" cy="19050"/>
            </a:xfrm>
            <a:custGeom>
              <a:avLst/>
              <a:gdLst>
                <a:gd name="T0" fmla="*/ 0 w 114"/>
                <a:gd name="T1" fmla="*/ 0 h 29"/>
                <a:gd name="T2" fmla="*/ 57 w 114"/>
                <a:gd name="T3" fmla="*/ 29 h 29"/>
                <a:gd name="T4" fmla="*/ 114 w 114"/>
                <a:gd name="T5" fmla="*/ 0 h 29"/>
                <a:gd name="T6" fmla="*/ 0 w 114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29">
                  <a:moveTo>
                    <a:pt x="0" y="0"/>
                  </a:moveTo>
                  <a:cubicBezTo>
                    <a:pt x="13" y="17"/>
                    <a:pt x="34" y="29"/>
                    <a:pt x="57" y="29"/>
                  </a:cubicBezTo>
                  <a:cubicBezTo>
                    <a:pt x="81" y="29"/>
                    <a:pt x="101" y="17"/>
                    <a:pt x="11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05">
              <a:extLst>
                <a:ext uri="{FF2B5EF4-FFF2-40B4-BE49-F238E27FC236}">
                  <a16:creationId xmlns:a16="http://schemas.microsoft.com/office/drawing/2014/main" id="{EBF525BE-E9FE-44E0-886F-7CEEDA6A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313" y="3875088"/>
              <a:ext cx="176213" cy="174625"/>
            </a:xfrm>
            <a:custGeom>
              <a:avLst/>
              <a:gdLst>
                <a:gd name="T0" fmla="*/ 261 w 279"/>
                <a:gd name="T1" fmla="*/ 128 h 277"/>
                <a:gd name="T2" fmla="*/ 236 w 279"/>
                <a:gd name="T3" fmla="*/ 128 h 277"/>
                <a:gd name="T4" fmla="*/ 172 w 279"/>
                <a:gd name="T5" fmla="*/ 151 h 277"/>
                <a:gd name="T6" fmla="*/ 170 w 279"/>
                <a:gd name="T7" fmla="*/ 149 h 277"/>
                <a:gd name="T8" fmla="*/ 109 w 279"/>
                <a:gd name="T9" fmla="*/ 125 h 277"/>
                <a:gd name="T10" fmla="*/ 116 w 279"/>
                <a:gd name="T11" fmla="*/ 93 h 277"/>
                <a:gd name="T12" fmla="*/ 172 w 279"/>
                <a:gd name="T13" fmla="*/ 42 h 277"/>
                <a:gd name="T14" fmla="*/ 202 w 279"/>
                <a:gd name="T15" fmla="*/ 39 h 277"/>
                <a:gd name="T16" fmla="*/ 222 w 279"/>
                <a:gd name="T17" fmla="*/ 17 h 277"/>
                <a:gd name="T18" fmla="*/ 222 w 279"/>
                <a:gd name="T19" fmla="*/ 13 h 277"/>
                <a:gd name="T20" fmla="*/ 201 w 279"/>
                <a:gd name="T21" fmla="*/ 15 h 277"/>
                <a:gd name="T22" fmla="*/ 201 w 279"/>
                <a:gd name="T23" fmla="*/ 8 h 277"/>
                <a:gd name="T24" fmla="*/ 200 w 279"/>
                <a:gd name="T25" fmla="*/ 0 h 277"/>
                <a:gd name="T26" fmla="*/ 147 w 279"/>
                <a:gd name="T27" fmla="*/ 9 h 277"/>
                <a:gd name="T28" fmla="*/ 93 w 279"/>
                <a:gd name="T29" fmla="*/ 32 h 277"/>
                <a:gd name="T30" fmla="*/ 55 w 279"/>
                <a:gd name="T31" fmla="*/ 74 h 277"/>
                <a:gd name="T32" fmla="*/ 52 w 279"/>
                <a:gd name="T33" fmla="*/ 82 h 277"/>
                <a:gd name="T34" fmla="*/ 46 w 279"/>
                <a:gd name="T35" fmla="*/ 167 h 277"/>
                <a:gd name="T36" fmla="*/ 0 w 279"/>
                <a:gd name="T37" fmla="*/ 220 h 277"/>
                <a:gd name="T38" fmla="*/ 76 w 279"/>
                <a:gd name="T39" fmla="*/ 277 h 277"/>
                <a:gd name="T40" fmla="*/ 114 w 279"/>
                <a:gd name="T41" fmla="*/ 221 h 277"/>
                <a:gd name="T42" fmla="*/ 122 w 279"/>
                <a:gd name="T43" fmla="*/ 222 h 277"/>
                <a:gd name="T44" fmla="*/ 213 w 279"/>
                <a:gd name="T45" fmla="*/ 177 h 277"/>
                <a:gd name="T46" fmla="*/ 240 w 279"/>
                <a:gd name="T47" fmla="*/ 155 h 277"/>
                <a:gd name="T48" fmla="*/ 279 w 279"/>
                <a:gd name="T49" fmla="*/ 152 h 277"/>
                <a:gd name="T50" fmla="*/ 279 w 279"/>
                <a:gd name="T51" fmla="*/ 146 h 277"/>
                <a:gd name="T52" fmla="*/ 261 w 279"/>
                <a:gd name="T53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277">
                  <a:moveTo>
                    <a:pt x="261" y="128"/>
                  </a:moveTo>
                  <a:lnTo>
                    <a:pt x="236" y="128"/>
                  </a:lnTo>
                  <a:lnTo>
                    <a:pt x="172" y="151"/>
                  </a:lnTo>
                  <a:lnTo>
                    <a:pt x="170" y="149"/>
                  </a:lnTo>
                  <a:cubicBezTo>
                    <a:pt x="152" y="136"/>
                    <a:pt x="130" y="120"/>
                    <a:pt x="109" y="125"/>
                  </a:cubicBezTo>
                  <a:lnTo>
                    <a:pt x="116" y="93"/>
                  </a:lnTo>
                  <a:lnTo>
                    <a:pt x="172" y="42"/>
                  </a:lnTo>
                  <a:lnTo>
                    <a:pt x="202" y="39"/>
                  </a:lnTo>
                  <a:cubicBezTo>
                    <a:pt x="213" y="38"/>
                    <a:pt x="222" y="29"/>
                    <a:pt x="222" y="17"/>
                  </a:cubicBezTo>
                  <a:lnTo>
                    <a:pt x="222" y="13"/>
                  </a:lnTo>
                  <a:lnTo>
                    <a:pt x="201" y="15"/>
                  </a:lnTo>
                  <a:cubicBezTo>
                    <a:pt x="201" y="13"/>
                    <a:pt x="202" y="10"/>
                    <a:pt x="201" y="8"/>
                  </a:cubicBezTo>
                  <a:lnTo>
                    <a:pt x="200" y="0"/>
                  </a:lnTo>
                  <a:lnTo>
                    <a:pt x="147" y="9"/>
                  </a:lnTo>
                  <a:lnTo>
                    <a:pt x="93" y="32"/>
                  </a:lnTo>
                  <a:lnTo>
                    <a:pt x="55" y="74"/>
                  </a:lnTo>
                  <a:cubicBezTo>
                    <a:pt x="53" y="76"/>
                    <a:pt x="52" y="79"/>
                    <a:pt x="52" y="82"/>
                  </a:cubicBezTo>
                  <a:lnTo>
                    <a:pt x="46" y="167"/>
                  </a:lnTo>
                  <a:lnTo>
                    <a:pt x="0" y="220"/>
                  </a:lnTo>
                  <a:lnTo>
                    <a:pt x="76" y="277"/>
                  </a:lnTo>
                  <a:lnTo>
                    <a:pt x="114" y="221"/>
                  </a:lnTo>
                  <a:lnTo>
                    <a:pt x="122" y="222"/>
                  </a:lnTo>
                  <a:cubicBezTo>
                    <a:pt x="151" y="224"/>
                    <a:pt x="199" y="203"/>
                    <a:pt x="213" y="177"/>
                  </a:cubicBezTo>
                  <a:lnTo>
                    <a:pt x="240" y="155"/>
                  </a:lnTo>
                  <a:lnTo>
                    <a:pt x="279" y="152"/>
                  </a:lnTo>
                  <a:lnTo>
                    <a:pt x="279" y="146"/>
                  </a:lnTo>
                  <a:cubicBezTo>
                    <a:pt x="279" y="136"/>
                    <a:pt x="271" y="128"/>
                    <a:pt x="26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06">
              <a:extLst>
                <a:ext uri="{FF2B5EF4-FFF2-40B4-BE49-F238E27FC236}">
                  <a16:creationId xmlns:a16="http://schemas.microsoft.com/office/drawing/2014/main" id="{DAAAA83C-4585-4FFC-A5DD-8DE5867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088" y="4000500"/>
              <a:ext cx="79375" cy="68263"/>
            </a:xfrm>
            <a:custGeom>
              <a:avLst/>
              <a:gdLst>
                <a:gd name="T0" fmla="*/ 100 w 125"/>
                <a:gd name="T1" fmla="*/ 104 h 108"/>
                <a:gd name="T2" fmla="*/ 125 w 125"/>
                <a:gd name="T3" fmla="*/ 69 h 108"/>
                <a:gd name="T4" fmla="*/ 30 w 125"/>
                <a:gd name="T5" fmla="*/ 0 h 108"/>
                <a:gd name="T6" fmla="*/ 0 w 125"/>
                <a:gd name="T7" fmla="*/ 38 h 108"/>
                <a:gd name="T8" fmla="*/ 94 w 125"/>
                <a:gd name="T9" fmla="*/ 108 h 108"/>
                <a:gd name="T10" fmla="*/ 100 w 125"/>
                <a:gd name="T11" fmla="*/ 10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08">
                  <a:moveTo>
                    <a:pt x="100" y="104"/>
                  </a:moveTo>
                  <a:lnTo>
                    <a:pt x="125" y="69"/>
                  </a:lnTo>
                  <a:lnTo>
                    <a:pt x="30" y="0"/>
                  </a:lnTo>
                  <a:lnTo>
                    <a:pt x="0" y="38"/>
                  </a:lnTo>
                  <a:lnTo>
                    <a:pt x="94" y="108"/>
                  </a:lnTo>
                  <a:lnTo>
                    <a:pt x="10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007">
              <a:extLst>
                <a:ext uri="{FF2B5EF4-FFF2-40B4-BE49-F238E27FC236}">
                  <a16:creationId xmlns:a16="http://schemas.microsoft.com/office/drawing/2014/main" id="{4ADE7709-D308-44C6-AAE9-F563A9E03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650" y="4043363"/>
              <a:ext cx="12700" cy="12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08">
              <a:extLst>
                <a:ext uri="{FF2B5EF4-FFF2-40B4-BE49-F238E27FC236}">
                  <a16:creationId xmlns:a16="http://schemas.microsoft.com/office/drawing/2014/main" id="{144476A0-7A64-4C9B-8FD0-359F855F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750" y="3875088"/>
              <a:ext cx="176213" cy="174625"/>
            </a:xfrm>
            <a:custGeom>
              <a:avLst/>
              <a:gdLst>
                <a:gd name="T0" fmla="*/ 233 w 279"/>
                <a:gd name="T1" fmla="*/ 167 h 277"/>
                <a:gd name="T2" fmla="*/ 227 w 279"/>
                <a:gd name="T3" fmla="*/ 82 h 277"/>
                <a:gd name="T4" fmla="*/ 224 w 279"/>
                <a:gd name="T5" fmla="*/ 74 h 277"/>
                <a:gd name="T6" fmla="*/ 185 w 279"/>
                <a:gd name="T7" fmla="*/ 32 h 277"/>
                <a:gd name="T8" fmla="*/ 132 w 279"/>
                <a:gd name="T9" fmla="*/ 9 h 277"/>
                <a:gd name="T10" fmla="*/ 79 w 279"/>
                <a:gd name="T11" fmla="*/ 0 h 277"/>
                <a:gd name="T12" fmla="*/ 78 w 279"/>
                <a:gd name="T13" fmla="*/ 8 h 277"/>
                <a:gd name="T14" fmla="*/ 78 w 279"/>
                <a:gd name="T15" fmla="*/ 15 h 277"/>
                <a:gd name="T16" fmla="*/ 57 w 279"/>
                <a:gd name="T17" fmla="*/ 13 h 277"/>
                <a:gd name="T18" fmla="*/ 57 w 279"/>
                <a:gd name="T19" fmla="*/ 17 h 277"/>
                <a:gd name="T20" fmla="*/ 77 w 279"/>
                <a:gd name="T21" fmla="*/ 39 h 277"/>
                <a:gd name="T22" fmla="*/ 107 w 279"/>
                <a:gd name="T23" fmla="*/ 42 h 277"/>
                <a:gd name="T24" fmla="*/ 109 w 279"/>
                <a:gd name="T25" fmla="*/ 34 h 277"/>
                <a:gd name="T26" fmla="*/ 131 w 279"/>
                <a:gd name="T27" fmla="*/ 43 h 277"/>
                <a:gd name="T28" fmla="*/ 170 w 279"/>
                <a:gd name="T29" fmla="*/ 77 h 277"/>
                <a:gd name="T30" fmla="*/ 176 w 279"/>
                <a:gd name="T31" fmla="*/ 93 h 277"/>
                <a:gd name="T32" fmla="*/ 170 w 279"/>
                <a:gd name="T33" fmla="*/ 125 h 277"/>
                <a:gd name="T34" fmla="*/ 109 w 279"/>
                <a:gd name="T35" fmla="*/ 149 h 277"/>
                <a:gd name="T36" fmla="*/ 107 w 279"/>
                <a:gd name="T37" fmla="*/ 151 h 277"/>
                <a:gd name="T38" fmla="*/ 43 w 279"/>
                <a:gd name="T39" fmla="*/ 128 h 277"/>
                <a:gd name="T40" fmla="*/ 18 w 279"/>
                <a:gd name="T41" fmla="*/ 128 h 277"/>
                <a:gd name="T42" fmla="*/ 0 w 279"/>
                <a:gd name="T43" fmla="*/ 146 h 277"/>
                <a:gd name="T44" fmla="*/ 0 w 279"/>
                <a:gd name="T45" fmla="*/ 152 h 277"/>
                <a:gd name="T46" fmla="*/ 39 w 279"/>
                <a:gd name="T47" fmla="*/ 155 h 277"/>
                <a:gd name="T48" fmla="*/ 66 w 279"/>
                <a:gd name="T49" fmla="*/ 177 h 277"/>
                <a:gd name="T50" fmla="*/ 148 w 279"/>
                <a:gd name="T51" fmla="*/ 222 h 277"/>
                <a:gd name="T52" fmla="*/ 174 w 279"/>
                <a:gd name="T53" fmla="*/ 235 h 277"/>
                <a:gd name="T54" fmla="*/ 203 w 279"/>
                <a:gd name="T55" fmla="*/ 277 h 277"/>
                <a:gd name="T56" fmla="*/ 279 w 279"/>
                <a:gd name="T57" fmla="*/ 220 h 277"/>
                <a:gd name="T58" fmla="*/ 233 w 279"/>
                <a:gd name="T59" fmla="*/ 16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9" h="277">
                  <a:moveTo>
                    <a:pt x="233" y="167"/>
                  </a:moveTo>
                  <a:lnTo>
                    <a:pt x="227" y="82"/>
                  </a:lnTo>
                  <a:cubicBezTo>
                    <a:pt x="227" y="79"/>
                    <a:pt x="226" y="76"/>
                    <a:pt x="224" y="74"/>
                  </a:cubicBezTo>
                  <a:lnTo>
                    <a:pt x="185" y="32"/>
                  </a:lnTo>
                  <a:lnTo>
                    <a:pt x="132" y="9"/>
                  </a:lnTo>
                  <a:lnTo>
                    <a:pt x="79" y="0"/>
                  </a:lnTo>
                  <a:lnTo>
                    <a:pt x="78" y="8"/>
                  </a:lnTo>
                  <a:cubicBezTo>
                    <a:pt x="77" y="11"/>
                    <a:pt x="77" y="13"/>
                    <a:pt x="78" y="15"/>
                  </a:cubicBezTo>
                  <a:lnTo>
                    <a:pt x="57" y="13"/>
                  </a:lnTo>
                  <a:lnTo>
                    <a:pt x="57" y="17"/>
                  </a:lnTo>
                  <a:cubicBezTo>
                    <a:pt x="57" y="29"/>
                    <a:pt x="65" y="38"/>
                    <a:pt x="77" y="39"/>
                  </a:cubicBezTo>
                  <a:lnTo>
                    <a:pt x="107" y="42"/>
                  </a:lnTo>
                  <a:lnTo>
                    <a:pt x="109" y="34"/>
                  </a:lnTo>
                  <a:lnTo>
                    <a:pt x="131" y="43"/>
                  </a:lnTo>
                  <a:lnTo>
                    <a:pt x="170" y="77"/>
                  </a:lnTo>
                  <a:cubicBezTo>
                    <a:pt x="175" y="81"/>
                    <a:pt x="177" y="87"/>
                    <a:pt x="176" y="93"/>
                  </a:cubicBezTo>
                  <a:lnTo>
                    <a:pt x="170" y="125"/>
                  </a:lnTo>
                  <a:cubicBezTo>
                    <a:pt x="149" y="120"/>
                    <a:pt x="127" y="136"/>
                    <a:pt x="109" y="149"/>
                  </a:cubicBezTo>
                  <a:lnTo>
                    <a:pt x="107" y="151"/>
                  </a:lnTo>
                  <a:lnTo>
                    <a:pt x="43" y="128"/>
                  </a:lnTo>
                  <a:lnTo>
                    <a:pt x="18" y="128"/>
                  </a:lnTo>
                  <a:cubicBezTo>
                    <a:pt x="8" y="128"/>
                    <a:pt x="0" y="136"/>
                    <a:pt x="0" y="146"/>
                  </a:cubicBezTo>
                  <a:lnTo>
                    <a:pt x="0" y="152"/>
                  </a:lnTo>
                  <a:lnTo>
                    <a:pt x="39" y="155"/>
                  </a:lnTo>
                  <a:lnTo>
                    <a:pt x="66" y="177"/>
                  </a:lnTo>
                  <a:cubicBezTo>
                    <a:pt x="80" y="204"/>
                    <a:pt x="117" y="225"/>
                    <a:pt x="148" y="222"/>
                  </a:cubicBezTo>
                  <a:cubicBezTo>
                    <a:pt x="158" y="221"/>
                    <a:pt x="168" y="226"/>
                    <a:pt x="174" y="235"/>
                  </a:cubicBezTo>
                  <a:lnTo>
                    <a:pt x="203" y="277"/>
                  </a:lnTo>
                  <a:lnTo>
                    <a:pt x="279" y="220"/>
                  </a:lnTo>
                  <a:lnTo>
                    <a:pt x="233" y="1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10">
              <a:extLst>
                <a:ext uri="{FF2B5EF4-FFF2-40B4-BE49-F238E27FC236}">
                  <a16:creationId xmlns:a16="http://schemas.microsoft.com/office/drawing/2014/main" id="{F148048C-23C2-4E0D-A220-055E15DD0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6" y="3929063"/>
              <a:ext cx="68263" cy="74613"/>
            </a:xfrm>
            <a:custGeom>
              <a:avLst/>
              <a:gdLst>
                <a:gd name="T0" fmla="*/ 0 w 109"/>
                <a:gd name="T1" fmla="*/ 98 h 118"/>
                <a:gd name="T2" fmla="*/ 30 w 109"/>
                <a:gd name="T3" fmla="*/ 108 h 118"/>
                <a:gd name="T4" fmla="*/ 100 w 109"/>
                <a:gd name="T5" fmla="*/ 79 h 118"/>
                <a:gd name="T6" fmla="*/ 94 w 109"/>
                <a:gd name="T7" fmla="*/ 20 h 118"/>
                <a:gd name="T8" fmla="*/ 79 w 109"/>
                <a:gd name="T9" fmla="*/ 0 h 118"/>
                <a:gd name="T10" fmla="*/ 0 w 109"/>
                <a:gd name="T11" fmla="*/ 9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18">
                  <a:moveTo>
                    <a:pt x="0" y="98"/>
                  </a:moveTo>
                  <a:lnTo>
                    <a:pt x="30" y="108"/>
                  </a:lnTo>
                  <a:cubicBezTo>
                    <a:pt x="58" y="118"/>
                    <a:pt x="88" y="105"/>
                    <a:pt x="100" y="79"/>
                  </a:cubicBezTo>
                  <a:cubicBezTo>
                    <a:pt x="109" y="60"/>
                    <a:pt x="107" y="37"/>
                    <a:pt x="94" y="20"/>
                  </a:cubicBezTo>
                  <a:lnTo>
                    <a:pt x="79" y="0"/>
                  </a:ln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11">
              <a:extLst>
                <a:ext uri="{FF2B5EF4-FFF2-40B4-BE49-F238E27FC236}">
                  <a16:creationId xmlns:a16="http://schemas.microsoft.com/office/drawing/2014/main" id="{EFDE8E2A-7F31-4CF7-BE73-E31DC315F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051" y="4010025"/>
              <a:ext cx="79375" cy="68263"/>
            </a:xfrm>
            <a:custGeom>
              <a:avLst/>
              <a:gdLst>
                <a:gd name="T0" fmla="*/ 25 w 125"/>
                <a:gd name="T1" fmla="*/ 104 h 108"/>
                <a:gd name="T2" fmla="*/ 0 w 125"/>
                <a:gd name="T3" fmla="*/ 68 h 108"/>
                <a:gd name="T4" fmla="*/ 95 w 125"/>
                <a:gd name="T5" fmla="*/ 0 h 108"/>
                <a:gd name="T6" fmla="*/ 125 w 125"/>
                <a:gd name="T7" fmla="*/ 38 h 108"/>
                <a:gd name="T8" fmla="*/ 31 w 125"/>
                <a:gd name="T9" fmla="*/ 108 h 108"/>
                <a:gd name="T10" fmla="*/ 25 w 125"/>
                <a:gd name="T11" fmla="*/ 10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08">
                  <a:moveTo>
                    <a:pt x="25" y="104"/>
                  </a:moveTo>
                  <a:lnTo>
                    <a:pt x="0" y="68"/>
                  </a:lnTo>
                  <a:lnTo>
                    <a:pt x="95" y="0"/>
                  </a:lnTo>
                  <a:lnTo>
                    <a:pt x="125" y="38"/>
                  </a:lnTo>
                  <a:lnTo>
                    <a:pt x="31" y="108"/>
                  </a:lnTo>
                  <a:lnTo>
                    <a:pt x="2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012">
              <a:extLst>
                <a:ext uri="{FF2B5EF4-FFF2-40B4-BE49-F238E27FC236}">
                  <a16:creationId xmlns:a16="http://schemas.microsoft.com/office/drawing/2014/main" id="{0BA80A65-FAF6-47D7-A0D9-B06626DFE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338" y="4049713"/>
              <a:ext cx="12700" cy="12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13">
              <a:extLst>
                <a:ext uri="{FF2B5EF4-FFF2-40B4-BE49-F238E27FC236}">
                  <a16:creationId xmlns:a16="http://schemas.microsoft.com/office/drawing/2014/main" id="{D4888316-7C02-450B-8D19-9D7D9A6C4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6026" y="4075113"/>
              <a:ext cx="149225" cy="268288"/>
            </a:xfrm>
            <a:custGeom>
              <a:avLst/>
              <a:gdLst>
                <a:gd name="T0" fmla="*/ 16 w 237"/>
                <a:gd name="T1" fmla="*/ 0 h 423"/>
                <a:gd name="T2" fmla="*/ 0 w 237"/>
                <a:gd name="T3" fmla="*/ 69 h 423"/>
                <a:gd name="T4" fmla="*/ 119 w 237"/>
                <a:gd name="T5" fmla="*/ 423 h 423"/>
                <a:gd name="T6" fmla="*/ 237 w 237"/>
                <a:gd name="T7" fmla="*/ 69 h 423"/>
                <a:gd name="T8" fmla="*/ 218 w 237"/>
                <a:gd name="T9" fmla="*/ 0 h 423"/>
                <a:gd name="T10" fmla="*/ 214 w 237"/>
                <a:gd name="T11" fmla="*/ 1 h 423"/>
                <a:gd name="T12" fmla="*/ 30 w 237"/>
                <a:gd name="T13" fmla="*/ 3 h 423"/>
                <a:gd name="T14" fmla="*/ 16 w 237"/>
                <a:gd name="T1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423">
                  <a:moveTo>
                    <a:pt x="16" y="0"/>
                  </a:moveTo>
                  <a:lnTo>
                    <a:pt x="0" y="69"/>
                  </a:lnTo>
                  <a:lnTo>
                    <a:pt x="119" y="423"/>
                  </a:lnTo>
                  <a:lnTo>
                    <a:pt x="237" y="69"/>
                  </a:lnTo>
                  <a:lnTo>
                    <a:pt x="218" y="0"/>
                  </a:lnTo>
                  <a:lnTo>
                    <a:pt x="214" y="1"/>
                  </a:lnTo>
                  <a:cubicBezTo>
                    <a:pt x="154" y="18"/>
                    <a:pt x="90" y="19"/>
                    <a:pt x="30" y="3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14">
              <a:extLst>
                <a:ext uri="{FF2B5EF4-FFF2-40B4-BE49-F238E27FC236}">
                  <a16:creationId xmlns:a16="http://schemas.microsoft.com/office/drawing/2014/main" id="{061EB601-AD2C-4F58-B60E-82A432499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838" y="4089400"/>
              <a:ext cx="50800" cy="63500"/>
            </a:xfrm>
            <a:custGeom>
              <a:avLst/>
              <a:gdLst>
                <a:gd name="T0" fmla="*/ 59 w 80"/>
                <a:gd name="T1" fmla="*/ 0 h 101"/>
                <a:gd name="T2" fmla="*/ 40 w 80"/>
                <a:gd name="T3" fmla="*/ 83 h 101"/>
                <a:gd name="T4" fmla="*/ 33 w 80"/>
                <a:gd name="T5" fmla="*/ 87 h 101"/>
                <a:gd name="T6" fmla="*/ 0 w 80"/>
                <a:gd name="T7" fmla="*/ 75 h 101"/>
                <a:gd name="T8" fmla="*/ 0 w 80"/>
                <a:gd name="T9" fmla="*/ 82 h 101"/>
                <a:gd name="T10" fmla="*/ 40 w 80"/>
                <a:gd name="T11" fmla="*/ 99 h 101"/>
                <a:gd name="T12" fmla="*/ 52 w 80"/>
                <a:gd name="T13" fmla="*/ 95 h 101"/>
                <a:gd name="T14" fmla="*/ 80 w 80"/>
                <a:gd name="T15" fmla="*/ 35 h 101"/>
                <a:gd name="T16" fmla="*/ 59 w 80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01">
                  <a:moveTo>
                    <a:pt x="59" y="0"/>
                  </a:moveTo>
                  <a:lnTo>
                    <a:pt x="40" y="83"/>
                  </a:lnTo>
                  <a:cubicBezTo>
                    <a:pt x="39" y="86"/>
                    <a:pt x="36" y="88"/>
                    <a:pt x="33" y="87"/>
                  </a:cubicBezTo>
                  <a:lnTo>
                    <a:pt x="0" y="75"/>
                  </a:lnTo>
                  <a:lnTo>
                    <a:pt x="0" y="82"/>
                  </a:lnTo>
                  <a:lnTo>
                    <a:pt x="40" y="99"/>
                  </a:lnTo>
                  <a:cubicBezTo>
                    <a:pt x="44" y="101"/>
                    <a:pt x="50" y="99"/>
                    <a:pt x="52" y="95"/>
                  </a:cubicBezTo>
                  <a:lnTo>
                    <a:pt x="80" y="35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5">
              <a:extLst>
                <a:ext uri="{FF2B5EF4-FFF2-40B4-BE49-F238E27FC236}">
                  <a16:creationId xmlns:a16="http://schemas.microsoft.com/office/drawing/2014/main" id="{130A285F-4FB7-43EB-874F-4C8E8F45B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3" y="4089400"/>
              <a:ext cx="50800" cy="63500"/>
            </a:xfrm>
            <a:custGeom>
              <a:avLst/>
              <a:gdLst>
                <a:gd name="T0" fmla="*/ 21 w 80"/>
                <a:gd name="T1" fmla="*/ 0 h 101"/>
                <a:gd name="T2" fmla="*/ 40 w 80"/>
                <a:gd name="T3" fmla="*/ 83 h 101"/>
                <a:gd name="T4" fmla="*/ 47 w 80"/>
                <a:gd name="T5" fmla="*/ 87 h 101"/>
                <a:gd name="T6" fmla="*/ 80 w 80"/>
                <a:gd name="T7" fmla="*/ 75 h 101"/>
                <a:gd name="T8" fmla="*/ 80 w 80"/>
                <a:gd name="T9" fmla="*/ 82 h 101"/>
                <a:gd name="T10" fmla="*/ 40 w 80"/>
                <a:gd name="T11" fmla="*/ 99 h 101"/>
                <a:gd name="T12" fmla="*/ 28 w 80"/>
                <a:gd name="T13" fmla="*/ 95 h 101"/>
                <a:gd name="T14" fmla="*/ 0 w 80"/>
                <a:gd name="T15" fmla="*/ 35 h 101"/>
                <a:gd name="T16" fmla="*/ 21 w 80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01">
                  <a:moveTo>
                    <a:pt x="21" y="0"/>
                  </a:moveTo>
                  <a:lnTo>
                    <a:pt x="40" y="83"/>
                  </a:lnTo>
                  <a:cubicBezTo>
                    <a:pt x="40" y="86"/>
                    <a:pt x="44" y="88"/>
                    <a:pt x="47" y="87"/>
                  </a:cubicBezTo>
                  <a:lnTo>
                    <a:pt x="80" y="75"/>
                  </a:lnTo>
                  <a:lnTo>
                    <a:pt x="80" y="82"/>
                  </a:lnTo>
                  <a:lnTo>
                    <a:pt x="40" y="99"/>
                  </a:lnTo>
                  <a:cubicBezTo>
                    <a:pt x="35" y="101"/>
                    <a:pt x="30" y="99"/>
                    <a:pt x="28" y="95"/>
                  </a:cubicBezTo>
                  <a:lnTo>
                    <a:pt x="0" y="35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18">
              <a:extLst>
                <a:ext uri="{FF2B5EF4-FFF2-40B4-BE49-F238E27FC236}">
                  <a16:creationId xmlns:a16="http://schemas.microsoft.com/office/drawing/2014/main" id="{52FC9F68-AAC6-4550-B764-DD57AA81A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238" y="4081463"/>
              <a:ext cx="53975" cy="244475"/>
            </a:xfrm>
            <a:custGeom>
              <a:avLst/>
              <a:gdLst>
                <a:gd name="T0" fmla="*/ 61 w 86"/>
                <a:gd name="T1" fmla="*/ 58 h 385"/>
                <a:gd name="T2" fmla="*/ 69 w 86"/>
                <a:gd name="T3" fmla="*/ 48 h 385"/>
                <a:gd name="T4" fmla="*/ 69 w 86"/>
                <a:gd name="T5" fmla="*/ 11 h 385"/>
                <a:gd name="T6" fmla="*/ 58 w 86"/>
                <a:gd name="T7" fmla="*/ 0 h 385"/>
                <a:gd name="T8" fmla="*/ 31 w 86"/>
                <a:gd name="T9" fmla="*/ 0 h 385"/>
                <a:gd name="T10" fmla="*/ 20 w 86"/>
                <a:gd name="T11" fmla="*/ 11 h 385"/>
                <a:gd name="T12" fmla="*/ 20 w 86"/>
                <a:gd name="T13" fmla="*/ 48 h 385"/>
                <a:gd name="T14" fmla="*/ 26 w 86"/>
                <a:gd name="T15" fmla="*/ 58 h 385"/>
                <a:gd name="T16" fmla="*/ 0 w 86"/>
                <a:gd name="T17" fmla="*/ 206 h 385"/>
                <a:gd name="T18" fmla="*/ 41 w 86"/>
                <a:gd name="T19" fmla="*/ 385 h 385"/>
                <a:gd name="T20" fmla="*/ 86 w 86"/>
                <a:gd name="T21" fmla="*/ 221 h 385"/>
                <a:gd name="T22" fmla="*/ 61 w 86"/>
                <a:gd name="T23" fmla="*/ 5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385">
                  <a:moveTo>
                    <a:pt x="61" y="58"/>
                  </a:moveTo>
                  <a:cubicBezTo>
                    <a:pt x="66" y="57"/>
                    <a:pt x="69" y="53"/>
                    <a:pt x="69" y="48"/>
                  </a:cubicBezTo>
                  <a:lnTo>
                    <a:pt x="69" y="11"/>
                  </a:lnTo>
                  <a:cubicBezTo>
                    <a:pt x="69" y="5"/>
                    <a:pt x="64" y="0"/>
                    <a:pt x="58" y="0"/>
                  </a:cubicBezTo>
                  <a:lnTo>
                    <a:pt x="31" y="0"/>
                  </a:lnTo>
                  <a:cubicBezTo>
                    <a:pt x="25" y="0"/>
                    <a:pt x="20" y="5"/>
                    <a:pt x="20" y="11"/>
                  </a:cubicBezTo>
                  <a:lnTo>
                    <a:pt x="20" y="48"/>
                  </a:lnTo>
                  <a:cubicBezTo>
                    <a:pt x="20" y="52"/>
                    <a:pt x="22" y="56"/>
                    <a:pt x="26" y="58"/>
                  </a:cubicBezTo>
                  <a:lnTo>
                    <a:pt x="0" y="206"/>
                  </a:lnTo>
                  <a:lnTo>
                    <a:pt x="41" y="385"/>
                  </a:lnTo>
                  <a:lnTo>
                    <a:pt x="86" y="221"/>
                  </a:lnTo>
                  <a:lnTo>
                    <a:pt x="6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19">
              <a:extLst>
                <a:ext uri="{FF2B5EF4-FFF2-40B4-BE49-F238E27FC236}">
                  <a16:creationId xmlns:a16="http://schemas.microsoft.com/office/drawing/2014/main" id="{F56101C4-63FC-430D-8468-3CDE9FA9F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6" y="4119563"/>
              <a:ext cx="23813" cy="14288"/>
            </a:xfrm>
            <a:custGeom>
              <a:avLst/>
              <a:gdLst>
                <a:gd name="T0" fmla="*/ 39 w 39"/>
                <a:gd name="T1" fmla="*/ 0 h 23"/>
                <a:gd name="T2" fmla="*/ 0 w 39"/>
                <a:gd name="T3" fmla="*/ 23 h 23"/>
                <a:gd name="T4" fmla="*/ 4 w 39"/>
                <a:gd name="T5" fmla="*/ 0 h 23"/>
                <a:gd name="T6" fmla="*/ 39 w 3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3">
                  <a:moveTo>
                    <a:pt x="39" y="0"/>
                  </a:moveTo>
                  <a:lnTo>
                    <a:pt x="0" y="23"/>
                  </a:lnTo>
                  <a:lnTo>
                    <a:pt x="4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20">
              <a:extLst>
                <a:ext uri="{FF2B5EF4-FFF2-40B4-BE49-F238E27FC236}">
                  <a16:creationId xmlns:a16="http://schemas.microsoft.com/office/drawing/2014/main" id="{CBF67534-D85F-45C0-A956-7BA2A84E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1" y="4022725"/>
              <a:ext cx="650875" cy="379413"/>
            </a:xfrm>
            <a:custGeom>
              <a:avLst/>
              <a:gdLst>
                <a:gd name="T0" fmla="*/ 834 w 1026"/>
                <a:gd name="T1" fmla="*/ 10 h 599"/>
                <a:gd name="T2" fmla="*/ 726 w 1026"/>
                <a:gd name="T3" fmla="*/ 91 h 599"/>
                <a:gd name="T4" fmla="*/ 778 w 1026"/>
                <a:gd name="T5" fmla="*/ 152 h 599"/>
                <a:gd name="T6" fmla="*/ 769 w 1026"/>
                <a:gd name="T7" fmla="*/ 142 h 599"/>
                <a:gd name="T8" fmla="*/ 725 w 1026"/>
                <a:gd name="T9" fmla="*/ 123 h 599"/>
                <a:gd name="T10" fmla="*/ 636 w 1026"/>
                <a:gd name="T11" fmla="*/ 123 h 599"/>
                <a:gd name="T12" fmla="*/ 634 w 1026"/>
                <a:gd name="T13" fmla="*/ 110 h 599"/>
                <a:gd name="T14" fmla="*/ 615 w 1026"/>
                <a:gd name="T15" fmla="*/ 95 h 599"/>
                <a:gd name="T16" fmla="*/ 615 w 1026"/>
                <a:gd name="T17" fmla="*/ 95 h 599"/>
                <a:gd name="T18" fmla="*/ 596 w 1026"/>
                <a:gd name="T19" fmla="*/ 194 h 599"/>
                <a:gd name="T20" fmla="*/ 593 w 1026"/>
                <a:gd name="T21" fmla="*/ 204 h 599"/>
                <a:gd name="T22" fmla="*/ 516 w 1026"/>
                <a:gd name="T23" fmla="*/ 431 h 599"/>
                <a:gd name="T24" fmla="*/ 407 w 1026"/>
                <a:gd name="T25" fmla="*/ 95 h 599"/>
                <a:gd name="T26" fmla="*/ 391 w 1026"/>
                <a:gd name="T27" fmla="*/ 107 h 599"/>
                <a:gd name="T28" fmla="*/ 389 w 1026"/>
                <a:gd name="T29" fmla="*/ 117 h 599"/>
                <a:gd name="T30" fmla="*/ 318 w 1026"/>
                <a:gd name="T31" fmla="*/ 117 h 599"/>
                <a:gd name="T32" fmla="*/ 264 w 1026"/>
                <a:gd name="T33" fmla="*/ 139 h 599"/>
                <a:gd name="T34" fmla="*/ 252 w 1026"/>
                <a:gd name="T35" fmla="*/ 151 h 599"/>
                <a:gd name="T36" fmla="*/ 298 w 1026"/>
                <a:gd name="T37" fmla="*/ 84 h 599"/>
                <a:gd name="T38" fmla="*/ 181 w 1026"/>
                <a:gd name="T39" fmla="*/ 0 h 599"/>
                <a:gd name="T40" fmla="*/ 0 w 1026"/>
                <a:gd name="T41" fmla="*/ 338 h 599"/>
                <a:gd name="T42" fmla="*/ 63 w 1026"/>
                <a:gd name="T43" fmla="*/ 399 h 599"/>
                <a:gd name="T44" fmla="*/ 236 w 1026"/>
                <a:gd name="T45" fmla="*/ 393 h 599"/>
                <a:gd name="T46" fmla="*/ 257 w 1026"/>
                <a:gd name="T47" fmla="*/ 599 h 599"/>
                <a:gd name="T48" fmla="*/ 775 w 1026"/>
                <a:gd name="T49" fmla="*/ 599 h 599"/>
                <a:gd name="T50" fmla="*/ 796 w 1026"/>
                <a:gd name="T51" fmla="*/ 393 h 599"/>
                <a:gd name="T52" fmla="*/ 962 w 1026"/>
                <a:gd name="T53" fmla="*/ 399 h 599"/>
                <a:gd name="T54" fmla="*/ 1026 w 1026"/>
                <a:gd name="T55" fmla="*/ 338 h 599"/>
                <a:gd name="T56" fmla="*/ 834 w 1026"/>
                <a:gd name="T57" fmla="*/ 1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6" h="599">
                  <a:moveTo>
                    <a:pt x="834" y="10"/>
                  </a:moveTo>
                  <a:lnTo>
                    <a:pt x="726" y="91"/>
                  </a:lnTo>
                  <a:lnTo>
                    <a:pt x="778" y="152"/>
                  </a:lnTo>
                  <a:lnTo>
                    <a:pt x="769" y="142"/>
                  </a:lnTo>
                  <a:cubicBezTo>
                    <a:pt x="757" y="130"/>
                    <a:pt x="741" y="123"/>
                    <a:pt x="725" y="123"/>
                  </a:cubicBezTo>
                  <a:lnTo>
                    <a:pt x="636" y="123"/>
                  </a:lnTo>
                  <a:lnTo>
                    <a:pt x="634" y="110"/>
                  </a:lnTo>
                  <a:cubicBezTo>
                    <a:pt x="632" y="101"/>
                    <a:pt x="624" y="95"/>
                    <a:pt x="615" y="95"/>
                  </a:cubicBezTo>
                  <a:lnTo>
                    <a:pt x="615" y="95"/>
                  </a:lnTo>
                  <a:cubicBezTo>
                    <a:pt x="615" y="95"/>
                    <a:pt x="614" y="151"/>
                    <a:pt x="596" y="194"/>
                  </a:cubicBezTo>
                  <a:cubicBezTo>
                    <a:pt x="594" y="199"/>
                    <a:pt x="593" y="202"/>
                    <a:pt x="593" y="204"/>
                  </a:cubicBezTo>
                  <a:cubicBezTo>
                    <a:pt x="553" y="303"/>
                    <a:pt x="516" y="431"/>
                    <a:pt x="516" y="431"/>
                  </a:cubicBezTo>
                  <a:lnTo>
                    <a:pt x="407" y="95"/>
                  </a:lnTo>
                  <a:cubicBezTo>
                    <a:pt x="399" y="95"/>
                    <a:pt x="393" y="100"/>
                    <a:pt x="391" y="107"/>
                  </a:cubicBezTo>
                  <a:lnTo>
                    <a:pt x="389" y="117"/>
                  </a:lnTo>
                  <a:lnTo>
                    <a:pt x="318" y="117"/>
                  </a:lnTo>
                  <a:cubicBezTo>
                    <a:pt x="297" y="117"/>
                    <a:pt x="278" y="125"/>
                    <a:pt x="264" y="139"/>
                  </a:cubicBezTo>
                  <a:lnTo>
                    <a:pt x="252" y="151"/>
                  </a:lnTo>
                  <a:lnTo>
                    <a:pt x="298" y="84"/>
                  </a:lnTo>
                  <a:lnTo>
                    <a:pt x="181" y="0"/>
                  </a:lnTo>
                  <a:cubicBezTo>
                    <a:pt x="181" y="0"/>
                    <a:pt x="0" y="273"/>
                    <a:pt x="0" y="338"/>
                  </a:cubicBezTo>
                  <a:cubicBezTo>
                    <a:pt x="0" y="373"/>
                    <a:pt x="28" y="401"/>
                    <a:pt x="63" y="399"/>
                  </a:cubicBezTo>
                  <a:lnTo>
                    <a:pt x="236" y="393"/>
                  </a:lnTo>
                  <a:lnTo>
                    <a:pt x="257" y="599"/>
                  </a:lnTo>
                  <a:lnTo>
                    <a:pt x="775" y="599"/>
                  </a:lnTo>
                  <a:lnTo>
                    <a:pt x="796" y="393"/>
                  </a:lnTo>
                  <a:lnTo>
                    <a:pt x="962" y="399"/>
                  </a:lnTo>
                  <a:cubicBezTo>
                    <a:pt x="997" y="401"/>
                    <a:pt x="1026" y="373"/>
                    <a:pt x="1026" y="338"/>
                  </a:cubicBezTo>
                  <a:cubicBezTo>
                    <a:pt x="1026" y="273"/>
                    <a:pt x="834" y="10"/>
                    <a:pt x="83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021">
              <a:extLst>
                <a:ext uri="{FF2B5EF4-FFF2-40B4-BE49-F238E27FC236}">
                  <a16:creationId xmlns:a16="http://schemas.microsoft.com/office/drawing/2014/main" id="{58317BC8-EB70-472D-99DA-0A007DCAD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1" y="4251325"/>
              <a:ext cx="31750" cy="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22">
              <a:extLst>
                <a:ext uri="{FF2B5EF4-FFF2-40B4-BE49-F238E27FC236}">
                  <a16:creationId xmlns:a16="http://schemas.microsoft.com/office/drawing/2014/main" id="{975C34EA-68B9-426A-9045-0A1E6B508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826" y="4113213"/>
              <a:ext cx="14288" cy="22225"/>
            </a:xfrm>
            <a:custGeom>
              <a:avLst/>
              <a:gdLst>
                <a:gd name="T0" fmla="*/ 0 w 24"/>
                <a:gd name="T1" fmla="*/ 25 h 34"/>
                <a:gd name="T2" fmla="*/ 24 w 24"/>
                <a:gd name="T3" fmla="*/ 0 h 34"/>
                <a:gd name="T4" fmla="*/ 12 w 24"/>
                <a:gd name="T5" fmla="*/ 34 h 34"/>
                <a:gd name="T6" fmla="*/ 0 w 24"/>
                <a:gd name="T7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4">
                  <a:moveTo>
                    <a:pt x="0" y="25"/>
                  </a:moveTo>
                  <a:cubicBezTo>
                    <a:pt x="1" y="25"/>
                    <a:pt x="24" y="0"/>
                    <a:pt x="24" y="0"/>
                  </a:cubicBezTo>
                  <a:lnTo>
                    <a:pt x="12" y="34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23">
              <a:extLst>
                <a:ext uri="{FF2B5EF4-FFF2-40B4-BE49-F238E27FC236}">
                  <a16:creationId xmlns:a16="http://schemas.microsoft.com/office/drawing/2014/main" id="{3AABF20E-F840-41CE-ADA2-F79BDE395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163" y="4113213"/>
              <a:ext cx="15875" cy="22225"/>
            </a:xfrm>
            <a:custGeom>
              <a:avLst/>
              <a:gdLst>
                <a:gd name="T0" fmla="*/ 26 w 26"/>
                <a:gd name="T1" fmla="*/ 26 h 36"/>
                <a:gd name="T2" fmla="*/ 0 w 26"/>
                <a:gd name="T3" fmla="*/ 0 h 36"/>
                <a:gd name="T4" fmla="*/ 13 w 26"/>
                <a:gd name="T5" fmla="*/ 36 h 36"/>
                <a:gd name="T6" fmla="*/ 26 w 26"/>
                <a:gd name="T7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6">
                  <a:moveTo>
                    <a:pt x="26" y="26"/>
                  </a:moveTo>
                  <a:lnTo>
                    <a:pt x="0" y="0"/>
                  </a:lnTo>
                  <a:lnTo>
                    <a:pt x="13" y="36"/>
                  </a:ln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25">
              <a:extLst>
                <a:ext uri="{FF2B5EF4-FFF2-40B4-BE49-F238E27FC236}">
                  <a16:creationId xmlns:a16="http://schemas.microsoft.com/office/drawing/2014/main" id="{67B5148E-72A0-45AD-8F72-9C99752A8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638" y="4156075"/>
              <a:ext cx="241300" cy="184150"/>
            </a:xfrm>
            <a:custGeom>
              <a:avLst/>
              <a:gdLst>
                <a:gd name="T0" fmla="*/ 200 w 383"/>
                <a:gd name="T1" fmla="*/ 266 h 289"/>
                <a:gd name="T2" fmla="*/ 0 w 383"/>
                <a:gd name="T3" fmla="*/ 18 h 289"/>
                <a:gd name="T4" fmla="*/ 25 w 383"/>
                <a:gd name="T5" fmla="*/ 69 h 289"/>
                <a:gd name="T6" fmla="*/ 151 w 383"/>
                <a:gd name="T7" fmla="*/ 227 h 289"/>
                <a:gd name="T8" fmla="*/ 199 w 383"/>
                <a:gd name="T9" fmla="*/ 266 h 289"/>
                <a:gd name="T10" fmla="*/ 184 w 383"/>
                <a:gd name="T11" fmla="*/ 289 h 289"/>
                <a:gd name="T12" fmla="*/ 216 w 383"/>
                <a:gd name="T13" fmla="*/ 262 h 289"/>
                <a:gd name="T14" fmla="*/ 383 w 383"/>
                <a:gd name="T15" fmla="*/ 0 h 289"/>
                <a:gd name="T16" fmla="*/ 200 w 383"/>
                <a:gd name="T17" fmla="*/ 26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3" h="289">
                  <a:moveTo>
                    <a:pt x="200" y="266"/>
                  </a:moveTo>
                  <a:lnTo>
                    <a:pt x="0" y="18"/>
                  </a:lnTo>
                  <a:lnTo>
                    <a:pt x="25" y="69"/>
                  </a:lnTo>
                  <a:cubicBezTo>
                    <a:pt x="55" y="130"/>
                    <a:pt x="98" y="184"/>
                    <a:pt x="151" y="227"/>
                  </a:cubicBezTo>
                  <a:lnTo>
                    <a:pt x="199" y="266"/>
                  </a:lnTo>
                  <a:lnTo>
                    <a:pt x="184" y="289"/>
                  </a:lnTo>
                  <a:lnTo>
                    <a:pt x="216" y="262"/>
                  </a:lnTo>
                  <a:cubicBezTo>
                    <a:pt x="296" y="193"/>
                    <a:pt x="354" y="102"/>
                    <a:pt x="383" y="0"/>
                  </a:cubicBezTo>
                  <a:lnTo>
                    <a:pt x="200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1026">
              <a:extLst>
                <a:ext uri="{FF2B5EF4-FFF2-40B4-BE49-F238E27FC236}">
                  <a16:creationId xmlns:a16="http://schemas.microsoft.com/office/drawing/2014/main" id="{3B951BF0-5751-4117-8BC9-300DC5FDA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4340225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27">
              <a:extLst>
                <a:ext uri="{FF2B5EF4-FFF2-40B4-BE49-F238E27FC236}">
                  <a16:creationId xmlns:a16="http://schemas.microsoft.com/office/drawing/2014/main" id="{58FD915B-493E-4DAB-AF2E-39BC856008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5888" y="4151313"/>
              <a:ext cx="185738" cy="250825"/>
            </a:xfrm>
            <a:custGeom>
              <a:avLst/>
              <a:gdLst>
                <a:gd name="T0" fmla="*/ 136 w 293"/>
                <a:gd name="T1" fmla="*/ 143 h 395"/>
                <a:gd name="T2" fmla="*/ 136 w 293"/>
                <a:gd name="T3" fmla="*/ 54 h 395"/>
                <a:gd name="T4" fmla="*/ 136 w 293"/>
                <a:gd name="T5" fmla="*/ 143 h 395"/>
                <a:gd name="T6" fmla="*/ 247 w 293"/>
                <a:gd name="T7" fmla="*/ 147 h 395"/>
                <a:gd name="T8" fmla="*/ 246 w 293"/>
                <a:gd name="T9" fmla="*/ 147 h 395"/>
                <a:gd name="T10" fmla="*/ 196 w 293"/>
                <a:gd name="T11" fmla="*/ 97 h 395"/>
                <a:gd name="T12" fmla="*/ 154 w 293"/>
                <a:gd name="T13" fmla="*/ 12 h 395"/>
                <a:gd name="T14" fmla="*/ 118 w 293"/>
                <a:gd name="T15" fmla="*/ 4 h 395"/>
                <a:gd name="T16" fmla="*/ 64 w 293"/>
                <a:gd name="T17" fmla="*/ 29 h 395"/>
                <a:gd name="T18" fmla="*/ 41 w 293"/>
                <a:gd name="T19" fmla="*/ 70 h 395"/>
                <a:gd name="T20" fmla="*/ 46 w 293"/>
                <a:gd name="T21" fmla="*/ 197 h 395"/>
                <a:gd name="T22" fmla="*/ 0 w 293"/>
                <a:gd name="T23" fmla="*/ 395 h 395"/>
                <a:gd name="T24" fmla="*/ 112 w 293"/>
                <a:gd name="T25" fmla="*/ 395 h 395"/>
                <a:gd name="T26" fmla="*/ 133 w 293"/>
                <a:gd name="T27" fmla="*/ 189 h 395"/>
                <a:gd name="T28" fmla="*/ 293 w 293"/>
                <a:gd name="T29" fmla="*/ 195 h 395"/>
                <a:gd name="T30" fmla="*/ 247 w 293"/>
                <a:gd name="T31" fmla="*/ 14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395">
                  <a:moveTo>
                    <a:pt x="136" y="143"/>
                  </a:moveTo>
                  <a:cubicBezTo>
                    <a:pt x="136" y="143"/>
                    <a:pt x="91" y="93"/>
                    <a:pt x="136" y="54"/>
                  </a:cubicBezTo>
                  <a:lnTo>
                    <a:pt x="136" y="143"/>
                  </a:lnTo>
                  <a:close/>
                  <a:moveTo>
                    <a:pt x="247" y="147"/>
                  </a:moveTo>
                  <a:lnTo>
                    <a:pt x="246" y="147"/>
                  </a:lnTo>
                  <a:cubicBezTo>
                    <a:pt x="218" y="141"/>
                    <a:pt x="208" y="123"/>
                    <a:pt x="196" y="97"/>
                  </a:cubicBezTo>
                  <a:lnTo>
                    <a:pt x="154" y="12"/>
                  </a:lnTo>
                  <a:lnTo>
                    <a:pt x="118" y="4"/>
                  </a:lnTo>
                  <a:cubicBezTo>
                    <a:pt x="97" y="0"/>
                    <a:pt x="75" y="10"/>
                    <a:pt x="64" y="29"/>
                  </a:cubicBezTo>
                  <a:lnTo>
                    <a:pt x="41" y="70"/>
                  </a:lnTo>
                  <a:cubicBezTo>
                    <a:pt x="54" y="111"/>
                    <a:pt x="56" y="155"/>
                    <a:pt x="46" y="197"/>
                  </a:cubicBezTo>
                  <a:lnTo>
                    <a:pt x="0" y="395"/>
                  </a:lnTo>
                  <a:lnTo>
                    <a:pt x="112" y="395"/>
                  </a:lnTo>
                  <a:lnTo>
                    <a:pt x="133" y="189"/>
                  </a:lnTo>
                  <a:lnTo>
                    <a:pt x="293" y="195"/>
                  </a:lnTo>
                  <a:cubicBezTo>
                    <a:pt x="290" y="171"/>
                    <a:pt x="271" y="152"/>
                    <a:pt x="247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28">
              <a:extLst>
                <a:ext uri="{FF2B5EF4-FFF2-40B4-BE49-F238E27FC236}">
                  <a16:creationId xmlns:a16="http://schemas.microsoft.com/office/drawing/2014/main" id="{44D5D378-ADD3-4289-93F6-511F6BD01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4301" y="4221163"/>
              <a:ext cx="53975" cy="30163"/>
            </a:xfrm>
            <a:custGeom>
              <a:avLst/>
              <a:gdLst>
                <a:gd name="T0" fmla="*/ 86 w 86"/>
                <a:gd name="T1" fmla="*/ 47 h 47"/>
                <a:gd name="T2" fmla="*/ 0 w 86"/>
                <a:gd name="T3" fmla="*/ 47 h 47"/>
                <a:gd name="T4" fmla="*/ 35 w 86"/>
                <a:gd name="T5" fmla="*/ 2 h 47"/>
                <a:gd name="T6" fmla="*/ 41 w 86"/>
                <a:gd name="T7" fmla="*/ 2 h 47"/>
                <a:gd name="T8" fmla="*/ 52 w 86"/>
                <a:gd name="T9" fmla="*/ 17 h 47"/>
                <a:gd name="T10" fmla="*/ 63 w 86"/>
                <a:gd name="T11" fmla="*/ 6 h 47"/>
                <a:gd name="T12" fmla="*/ 70 w 86"/>
                <a:gd name="T13" fmla="*/ 7 h 47"/>
                <a:gd name="T14" fmla="*/ 86 w 8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47">
                  <a:moveTo>
                    <a:pt x="86" y="47"/>
                  </a:moveTo>
                  <a:lnTo>
                    <a:pt x="0" y="47"/>
                  </a:lnTo>
                  <a:lnTo>
                    <a:pt x="35" y="2"/>
                  </a:lnTo>
                  <a:cubicBezTo>
                    <a:pt x="36" y="0"/>
                    <a:pt x="40" y="0"/>
                    <a:pt x="41" y="2"/>
                  </a:cubicBezTo>
                  <a:lnTo>
                    <a:pt x="52" y="17"/>
                  </a:lnTo>
                  <a:lnTo>
                    <a:pt x="63" y="6"/>
                  </a:lnTo>
                  <a:cubicBezTo>
                    <a:pt x="65" y="4"/>
                    <a:pt x="69" y="4"/>
                    <a:pt x="70" y="7"/>
                  </a:cubicBezTo>
                  <a:lnTo>
                    <a:pt x="8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29">
              <a:extLst>
                <a:ext uri="{FF2B5EF4-FFF2-40B4-BE49-F238E27FC236}">
                  <a16:creationId xmlns:a16="http://schemas.microsoft.com/office/drawing/2014/main" id="{EF54C4E9-9DA6-4C2A-ADC6-93D139B53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1" y="4121150"/>
              <a:ext cx="68263" cy="107950"/>
            </a:xfrm>
            <a:custGeom>
              <a:avLst/>
              <a:gdLst>
                <a:gd name="T0" fmla="*/ 0 w 108"/>
                <a:gd name="T1" fmla="*/ 171 h 171"/>
                <a:gd name="T2" fmla="*/ 48 w 108"/>
                <a:gd name="T3" fmla="*/ 145 h 171"/>
                <a:gd name="T4" fmla="*/ 105 w 108"/>
                <a:gd name="T5" fmla="*/ 63 h 171"/>
                <a:gd name="T6" fmla="*/ 108 w 108"/>
                <a:gd name="T7" fmla="*/ 0 h 171"/>
                <a:gd name="T8" fmla="*/ 0 w 108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71">
                  <a:moveTo>
                    <a:pt x="0" y="171"/>
                  </a:moveTo>
                  <a:lnTo>
                    <a:pt x="48" y="145"/>
                  </a:lnTo>
                  <a:cubicBezTo>
                    <a:pt x="78" y="128"/>
                    <a:pt x="99" y="98"/>
                    <a:pt x="105" y="63"/>
                  </a:cubicBezTo>
                  <a:lnTo>
                    <a:pt x="108" y="0"/>
                  </a:lnTo>
                  <a:lnTo>
                    <a:pt x="0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30">
              <a:extLst>
                <a:ext uri="{FF2B5EF4-FFF2-40B4-BE49-F238E27FC236}">
                  <a16:creationId xmlns:a16="http://schemas.microsoft.com/office/drawing/2014/main" id="{06C9457D-D7D0-42A0-B78D-2503FBACF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1" y="4232275"/>
              <a:ext cx="61913" cy="41275"/>
            </a:xfrm>
            <a:custGeom>
              <a:avLst/>
              <a:gdLst>
                <a:gd name="T0" fmla="*/ 97 w 97"/>
                <a:gd name="T1" fmla="*/ 62 h 65"/>
                <a:gd name="T2" fmla="*/ 91 w 97"/>
                <a:gd name="T3" fmla="*/ 0 h 65"/>
                <a:gd name="T4" fmla="*/ 0 w 97"/>
                <a:gd name="T5" fmla="*/ 65 h 65"/>
                <a:gd name="T6" fmla="*/ 97 w 97"/>
                <a:gd name="T7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97" y="62"/>
                  </a:moveTo>
                  <a:lnTo>
                    <a:pt x="91" y="0"/>
                  </a:lnTo>
                  <a:lnTo>
                    <a:pt x="0" y="65"/>
                  </a:lnTo>
                  <a:lnTo>
                    <a:pt x="97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31">
              <a:extLst>
                <a:ext uri="{FF2B5EF4-FFF2-40B4-BE49-F238E27FC236}">
                  <a16:creationId xmlns:a16="http://schemas.microsoft.com/office/drawing/2014/main" id="{9C245B2A-4888-47E8-883D-A2C942E0C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76" y="3883025"/>
              <a:ext cx="68263" cy="55563"/>
            </a:xfrm>
            <a:custGeom>
              <a:avLst/>
              <a:gdLst>
                <a:gd name="T0" fmla="*/ 56 w 109"/>
                <a:gd name="T1" fmla="*/ 87 h 87"/>
                <a:gd name="T2" fmla="*/ 56 w 109"/>
                <a:gd name="T3" fmla="*/ 87 h 87"/>
                <a:gd name="T4" fmla="*/ 103 w 109"/>
                <a:gd name="T5" fmla="*/ 47 h 87"/>
                <a:gd name="T6" fmla="*/ 103 w 109"/>
                <a:gd name="T7" fmla="*/ 47 h 87"/>
                <a:gd name="T8" fmla="*/ 109 w 109"/>
                <a:gd name="T9" fmla="*/ 6 h 87"/>
                <a:gd name="T10" fmla="*/ 87 w 109"/>
                <a:gd name="T11" fmla="*/ 0 h 87"/>
                <a:gd name="T12" fmla="*/ 20 w 109"/>
                <a:gd name="T13" fmla="*/ 15 h 87"/>
                <a:gd name="T14" fmla="*/ 0 w 109"/>
                <a:gd name="T15" fmla="*/ 10 h 87"/>
                <a:gd name="T16" fmla="*/ 56 w 109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87">
                  <a:moveTo>
                    <a:pt x="56" y="87"/>
                  </a:moveTo>
                  <a:lnTo>
                    <a:pt x="56" y="87"/>
                  </a:lnTo>
                  <a:cubicBezTo>
                    <a:pt x="56" y="62"/>
                    <a:pt x="78" y="43"/>
                    <a:pt x="103" y="47"/>
                  </a:cubicBezTo>
                  <a:lnTo>
                    <a:pt x="103" y="47"/>
                  </a:lnTo>
                  <a:lnTo>
                    <a:pt x="109" y="6"/>
                  </a:lnTo>
                  <a:lnTo>
                    <a:pt x="87" y="0"/>
                  </a:lnTo>
                  <a:cubicBezTo>
                    <a:pt x="69" y="16"/>
                    <a:pt x="43" y="22"/>
                    <a:pt x="20" y="15"/>
                  </a:cubicBezTo>
                  <a:lnTo>
                    <a:pt x="0" y="10"/>
                  </a:lnTo>
                  <a:lnTo>
                    <a:pt x="56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32">
              <a:extLst>
                <a:ext uri="{FF2B5EF4-FFF2-40B4-BE49-F238E27FC236}">
                  <a16:creationId xmlns:a16="http://schemas.microsoft.com/office/drawing/2014/main" id="{30570807-4476-4909-A710-CFFF57AC2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638" y="3883025"/>
              <a:ext cx="69850" cy="55563"/>
            </a:xfrm>
            <a:custGeom>
              <a:avLst/>
              <a:gdLst>
                <a:gd name="T0" fmla="*/ 53 w 109"/>
                <a:gd name="T1" fmla="*/ 87 h 87"/>
                <a:gd name="T2" fmla="*/ 53 w 109"/>
                <a:gd name="T3" fmla="*/ 87 h 87"/>
                <a:gd name="T4" fmla="*/ 6 w 109"/>
                <a:gd name="T5" fmla="*/ 47 h 87"/>
                <a:gd name="T6" fmla="*/ 6 w 109"/>
                <a:gd name="T7" fmla="*/ 47 h 87"/>
                <a:gd name="T8" fmla="*/ 0 w 109"/>
                <a:gd name="T9" fmla="*/ 6 h 87"/>
                <a:gd name="T10" fmla="*/ 22 w 109"/>
                <a:gd name="T11" fmla="*/ 0 h 87"/>
                <a:gd name="T12" fmla="*/ 89 w 109"/>
                <a:gd name="T13" fmla="*/ 15 h 87"/>
                <a:gd name="T14" fmla="*/ 109 w 109"/>
                <a:gd name="T15" fmla="*/ 10 h 87"/>
                <a:gd name="T16" fmla="*/ 53 w 109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87">
                  <a:moveTo>
                    <a:pt x="53" y="87"/>
                  </a:moveTo>
                  <a:lnTo>
                    <a:pt x="53" y="87"/>
                  </a:lnTo>
                  <a:cubicBezTo>
                    <a:pt x="53" y="62"/>
                    <a:pt x="31" y="43"/>
                    <a:pt x="6" y="47"/>
                  </a:cubicBezTo>
                  <a:lnTo>
                    <a:pt x="6" y="47"/>
                  </a:lnTo>
                  <a:lnTo>
                    <a:pt x="0" y="6"/>
                  </a:lnTo>
                  <a:lnTo>
                    <a:pt x="22" y="0"/>
                  </a:lnTo>
                  <a:cubicBezTo>
                    <a:pt x="40" y="16"/>
                    <a:pt x="66" y="22"/>
                    <a:pt x="89" y="15"/>
                  </a:cubicBezTo>
                  <a:lnTo>
                    <a:pt x="109" y="10"/>
                  </a:lnTo>
                  <a:lnTo>
                    <a:pt x="5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1033">
              <a:extLst>
                <a:ext uri="{FF2B5EF4-FFF2-40B4-BE49-F238E27FC236}">
                  <a16:creationId xmlns:a16="http://schemas.microsoft.com/office/drawing/2014/main" id="{9463666A-F537-4678-8F0B-CF9800B3A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326" y="3892550"/>
              <a:ext cx="93663" cy="952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34">
              <a:extLst>
                <a:ext uri="{FF2B5EF4-FFF2-40B4-BE49-F238E27FC236}">
                  <a16:creationId xmlns:a16="http://schemas.microsoft.com/office/drawing/2014/main" id="{14B1D55C-4EB7-4AFF-907E-126EE84502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976" y="3887788"/>
              <a:ext cx="106363" cy="104775"/>
            </a:xfrm>
            <a:custGeom>
              <a:avLst/>
              <a:gdLst>
                <a:gd name="T0" fmla="*/ 83 w 166"/>
                <a:gd name="T1" fmla="*/ 17 h 166"/>
                <a:gd name="T2" fmla="*/ 18 w 166"/>
                <a:gd name="T3" fmla="*/ 83 h 166"/>
                <a:gd name="T4" fmla="*/ 83 w 166"/>
                <a:gd name="T5" fmla="*/ 148 h 166"/>
                <a:gd name="T6" fmla="*/ 149 w 166"/>
                <a:gd name="T7" fmla="*/ 83 h 166"/>
                <a:gd name="T8" fmla="*/ 83 w 166"/>
                <a:gd name="T9" fmla="*/ 17 h 166"/>
                <a:gd name="T10" fmla="*/ 83 w 166"/>
                <a:gd name="T11" fmla="*/ 166 h 166"/>
                <a:gd name="T12" fmla="*/ 0 w 166"/>
                <a:gd name="T13" fmla="*/ 83 h 166"/>
                <a:gd name="T14" fmla="*/ 83 w 166"/>
                <a:gd name="T15" fmla="*/ 0 h 166"/>
                <a:gd name="T16" fmla="*/ 166 w 166"/>
                <a:gd name="T17" fmla="*/ 83 h 166"/>
                <a:gd name="T18" fmla="*/ 83 w 166"/>
                <a:gd name="T1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166">
                  <a:moveTo>
                    <a:pt x="83" y="17"/>
                  </a:moveTo>
                  <a:cubicBezTo>
                    <a:pt x="47" y="17"/>
                    <a:pt x="18" y="47"/>
                    <a:pt x="18" y="83"/>
                  </a:cubicBezTo>
                  <a:cubicBezTo>
                    <a:pt x="18" y="119"/>
                    <a:pt x="47" y="148"/>
                    <a:pt x="83" y="148"/>
                  </a:cubicBezTo>
                  <a:cubicBezTo>
                    <a:pt x="120" y="148"/>
                    <a:pt x="149" y="119"/>
                    <a:pt x="149" y="83"/>
                  </a:cubicBezTo>
                  <a:cubicBezTo>
                    <a:pt x="149" y="47"/>
                    <a:pt x="120" y="17"/>
                    <a:pt x="83" y="17"/>
                  </a:cubicBezTo>
                  <a:close/>
                  <a:moveTo>
                    <a:pt x="83" y="166"/>
                  </a:moveTo>
                  <a:cubicBezTo>
                    <a:pt x="38" y="166"/>
                    <a:pt x="0" y="129"/>
                    <a:pt x="0" y="83"/>
                  </a:cubicBezTo>
                  <a:cubicBezTo>
                    <a:pt x="0" y="37"/>
                    <a:pt x="38" y="0"/>
                    <a:pt x="83" y="0"/>
                  </a:cubicBezTo>
                  <a:cubicBezTo>
                    <a:pt x="129" y="0"/>
                    <a:pt x="166" y="37"/>
                    <a:pt x="166" y="83"/>
                  </a:cubicBezTo>
                  <a:cubicBezTo>
                    <a:pt x="166" y="129"/>
                    <a:pt x="129" y="166"/>
                    <a:pt x="83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1035">
              <a:extLst>
                <a:ext uri="{FF2B5EF4-FFF2-40B4-BE49-F238E27FC236}">
                  <a16:creationId xmlns:a16="http://schemas.microsoft.com/office/drawing/2014/main" id="{FA9BFBBB-DE32-49C4-A831-50465FDE4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726" y="3943350"/>
              <a:ext cx="952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036">
              <a:extLst>
                <a:ext uri="{FF2B5EF4-FFF2-40B4-BE49-F238E27FC236}">
                  <a16:creationId xmlns:a16="http://schemas.microsoft.com/office/drawing/2014/main" id="{1C4915BA-5EBD-429E-A4F6-83157EA51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929063"/>
              <a:ext cx="952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037">
              <a:extLst>
                <a:ext uri="{FF2B5EF4-FFF2-40B4-BE49-F238E27FC236}">
                  <a16:creationId xmlns:a16="http://schemas.microsoft.com/office/drawing/2014/main" id="{340DDCE5-C240-4A1C-BACD-FEB68A34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301" y="3916363"/>
              <a:ext cx="952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1038">
              <a:extLst>
                <a:ext uri="{FF2B5EF4-FFF2-40B4-BE49-F238E27FC236}">
                  <a16:creationId xmlns:a16="http://schemas.microsoft.com/office/drawing/2014/main" id="{2EFE1564-8049-41F3-A109-66FAEA3AE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892550"/>
              <a:ext cx="93663" cy="952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1039">
              <a:extLst>
                <a:ext uri="{FF2B5EF4-FFF2-40B4-BE49-F238E27FC236}">
                  <a16:creationId xmlns:a16="http://schemas.microsoft.com/office/drawing/2014/main" id="{36C081AF-26EB-4CF6-8FBB-9FA677FF8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892550"/>
              <a:ext cx="93663" cy="952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0">
              <a:extLst>
                <a:ext uri="{FF2B5EF4-FFF2-40B4-BE49-F238E27FC236}">
                  <a16:creationId xmlns:a16="http://schemas.microsoft.com/office/drawing/2014/main" id="{59EC2B16-B46D-4681-8046-1E702606D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226" y="3898900"/>
              <a:ext cx="39688" cy="41275"/>
            </a:xfrm>
            <a:custGeom>
              <a:avLst/>
              <a:gdLst>
                <a:gd name="T0" fmla="*/ 63 w 63"/>
                <a:gd name="T1" fmla="*/ 66 h 66"/>
                <a:gd name="T2" fmla="*/ 0 w 63"/>
                <a:gd name="T3" fmla="*/ 45 h 66"/>
                <a:gd name="T4" fmla="*/ 63 w 63"/>
                <a:gd name="T5" fmla="*/ 0 h 66"/>
                <a:gd name="T6" fmla="*/ 63 w 63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6">
                  <a:moveTo>
                    <a:pt x="63" y="66"/>
                  </a:moveTo>
                  <a:lnTo>
                    <a:pt x="0" y="45"/>
                  </a:lnTo>
                  <a:cubicBezTo>
                    <a:pt x="9" y="18"/>
                    <a:pt x="34" y="0"/>
                    <a:pt x="63" y="0"/>
                  </a:cubicBezTo>
                  <a:lnTo>
                    <a:pt x="6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41">
              <a:extLst>
                <a:ext uri="{FF2B5EF4-FFF2-40B4-BE49-F238E27FC236}">
                  <a16:creationId xmlns:a16="http://schemas.microsoft.com/office/drawing/2014/main" id="{CFC977D1-8A30-443A-B856-07E2CFF16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927475"/>
              <a:ext cx="42863" cy="25400"/>
            </a:xfrm>
            <a:custGeom>
              <a:avLst/>
              <a:gdLst>
                <a:gd name="T0" fmla="*/ 67 w 67"/>
                <a:gd name="T1" fmla="*/ 21 h 41"/>
                <a:gd name="T2" fmla="*/ 4 w 67"/>
                <a:gd name="T3" fmla="*/ 41 h 41"/>
                <a:gd name="T4" fmla="*/ 4 w 67"/>
                <a:gd name="T5" fmla="*/ 0 h 41"/>
                <a:gd name="T6" fmla="*/ 67 w 67"/>
                <a:gd name="T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1">
                  <a:moveTo>
                    <a:pt x="67" y="21"/>
                  </a:moveTo>
                  <a:lnTo>
                    <a:pt x="4" y="41"/>
                  </a:lnTo>
                  <a:cubicBezTo>
                    <a:pt x="0" y="27"/>
                    <a:pt x="0" y="14"/>
                    <a:pt x="4" y="0"/>
                  </a:cubicBezTo>
                  <a:lnTo>
                    <a:pt x="6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2">
              <a:extLst>
                <a:ext uri="{FF2B5EF4-FFF2-40B4-BE49-F238E27FC236}">
                  <a16:creationId xmlns:a16="http://schemas.microsoft.com/office/drawing/2014/main" id="{4CD8E955-7C53-47EB-8083-9714781EF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226" y="3940175"/>
              <a:ext cx="39688" cy="33338"/>
            </a:xfrm>
            <a:custGeom>
              <a:avLst/>
              <a:gdLst>
                <a:gd name="T0" fmla="*/ 63 w 63"/>
                <a:gd name="T1" fmla="*/ 0 h 53"/>
                <a:gd name="T2" fmla="*/ 24 w 63"/>
                <a:gd name="T3" fmla="*/ 53 h 53"/>
                <a:gd name="T4" fmla="*/ 0 w 63"/>
                <a:gd name="T5" fmla="*/ 20 h 53"/>
                <a:gd name="T6" fmla="*/ 63 w 63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53">
                  <a:moveTo>
                    <a:pt x="63" y="0"/>
                  </a:moveTo>
                  <a:lnTo>
                    <a:pt x="24" y="53"/>
                  </a:lnTo>
                  <a:cubicBezTo>
                    <a:pt x="12" y="45"/>
                    <a:pt x="5" y="34"/>
                    <a:pt x="0" y="20"/>
                  </a:cubicBez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43">
              <a:extLst>
                <a:ext uri="{FF2B5EF4-FFF2-40B4-BE49-F238E27FC236}">
                  <a16:creationId xmlns:a16="http://schemas.microsoft.com/office/drawing/2014/main" id="{68937570-25BB-4DA2-8528-6ABF627D6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940175"/>
              <a:ext cx="65088" cy="47625"/>
            </a:xfrm>
            <a:custGeom>
              <a:avLst/>
              <a:gdLst>
                <a:gd name="T0" fmla="*/ 39 w 102"/>
                <a:gd name="T1" fmla="*/ 0 h 74"/>
                <a:gd name="T2" fmla="*/ 102 w 102"/>
                <a:gd name="T3" fmla="*/ 20 h 74"/>
                <a:gd name="T4" fmla="*/ 18 w 102"/>
                <a:gd name="T5" fmla="*/ 63 h 74"/>
                <a:gd name="T6" fmla="*/ 0 w 102"/>
                <a:gd name="T7" fmla="*/ 53 h 74"/>
                <a:gd name="T8" fmla="*/ 39 w 102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4">
                  <a:moveTo>
                    <a:pt x="39" y="0"/>
                  </a:moveTo>
                  <a:lnTo>
                    <a:pt x="102" y="20"/>
                  </a:lnTo>
                  <a:cubicBezTo>
                    <a:pt x="90" y="55"/>
                    <a:pt x="53" y="74"/>
                    <a:pt x="18" y="63"/>
                  </a:cubicBezTo>
                  <a:cubicBezTo>
                    <a:pt x="12" y="61"/>
                    <a:pt x="6" y="58"/>
                    <a:pt x="0" y="5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44">
              <a:extLst>
                <a:ext uri="{FF2B5EF4-FFF2-40B4-BE49-F238E27FC236}">
                  <a16:creationId xmlns:a16="http://schemas.microsoft.com/office/drawing/2014/main" id="{D50FB212-D628-4E83-97C9-7B8EC82F3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3898900"/>
              <a:ext cx="41275" cy="53975"/>
            </a:xfrm>
            <a:custGeom>
              <a:avLst/>
              <a:gdLst>
                <a:gd name="T0" fmla="*/ 0 w 66"/>
                <a:gd name="T1" fmla="*/ 66 h 86"/>
                <a:gd name="T2" fmla="*/ 0 w 66"/>
                <a:gd name="T3" fmla="*/ 0 h 86"/>
                <a:gd name="T4" fmla="*/ 66 w 66"/>
                <a:gd name="T5" fmla="*/ 66 h 86"/>
                <a:gd name="T6" fmla="*/ 63 w 66"/>
                <a:gd name="T7" fmla="*/ 86 h 86"/>
                <a:gd name="T8" fmla="*/ 0 w 66"/>
                <a:gd name="T9" fmla="*/ 6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86">
                  <a:moveTo>
                    <a:pt x="0" y="66"/>
                  </a:moveTo>
                  <a:lnTo>
                    <a:pt x="0" y="0"/>
                  </a:lnTo>
                  <a:cubicBezTo>
                    <a:pt x="36" y="0"/>
                    <a:pt x="66" y="29"/>
                    <a:pt x="66" y="66"/>
                  </a:cubicBezTo>
                  <a:cubicBezTo>
                    <a:pt x="66" y="73"/>
                    <a:pt x="65" y="79"/>
                    <a:pt x="63" y="86"/>
                  </a:cubicBez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45">
              <a:extLst>
                <a:ext uri="{FF2B5EF4-FFF2-40B4-BE49-F238E27FC236}">
                  <a16:creationId xmlns:a16="http://schemas.microsoft.com/office/drawing/2014/main" id="{F6413855-A339-40A8-BB40-A6FBAF7D57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2526" y="3887788"/>
              <a:ext cx="104775" cy="104775"/>
            </a:xfrm>
            <a:custGeom>
              <a:avLst/>
              <a:gdLst>
                <a:gd name="T0" fmla="*/ 83 w 166"/>
                <a:gd name="T1" fmla="*/ 17 h 166"/>
                <a:gd name="T2" fmla="*/ 17 w 166"/>
                <a:gd name="T3" fmla="*/ 83 h 166"/>
                <a:gd name="T4" fmla="*/ 83 w 166"/>
                <a:gd name="T5" fmla="*/ 148 h 166"/>
                <a:gd name="T6" fmla="*/ 148 w 166"/>
                <a:gd name="T7" fmla="*/ 83 h 166"/>
                <a:gd name="T8" fmla="*/ 83 w 166"/>
                <a:gd name="T9" fmla="*/ 17 h 166"/>
                <a:gd name="T10" fmla="*/ 83 w 166"/>
                <a:gd name="T11" fmla="*/ 166 h 166"/>
                <a:gd name="T12" fmla="*/ 0 w 166"/>
                <a:gd name="T13" fmla="*/ 83 h 166"/>
                <a:gd name="T14" fmla="*/ 83 w 166"/>
                <a:gd name="T15" fmla="*/ 0 h 166"/>
                <a:gd name="T16" fmla="*/ 166 w 166"/>
                <a:gd name="T17" fmla="*/ 83 h 166"/>
                <a:gd name="T18" fmla="*/ 83 w 166"/>
                <a:gd name="T1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166">
                  <a:moveTo>
                    <a:pt x="83" y="17"/>
                  </a:moveTo>
                  <a:cubicBezTo>
                    <a:pt x="47" y="17"/>
                    <a:pt x="17" y="47"/>
                    <a:pt x="17" y="83"/>
                  </a:cubicBezTo>
                  <a:cubicBezTo>
                    <a:pt x="17" y="119"/>
                    <a:pt x="47" y="148"/>
                    <a:pt x="83" y="148"/>
                  </a:cubicBezTo>
                  <a:cubicBezTo>
                    <a:pt x="119" y="148"/>
                    <a:pt x="148" y="119"/>
                    <a:pt x="148" y="83"/>
                  </a:cubicBezTo>
                  <a:cubicBezTo>
                    <a:pt x="148" y="47"/>
                    <a:pt x="119" y="17"/>
                    <a:pt x="83" y="17"/>
                  </a:cubicBezTo>
                  <a:close/>
                  <a:moveTo>
                    <a:pt x="83" y="166"/>
                  </a:moveTo>
                  <a:cubicBezTo>
                    <a:pt x="37" y="166"/>
                    <a:pt x="0" y="129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129" y="0"/>
                    <a:pt x="166" y="37"/>
                    <a:pt x="166" y="83"/>
                  </a:cubicBezTo>
                  <a:cubicBezTo>
                    <a:pt x="166" y="129"/>
                    <a:pt x="129" y="166"/>
                    <a:pt x="83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1046">
              <a:extLst>
                <a:ext uri="{FF2B5EF4-FFF2-40B4-BE49-F238E27FC236}">
                  <a16:creationId xmlns:a16="http://schemas.microsoft.com/office/drawing/2014/main" id="{31B80F06-310C-4072-98AE-67E5A1D51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176" y="3876675"/>
              <a:ext cx="36513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Manage query suggestions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10926563" cy="490570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u="sng" dirty="0"/>
              <a:t>Automatic query suggestions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SharePoint automatically creates a query suggestion when you've clicked a search result for a query at least six times.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u="sng" dirty="0"/>
              <a:t>Manual query suggestions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You can manually create your own lists of query suggestions and import them to SharePoint. Manual query suggestions apply to </a:t>
            </a:r>
            <a:r>
              <a:rPr lang="en-US" b="1" dirty="0"/>
              <a:t>all</a:t>
            </a:r>
            <a:r>
              <a:rPr lang="en-US" dirty="0"/>
              <a:t> result sources, </a:t>
            </a:r>
            <a:r>
              <a:rPr lang="en-US" b="1" dirty="0"/>
              <a:t>all</a:t>
            </a:r>
            <a:r>
              <a:rPr lang="en-US" dirty="0"/>
              <a:t> site collections, and to </a:t>
            </a:r>
            <a:r>
              <a:rPr lang="en-US" b="1" dirty="0"/>
              <a:t>both</a:t>
            </a:r>
            <a:r>
              <a:rPr lang="en-US" dirty="0"/>
              <a:t> search experiences.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22201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View search usage reports</a:t>
            </a:r>
            <a:endParaRPr lang="bs-Latn-B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11018520" cy="455509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Number of Queries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Top Queries by Day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Top Queries by Month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Abandoned Queries by Day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Abandoned Queries by Month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No Result Queries by Day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No Result Queries by Month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Query Rule Usage by Day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Query Rule Usage by Month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D43A08-DFF8-4290-9FE4-AFF9F0E7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18075" y="1795103"/>
            <a:ext cx="5388708" cy="3853463"/>
            <a:chOff x="4522788" y="4981576"/>
            <a:chExt cx="1114425" cy="796925"/>
          </a:xfrm>
        </p:grpSpPr>
        <p:sp>
          <p:nvSpPr>
            <p:cNvPr id="5" name="Freeform 1829">
              <a:extLst>
                <a:ext uri="{FF2B5EF4-FFF2-40B4-BE49-F238E27FC236}">
                  <a16:creationId xmlns:a16="http://schemas.microsoft.com/office/drawing/2014/main" id="{06BC2DCD-1631-42F1-BF0C-630A1CB2C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438" y="5703888"/>
              <a:ext cx="360363" cy="11113"/>
            </a:xfrm>
            <a:custGeom>
              <a:avLst/>
              <a:gdLst>
                <a:gd name="T0" fmla="*/ 9 w 568"/>
                <a:gd name="T1" fmla="*/ 0 h 18"/>
                <a:gd name="T2" fmla="*/ 559 w 568"/>
                <a:gd name="T3" fmla="*/ 0 h 18"/>
                <a:gd name="T4" fmla="*/ 568 w 568"/>
                <a:gd name="T5" fmla="*/ 9 h 18"/>
                <a:gd name="T6" fmla="*/ 559 w 568"/>
                <a:gd name="T7" fmla="*/ 18 h 18"/>
                <a:gd name="T8" fmla="*/ 9 w 568"/>
                <a:gd name="T9" fmla="*/ 18 h 18"/>
                <a:gd name="T10" fmla="*/ 0 w 568"/>
                <a:gd name="T11" fmla="*/ 9 h 18"/>
                <a:gd name="T12" fmla="*/ 9 w 568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8" h="18">
                  <a:moveTo>
                    <a:pt x="9" y="0"/>
                  </a:moveTo>
                  <a:lnTo>
                    <a:pt x="559" y="0"/>
                  </a:lnTo>
                  <a:cubicBezTo>
                    <a:pt x="564" y="0"/>
                    <a:pt x="568" y="4"/>
                    <a:pt x="568" y="9"/>
                  </a:cubicBezTo>
                  <a:cubicBezTo>
                    <a:pt x="568" y="14"/>
                    <a:pt x="564" y="18"/>
                    <a:pt x="559" y="18"/>
                  </a:cubicBezTo>
                  <a:lnTo>
                    <a:pt x="9" y="18"/>
                  </a:ln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1070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30">
              <a:extLst>
                <a:ext uri="{FF2B5EF4-FFF2-40B4-BE49-F238E27FC236}">
                  <a16:creationId xmlns:a16="http://schemas.microsoft.com/office/drawing/2014/main" id="{B3181AFE-A5EB-4411-BAF7-93F87D3A4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313" y="5130801"/>
              <a:ext cx="122238" cy="334963"/>
            </a:xfrm>
            <a:custGeom>
              <a:avLst/>
              <a:gdLst>
                <a:gd name="T0" fmla="*/ 192 w 192"/>
                <a:gd name="T1" fmla="*/ 0 h 527"/>
                <a:gd name="T2" fmla="*/ 0 w 192"/>
                <a:gd name="T3" fmla="*/ 0 h 527"/>
                <a:gd name="T4" fmla="*/ 0 w 192"/>
                <a:gd name="T5" fmla="*/ 526 h 527"/>
                <a:gd name="T6" fmla="*/ 192 w 192"/>
                <a:gd name="T7" fmla="*/ 527 h 527"/>
                <a:gd name="T8" fmla="*/ 192 w 192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527">
                  <a:moveTo>
                    <a:pt x="192" y="0"/>
                  </a:moveTo>
                  <a:lnTo>
                    <a:pt x="0" y="0"/>
                  </a:lnTo>
                  <a:lnTo>
                    <a:pt x="0" y="526"/>
                  </a:lnTo>
                  <a:lnTo>
                    <a:pt x="192" y="52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1831">
              <a:extLst>
                <a:ext uri="{FF2B5EF4-FFF2-40B4-BE49-F238E27FC236}">
                  <a16:creationId xmlns:a16="http://schemas.microsoft.com/office/drawing/2014/main" id="{701A56E2-3AFD-460D-BD29-B44E371C7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313" y="5380038"/>
              <a:ext cx="122238" cy="952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832">
              <a:extLst>
                <a:ext uri="{FF2B5EF4-FFF2-40B4-BE49-F238E27FC236}">
                  <a16:creationId xmlns:a16="http://schemas.microsoft.com/office/drawing/2014/main" id="{40EE3177-F644-4B1E-8826-819CA7BC0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526" y="5130801"/>
              <a:ext cx="200025" cy="333375"/>
            </a:xfrm>
            <a:custGeom>
              <a:avLst/>
              <a:gdLst>
                <a:gd name="T0" fmla="*/ 314 w 314"/>
                <a:gd name="T1" fmla="*/ 77 h 526"/>
                <a:gd name="T2" fmla="*/ 314 w 314"/>
                <a:gd name="T3" fmla="*/ 60 h 526"/>
                <a:gd name="T4" fmla="*/ 122 w 314"/>
                <a:gd name="T5" fmla="*/ 59 h 526"/>
                <a:gd name="T6" fmla="*/ 122 w 314"/>
                <a:gd name="T7" fmla="*/ 0 h 526"/>
                <a:gd name="T8" fmla="*/ 1 w 314"/>
                <a:gd name="T9" fmla="*/ 0 h 526"/>
                <a:gd name="T10" fmla="*/ 0 w 314"/>
                <a:gd name="T11" fmla="*/ 526 h 526"/>
                <a:gd name="T12" fmla="*/ 122 w 314"/>
                <a:gd name="T13" fmla="*/ 526 h 526"/>
                <a:gd name="T14" fmla="*/ 122 w 314"/>
                <a:gd name="T15" fmla="*/ 463 h 526"/>
                <a:gd name="T16" fmla="*/ 122 w 314"/>
                <a:gd name="T17" fmla="*/ 476 h 526"/>
                <a:gd name="T18" fmla="*/ 314 w 314"/>
                <a:gd name="T19" fmla="*/ 476 h 526"/>
                <a:gd name="T20" fmla="*/ 314 w 314"/>
                <a:gd name="T21" fmla="*/ 458 h 526"/>
                <a:gd name="T22" fmla="*/ 122 w 314"/>
                <a:gd name="T23" fmla="*/ 458 h 526"/>
                <a:gd name="T24" fmla="*/ 122 w 314"/>
                <a:gd name="T25" fmla="*/ 276 h 526"/>
                <a:gd name="T26" fmla="*/ 314 w 314"/>
                <a:gd name="T27" fmla="*/ 276 h 526"/>
                <a:gd name="T28" fmla="*/ 314 w 314"/>
                <a:gd name="T29" fmla="*/ 259 h 526"/>
                <a:gd name="T30" fmla="*/ 122 w 314"/>
                <a:gd name="T31" fmla="*/ 259 h 526"/>
                <a:gd name="T32" fmla="*/ 122 w 314"/>
                <a:gd name="T33" fmla="*/ 263 h 526"/>
                <a:gd name="T34" fmla="*/ 122 w 314"/>
                <a:gd name="T35" fmla="*/ 210 h 526"/>
                <a:gd name="T36" fmla="*/ 314 w 314"/>
                <a:gd name="T37" fmla="*/ 210 h 526"/>
                <a:gd name="T38" fmla="*/ 314 w 314"/>
                <a:gd name="T39" fmla="*/ 192 h 526"/>
                <a:gd name="T40" fmla="*/ 122 w 314"/>
                <a:gd name="T41" fmla="*/ 192 h 526"/>
                <a:gd name="T42" fmla="*/ 122 w 314"/>
                <a:gd name="T43" fmla="*/ 143 h 526"/>
                <a:gd name="T44" fmla="*/ 314 w 314"/>
                <a:gd name="T45" fmla="*/ 144 h 526"/>
                <a:gd name="T46" fmla="*/ 314 w 314"/>
                <a:gd name="T47" fmla="*/ 126 h 526"/>
                <a:gd name="T48" fmla="*/ 122 w 314"/>
                <a:gd name="T49" fmla="*/ 126 h 526"/>
                <a:gd name="T50" fmla="*/ 122 w 314"/>
                <a:gd name="T51" fmla="*/ 74 h 526"/>
                <a:gd name="T52" fmla="*/ 122 w 314"/>
                <a:gd name="T53" fmla="*/ 77 h 526"/>
                <a:gd name="T54" fmla="*/ 314 w 314"/>
                <a:gd name="T55" fmla="*/ 77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4" h="526">
                  <a:moveTo>
                    <a:pt x="314" y="77"/>
                  </a:moveTo>
                  <a:lnTo>
                    <a:pt x="314" y="60"/>
                  </a:lnTo>
                  <a:lnTo>
                    <a:pt x="122" y="59"/>
                  </a:lnTo>
                  <a:lnTo>
                    <a:pt x="122" y="0"/>
                  </a:lnTo>
                  <a:lnTo>
                    <a:pt x="1" y="0"/>
                  </a:lnTo>
                  <a:lnTo>
                    <a:pt x="0" y="526"/>
                  </a:lnTo>
                  <a:lnTo>
                    <a:pt x="122" y="526"/>
                  </a:lnTo>
                  <a:lnTo>
                    <a:pt x="122" y="463"/>
                  </a:lnTo>
                  <a:lnTo>
                    <a:pt x="122" y="476"/>
                  </a:lnTo>
                  <a:lnTo>
                    <a:pt x="314" y="476"/>
                  </a:lnTo>
                  <a:lnTo>
                    <a:pt x="314" y="458"/>
                  </a:lnTo>
                  <a:lnTo>
                    <a:pt x="122" y="458"/>
                  </a:lnTo>
                  <a:lnTo>
                    <a:pt x="122" y="276"/>
                  </a:lnTo>
                  <a:lnTo>
                    <a:pt x="314" y="276"/>
                  </a:lnTo>
                  <a:lnTo>
                    <a:pt x="314" y="259"/>
                  </a:lnTo>
                  <a:lnTo>
                    <a:pt x="122" y="259"/>
                  </a:lnTo>
                  <a:lnTo>
                    <a:pt x="122" y="263"/>
                  </a:lnTo>
                  <a:lnTo>
                    <a:pt x="122" y="210"/>
                  </a:lnTo>
                  <a:lnTo>
                    <a:pt x="314" y="210"/>
                  </a:lnTo>
                  <a:lnTo>
                    <a:pt x="314" y="192"/>
                  </a:lnTo>
                  <a:lnTo>
                    <a:pt x="122" y="192"/>
                  </a:lnTo>
                  <a:lnTo>
                    <a:pt x="122" y="143"/>
                  </a:lnTo>
                  <a:lnTo>
                    <a:pt x="314" y="144"/>
                  </a:lnTo>
                  <a:lnTo>
                    <a:pt x="314" y="126"/>
                  </a:lnTo>
                  <a:lnTo>
                    <a:pt x="122" y="126"/>
                  </a:lnTo>
                  <a:lnTo>
                    <a:pt x="122" y="74"/>
                  </a:lnTo>
                  <a:lnTo>
                    <a:pt x="122" y="77"/>
                  </a:lnTo>
                  <a:lnTo>
                    <a:pt x="314" y="7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833">
              <a:extLst>
                <a:ext uri="{FF2B5EF4-FFF2-40B4-BE49-F238E27FC236}">
                  <a16:creationId xmlns:a16="http://schemas.microsoft.com/office/drawing/2014/main" id="{D7D27B20-B572-4B94-92FB-F18B7CC7C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313" y="5337176"/>
              <a:ext cx="122238" cy="1111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834">
              <a:extLst>
                <a:ext uri="{FF2B5EF4-FFF2-40B4-BE49-F238E27FC236}">
                  <a16:creationId xmlns:a16="http://schemas.microsoft.com/office/drawing/2014/main" id="{9EA8D4A5-599A-48A7-BBAC-C5CF8E1C3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976" y="5145088"/>
              <a:ext cx="9525" cy="9525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835">
              <a:extLst>
                <a:ext uri="{FF2B5EF4-FFF2-40B4-BE49-F238E27FC236}">
                  <a16:creationId xmlns:a16="http://schemas.microsoft.com/office/drawing/2014/main" id="{E68B4C0F-7C6F-4F37-A42B-11F1BF6E6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26" y="5145088"/>
              <a:ext cx="9525" cy="9525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836">
              <a:extLst>
                <a:ext uri="{FF2B5EF4-FFF2-40B4-BE49-F238E27FC236}">
                  <a16:creationId xmlns:a16="http://schemas.microsoft.com/office/drawing/2014/main" id="{5B74236D-BA91-4916-8951-6E144553C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976" y="5189538"/>
              <a:ext cx="9525" cy="11113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837">
              <a:extLst>
                <a:ext uri="{FF2B5EF4-FFF2-40B4-BE49-F238E27FC236}">
                  <a16:creationId xmlns:a16="http://schemas.microsoft.com/office/drawing/2014/main" id="{283CAA4A-62EC-4C71-B5EB-A10492CC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26" y="5189538"/>
              <a:ext cx="9525" cy="11113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838">
              <a:extLst>
                <a:ext uri="{FF2B5EF4-FFF2-40B4-BE49-F238E27FC236}">
                  <a16:creationId xmlns:a16="http://schemas.microsoft.com/office/drawing/2014/main" id="{0D7779F5-9218-47F7-A2A4-0334F8CE2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976" y="5232401"/>
              <a:ext cx="9525" cy="9525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839">
              <a:extLst>
                <a:ext uri="{FF2B5EF4-FFF2-40B4-BE49-F238E27FC236}">
                  <a16:creationId xmlns:a16="http://schemas.microsoft.com/office/drawing/2014/main" id="{B9D2F436-6994-4609-BF89-75835657A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26" y="5232401"/>
              <a:ext cx="9525" cy="9525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840">
              <a:extLst>
                <a:ext uri="{FF2B5EF4-FFF2-40B4-BE49-F238E27FC236}">
                  <a16:creationId xmlns:a16="http://schemas.microsoft.com/office/drawing/2014/main" id="{1414AE99-8A79-4AC1-B59B-1884BAC47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976" y="5273676"/>
              <a:ext cx="9525" cy="9525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841">
              <a:extLst>
                <a:ext uri="{FF2B5EF4-FFF2-40B4-BE49-F238E27FC236}">
                  <a16:creationId xmlns:a16="http://schemas.microsoft.com/office/drawing/2014/main" id="{F74BCDAA-10E1-4000-90DF-5B6C1AB4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26" y="5273676"/>
              <a:ext cx="9525" cy="9525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842">
              <a:extLst>
                <a:ext uri="{FF2B5EF4-FFF2-40B4-BE49-F238E27FC236}">
                  <a16:creationId xmlns:a16="http://schemas.microsoft.com/office/drawing/2014/main" id="{766E7D84-755F-42DC-B289-B5F5CEA51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976" y="5314951"/>
              <a:ext cx="9525" cy="11113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843">
              <a:extLst>
                <a:ext uri="{FF2B5EF4-FFF2-40B4-BE49-F238E27FC236}">
                  <a16:creationId xmlns:a16="http://schemas.microsoft.com/office/drawing/2014/main" id="{F2755E16-6FE9-4978-9F1E-3D180F7DE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26" y="5314951"/>
              <a:ext cx="9525" cy="11113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1844">
              <a:extLst>
                <a:ext uri="{FF2B5EF4-FFF2-40B4-BE49-F238E27FC236}">
                  <a16:creationId xmlns:a16="http://schemas.microsoft.com/office/drawing/2014/main" id="{62FEFC5C-7166-40A0-9087-53B0CE434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976" y="5357813"/>
              <a:ext cx="9525" cy="9525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1845">
              <a:extLst>
                <a:ext uri="{FF2B5EF4-FFF2-40B4-BE49-F238E27FC236}">
                  <a16:creationId xmlns:a16="http://schemas.microsoft.com/office/drawing/2014/main" id="{7B1825D8-13FD-47A4-8D7A-53430172E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26" y="5357813"/>
              <a:ext cx="9525" cy="9525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1846">
              <a:extLst>
                <a:ext uri="{FF2B5EF4-FFF2-40B4-BE49-F238E27FC236}">
                  <a16:creationId xmlns:a16="http://schemas.microsoft.com/office/drawing/2014/main" id="{D5E99F2D-D069-403F-AC37-7A3E5E2A8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976" y="5399088"/>
              <a:ext cx="9525" cy="9525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1847">
              <a:extLst>
                <a:ext uri="{FF2B5EF4-FFF2-40B4-BE49-F238E27FC236}">
                  <a16:creationId xmlns:a16="http://schemas.microsoft.com/office/drawing/2014/main" id="{00C7130E-9F74-4403-8FF6-D2C5462BD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26" y="5399088"/>
              <a:ext cx="9525" cy="9525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1848">
              <a:extLst>
                <a:ext uri="{FF2B5EF4-FFF2-40B4-BE49-F238E27FC236}">
                  <a16:creationId xmlns:a16="http://schemas.microsoft.com/office/drawing/2014/main" id="{26638E65-2D4D-49B3-B421-A83D91F47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976" y="5441951"/>
              <a:ext cx="9525" cy="11113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1849">
              <a:extLst>
                <a:ext uri="{FF2B5EF4-FFF2-40B4-BE49-F238E27FC236}">
                  <a16:creationId xmlns:a16="http://schemas.microsoft.com/office/drawing/2014/main" id="{5BCBFDD4-EB96-4372-AF4F-75DC7E858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26" y="5441951"/>
              <a:ext cx="9525" cy="11113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50">
              <a:extLst>
                <a:ext uri="{FF2B5EF4-FFF2-40B4-BE49-F238E27FC236}">
                  <a16:creationId xmlns:a16="http://schemas.microsoft.com/office/drawing/2014/main" id="{EB3B392B-8BE9-4CB9-9BB9-A3EA0C3E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5746751"/>
              <a:ext cx="233363" cy="11113"/>
            </a:xfrm>
            <a:custGeom>
              <a:avLst/>
              <a:gdLst>
                <a:gd name="T0" fmla="*/ 8 w 367"/>
                <a:gd name="T1" fmla="*/ 0 h 18"/>
                <a:gd name="T2" fmla="*/ 358 w 367"/>
                <a:gd name="T3" fmla="*/ 0 h 18"/>
                <a:gd name="T4" fmla="*/ 367 w 367"/>
                <a:gd name="T5" fmla="*/ 9 h 18"/>
                <a:gd name="T6" fmla="*/ 358 w 367"/>
                <a:gd name="T7" fmla="*/ 18 h 18"/>
                <a:gd name="T8" fmla="*/ 8 w 367"/>
                <a:gd name="T9" fmla="*/ 18 h 18"/>
                <a:gd name="T10" fmla="*/ 0 w 367"/>
                <a:gd name="T11" fmla="*/ 9 h 18"/>
                <a:gd name="T12" fmla="*/ 8 w 367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18">
                  <a:moveTo>
                    <a:pt x="8" y="0"/>
                  </a:moveTo>
                  <a:lnTo>
                    <a:pt x="358" y="0"/>
                  </a:lnTo>
                  <a:cubicBezTo>
                    <a:pt x="363" y="0"/>
                    <a:pt x="367" y="4"/>
                    <a:pt x="367" y="9"/>
                  </a:cubicBezTo>
                  <a:cubicBezTo>
                    <a:pt x="367" y="14"/>
                    <a:pt x="363" y="18"/>
                    <a:pt x="358" y="18"/>
                  </a:cubicBezTo>
                  <a:lnTo>
                    <a:pt x="8" y="18"/>
                  </a:ln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1070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51">
              <a:extLst>
                <a:ext uri="{FF2B5EF4-FFF2-40B4-BE49-F238E27FC236}">
                  <a16:creationId xmlns:a16="http://schemas.microsoft.com/office/drawing/2014/main" id="{531E453F-AF3C-4B01-8D00-7A305639D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251" y="5286376"/>
              <a:ext cx="196850" cy="412750"/>
            </a:xfrm>
            <a:custGeom>
              <a:avLst/>
              <a:gdLst>
                <a:gd name="T0" fmla="*/ 208 w 312"/>
                <a:gd name="T1" fmla="*/ 211 h 649"/>
                <a:gd name="T2" fmla="*/ 207 w 312"/>
                <a:gd name="T3" fmla="*/ 20 h 649"/>
                <a:gd name="T4" fmla="*/ 173 w 312"/>
                <a:gd name="T5" fmla="*/ 0 h 649"/>
                <a:gd name="T6" fmla="*/ 125 w 312"/>
                <a:gd name="T7" fmla="*/ 0 h 649"/>
                <a:gd name="T8" fmla="*/ 105 w 312"/>
                <a:gd name="T9" fmla="*/ 20 h 649"/>
                <a:gd name="T10" fmla="*/ 105 w 312"/>
                <a:gd name="T11" fmla="*/ 211 h 649"/>
                <a:gd name="T12" fmla="*/ 0 w 312"/>
                <a:gd name="T13" fmla="*/ 326 h 649"/>
                <a:gd name="T14" fmla="*/ 0 w 312"/>
                <a:gd name="T15" fmla="*/ 649 h 649"/>
                <a:gd name="T16" fmla="*/ 298 w 312"/>
                <a:gd name="T17" fmla="*/ 649 h 649"/>
                <a:gd name="T18" fmla="*/ 312 w 312"/>
                <a:gd name="T19" fmla="*/ 326 h 649"/>
                <a:gd name="T20" fmla="*/ 208 w 312"/>
                <a:gd name="T21" fmla="*/ 211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649">
                  <a:moveTo>
                    <a:pt x="208" y="211"/>
                  </a:moveTo>
                  <a:lnTo>
                    <a:pt x="207" y="20"/>
                  </a:lnTo>
                  <a:cubicBezTo>
                    <a:pt x="207" y="9"/>
                    <a:pt x="184" y="0"/>
                    <a:pt x="173" y="0"/>
                  </a:cubicBezTo>
                  <a:lnTo>
                    <a:pt x="125" y="0"/>
                  </a:lnTo>
                  <a:cubicBezTo>
                    <a:pt x="114" y="0"/>
                    <a:pt x="105" y="9"/>
                    <a:pt x="105" y="20"/>
                  </a:cubicBezTo>
                  <a:lnTo>
                    <a:pt x="105" y="211"/>
                  </a:lnTo>
                  <a:lnTo>
                    <a:pt x="0" y="326"/>
                  </a:lnTo>
                  <a:lnTo>
                    <a:pt x="0" y="649"/>
                  </a:lnTo>
                  <a:lnTo>
                    <a:pt x="298" y="649"/>
                  </a:lnTo>
                  <a:lnTo>
                    <a:pt x="312" y="326"/>
                  </a:lnTo>
                  <a:lnTo>
                    <a:pt x="208" y="211"/>
                  </a:lnTo>
                  <a:close/>
                </a:path>
              </a:pathLst>
            </a:custGeom>
            <a:solidFill>
              <a:srgbClr val="095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52">
              <a:extLst>
                <a:ext uri="{FF2B5EF4-FFF2-40B4-BE49-F238E27FC236}">
                  <a16:creationId xmlns:a16="http://schemas.microsoft.com/office/drawing/2014/main" id="{701EC1D3-EB8D-47C9-9D17-790C79C0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938" y="5329238"/>
              <a:ext cx="336550" cy="174625"/>
            </a:xfrm>
            <a:custGeom>
              <a:avLst/>
              <a:gdLst>
                <a:gd name="T0" fmla="*/ 457 w 532"/>
                <a:gd name="T1" fmla="*/ 128 h 277"/>
                <a:gd name="T2" fmla="*/ 425 w 532"/>
                <a:gd name="T3" fmla="*/ 135 h 277"/>
                <a:gd name="T4" fmla="*/ 287 w 532"/>
                <a:gd name="T5" fmla="*/ 0 h 277"/>
                <a:gd name="T6" fmla="*/ 153 w 532"/>
                <a:gd name="T7" fmla="*/ 104 h 277"/>
                <a:gd name="T8" fmla="*/ 96 w 532"/>
                <a:gd name="T9" fmla="*/ 85 h 277"/>
                <a:gd name="T10" fmla="*/ 0 w 532"/>
                <a:gd name="T11" fmla="*/ 181 h 277"/>
                <a:gd name="T12" fmla="*/ 96 w 532"/>
                <a:gd name="T13" fmla="*/ 277 h 277"/>
                <a:gd name="T14" fmla="*/ 457 w 532"/>
                <a:gd name="T15" fmla="*/ 277 h 277"/>
                <a:gd name="T16" fmla="*/ 532 w 532"/>
                <a:gd name="T17" fmla="*/ 202 h 277"/>
                <a:gd name="T18" fmla="*/ 457 w 532"/>
                <a:gd name="T19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2" h="277">
                  <a:moveTo>
                    <a:pt x="457" y="128"/>
                  </a:moveTo>
                  <a:cubicBezTo>
                    <a:pt x="446" y="128"/>
                    <a:pt x="435" y="130"/>
                    <a:pt x="425" y="135"/>
                  </a:cubicBezTo>
                  <a:cubicBezTo>
                    <a:pt x="423" y="60"/>
                    <a:pt x="362" y="0"/>
                    <a:pt x="287" y="0"/>
                  </a:cubicBezTo>
                  <a:cubicBezTo>
                    <a:pt x="222" y="0"/>
                    <a:pt x="168" y="44"/>
                    <a:pt x="153" y="104"/>
                  </a:cubicBezTo>
                  <a:cubicBezTo>
                    <a:pt x="137" y="92"/>
                    <a:pt x="117" y="85"/>
                    <a:pt x="96" y="85"/>
                  </a:cubicBezTo>
                  <a:cubicBezTo>
                    <a:pt x="43" y="85"/>
                    <a:pt x="0" y="128"/>
                    <a:pt x="0" y="181"/>
                  </a:cubicBezTo>
                  <a:cubicBezTo>
                    <a:pt x="0" y="234"/>
                    <a:pt x="43" y="277"/>
                    <a:pt x="96" y="277"/>
                  </a:cubicBezTo>
                  <a:lnTo>
                    <a:pt x="457" y="277"/>
                  </a:lnTo>
                  <a:cubicBezTo>
                    <a:pt x="498" y="277"/>
                    <a:pt x="532" y="243"/>
                    <a:pt x="532" y="202"/>
                  </a:cubicBezTo>
                  <a:cubicBezTo>
                    <a:pt x="532" y="161"/>
                    <a:pt x="498" y="128"/>
                    <a:pt x="457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53">
              <a:extLst>
                <a:ext uri="{FF2B5EF4-FFF2-40B4-BE49-F238E27FC236}">
                  <a16:creationId xmlns:a16="http://schemas.microsoft.com/office/drawing/2014/main" id="{4E1AB3CC-8A2C-4775-87F6-24351CAFC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188" y="5286376"/>
              <a:ext cx="581025" cy="428625"/>
            </a:xfrm>
            <a:custGeom>
              <a:avLst/>
              <a:gdLst>
                <a:gd name="T0" fmla="*/ 811 w 916"/>
                <a:gd name="T1" fmla="*/ 211 h 676"/>
                <a:gd name="T2" fmla="*/ 811 w 916"/>
                <a:gd name="T3" fmla="*/ 20 h 676"/>
                <a:gd name="T4" fmla="*/ 790 w 916"/>
                <a:gd name="T5" fmla="*/ 0 h 676"/>
                <a:gd name="T6" fmla="*/ 760 w 916"/>
                <a:gd name="T7" fmla="*/ 0 h 676"/>
                <a:gd name="T8" fmla="*/ 780 w 916"/>
                <a:gd name="T9" fmla="*/ 20 h 676"/>
                <a:gd name="T10" fmla="*/ 780 w 916"/>
                <a:gd name="T11" fmla="*/ 211 h 676"/>
                <a:gd name="T12" fmla="*/ 885 w 916"/>
                <a:gd name="T13" fmla="*/ 326 h 676"/>
                <a:gd name="T14" fmla="*/ 885 w 916"/>
                <a:gd name="T15" fmla="*/ 327 h 676"/>
                <a:gd name="T16" fmla="*/ 299 w 916"/>
                <a:gd name="T17" fmla="*/ 327 h 676"/>
                <a:gd name="T18" fmla="*/ 299 w 916"/>
                <a:gd name="T19" fmla="*/ 326 h 676"/>
                <a:gd name="T20" fmla="*/ 184 w 916"/>
                <a:gd name="T21" fmla="*/ 202 h 676"/>
                <a:gd name="T22" fmla="*/ 184 w 916"/>
                <a:gd name="T23" fmla="*/ 79 h 676"/>
                <a:gd name="T24" fmla="*/ 727 w 916"/>
                <a:gd name="T25" fmla="*/ 79 h 676"/>
                <a:gd name="T26" fmla="*/ 754 w 916"/>
                <a:gd name="T27" fmla="*/ 56 h 676"/>
                <a:gd name="T28" fmla="*/ 728 w 916"/>
                <a:gd name="T29" fmla="*/ 27 h 676"/>
                <a:gd name="T30" fmla="*/ 184 w 916"/>
                <a:gd name="T31" fmla="*/ 27 h 676"/>
                <a:gd name="T32" fmla="*/ 184 w 916"/>
                <a:gd name="T33" fmla="*/ 20 h 676"/>
                <a:gd name="T34" fmla="*/ 164 w 916"/>
                <a:gd name="T35" fmla="*/ 0 h 676"/>
                <a:gd name="T36" fmla="*/ 89 w 916"/>
                <a:gd name="T37" fmla="*/ 0 h 676"/>
                <a:gd name="T38" fmla="*/ 68 w 916"/>
                <a:gd name="T39" fmla="*/ 21 h 676"/>
                <a:gd name="T40" fmla="*/ 68 w 916"/>
                <a:gd name="T41" fmla="*/ 242 h 676"/>
                <a:gd name="T42" fmla="*/ 0 w 916"/>
                <a:gd name="T43" fmla="*/ 326 h 676"/>
                <a:gd name="T44" fmla="*/ 0 w 916"/>
                <a:gd name="T45" fmla="*/ 676 h 676"/>
                <a:gd name="T46" fmla="*/ 255 w 916"/>
                <a:gd name="T47" fmla="*/ 676 h 676"/>
                <a:gd name="T48" fmla="*/ 299 w 916"/>
                <a:gd name="T49" fmla="*/ 676 h 676"/>
                <a:gd name="T50" fmla="*/ 885 w 916"/>
                <a:gd name="T51" fmla="*/ 676 h 676"/>
                <a:gd name="T52" fmla="*/ 916 w 916"/>
                <a:gd name="T53" fmla="*/ 676 h 676"/>
                <a:gd name="T54" fmla="*/ 916 w 916"/>
                <a:gd name="T55" fmla="*/ 327 h 676"/>
                <a:gd name="T56" fmla="*/ 916 w 916"/>
                <a:gd name="T57" fmla="*/ 326 h 676"/>
                <a:gd name="T58" fmla="*/ 811 w 916"/>
                <a:gd name="T59" fmla="*/ 211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16" h="676">
                  <a:moveTo>
                    <a:pt x="811" y="211"/>
                  </a:moveTo>
                  <a:lnTo>
                    <a:pt x="811" y="20"/>
                  </a:lnTo>
                  <a:cubicBezTo>
                    <a:pt x="811" y="9"/>
                    <a:pt x="802" y="0"/>
                    <a:pt x="790" y="0"/>
                  </a:cubicBezTo>
                  <a:lnTo>
                    <a:pt x="760" y="0"/>
                  </a:lnTo>
                  <a:cubicBezTo>
                    <a:pt x="771" y="0"/>
                    <a:pt x="780" y="9"/>
                    <a:pt x="780" y="20"/>
                  </a:cubicBezTo>
                  <a:lnTo>
                    <a:pt x="780" y="211"/>
                  </a:lnTo>
                  <a:lnTo>
                    <a:pt x="885" y="326"/>
                  </a:lnTo>
                  <a:lnTo>
                    <a:pt x="885" y="327"/>
                  </a:lnTo>
                  <a:lnTo>
                    <a:pt x="299" y="327"/>
                  </a:lnTo>
                  <a:lnTo>
                    <a:pt x="299" y="326"/>
                  </a:lnTo>
                  <a:lnTo>
                    <a:pt x="184" y="202"/>
                  </a:lnTo>
                  <a:lnTo>
                    <a:pt x="184" y="79"/>
                  </a:lnTo>
                  <a:lnTo>
                    <a:pt x="727" y="79"/>
                  </a:lnTo>
                  <a:cubicBezTo>
                    <a:pt x="741" y="79"/>
                    <a:pt x="753" y="69"/>
                    <a:pt x="754" y="56"/>
                  </a:cubicBezTo>
                  <a:cubicBezTo>
                    <a:pt x="756" y="40"/>
                    <a:pt x="744" y="27"/>
                    <a:pt x="728" y="27"/>
                  </a:cubicBezTo>
                  <a:lnTo>
                    <a:pt x="184" y="27"/>
                  </a:lnTo>
                  <a:lnTo>
                    <a:pt x="184" y="20"/>
                  </a:lnTo>
                  <a:cubicBezTo>
                    <a:pt x="184" y="9"/>
                    <a:pt x="175" y="0"/>
                    <a:pt x="164" y="0"/>
                  </a:cubicBezTo>
                  <a:lnTo>
                    <a:pt x="89" y="0"/>
                  </a:lnTo>
                  <a:cubicBezTo>
                    <a:pt x="78" y="0"/>
                    <a:pt x="68" y="9"/>
                    <a:pt x="68" y="21"/>
                  </a:cubicBezTo>
                  <a:lnTo>
                    <a:pt x="68" y="242"/>
                  </a:lnTo>
                  <a:lnTo>
                    <a:pt x="0" y="326"/>
                  </a:lnTo>
                  <a:lnTo>
                    <a:pt x="0" y="676"/>
                  </a:lnTo>
                  <a:lnTo>
                    <a:pt x="255" y="676"/>
                  </a:lnTo>
                  <a:lnTo>
                    <a:pt x="299" y="676"/>
                  </a:lnTo>
                  <a:lnTo>
                    <a:pt x="885" y="676"/>
                  </a:lnTo>
                  <a:lnTo>
                    <a:pt x="916" y="676"/>
                  </a:lnTo>
                  <a:lnTo>
                    <a:pt x="916" y="327"/>
                  </a:lnTo>
                  <a:lnTo>
                    <a:pt x="916" y="326"/>
                  </a:lnTo>
                  <a:lnTo>
                    <a:pt x="811" y="211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54">
              <a:extLst>
                <a:ext uri="{FF2B5EF4-FFF2-40B4-BE49-F238E27FC236}">
                  <a16:creationId xmlns:a16="http://schemas.microsoft.com/office/drawing/2014/main" id="{EA684711-DE33-4B0C-BE10-7815820F1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863" y="5494338"/>
              <a:ext cx="193675" cy="220663"/>
            </a:xfrm>
            <a:custGeom>
              <a:avLst/>
              <a:gdLst>
                <a:gd name="T0" fmla="*/ 305 w 305"/>
                <a:gd name="T1" fmla="*/ 349 h 349"/>
                <a:gd name="T2" fmla="*/ 63 w 305"/>
                <a:gd name="T3" fmla="*/ 0 h 349"/>
                <a:gd name="T4" fmla="*/ 0 w 305"/>
                <a:gd name="T5" fmla="*/ 0 h 349"/>
                <a:gd name="T6" fmla="*/ 247 w 305"/>
                <a:gd name="T7" fmla="*/ 349 h 349"/>
                <a:gd name="T8" fmla="*/ 305 w 305"/>
                <a:gd name="T9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49">
                  <a:moveTo>
                    <a:pt x="305" y="349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247" y="349"/>
                  </a:lnTo>
                  <a:lnTo>
                    <a:pt x="305" y="349"/>
                  </a:lnTo>
                  <a:close/>
                </a:path>
              </a:pathLst>
            </a:custGeom>
            <a:solidFill>
              <a:srgbClr val="095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55">
              <a:extLst>
                <a:ext uri="{FF2B5EF4-FFF2-40B4-BE49-F238E27FC236}">
                  <a16:creationId xmlns:a16="http://schemas.microsoft.com/office/drawing/2014/main" id="{A4C3B723-D436-4567-9369-4A7B16C18D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9201" y="5286376"/>
              <a:ext cx="188913" cy="428625"/>
            </a:xfrm>
            <a:custGeom>
              <a:avLst/>
              <a:gdLst>
                <a:gd name="T0" fmla="*/ 148 w 299"/>
                <a:gd name="T1" fmla="*/ 79 h 676"/>
                <a:gd name="T2" fmla="*/ 121 w 299"/>
                <a:gd name="T3" fmla="*/ 53 h 676"/>
                <a:gd name="T4" fmla="*/ 148 w 299"/>
                <a:gd name="T5" fmla="*/ 27 h 676"/>
                <a:gd name="T6" fmla="*/ 174 w 299"/>
                <a:gd name="T7" fmla="*/ 53 h 676"/>
                <a:gd name="T8" fmla="*/ 148 w 299"/>
                <a:gd name="T9" fmla="*/ 79 h 676"/>
                <a:gd name="T10" fmla="*/ 193 w 299"/>
                <a:gd name="T11" fmla="*/ 211 h 676"/>
                <a:gd name="T12" fmla="*/ 193 w 299"/>
                <a:gd name="T13" fmla="*/ 20 h 676"/>
                <a:gd name="T14" fmla="*/ 173 w 299"/>
                <a:gd name="T15" fmla="*/ 0 h 676"/>
                <a:gd name="T16" fmla="*/ 126 w 299"/>
                <a:gd name="T17" fmla="*/ 0 h 676"/>
                <a:gd name="T18" fmla="*/ 106 w 299"/>
                <a:gd name="T19" fmla="*/ 20 h 676"/>
                <a:gd name="T20" fmla="*/ 106 w 299"/>
                <a:gd name="T21" fmla="*/ 211 h 676"/>
                <a:gd name="T22" fmla="*/ 0 w 299"/>
                <a:gd name="T23" fmla="*/ 326 h 676"/>
                <a:gd name="T24" fmla="*/ 0 w 299"/>
                <a:gd name="T25" fmla="*/ 676 h 676"/>
                <a:gd name="T26" fmla="*/ 299 w 299"/>
                <a:gd name="T27" fmla="*/ 676 h 676"/>
                <a:gd name="T28" fmla="*/ 299 w 299"/>
                <a:gd name="T29" fmla="*/ 326 h 676"/>
                <a:gd name="T30" fmla="*/ 193 w 299"/>
                <a:gd name="T31" fmla="*/ 211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9" h="676">
                  <a:moveTo>
                    <a:pt x="148" y="79"/>
                  </a:moveTo>
                  <a:cubicBezTo>
                    <a:pt x="133" y="79"/>
                    <a:pt x="121" y="68"/>
                    <a:pt x="121" y="53"/>
                  </a:cubicBezTo>
                  <a:cubicBezTo>
                    <a:pt x="121" y="38"/>
                    <a:pt x="133" y="27"/>
                    <a:pt x="148" y="27"/>
                  </a:cubicBezTo>
                  <a:cubicBezTo>
                    <a:pt x="162" y="27"/>
                    <a:pt x="174" y="38"/>
                    <a:pt x="174" y="53"/>
                  </a:cubicBezTo>
                  <a:cubicBezTo>
                    <a:pt x="174" y="68"/>
                    <a:pt x="162" y="79"/>
                    <a:pt x="148" y="79"/>
                  </a:cubicBezTo>
                  <a:close/>
                  <a:moveTo>
                    <a:pt x="193" y="211"/>
                  </a:moveTo>
                  <a:lnTo>
                    <a:pt x="193" y="20"/>
                  </a:lnTo>
                  <a:cubicBezTo>
                    <a:pt x="193" y="9"/>
                    <a:pt x="184" y="0"/>
                    <a:pt x="173" y="0"/>
                  </a:cubicBezTo>
                  <a:lnTo>
                    <a:pt x="126" y="0"/>
                  </a:lnTo>
                  <a:cubicBezTo>
                    <a:pt x="115" y="0"/>
                    <a:pt x="106" y="9"/>
                    <a:pt x="106" y="20"/>
                  </a:cubicBezTo>
                  <a:lnTo>
                    <a:pt x="106" y="211"/>
                  </a:lnTo>
                  <a:lnTo>
                    <a:pt x="0" y="326"/>
                  </a:lnTo>
                  <a:lnTo>
                    <a:pt x="0" y="676"/>
                  </a:lnTo>
                  <a:lnTo>
                    <a:pt x="299" y="676"/>
                  </a:lnTo>
                  <a:lnTo>
                    <a:pt x="299" y="326"/>
                  </a:lnTo>
                  <a:lnTo>
                    <a:pt x="193" y="211"/>
                  </a:lnTo>
                  <a:close/>
                </a:path>
              </a:pathLst>
            </a:custGeom>
            <a:solidFill>
              <a:srgbClr val="095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56">
              <a:extLst>
                <a:ext uri="{FF2B5EF4-FFF2-40B4-BE49-F238E27FC236}">
                  <a16:creationId xmlns:a16="http://schemas.microsoft.com/office/drawing/2014/main" id="{123C40F4-1BE1-4050-A8EF-FE94A391F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6063" y="5329238"/>
              <a:ext cx="141288" cy="34925"/>
            </a:xfrm>
            <a:custGeom>
              <a:avLst/>
              <a:gdLst>
                <a:gd name="T0" fmla="*/ 222 w 222"/>
                <a:gd name="T1" fmla="*/ 57 h 57"/>
                <a:gd name="T2" fmla="*/ 111 w 222"/>
                <a:gd name="T3" fmla="*/ 0 h 57"/>
                <a:gd name="T4" fmla="*/ 0 w 222"/>
                <a:gd name="T5" fmla="*/ 57 h 57"/>
                <a:gd name="T6" fmla="*/ 222 w 222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2" h="57">
                  <a:moveTo>
                    <a:pt x="222" y="57"/>
                  </a:moveTo>
                  <a:cubicBezTo>
                    <a:pt x="197" y="22"/>
                    <a:pt x="157" y="0"/>
                    <a:pt x="111" y="0"/>
                  </a:cubicBezTo>
                  <a:cubicBezTo>
                    <a:pt x="65" y="0"/>
                    <a:pt x="25" y="22"/>
                    <a:pt x="0" y="57"/>
                  </a:cubicBezTo>
                  <a:lnTo>
                    <a:pt x="222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57">
              <a:extLst>
                <a:ext uri="{FF2B5EF4-FFF2-40B4-BE49-F238E27FC236}">
                  <a16:creationId xmlns:a16="http://schemas.microsoft.com/office/drawing/2014/main" id="{D74FE1B1-7AC5-4168-9249-11C19D62C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6876" y="5407026"/>
              <a:ext cx="55563" cy="104775"/>
            </a:xfrm>
            <a:custGeom>
              <a:avLst/>
              <a:gdLst>
                <a:gd name="T0" fmla="*/ 88 w 88"/>
                <a:gd name="T1" fmla="*/ 151 h 165"/>
                <a:gd name="T2" fmla="*/ 42 w 88"/>
                <a:gd name="T3" fmla="*/ 165 h 165"/>
                <a:gd name="T4" fmla="*/ 1 w 88"/>
                <a:gd name="T5" fmla="*/ 19 h 165"/>
                <a:gd name="T6" fmla="*/ 6 w 88"/>
                <a:gd name="T7" fmla="*/ 11 h 165"/>
                <a:gd name="T8" fmla="*/ 39 w 88"/>
                <a:gd name="T9" fmla="*/ 1 h 165"/>
                <a:gd name="T10" fmla="*/ 47 w 88"/>
                <a:gd name="T11" fmla="*/ 6 h 165"/>
                <a:gd name="T12" fmla="*/ 88 w 88"/>
                <a:gd name="T13" fmla="*/ 15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65">
                  <a:moveTo>
                    <a:pt x="88" y="151"/>
                  </a:moveTo>
                  <a:lnTo>
                    <a:pt x="42" y="165"/>
                  </a:lnTo>
                  <a:lnTo>
                    <a:pt x="1" y="19"/>
                  </a:lnTo>
                  <a:cubicBezTo>
                    <a:pt x="0" y="15"/>
                    <a:pt x="2" y="12"/>
                    <a:pt x="6" y="11"/>
                  </a:cubicBezTo>
                  <a:lnTo>
                    <a:pt x="39" y="1"/>
                  </a:lnTo>
                  <a:cubicBezTo>
                    <a:pt x="43" y="0"/>
                    <a:pt x="46" y="2"/>
                    <a:pt x="47" y="6"/>
                  </a:cubicBezTo>
                  <a:lnTo>
                    <a:pt x="88" y="15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858">
              <a:extLst>
                <a:ext uri="{FF2B5EF4-FFF2-40B4-BE49-F238E27FC236}">
                  <a16:creationId xmlns:a16="http://schemas.microsoft.com/office/drawing/2014/main" id="{20D17EF5-DF5E-4F7E-A58A-CA022E75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6" y="5503863"/>
              <a:ext cx="88900" cy="215900"/>
            </a:xfrm>
            <a:custGeom>
              <a:avLst/>
              <a:gdLst>
                <a:gd name="T0" fmla="*/ 139 w 139"/>
                <a:gd name="T1" fmla="*/ 329 h 342"/>
                <a:gd name="T2" fmla="*/ 92 w 139"/>
                <a:gd name="T3" fmla="*/ 342 h 342"/>
                <a:gd name="T4" fmla="*/ 0 w 139"/>
                <a:gd name="T5" fmla="*/ 14 h 342"/>
                <a:gd name="T6" fmla="*/ 46 w 139"/>
                <a:gd name="T7" fmla="*/ 0 h 342"/>
                <a:gd name="T8" fmla="*/ 139 w 139"/>
                <a:gd name="T9" fmla="*/ 32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342">
                  <a:moveTo>
                    <a:pt x="139" y="329"/>
                  </a:moveTo>
                  <a:lnTo>
                    <a:pt x="92" y="342"/>
                  </a:lnTo>
                  <a:lnTo>
                    <a:pt x="0" y="14"/>
                  </a:lnTo>
                  <a:lnTo>
                    <a:pt x="46" y="0"/>
                  </a:lnTo>
                  <a:lnTo>
                    <a:pt x="139" y="32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859">
              <a:extLst>
                <a:ext uri="{FF2B5EF4-FFF2-40B4-BE49-F238E27FC236}">
                  <a16:creationId xmlns:a16="http://schemas.microsoft.com/office/drawing/2014/main" id="{8B1B2253-E8AE-4368-9661-C057137C2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326" y="5503863"/>
              <a:ext cx="69850" cy="211138"/>
            </a:xfrm>
            <a:custGeom>
              <a:avLst/>
              <a:gdLst>
                <a:gd name="T0" fmla="*/ 110 w 110"/>
                <a:gd name="T1" fmla="*/ 329 h 334"/>
                <a:gd name="T2" fmla="*/ 92 w 110"/>
                <a:gd name="T3" fmla="*/ 334 h 334"/>
                <a:gd name="T4" fmla="*/ 0 w 110"/>
                <a:gd name="T5" fmla="*/ 5 h 334"/>
                <a:gd name="T6" fmla="*/ 17 w 110"/>
                <a:gd name="T7" fmla="*/ 0 h 334"/>
                <a:gd name="T8" fmla="*/ 110 w 110"/>
                <a:gd name="T9" fmla="*/ 32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334">
                  <a:moveTo>
                    <a:pt x="110" y="329"/>
                  </a:moveTo>
                  <a:lnTo>
                    <a:pt x="92" y="334"/>
                  </a:lnTo>
                  <a:lnTo>
                    <a:pt x="0" y="5"/>
                  </a:lnTo>
                  <a:lnTo>
                    <a:pt x="17" y="0"/>
                  </a:lnTo>
                  <a:lnTo>
                    <a:pt x="110" y="329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60">
              <a:extLst>
                <a:ext uri="{FF2B5EF4-FFF2-40B4-BE49-F238E27FC236}">
                  <a16:creationId xmlns:a16="http://schemas.microsoft.com/office/drawing/2014/main" id="{325B15F9-C49F-4A05-A133-69CBB9245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5711826"/>
              <a:ext cx="30163" cy="34925"/>
            </a:xfrm>
            <a:custGeom>
              <a:avLst/>
              <a:gdLst>
                <a:gd name="T0" fmla="*/ 43 w 47"/>
                <a:gd name="T1" fmla="*/ 52 h 55"/>
                <a:gd name="T2" fmla="*/ 31 w 47"/>
                <a:gd name="T3" fmla="*/ 55 h 55"/>
                <a:gd name="T4" fmla="*/ 0 w 47"/>
                <a:gd name="T5" fmla="*/ 13 h 55"/>
                <a:gd name="T6" fmla="*/ 47 w 47"/>
                <a:gd name="T7" fmla="*/ 0 h 55"/>
                <a:gd name="T8" fmla="*/ 43 w 47"/>
                <a:gd name="T9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5">
                  <a:moveTo>
                    <a:pt x="43" y="52"/>
                  </a:moveTo>
                  <a:lnTo>
                    <a:pt x="31" y="55"/>
                  </a:lnTo>
                  <a:lnTo>
                    <a:pt x="0" y="13"/>
                  </a:lnTo>
                  <a:lnTo>
                    <a:pt x="47" y="0"/>
                  </a:lnTo>
                  <a:lnTo>
                    <a:pt x="43" y="52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61">
              <a:extLst>
                <a:ext uri="{FF2B5EF4-FFF2-40B4-BE49-F238E27FC236}">
                  <a16:creationId xmlns:a16="http://schemas.microsoft.com/office/drawing/2014/main" id="{5E99B147-7068-4C20-9957-B50E3F5E1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063" y="5745163"/>
              <a:ext cx="11113" cy="12700"/>
            </a:xfrm>
            <a:custGeom>
              <a:avLst/>
              <a:gdLst>
                <a:gd name="T0" fmla="*/ 11 w 16"/>
                <a:gd name="T1" fmla="*/ 21 h 22"/>
                <a:gd name="T2" fmla="*/ 11 w 16"/>
                <a:gd name="T3" fmla="*/ 21 h 22"/>
                <a:gd name="T4" fmla="*/ 4 w 16"/>
                <a:gd name="T5" fmla="*/ 18 h 22"/>
                <a:gd name="T6" fmla="*/ 0 w 16"/>
                <a:gd name="T7" fmla="*/ 3 h 22"/>
                <a:gd name="T8" fmla="*/ 11 w 16"/>
                <a:gd name="T9" fmla="*/ 0 h 22"/>
                <a:gd name="T10" fmla="*/ 15 w 16"/>
                <a:gd name="T11" fmla="*/ 14 h 22"/>
                <a:gd name="T12" fmla="*/ 11 w 16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2">
                  <a:moveTo>
                    <a:pt x="11" y="21"/>
                  </a:moveTo>
                  <a:lnTo>
                    <a:pt x="11" y="21"/>
                  </a:lnTo>
                  <a:cubicBezTo>
                    <a:pt x="8" y="22"/>
                    <a:pt x="5" y="21"/>
                    <a:pt x="4" y="18"/>
                  </a:cubicBezTo>
                  <a:lnTo>
                    <a:pt x="0" y="3"/>
                  </a:lnTo>
                  <a:lnTo>
                    <a:pt x="11" y="0"/>
                  </a:lnTo>
                  <a:lnTo>
                    <a:pt x="15" y="14"/>
                  </a:lnTo>
                  <a:cubicBezTo>
                    <a:pt x="16" y="17"/>
                    <a:pt x="14" y="20"/>
                    <a:pt x="11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62">
              <a:extLst>
                <a:ext uri="{FF2B5EF4-FFF2-40B4-BE49-F238E27FC236}">
                  <a16:creationId xmlns:a16="http://schemas.microsoft.com/office/drawing/2014/main" id="{B088DAC8-1BE7-4F07-97AC-1F73F15D9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6876" y="5402263"/>
              <a:ext cx="55563" cy="109538"/>
            </a:xfrm>
            <a:custGeom>
              <a:avLst/>
              <a:gdLst>
                <a:gd name="T0" fmla="*/ 47 w 88"/>
                <a:gd name="T1" fmla="*/ 13 h 172"/>
                <a:gd name="T2" fmla="*/ 39 w 88"/>
                <a:gd name="T3" fmla="*/ 8 h 172"/>
                <a:gd name="T4" fmla="*/ 23 w 88"/>
                <a:gd name="T5" fmla="*/ 13 h 172"/>
                <a:gd name="T6" fmla="*/ 19 w 88"/>
                <a:gd name="T7" fmla="*/ 0 h 172"/>
                <a:gd name="T8" fmla="*/ 8 w 88"/>
                <a:gd name="T9" fmla="*/ 3 h 172"/>
                <a:gd name="T10" fmla="*/ 5 w 88"/>
                <a:gd name="T11" fmla="*/ 7 h 172"/>
                <a:gd name="T12" fmla="*/ 8 w 88"/>
                <a:gd name="T13" fmla="*/ 17 h 172"/>
                <a:gd name="T14" fmla="*/ 6 w 88"/>
                <a:gd name="T15" fmla="*/ 18 h 172"/>
                <a:gd name="T16" fmla="*/ 1 w 88"/>
                <a:gd name="T17" fmla="*/ 26 h 172"/>
                <a:gd name="T18" fmla="*/ 42 w 88"/>
                <a:gd name="T19" fmla="*/ 172 h 172"/>
                <a:gd name="T20" fmla="*/ 88 w 88"/>
                <a:gd name="T21" fmla="*/ 158 h 172"/>
                <a:gd name="T22" fmla="*/ 47 w 88"/>
                <a:gd name="T23" fmla="*/ 1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172">
                  <a:moveTo>
                    <a:pt x="47" y="13"/>
                  </a:moveTo>
                  <a:cubicBezTo>
                    <a:pt x="46" y="9"/>
                    <a:pt x="43" y="7"/>
                    <a:pt x="39" y="8"/>
                  </a:cubicBezTo>
                  <a:lnTo>
                    <a:pt x="23" y="13"/>
                  </a:lnTo>
                  <a:lnTo>
                    <a:pt x="19" y="0"/>
                  </a:lnTo>
                  <a:lnTo>
                    <a:pt x="8" y="3"/>
                  </a:lnTo>
                  <a:cubicBezTo>
                    <a:pt x="6" y="4"/>
                    <a:pt x="5" y="6"/>
                    <a:pt x="5" y="7"/>
                  </a:cubicBezTo>
                  <a:lnTo>
                    <a:pt x="8" y="17"/>
                  </a:lnTo>
                  <a:lnTo>
                    <a:pt x="6" y="18"/>
                  </a:lnTo>
                  <a:cubicBezTo>
                    <a:pt x="2" y="19"/>
                    <a:pt x="0" y="22"/>
                    <a:pt x="1" y="26"/>
                  </a:cubicBezTo>
                  <a:lnTo>
                    <a:pt x="42" y="172"/>
                  </a:lnTo>
                  <a:lnTo>
                    <a:pt x="88" y="15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63">
              <a:extLst>
                <a:ext uri="{FF2B5EF4-FFF2-40B4-BE49-F238E27FC236}">
                  <a16:creationId xmlns:a16="http://schemas.microsoft.com/office/drawing/2014/main" id="{09F1271D-0B80-4B0E-A591-072E6654E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063" y="5711826"/>
              <a:ext cx="11113" cy="33338"/>
            </a:xfrm>
            <a:custGeom>
              <a:avLst/>
              <a:gdLst>
                <a:gd name="T0" fmla="*/ 0 w 18"/>
                <a:gd name="T1" fmla="*/ 5 h 54"/>
                <a:gd name="T2" fmla="*/ 9 w 18"/>
                <a:gd name="T3" fmla="*/ 54 h 54"/>
                <a:gd name="T4" fmla="*/ 13 w 18"/>
                <a:gd name="T5" fmla="*/ 52 h 54"/>
                <a:gd name="T6" fmla="*/ 18 w 18"/>
                <a:gd name="T7" fmla="*/ 0 h 54"/>
                <a:gd name="T8" fmla="*/ 0 w 18"/>
                <a:gd name="T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">
                  <a:moveTo>
                    <a:pt x="0" y="5"/>
                  </a:moveTo>
                  <a:lnTo>
                    <a:pt x="9" y="54"/>
                  </a:lnTo>
                  <a:lnTo>
                    <a:pt x="13" y="52"/>
                  </a:lnTo>
                  <a:lnTo>
                    <a:pt x="1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864">
              <a:extLst>
                <a:ext uri="{FF2B5EF4-FFF2-40B4-BE49-F238E27FC236}">
                  <a16:creationId xmlns:a16="http://schemas.microsoft.com/office/drawing/2014/main" id="{2C0788FE-57FF-49F2-BFD9-1C7F9DA07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188" y="5613401"/>
              <a:ext cx="11113" cy="42863"/>
            </a:xfrm>
            <a:custGeom>
              <a:avLst/>
              <a:gdLst>
                <a:gd name="T0" fmla="*/ 2 w 19"/>
                <a:gd name="T1" fmla="*/ 66 h 66"/>
                <a:gd name="T2" fmla="*/ 19 w 19"/>
                <a:gd name="T3" fmla="*/ 66 h 66"/>
                <a:gd name="T4" fmla="*/ 19 w 19"/>
                <a:gd name="T5" fmla="*/ 4 h 66"/>
                <a:gd name="T6" fmla="*/ 0 w 19"/>
                <a:gd name="T7" fmla="*/ 0 h 66"/>
                <a:gd name="T8" fmla="*/ 2 w 1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6">
                  <a:moveTo>
                    <a:pt x="2" y="66"/>
                  </a:moveTo>
                  <a:lnTo>
                    <a:pt x="19" y="66"/>
                  </a:lnTo>
                  <a:lnTo>
                    <a:pt x="19" y="4"/>
                  </a:lnTo>
                  <a:lnTo>
                    <a:pt x="0" y="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65">
              <a:extLst>
                <a:ext uri="{FF2B5EF4-FFF2-40B4-BE49-F238E27FC236}">
                  <a16:creationId xmlns:a16="http://schemas.microsoft.com/office/drawing/2014/main" id="{B9D4547B-5293-4667-9679-66F6B957B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201" y="5521326"/>
              <a:ext cx="44450" cy="95250"/>
            </a:xfrm>
            <a:custGeom>
              <a:avLst/>
              <a:gdLst>
                <a:gd name="T0" fmla="*/ 57 w 70"/>
                <a:gd name="T1" fmla="*/ 21 h 151"/>
                <a:gd name="T2" fmla="*/ 36 w 70"/>
                <a:gd name="T3" fmla="*/ 0 h 151"/>
                <a:gd name="T4" fmla="*/ 11 w 70"/>
                <a:gd name="T5" fmla="*/ 0 h 151"/>
                <a:gd name="T6" fmla="*/ 14 w 70"/>
                <a:gd name="T7" fmla="*/ 21 h 151"/>
                <a:gd name="T8" fmla="*/ 0 w 70"/>
                <a:gd name="T9" fmla="*/ 54 h 151"/>
                <a:gd name="T10" fmla="*/ 0 w 70"/>
                <a:gd name="T11" fmla="*/ 151 h 151"/>
                <a:gd name="T12" fmla="*/ 70 w 70"/>
                <a:gd name="T13" fmla="*/ 151 h 151"/>
                <a:gd name="T14" fmla="*/ 70 w 70"/>
                <a:gd name="T15" fmla="*/ 53 h 151"/>
                <a:gd name="T16" fmla="*/ 57 w 70"/>
                <a:gd name="T17" fmla="*/ 2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1">
                  <a:moveTo>
                    <a:pt x="57" y="21"/>
                  </a:moveTo>
                  <a:lnTo>
                    <a:pt x="36" y="0"/>
                  </a:lnTo>
                  <a:lnTo>
                    <a:pt x="11" y="0"/>
                  </a:lnTo>
                  <a:lnTo>
                    <a:pt x="14" y="21"/>
                  </a:lnTo>
                  <a:cubicBezTo>
                    <a:pt x="5" y="29"/>
                    <a:pt x="0" y="41"/>
                    <a:pt x="0" y="54"/>
                  </a:cubicBezTo>
                  <a:lnTo>
                    <a:pt x="0" y="151"/>
                  </a:lnTo>
                  <a:lnTo>
                    <a:pt x="70" y="151"/>
                  </a:lnTo>
                  <a:lnTo>
                    <a:pt x="70" y="53"/>
                  </a:lnTo>
                  <a:cubicBezTo>
                    <a:pt x="70" y="41"/>
                    <a:pt x="65" y="29"/>
                    <a:pt x="57" y="2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866">
              <a:extLst>
                <a:ext uri="{FF2B5EF4-FFF2-40B4-BE49-F238E27FC236}">
                  <a16:creationId xmlns:a16="http://schemas.microsoft.com/office/drawing/2014/main" id="{D644C72F-F6B8-40FB-BEB8-5B7C6542B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851" y="5614988"/>
              <a:ext cx="34925" cy="4127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867">
              <a:extLst>
                <a:ext uri="{FF2B5EF4-FFF2-40B4-BE49-F238E27FC236}">
                  <a16:creationId xmlns:a16="http://schemas.microsoft.com/office/drawing/2014/main" id="{CB393894-6063-4B83-A0A2-D468818BB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201" y="5630863"/>
              <a:ext cx="6350" cy="6350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868">
              <a:extLst>
                <a:ext uri="{FF2B5EF4-FFF2-40B4-BE49-F238E27FC236}">
                  <a16:creationId xmlns:a16="http://schemas.microsoft.com/office/drawing/2014/main" id="{AB91A958-B67E-42E1-A348-97EF29208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076" y="5630863"/>
              <a:ext cx="6350" cy="6350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869">
              <a:extLst>
                <a:ext uri="{FF2B5EF4-FFF2-40B4-BE49-F238E27FC236}">
                  <a16:creationId xmlns:a16="http://schemas.microsoft.com/office/drawing/2014/main" id="{CFB76E29-B8CD-4C7A-AF77-88E83564B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326" y="5424488"/>
              <a:ext cx="80963" cy="192088"/>
            </a:xfrm>
            <a:custGeom>
              <a:avLst/>
              <a:gdLst>
                <a:gd name="T0" fmla="*/ 88 w 129"/>
                <a:gd name="T1" fmla="*/ 0 h 304"/>
                <a:gd name="T2" fmla="*/ 78 w 129"/>
                <a:gd name="T3" fmla="*/ 0 h 304"/>
                <a:gd name="T4" fmla="*/ 37 w 129"/>
                <a:gd name="T5" fmla="*/ 42 h 304"/>
                <a:gd name="T6" fmla="*/ 37 w 129"/>
                <a:gd name="T7" fmla="*/ 154 h 304"/>
                <a:gd name="T8" fmla="*/ 37 w 129"/>
                <a:gd name="T9" fmla="*/ 153 h 304"/>
                <a:gd name="T10" fmla="*/ 15 w 129"/>
                <a:gd name="T11" fmla="*/ 174 h 304"/>
                <a:gd name="T12" fmla="*/ 0 w 129"/>
                <a:gd name="T13" fmla="*/ 207 h 304"/>
                <a:gd name="T14" fmla="*/ 0 w 129"/>
                <a:gd name="T15" fmla="*/ 304 h 304"/>
                <a:gd name="T16" fmla="*/ 70 w 129"/>
                <a:gd name="T17" fmla="*/ 304 h 304"/>
                <a:gd name="T18" fmla="*/ 70 w 129"/>
                <a:gd name="T19" fmla="*/ 206 h 304"/>
                <a:gd name="T20" fmla="*/ 62 w 129"/>
                <a:gd name="T21" fmla="*/ 180 h 304"/>
                <a:gd name="T22" fmla="*/ 62 w 129"/>
                <a:gd name="T23" fmla="*/ 42 h 304"/>
                <a:gd name="T24" fmla="*/ 78 w 129"/>
                <a:gd name="T25" fmla="*/ 25 h 304"/>
                <a:gd name="T26" fmla="*/ 91 w 129"/>
                <a:gd name="T27" fmla="*/ 25 h 304"/>
                <a:gd name="T28" fmla="*/ 129 w 129"/>
                <a:gd name="T29" fmla="*/ 67 h 304"/>
                <a:gd name="T30" fmla="*/ 129 w 129"/>
                <a:gd name="T31" fmla="*/ 47 h 304"/>
                <a:gd name="T32" fmla="*/ 129 w 129"/>
                <a:gd name="T33" fmla="*/ 42 h 304"/>
                <a:gd name="T34" fmla="*/ 88 w 129"/>
                <a:gd name="T35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304">
                  <a:moveTo>
                    <a:pt x="88" y="0"/>
                  </a:moveTo>
                  <a:lnTo>
                    <a:pt x="78" y="0"/>
                  </a:lnTo>
                  <a:cubicBezTo>
                    <a:pt x="55" y="0"/>
                    <a:pt x="37" y="19"/>
                    <a:pt x="37" y="42"/>
                  </a:cubicBezTo>
                  <a:lnTo>
                    <a:pt x="37" y="154"/>
                  </a:lnTo>
                  <a:lnTo>
                    <a:pt x="37" y="153"/>
                  </a:lnTo>
                  <a:lnTo>
                    <a:pt x="15" y="174"/>
                  </a:lnTo>
                  <a:cubicBezTo>
                    <a:pt x="5" y="182"/>
                    <a:pt x="0" y="194"/>
                    <a:pt x="0" y="207"/>
                  </a:cubicBezTo>
                  <a:lnTo>
                    <a:pt x="0" y="304"/>
                  </a:lnTo>
                  <a:lnTo>
                    <a:pt x="70" y="304"/>
                  </a:lnTo>
                  <a:lnTo>
                    <a:pt x="70" y="206"/>
                  </a:lnTo>
                  <a:cubicBezTo>
                    <a:pt x="70" y="197"/>
                    <a:pt x="67" y="187"/>
                    <a:pt x="62" y="180"/>
                  </a:cubicBezTo>
                  <a:lnTo>
                    <a:pt x="62" y="42"/>
                  </a:lnTo>
                  <a:cubicBezTo>
                    <a:pt x="62" y="33"/>
                    <a:pt x="69" y="25"/>
                    <a:pt x="78" y="25"/>
                  </a:cubicBezTo>
                  <a:lnTo>
                    <a:pt x="91" y="25"/>
                  </a:lnTo>
                  <a:cubicBezTo>
                    <a:pt x="95" y="29"/>
                    <a:pt x="129" y="67"/>
                    <a:pt x="129" y="67"/>
                  </a:cubicBezTo>
                  <a:lnTo>
                    <a:pt x="129" y="47"/>
                  </a:lnTo>
                  <a:lnTo>
                    <a:pt x="129" y="42"/>
                  </a:lnTo>
                  <a:cubicBezTo>
                    <a:pt x="129" y="19"/>
                    <a:pt x="110" y="0"/>
                    <a:pt x="88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70">
              <a:extLst>
                <a:ext uri="{FF2B5EF4-FFF2-40B4-BE49-F238E27FC236}">
                  <a16:creationId xmlns:a16="http://schemas.microsoft.com/office/drawing/2014/main" id="{EEA22D7F-2E92-46DB-AE8B-E43AB089D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5767388"/>
              <a:ext cx="358775" cy="11113"/>
            </a:xfrm>
            <a:custGeom>
              <a:avLst/>
              <a:gdLst>
                <a:gd name="T0" fmla="*/ 9 w 568"/>
                <a:gd name="T1" fmla="*/ 0 h 18"/>
                <a:gd name="T2" fmla="*/ 559 w 568"/>
                <a:gd name="T3" fmla="*/ 0 h 18"/>
                <a:gd name="T4" fmla="*/ 568 w 568"/>
                <a:gd name="T5" fmla="*/ 9 h 18"/>
                <a:gd name="T6" fmla="*/ 559 w 568"/>
                <a:gd name="T7" fmla="*/ 18 h 18"/>
                <a:gd name="T8" fmla="*/ 9 w 568"/>
                <a:gd name="T9" fmla="*/ 18 h 18"/>
                <a:gd name="T10" fmla="*/ 0 w 568"/>
                <a:gd name="T11" fmla="*/ 9 h 18"/>
                <a:gd name="T12" fmla="*/ 9 w 568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8" h="18">
                  <a:moveTo>
                    <a:pt x="9" y="0"/>
                  </a:moveTo>
                  <a:lnTo>
                    <a:pt x="559" y="0"/>
                  </a:lnTo>
                  <a:cubicBezTo>
                    <a:pt x="564" y="0"/>
                    <a:pt x="568" y="4"/>
                    <a:pt x="568" y="9"/>
                  </a:cubicBezTo>
                  <a:cubicBezTo>
                    <a:pt x="568" y="14"/>
                    <a:pt x="564" y="18"/>
                    <a:pt x="559" y="18"/>
                  </a:cubicBezTo>
                  <a:lnTo>
                    <a:pt x="9" y="18"/>
                  </a:ln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1070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71">
              <a:extLst>
                <a:ext uri="{FF2B5EF4-FFF2-40B4-BE49-F238E27FC236}">
                  <a16:creationId xmlns:a16="http://schemas.microsoft.com/office/drawing/2014/main" id="{162F6AAB-7004-4AF2-B75C-668049B26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1" y="5354638"/>
              <a:ext cx="374650" cy="423863"/>
            </a:xfrm>
            <a:custGeom>
              <a:avLst/>
              <a:gdLst>
                <a:gd name="T0" fmla="*/ 500 w 590"/>
                <a:gd name="T1" fmla="*/ 654 h 668"/>
                <a:gd name="T2" fmla="*/ 589 w 590"/>
                <a:gd name="T3" fmla="*/ 13 h 668"/>
                <a:gd name="T4" fmla="*/ 574 w 590"/>
                <a:gd name="T5" fmla="*/ 0 h 668"/>
                <a:gd name="T6" fmla="*/ 109 w 590"/>
                <a:gd name="T7" fmla="*/ 0 h 668"/>
                <a:gd name="T8" fmla="*/ 93 w 590"/>
                <a:gd name="T9" fmla="*/ 13 h 668"/>
                <a:gd name="T10" fmla="*/ 55 w 590"/>
                <a:gd name="T11" fmla="*/ 262 h 668"/>
                <a:gd name="T12" fmla="*/ 1 w 590"/>
                <a:gd name="T13" fmla="*/ 654 h 668"/>
                <a:gd name="T14" fmla="*/ 15 w 590"/>
                <a:gd name="T15" fmla="*/ 668 h 668"/>
                <a:gd name="T16" fmla="*/ 481 w 590"/>
                <a:gd name="T17" fmla="*/ 668 h 668"/>
                <a:gd name="T18" fmla="*/ 500 w 590"/>
                <a:gd name="T19" fmla="*/ 65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0" h="668">
                  <a:moveTo>
                    <a:pt x="500" y="654"/>
                  </a:moveTo>
                  <a:lnTo>
                    <a:pt x="589" y="13"/>
                  </a:lnTo>
                  <a:cubicBezTo>
                    <a:pt x="590" y="5"/>
                    <a:pt x="582" y="0"/>
                    <a:pt x="574" y="0"/>
                  </a:cubicBezTo>
                  <a:lnTo>
                    <a:pt x="109" y="0"/>
                  </a:lnTo>
                  <a:cubicBezTo>
                    <a:pt x="100" y="0"/>
                    <a:pt x="94" y="5"/>
                    <a:pt x="93" y="13"/>
                  </a:cubicBezTo>
                  <a:lnTo>
                    <a:pt x="55" y="262"/>
                  </a:lnTo>
                  <a:lnTo>
                    <a:pt x="1" y="654"/>
                  </a:lnTo>
                  <a:cubicBezTo>
                    <a:pt x="0" y="662"/>
                    <a:pt x="6" y="668"/>
                    <a:pt x="15" y="668"/>
                  </a:cubicBezTo>
                  <a:lnTo>
                    <a:pt x="481" y="668"/>
                  </a:lnTo>
                  <a:cubicBezTo>
                    <a:pt x="490" y="668"/>
                    <a:pt x="499" y="662"/>
                    <a:pt x="500" y="654"/>
                  </a:cubicBezTo>
                  <a:close/>
                </a:path>
              </a:pathLst>
            </a:custGeom>
            <a:solidFill>
              <a:srgbClr val="021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72">
              <a:extLst>
                <a:ext uri="{FF2B5EF4-FFF2-40B4-BE49-F238E27FC236}">
                  <a16:creationId xmlns:a16="http://schemas.microsoft.com/office/drawing/2014/main" id="{63BCC3DF-8004-4CE7-8706-9D7AAD9C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26" y="5354638"/>
              <a:ext cx="277813" cy="130175"/>
            </a:xfrm>
            <a:custGeom>
              <a:avLst/>
              <a:gdLst>
                <a:gd name="T0" fmla="*/ 439 w 439"/>
                <a:gd name="T1" fmla="*/ 0 h 206"/>
                <a:gd name="T2" fmla="*/ 45 w 439"/>
                <a:gd name="T3" fmla="*/ 0 h 206"/>
                <a:gd name="T4" fmla="*/ 29 w 439"/>
                <a:gd name="T5" fmla="*/ 13 h 206"/>
                <a:gd name="T6" fmla="*/ 0 w 439"/>
                <a:gd name="T7" fmla="*/ 206 h 206"/>
                <a:gd name="T8" fmla="*/ 439 w 439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206">
                  <a:moveTo>
                    <a:pt x="439" y="0"/>
                  </a:moveTo>
                  <a:lnTo>
                    <a:pt x="45" y="0"/>
                  </a:lnTo>
                  <a:cubicBezTo>
                    <a:pt x="36" y="0"/>
                    <a:pt x="30" y="5"/>
                    <a:pt x="29" y="13"/>
                  </a:cubicBezTo>
                  <a:lnTo>
                    <a:pt x="0" y="206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95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73">
              <a:extLst>
                <a:ext uri="{FF2B5EF4-FFF2-40B4-BE49-F238E27FC236}">
                  <a16:creationId xmlns:a16="http://schemas.microsoft.com/office/drawing/2014/main" id="{34EA693A-323B-4F88-9FC5-BEDF2AAE3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3926" y="5376863"/>
              <a:ext cx="315913" cy="377825"/>
            </a:xfrm>
            <a:custGeom>
              <a:avLst/>
              <a:gdLst>
                <a:gd name="T0" fmla="*/ 415 w 498"/>
                <a:gd name="T1" fmla="*/ 595 h 595"/>
                <a:gd name="T2" fmla="*/ 498 w 498"/>
                <a:gd name="T3" fmla="*/ 0 h 595"/>
                <a:gd name="T4" fmla="*/ 82 w 498"/>
                <a:gd name="T5" fmla="*/ 0 h 595"/>
                <a:gd name="T6" fmla="*/ 0 w 498"/>
                <a:gd name="T7" fmla="*/ 595 h 595"/>
                <a:gd name="T8" fmla="*/ 415 w 498"/>
                <a:gd name="T9" fmla="*/ 59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" h="595">
                  <a:moveTo>
                    <a:pt x="415" y="595"/>
                  </a:moveTo>
                  <a:lnTo>
                    <a:pt x="498" y="0"/>
                  </a:lnTo>
                  <a:lnTo>
                    <a:pt x="82" y="0"/>
                  </a:lnTo>
                  <a:lnTo>
                    <a:pt x="0" y="595"/>
                  </a:lnTo>
                  <a:lnTo>
                    <a:pt x="415" y="595"/>
                  </a:lnTo>
                  <a:close/>
                </a:path>
              </a:pathLst>
            </a:cu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74">
              <a:extLst>
                <a:ext uri="{FF2B5EF4-FFF2-40B4-BE49-F238E27FC236}">
                  <a16:creationId xmlns:a16="http://schemas.microsoft.com/office/drawing/2014/main" id="{49531C7B-3AAB-4F61-8B97-37865130B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3" y="5376863"/>
              <a:ext cx="203200" cy="95250"/>
            </a:xfrm>
            <a:custGeom>
              <a:avLst/>
              <a:gdLst>
                <a:gd name="T0" fmla="*/ 0 w 321"/>
                <a:gd name="T1" fmla="*/ 150 h 150"/>
                <a:gd name="T2" fmla="*/ 321 w 321"/>
                <a:gd name="T3" fmla="*/ 0 h 150"/>
                <a:gd name="T4" fmla="*/ 21 w 321"/>
                <a:gd name="T5" fmla="*/ 0 h 150"/>
                <a:gd name="T6" fmla="*/ 0 w 321"/>
                <a:gd name="T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1" h="150">
                  <a:moveTo>
                    <a:pt x="0" y="150"/>
                  </a:moveTo>
                  <a:lnTo>
                    <a:pt x="321" y="0"/>
                  </a:lnTo>
                  <a:lnTo>
                    <a:pt x="21" y="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75">
              <a:extLst>
                <a:ext uri="{FF2B5EF4-FFF2-40B4-BE49-F238E27FC236}">
                  <a16:creationId xmlns:a16="http://schemas.microsoft.com/office/drawing/2014/main" id="{6D984106-9748-41FD-8F5C-DB44595AF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5564188"/>
              <a:ext cx="9525" cy="9525"/>
            </a:xfrm>
            <a:custGeom>
              <a:avLst/>
              <a:gdLst>
                <a:gd name="T0" fmla="*/ 7 w 17"/>
                <a:gd name="T1" fmla="*/ 15 h 15"/>
                <a:gd name="T2" fmla="*/ 16 w 17"/>
                <a:gd name="T3" fmla="*/ 8 h 15"/>
                <a:gd name="T4" fmla="*/ 9 w 17"/>
                <a:gd name="T5" fmla="*/ 0 h 15"/>
                <a:gd name="T6" fmla="*/ 0 w 17"/>
                <a:gd name="T7" fmla="*/ 8 h 15"/>
                <a:gd name="T8" fmla="*/ 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7" y="15"/>
                  </a:moveTo>
                  <a:cubicBezTo>
                    <a:pt x="12" y="15"/>
                    <a:pt x="16" y="12"/>
                    <a:pt x="16" y="8"/>
                  </a:cubicBezTo>
                  <a:cubicBezTo>
                    <a:pt x="17" y="3"/>
                    <a:pt x="14" y="0"/>
                    <a:pt x="9" y="0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2"/>
                    <a:pt x="3" y="15"/>
                    <a:pt x="7" y="15"/>
                  </a:cubicBezTo>
                  <a:close/>
                </a:path>
              </a:pathLst>
            </a:custGeom>
            <a:solidFill>
              <a:srgbClr val="095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76">
              <a:extLst>
                <a:ext uri="{FF2B5EF4-FFF2-40B4-BE49-F238E27FC236}">
                  <a16:creationId xmlns:a16="http://schemas.microsoft.com/office/drawing/2014/main" id="{C9A1DF13-C4BD-4247-9BF7-03DCCDDD9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3926" y="5603876"/>
              <a:ext cx="284163" cy="150813"/>
            </a:xfrm>
            <a:custGeom>
              <a:avLst/>
              <a:gdLst>
                <a:gd name="T0" fmla="*/ 448 w 448"/>
                <a:gd name="T1" fmla="*/ 0 h 237"/>
                <a:gd name="T2" fmla="*/ 415 w 448"/>
                <a:gd name="T3" fmla="*/ 237 h 237"/>
                <a:gd name="T4" fmla="*/ 0 w 448"/>
                <a:gd name="T5" fmla="*/ 237 h 237"/>
                <a:gd name="T6" fmla="*/ 448 w 448"/>
                <a:gd name="T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237">
                  <a:moveTo>
                    <a:pt x="448" y="0"/>
                  </a:moveTo>
                  <a:lnTo>
                    <a:pt x="415" y="237"/>
                  </a:lnTo>
                  <a:lnTo>
                    <a:pt x="0" y="237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77">
              <a:extLst>
                <a:ext uri="{FF2B5EF4-FFF2-40B4-BE49-F238E27FC236}">
                  <a16:creationId xmlns:a16="http://schemas.microsoft.com/office/drawing/2014/main" id="{9ED7B66B-65DF-4127-AFF2-F93F887E4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838" y="5399088"/>
              <a:ext cx="227013" cy="82550"/>
            </a:xfrm>
            <a:custGeom>
              <a:avLst/>
              <a:gdLst>
                <a:gd name="T0" fmla="*/ 342 w 360"/>
                <a:gd name="T1" fmla="*/ 129 h 129"/>
                <a:gd name="T2" fmla="*/ 0 w 360"/>
                <a:gd name="T3" fmla="*/ 129 h 129"/>
                <a:gd name="T4" fmla="*/ 17 w 360"/>
                <a:gd name="T5" fmla="*/ 0 h 129"/>
                <a:gd name="T6" fmla="*/ 360 w 360"/>
                <a:gd name="T7" fmla="*/ 0 h 129"/>
                <a:gd name="T8" fmla="*/ 342 w 360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29">
                  <a:moveTo>
                    <a:pt x="342" y="129"/>
                  </a:moveTo>
                  <a:lnTo>
                    <a:pt x="0" y="129"/>
                  </a:lnTo>
                  <a:lnTo>
                    <a:pt x="17" y="0"/>
                  </a:lnTo>
                  <a:lnTo>
                    <a:pt x="360" y="0"/>
                  </a:lnTo>
                  <a:lnTo>
                    <a:pt x="342" y="129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78">
              <a:extLst>
                <a:ext uri="{FF2B5EF4-FFF2-40B4-BE49-F238E27FC236}">
                  <a16:creationId xmlns:a16="http://schemas.microsoft.com/office/drawing/2014/main" id="{9DA8706D-BA74-48C6-8BEC-432266850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7426" y="5399088"/>
              <a:ext cx="131763" cy="61913"/>
            </a:xfrm>
            <a:custGeom>
              <a:avLst/>
              <a:gdLst>
                <a:gd name="T0" fmla="*/ 206 w 206"/>
                <a:gd name="T1" fmla="*/ 0 h 97"/>
                <a:gd name="T2" fmla="*/ 13 w 206"/>
                <a:gd name="T3" fmla="*/ 0 h 97"/>
                <a:gd name="T4" fmla="*/ 0 w 206"/>
                <a:gd name="T5" fmla="*/ 97 h 97"/>
                <a:gd name="T6" fmla="*/ 206 w 206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97">
                  <a:moveTo>
                    <a:pt x="206" y="0"/>
                  </a:moveTo>
                  <a:lnTo>
                    <a:pt x="13" y="0"/>
                  </a:lnTo>
                  <a:lnTo>
                    <a:pt x="0" y="97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49C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79">
              <a:extLst>
                <a:ext uri="{FF2B5EF4-FFF2-40B4-BE49-F238E27FC236}">
                  <a16:creationId xmlns:a16="http://schemas.microsoft.com/office/drawing/2014/main" id="{FB5A31F4-C3A5-43ED-B052-AA25BE559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501" y="5494338"/>
              <a:ext cx="249238" cy="234950"/>
            </a:xfrm>
            <a:custGeom>
              <a:avLst/>
              <a:gdLst>
                <a:gd name="T0" fmla="*/ 341 w 393"/>
                <a:gd name="T1" fmla="*/ 371 h 371"/>
                <a:gd name="T2" fmla="*/ 0 w 393"/>
                <a:gd name="T3" fmla="*/ 371 h 371"/>
                <a:gd name="T4" fmla="*/ 51 w 393"/>
                <a:gd name="T5" fmla="*/ 0 h 371"/>
                <a:gd name="T6" fmla="*/ 393 w 393"/>
                <a:gd name="T7" fmla="*/ 0 h 371"/>
                <a:gd name="T8" fmla="*/ 341 w 393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371">
                  <a:moveTo>
                    <a:pt x="341" y="371"/>
                  </a:moveTo>
                  <a:lnTo>
                    <a:pt x="0" y="371"/>
                  </a:lnTo>
                  <a:lnTo>
                    <a:pt x="51" y="0"/>
                  </a:lnTo>
                  <a:lnTo>
                    <a:pt x="393" y="0"/>
                  </a:lnTo>
                  <a:lnTo>
                    <a:pt x="341" y="3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80">
              <a:extLst>
                <a:ext uri="{FF2B5EF4-FFF2-40B4-BE49-F238E27FC236}">
                  <a16:creationId xmlns:a16="http://schemas.microsoft.com/office/drawing/2014/main" id="{FBEB38B0-51A5-4724-ABB1-956C7B62C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5618163"/>
              <a:ext cx="209550" cy="111125"/>
            </a:xfrm>
            <a:custGeom>
              <a:avLst/>
              <a:gdLst>
                <a:gd name="T0" fmla="*/ 308 w 332"/>
                <a:gd name="T1" fmla="*/ 175 h 175"/>
                <a:gd name="T2" fmla="*/ 0 w 332"/>
                <a:gd name="T3" fmla="*/ 175 h 175"/>
                <a:gd name="T4" fmla="*/ 332 w 332"/>
                <a:gd name="T5" fmla="*/ 0 h 175"/>
                <a:gd name="T6" fmla="*/ 308 w 332"/>
                <a:gd name="T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175">
                  <a:moveTo>
                    <a:pt x="308" y="175"/>
                  </a:moveTo>
                  <a:lnTo>
                    <a:pt x="0" y="175"/>
                  </a:lnTo>
                  <a:lnTo>
                    <a:pt x="332" y="0"/>
                  </a:lnTo>
                  <a:lnTo>
                    <a:pt x="308" y="175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81">
              <a:extLst>
                <a:ext uri="{FF2B5EF4-FFF2-40B4-BE49-F238E27FC236}">
                  <a16:creationId xmlns:a16="http://schemas.microsoft.com/office/drawing/2014/main" id="{DEEDDCA3-6A69-44A0-8E43-D3F337A9F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776" y="5511801"/>
              <a:ext cx="192088" cy="12700"/>
            </a:xfrm>
            <a:custGeom>
              <a:avLst/>
              <a:gdLst>
                <a:gd name="T0" fmla="*/ 300 w 303"/>
                <a:gd name="T1" fmla="*/ 20 h 20"/>
                <a:gd name="T2" fmla="*/ 0 w 303"/>
                <a:gd name="T3" fmla="*/ 20 h 20"/>
                <a:gd name="T4" fmla="*/ 2 w 303"/>
                <a:gd name="T5" fmla="*/ 0 h 20"/>
                <a:gd name="T6" fmla="*/ 303 w 303"/>
                <a:gd name="T7" fmla="*/ 0 h 20"/>
                <a:gd name="T8" fmla="*/ 300 w 303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0">
                  <a:moveTo>
                    <a:pt x="300" y="20"/>
                  </a:moveTo>
                  <a:lnTo>
                    <a:pt x="0" y="20"/>
                  </a:lnTo>
                  <a:lnTo>
                    <a:pt x="2" y="0"/>
                  </a:lnTo>
                  <a:lnTo>
                    <a:pt x="303" y="0"/>
                  </a:lnTo>
                  <a:lnTo>
                    <a:pt x="300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882">
              <a:extLst>
                <a:ext uri="{FF2B5EF4-FFF2-40B4-BE49-F238E27FC236}">
                  <a16:creationId xmlns:a16="http://schemas.microsoft.com/office/drawing/2014/main" id="{631C7E79-6AC3-4DE8-A403-9ED7608E1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5537201"/>
              <a:ext cx="192088" cy="12700"/>
            </a:xfrm>
            <a:custGeom>
              <a:avLst/>
              <a:gdLst>
                <a:gd name="T0" fmla="*/ 300 w 303"/>
                <a:gd name="T1" fmla="*/ 20 h 20"/>
                <a:gd name="T2" fmla="*/ 0 w 303"/>
                <a:gd name="T3" fmla="*/ 20 h 20"/>
                <a:gd name="T4" fmla="*/ 3 w 303"/>
                <a:gd name="T5" fmla="*/ 0 h 20"/>
                <a:gd name="T6" fmla="*/ 303 w 303"/>
                <a:gd name="T7" fmla="*/ 0 h 20"/>
                <a:gd name="T8" fmla="*/ 300 w 303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0">
                  <a:moveTo>
                    <a:pt x="300" y="20"/>
                  </a:moveTo>
                  <a:lnTo>
                    <a:pt x="0" y="20"/>
                  </a:lnTo>
                  <a:lnTo>
                    <a:pt x="3" y="0"/>
                  </a:lnTo>
                  <a:lnTo>
                    <a:pt x="303" y="0"/>
                  </a:lnTo>
                  <a:lnTo>
                    <a:pt x="300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883">
              <a:extLst>
                <a:ext uri="{FF2B5EF4-FFF2-40B4-BE49-F238E27FC236}">
                  <a16:creationId xmlns:a16="http://schemas.microsoft.com/office/drawing/2014/main" id="{BC85E904-1AAF-4413-BB48-742C9DAA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838" y="5564188"/>
              <a:ext cx="192088" cy="12700"/>
            </a:xfrm>
            <a:custGeom>
              <a:avLst/>
              <a:gdLst>
                <a:gd name="T0" fmla="*/ 300 w 303"/>
                <a:gd name="T1" fmla="*/ 20 h 20"/>
                <a:gd name="T2" fmla="*/ 0 w 303"/>
                <a:gd name="T3" fmla="*/ 20 h 20"/>
                <a:gd name="T4" fmla="*/ 3 w 303"/>
                <a:gd name="T5" fmla="*/ 0 h 20"/>
                <a:gd name="T6" fmla="*/ 303 w 303"/>
                <a:gd name="T7" fmla="*/ 0 h 20"/>
                <a:gd name="T8" fmla="*/ 300 w 303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0">
                  <a:moveTo>
                    <a:pt x="300" y="20"/>
                  </a:moveTo>
                  <a:lnTo>
                    <a:pt x="0" y="20"/>
                  </a:lnTo>
                  <a:lnTo>
                    <a:pt x="3" y="0"/>
                  </a:lnTo>
                  <a:lnTo>
                    <a:pt x="303" y="0"/>
                  </a:lnTo>
                  <a:lnTo>
                    <a:pt x="300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884">
              <a:extLst>
                <a:ext uri="{FF2B5EF4-FFF2-40B4-BE49-F238E27FC236}">
                  <a16:creationId xmlns:a16="http://schemas.microsoft.com/office/drawing/2014/main" id="{EDC512A7-3824-490D-B745-1895FB6BF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1076" y="5591176"/>
              <a:ext cx="131763" cy="12700"/>
            </a:xfrm>
            <a:custGeom>
              <a:avLst/>
              <a:gdLst>
                <a:gd name="T0" fmla="*/ 203 w 206"/>
                <a:gd name="T1" fmla="*/ 20 h 20"/>
                <a:gd name="T2" fmla="*/ 0 w 206"/>
                <a:gd name="T3" fmla="*/ 20 h 20"/>
                <a:gd name="T4" fmla="*/ 3 w 206"/>
                <a:gd name="T5" fmla="*/ 0 h 20"/>
                <a:gd name="T6" fmla="*/ 206 w 206"/>
                <a:gd name="T7" fmla="*/ 0 h 20"/>
                <a:gd name="T8" fmla="*/ 203 w 206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">
                  <a:moveTo>
                    <a:pt x="203" y="20"/>
                  </a:moveTo>
                  <a:lnTo>
                    <a:pt x="0" y="20"/>
                  </a:lnTo>
                  <a:lnTo>
                    <a:pt x="3" y="0"/>
                  </a:lnTo>
                  <a:lnTo>
                    <a:pt x="206" y="0"/>
                  </a:lnTo>
                  <a:lnTo>
                    <a:pt x="203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885">
              <a:extLst>
                <a:ext uri="{FF2B5EF4-FFF2-40B4-BE49-F238E27FC236}">
                  <a16:creationId xmlns:a16="http://schemas.microsoft.com/office/drawing/2014/main" id="{E413CD43-7C5A-41AF-ADC1-8AE30E3CF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338" y="5451476"/>
              <a:ext cx="19050" cy="19050"/>
            </a:xfrm>
            <a:custGeom>
              <a:avLst/>
              <a:gdLst>
                <a:gd name="T0" fmla="*/ 28 w 28"/>
                <a:gd name="T1" fmla="*/ 0 h 30"/>
                <a:gd name="T2" fmla="*/ 5 w 28"/>
                <a:gd name="T3" fmla="*/ 0 h 30"/>
                <a:gd name="T4" fmla="*/ 0 w 28"/>
                <a:gd name="T5" fmla="*/ 30 h 30"/>
                <a:gd name="T6" fmla="*/ 24 w 28"/>
                <a:gd name="T7" fmla="*/ 30 h 30"/>
                <a:gd name="T8" fmla="*/ 28 w 2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8" y="0"/>
                  </a:moveTo>
                  <a:lnTo>
                    <a:pt x="5" y="0"/>
                  </a:lnTo>
                  <a:lnTo>
                    <a:pt x="0" y="30"/>
                  </a:lnTo>
                  <a:lnTo>
                    <a:pt x="24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86">
              <a:extLst>
                <a:ext uri="{FF2B5EF4-FFF2-40B4-BE49-F238E27FC236}">
                  <a16:creationId xmlns:a16="http://schemas.microsoft.com/office/drawing/2014/main" id="{01C03C7F-394A-4517-A354-DD14DEC1F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5459413"/>
              <a:ext cx="17463" cy="11113"/>
            </a:xfrm>
            <a:custGeom>
              <a:avLst/>
              <a:gdLst>
                <a:gd name="T0" fmla="*/ 26 w 26"/>
                <a:gd name="T1" fmla="*/ 0 h 18"/>
                <a:gd name="T2" fmla="*/ 2 w 26"/>
                <a:gd name="T3" fmla="*/ 0 h 18"/>
                <a:gd name="T4" fmla="*/ 0 w 26"/>
                <a:gd name="T5" fmla="*/ 18 h 18"/>
                <a:gd name="T6" fmla="*/ 24 w 26"/>
                <a:gd name="T7" fmla="*/ 18 h 18"/>
                <a:gd name="T8" fmla="*/ 26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6" y="0"/>
                  </a:moveTo>
                  <a:lnTo>
                    <a:pt x="2" y="0"/>
                  </a:lnTo>
                  <a:lnTo>
                    <a:pt x="0" y="18"/>
                  </a:lnTo>
                  <a:lnTo>
                    <a:pt x="24" y="1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87">
              <a:extLst>
                <a:ext uri="{FF2B5EF4-FFF2-40B4-BE49-F238E27FC236}">
                  <a16:creationId xmlns:a16="http://schemas.microsoft.com/office/drawing/2014/main" id="{FEC6999E-E628-4435-B304-270AAC0C7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963" y="5429251"/>
              <a:ext cx="20638" cy="41275"/>
            </a:xfrm>
            <a:custGeom>
              <a:avLst/>
              <a:gdLst>
                <a:gd name="T0" fmla="*/ 33 w 33"/>
                <a:gd name="T1" fmla="*/ 0 h 65"/>
                <a:gd name="T2" fmla="*/ 9 w 33"/>
                <a:gd name="T3" fmla="*/ 0 h 65"/>
                <a:gd name="T4" fmla="*/ 0 w 33"/>
                <a:gd name="T5" fmla="*/ 65 h 65"/>
                <a:gd name="T6" fmla="*/ 24 w 33"/>
                <a:gd name="T7" fmla="*/ 65 h 65"/>
                <a:gd name="T8" fmla="*/ 33 w 33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5">
                  <a:moveTo>
                    <a:pt x="33" y="0"/>
                  </a:moveTo>
                  <a:lnTo>
                    <a:pt x="9" y="0"/>
                  </a:lnTo>
                  <a:lnTo>
                    <a:pt x="0" y="65"/>
                  </a:lnTo>
                  <a:lnTo>
                    <a:pt x="24" y="6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88">
              <a:extLst>
                <a:ext uri="{FF2B5EF4-FFF2-40B4-BE49-F238E27FC236}">
                  <a16:creationId xmlns:a16="http://schemas.microsoft.com/office/drawing/2014/main" id="{EE120E4C-342F-41EC-9CD0-90B824E93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5408613"/>
              <a:ext cx="23813" cy="61913"/>
            </a:xfrm>
            <a:custGeom>
              <a:avLst/>
              <a:gdLst>
                <a:gd name="T0" fmla="*/ 38 w 38"/>
                <a:gd name="T1" fmla="*/ 0 h 97"/>
                <a:gd name="T2" fmla="*/ 14 w 38"/>
                <a:gd name="T3" fmla="*/ 0 h 97"/>
                <a:gd name="T4" fmla="*/ 0 w 38"/>
                <a:gd name="T5" fmla="*/ 97 h 97"/>
                <a:gd name="T6" fmla="*/ 24 w 38"/>
                <a:gd name="T7" fmla="*/ 97 h 97"/>
                <a:gd name="T8" fmla="*/ 38 w 38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7">
                  <a:moveTo>
                    <a:pt x="38" y="0"/>
                  </a:moveTo>
                  <a:lnTo>
                    <a:pt x="14" y="0"/>
                  </a:lnTo>
                  <a:lnTo>
                    <a:pt x="0" y="97"/>
                  </a:lnTo>
                  <a:lnTo>
                    <a:pt x="24" y="9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889">
              <a:extLst>
                <a:ext uri="{FF2B5EF4-FFF2-40B4-BE49-F238E27FC236}">
                  <a16:creationId xmlns:a16="http://schemas.microsoft.com/office/drawing/2014/main" id="{2F018E97-D7EC-4045-9FC9-47157F7EB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976" y="4981576"/>
              <a:ext cx="295275" cy="233363"/>
            </a:xfrm>
            <a:custGeom>
              <a:avLst/>
              <a:gdLst>
                <a:gd name="T0" fmla="*/ 408 w 466"/>
                <a:gd name="T1" fmla="*/ 309 h 367"/>
                <a:gd name="T2" fmla="*/ 408 w 466"/>
                <a:gd name="T3" fmla="*/ 52 h 367"/>
                <a:gd name="T4" fmla="*/ 357 w 466"/>
                <a:gd name="T5" fmla="*/ 0 h 367"/>
                <a:gd name="T6" fmla="*/ 52 w 466"/>
                <a:gd name="T7" fmla="*/ 0 h 367"/>
                <a:gd name="T8" fmla="*/ 0 w 466"/>
                <a:gd name="T9" fmla="*/ 52 h 367"/>
                <a:gd name="T10" fmla="*/ 0 w 466"/>
                <a:gd name="T11" fmla="*/ 316 h 367"/>
                <a:gd name="T12" fmla="*/ 52 w 466"/>
                <a:gd name="T13" fmla="*/ 367 h 367"/>
                <a:gd name="T14" fmla="*/ 357 w 466"/>
                <a:gd name="T15" fmla="*/ 367 h 367"/>
                <a:gd name="T16" fmla="*/ 466 w 466"/>
                <a:gd name="T17" fmla="*/ 367 h 367"/>
                <a:gd name="T18" fmla="*/ 408 w 466"/>
                <a:gd name="T19" fmla="*/ 309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6" h="367">
                  <a:moveTo>
                    <a:pt x="408" y="309"/>
                  </a:moveTo>
                  <a:lnTo>
                    <a:pt x="408" y="52"/>
                  </a:lnTo>
                  <a:cubicBezTo>
                    <a:pt x="408" y="24"/>
                    <a:pt x="385" y="0"/>
                    <a:pt x="357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2"/>
                  </a:cubicBezTo>
                  <a:lnTo>
                    <a:pt x="0" y="316"/>
                  </a:lnTo>
                  <a:cubicBezTo>
                    <a:pt x="0" y="344"/>
                    <a:pt x="23" y="367"/>
                    <a:pt x="52" y="367"/>
                  </a:cubicBezTo>
                  <a:lnTo>
                    <a:pt x="357" y="367"/>
                  </a:lnTo>
                  <a:lnTo>
                    <a:pt x="466" y="367"/>
                  </a:lnTo>
                  <a:lnTo>
                    <a:pt x="408" y="309"/>
                  </a:lnTo>
                  <a:close/>
                </a:path>
              </a:pathLst>
            </a:custGeom>
            <a:solidFill>
              <a:srgbClr val="49C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1890">
              <a:extLst>
                <a:ext uri="{FF2B5EF4-FFF2-40B4-BE49-F238E27FC236}">
                  <a16:creationId xmlns:a16="http://schemas.microsoft.com/office/drawing/2014/main" id="{69706E0C-A394-465F-A0CE-E59F064AC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013" y="5127626"/>
              <a:ext cx="28575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891">
              <a:extLst>
                <a:ext uri="{FF2B5EF4-FFF2-40B4-BE49-F238E27FC236}">
                  <a16:creationId xmlns:a16="http://schemas.microsoft.com/office/drawing/2014/main" id="{25C6CD18-F1BE-413C-AE29-5A9932C99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876" y="5145088"/>
              <a:ext cx="28575" cy="2381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892">
              <a:extLst>
                <a:ext uri="{FF2B5EF4-FFF2-40B4-BE49-F238E27FC236}">
                  <a16:creationId xmlns:a16="http://schemas.microsoft.com/office/drawing/2014/main" id="{3025C73D-661B-4CB1-8B72-EB0A7BF8F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38" y="5081588"/>
              <a:ext cx="28575" cy="87313"/>
            </a:xfrm>
            <a:prstGeom prst="rect">
              <a:avLst/>
            </a:pr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893">
              <a:extLst>
                <a:ext uri="{FF2B5EF4-FFF2-40B4-BE49-F238E27FC236}">
                  <a16:creationId xmlns:a16="http://schemas.microsoft.com/office/drawing/2014/main" id="{A6C242A9-8CB9-44FA-B65E-FA37D645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188" y="5038726"/>
              <a:ext cx="28575" cy="130175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894">
              <a:extLst>
                <a:ext uri="{FF2B5EF4-FFF2-40B4-BE49-F238E27FC236}">
                  <a16:creationId xmlns:a16="http://schemas.microsoft.com/office/drawing/2014/main" id="{74999C79-CC8D-48C2-91E3-E3BABAAFB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988" y="5400676"/>
              <a:ext cx="44450" cy="106363"/>
            </a:xfrm>
            <a:custGeom>
              <a:avLst/>
              <a:gdLst>
                <a:gd name="T0" fmla="*/ 28 w 69"/>
                <a:gd name="T1" fmla="*/ 17 h 167"/>
                <a:gd name="T2" fmla="*/ 20 w 69"/>
                <a:gd name="T3" fmla="*/ 12 h 167"/>
                <a:gd name="T4" fmla="*/ 18 w 69"/>
                <a:gd name="T5" fmla="*/ 13 h 167"/>
                <a:gd name="T6" fmla="*/ 15 w 69"/>
                <a:gd name="T7" fmla="*/ 3 h 167"/>
                <a:gd name="T8" fmla="*/ 11 w 69"/>
                <a:gd name="T9" fmla="*/ 1 h 167"/>
                <a:gd name="T10" fmla="*/ 0 w 69"/>
                <a:gd name="T11" fmla="*/ 4 h 167"/>
                <a:gd name="T12" fmla="*/ 0 w 69"/>
                <a:gd name="T13" fmla="*/ 4 h 167"/>
                <a:gd name="T14" fmla="*/ 4 w 69"/>
                <a:gd name="T15" fmla="*/ 17 h 167"/>
                <a:gd name="T16" fmla="*/ 8 w 69"/>
                <a:gd name="T17" fmla="*/ 15 h 167"/>
                <a:gd name="T18" fmla="*/ 52 w 69"/>
                <a:gd name="T19" fmla="*/ 167 h 167"/>
                <a:gd name="T20" fmla="*/ 69 w 69"/>
                <a:gd name="T21" fmla="*/ 162 h 167"/>
                <a:gd name="T22" fmla="*/ 28 w 69"/>
                <a:gd name="T23" fmla="*/ 1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167">
                  <a:moveTo>
                    <a:pt x="28" y="17"/>
                  </a:moveTo>
                  <a:cubicBezTo>
                    <a:pt x="27" y="13"/>
                    <a:pt x="24" y="11"/>
                    <a:pt x="20" y="12"/>
                  </a:cubicBezTo>
                  <a:lnTo>
                    <a:pt x="18" y="13"/>
                  </a:lnTo>
                  <a:lnTo>
                    <a:pt x="15" y="3"/>
                  </a:lnTo>
                  <a:cubicBezTo>
                    <a:pt x="14" y="1"/>
                    <a:pt x="12" y="0"/>
                    <a:pt x="11" y="1"/>
                  </a:cubicBezTo>
                  <a:lnTo>
                    <a:pt x="0" y="4"/>
                  </a:lnTo>
                  <a:lnTo>
                    <a:pt x="0" y="4"/>
                  </a:lnTo>
                  <a:lnTo>
                    <a:pt x="4" y="17"/>
                  </a:lnTo>
                  <a:lnTo>
                    <a:pt x="8" y="15"/>
                  </a:lnTo>
                  <a:lnTo>
                    <a:pt x="52" y="167"/>
                  </a:lnTo>
                  <a:lnTo>
                    <a:pt x="69" y="162"/>
                  </a:lnTo>
                  <a:lnTo>
                    <a:pt x="28" y="1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58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Lab</a:t>
            </a:r>
            <a:r>
              <a:rPr lang="bs-Latn-BA" dirty="0"/>
              <a:t>: </a:t>
            </a:r>
            <a:r>
              <a:rPr lang="en-US" dirty="0"/>
              <a:t>Configure Search</a:t>
            </a:r>
          </a:p>
        </p:txBody>
      </p:sp>
    </p:spTree>
    <p:extLst>
      <p:ext uri="{BB962C8B-B14F-4D97-AF65-F5344CB8AC3E}">
        <p14:creationId xmlns:p14="http://schemas.microsoft.com/office/powerpoint/2010/main" val="28673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65992"/>
            <a:ext cx="11018520" cy="553998"/>
          </a:xfrm>
        </p:spPr>
        <p:txBody>
          <a:bodyPr/>
          <a:lstStyle/>
          <a:p>
            <a:r>
              <a:rPr lang="bs-Latn-BA"/>
              <a:t>Module agenda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1" y="1444294"/>
            <a:ext cx="6850062" cy="1895904"/>
          </a:xfrm>
        </p:spPr>
        <p:txBody>
          <a:bodyPr/>
          <a:lstStyle/>
          <a:p>
            <a:r>
              <a:rPr lang="en-US" dirty="0"/>
              <a:t>Plan search </a:t>
            </a:r>
          </a:p>
          <a:p>
            <a:r>
              <a:rPr lang="en-US" dirty="0"/>
              <a:t>Configure search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C0C792-8DF9-42F3-9479-785736DD3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78680" y="3251106"/>
            <a:ext cx="3616880" cy="3250312"/>
            <a:chOff x="6746876" y="5080001"/>
            <a:chExt cx="642938" cy="573087"/>
          </a:xfrm>
        </p:grpSpPr>
        <p:sp>
          <p:nvSpPr>
            <p:cNvPr id="51" name="Freeform 2131">
              <a:extLst>
                <a:ext uri="{FF2B5EF4-FFF2-40B4-BE49-F238E27FC236}">
                  <a16:creationId xmlns:a16="http://schemas.microsoft.com/office/drawing/2014/main" id="{C4F67EF7-FDA7-4BCB-AA86-54D95BA6B0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0376" y="5116513"/>
              <a:ext cx="547688" cy="503238"/>
            </a:xfrm>
            <a:custGeom>
              <a:avLst/>
              <a:gdLst>
                <a:gd name="T0" fmla="*/ 751 w 864"/>
                <a:gd name="T1" fmla="*/ 701 h 793"/>
                <a:gd name="T2" fmla="*/ 446 w 864"/>
                <a:gd name="T3" fmla="*/ 780 h 793"/>
                <a:gd name="T4" fmla="*/ 586 w 864"/>
                <a:gd name="T5" fmla="*/ 580 h 793"/>
                <a:gd name="T6" fmla="*/ 751 w 864"/>
                <a:gd name="T7" fmla="*/ 701 h 793"/>
                <a:gd name="T8" fmla="*/ 362 w 864"/>
                <a:gd name="T9" fmla="*/ 430 h 793"/>
                <a:gd name="T10" fmla="*/ 428 w 864"/>
                <a:gd name="T11" fmla="*/ 779 h 793"/>
                <a:gd name="T12" fmla="*/ 62 w 864"/>
                <a:gd name="T13" fmla="*/ 568 h 793"/>
                <a:gd name="T14" fmla="*/ 362 w 864"/>
                <a:gd name="T15" fmla="*/ 430 h 793"/>
                <a:gd name="T16" fmla="*/ 177 w 864"/>
                <a:gd name="T17" fmla="*/ 279 h 793"/>
                <a:gd name="T18" fmla="*/ 359 w 864"/>
                <a:gd name="T19" fmla="*/ 413 h 793"/>
                <a:gd name="T20" fmla="*/ 360 w 864"/>
                <a:gd name="T21" fmla="*/ 420 h 793"/>
                <a:gd name="T22" fmla="*/ 61 w 864"/>
                <a:gd name="T23" fmla="*/ 558 h 793"/>
                <a:gd name="T24" fmla="*/ 177 w 864"/>
                <a:gd name="T25" fmla="*/ 279 h 793"/>
                <a:gd name="T26" fmla="*/ 32 w 864"/>
                <a:gd name="T27" fmla="*/ 160 h 793"/>
                <a:gd name="T28" fmla="*/ 212 w 864"/>
                <a:gd name="T29" fmla="*/ 171 h 793"/>
                <a:gd name="T30" fmla="*/ 173 w 864"/>
                <a:gd name="T31" fmla="*/ 264 h 793"/>
                <a:gd name="T32" fmla="*/ 32 w 864"/>
                <a:gd name="T33" fmla="*/ 160 h 793"/>
                <a:gd name="T34" fmla="*/ 277 w 864"/>
                <a:gd name="T35" fmla="*/ 15 h 793"/>
                <a:gd name="T36" fmla="*/ 216 w 864"/>
                <a:gd name="T37" fmla="*/ 161 h 793"/>
                <a:gd name="T38" fmla="*/ 33 w 864"/>
                <a:gd name="T39" fmla="*/ 150 h 793"/>
                <a:gd name="T40" fmla="*/ 277 w 864"/>
                <a:gd name="T41" fmla="*/ 15 h 793"/>
                <a:gd name="T42" fmla="*/ 313 w 864"/>
                <a:gd name="T43" fmla="*/ 167 h 793"/>
                <a:gd name="T44" fmla="*/ 226 w 864"/>
                <a:gd name="T45" fmla="*/ 162 h 793"/>
                <a:gd name="T46" fmla="*/ 285 w 864"/>
                <a:gd name="T47" fmla="*/ 21 h 793"/>
                <a:gd name="T48" fmla="*/ 313 w 864"/>
                <a:gd name="T49" fmla="*/ 167 h 793"/>
                <a:gd name="T50" fmla="*/ 356 w 864"/>
                <a:gd name="T51" fmla="*/ 399 h 793"/>
                <a:gd name="T52" fmla="*/ 181 w 864"/>
                <a:gd name="T53" fmla="*/ 270 h 793"/>
                <a:gd name="T54" fmla="*/ 222 w 864"/>
                <a:gd name="T55" fmla="*/ 171 h 793"/>
                <a:gd name="T56" fmla="*/ 315 w 864"/>
                <a:gd name="T57" fmla="*/ 177 h 793"/>
                <a:gd name="T58" fmla="*/ 356 w 864"/>
                <a:gd name="T59" fmla="*/ 399 h 793"/>
                <a:gd name="T60" fmla="*/ 825 w 864"/>
                <a:gd name="T61" fmla="*/ 206 h 793"/>
                <a:gd name="T62" fmla="*/ 376 w 864"/>
                <a:gd name="T63" fmla="*/ 413 h 793"/>
                <a:gd name="T64" fmla="*/ 368 w 864"/>
                <a:gd name="T65" fmla="*/ 407 h 793"/>
                <a:gd name="T66" fmla="*/ 325 w 864"/>
                <a:gd name="T67" fmla="*/ 177 h 793"/>
                <a:gd name="T68" fmla="*/ 825 w 864"/>
                <a:gd name="T69" fmla="*/ 206 h 793"/>
                <a:gd name="T70" fmla="*/ 578 w 864"/>
                <a:gd name="T71" fmla="*/ 574 h 793"/>
                <a:gd name="T72" fmla="*/ 437 w 864"/>
                <a:gd name="T73" fmla="*/ 776 h 793"/>
                <a:gd name="T74" fmla="*/ 371 w 864"/>
                <a:gd name="T75" fmla="*/ 426 h 793"/>
                <a:gd name="T76" fmla="*/ 375 w 864"/>
                <a:gd name="T77" fmla="*/ 424 h 793"/>
                <a:gd name="T78" fmla="*/ 578 w 864"/>
                <a:gd name="T79" fmla="*/ 574 h 793"/>
                <a:gd name="T80" fmla="*/ 584 w 864"/>
                <a:gd name="T81" fmla="*/ 566 h 793"/>
                <a:gd name="T82" fmla="*/ 385 w 864"/>
                <a:gd name="T83" fmla="*/ 420 h 793"/>
                <a:gd name="T84" fmla="*/ 830 w 864"/>
                <a:gd name="T85" fmla="*/ 215 h 793"/>
                <a:gd name="T86" fmla="*/ 584 w 864"/>
                <a:gd name="T87" fmla="*/ 566 h 793"/>
                <a:gd name="T88" fmla="*/ 848 w 864"/>
                <a:gd name="T89" fmla="*/ 207 h 793"/>
                <a:gd name="T90" fmla="*/ 864 w 864"/>
                <a:gd name="T91" fmla="*/ 199 h 793"/>
                <a:gd name="T92" fmla="*/ 323 w 864"/>
                <a:gd name="T93" fmla="*/ 167 h 793"/>
                <a:gd name="T94" fmla="*/ 292 w 864"/>
                <a:gd name="T95" fmla="*/ 3 h 793"/>
                <a:gd name="T96" fmla="*/ 287 w 864"/>
                <a:gd name="T97" fmla="*/ 4 h 793"/>
                <a:gd name="T98" fmla="*/ 285 w 864"/>
                <a:gd name="T99" fmla="*/ 0 h 793"/>
                <a:gd name="T100" fmla="*/ 15 w 864"/>
                <a:gd name="T101" fmla="*/ 149 h 793"/>
                <a:gd name="T102" fmla="*/ 0 w 864"/>
                <a:gd name="T103" fmla="*/ 148 h 793"/>
                <a:gd name="T104" fmla="*/ 169 w 864"/>
                <a:gd name="T105" fmla="*/ 273 h 793"/>
                <a:gd name="T106" fmla="*/ 48 w 864"/>
                <a:gd name="T107" fmla="*/ 564 h 793"/>
                <a:gd name="T108" fmla="*/ 41 w 864"/>
                <a:gd name="T109" fmla="*/ 567 h 793"/>
                <a:gd name="T110" fmla="*/ 432 w 864"/>
                <a:gd name="T111" fmla="*/ 792 h 793"/>
                <a:gd name="T112" fmla="*/ 434 w 864"/>
                <a:gd name="T113" fmla="*/ 793 h 793"/>
                <a:gd name="T114" fmla="*/ 773 w 864"/>
                <a:gd name="T115" fmla="*/ 705 h 793"/>
                <a:gd name="T116" fmla="*/ 592 w 864"/>
                <a:gd name="T117" fmla="*/ 572 h 793"/>
                <a:gd name="T118" fmla="*/ 848 w 864"/>
                <a:gd name="T119" fmla="*/ 207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4" h="793">
                  <a:moveTo>
                    <a:pt x="751" y="701"/>
                  </a:moveTo>
                  <a:lnTo>
                    <a:pt x="446" y="780"/>
                  </a:lnTo>
                  <a:lnTo>
                    <a:pt x="586" y="580"/>
                  </a:lnTo>
                  <a:lnTo>
                    <a:pt x="751" y="701"/>
                  </a:lnTo>
                  <a:close/>
                  <a:moveTo>
                    <a:pt x="362" y="430"/>
                  </a:moveTo>
                  <a:lnTo>
                    <a:pt x="428" y="779"/>
                  </a:lnTo>
                  <a:lnTo>
                    <a:pt x="62" y="568"/>
                  </a:lnTo>
                  <a:lnTo>
                    <a:pt x="362" y="430"/>
                  </a:lnTo>
                  <a:close/>
                  <a:moveTo>
                    <a:pt x="177" y="279"/>
                  </a:moveTo>
                  <a:lnTo>
                    <a:pt x="359" y="413"/>
                  </a:lnTo>
                  <a:lnTo>
                    <a:pt x="360" y="420"/>
                  </a:lnTo>
                  <a:lnTo>
                    <a:pt x="61" y="558"/>
                  </a:lnTo>
                  <a:lnTo>
                    <a:pt x="177" y="279"/>
                  </a:lnTo>
                  <a:close/>
                  <a:moveTo>
                    <a:pt x="32" y="160"/>
                  </a:moveTo>
                  <a:lnTo>
                    <a:pt x="212" y="171"/>
                  </a:lnTo>
                  <a:lnTo>
                    <a:pt x="173" y="264"/>
                  </a:lnTo>
                  <a:lnTo>
                    <a:pt x="32" y="160"/>
                  </a:lnTo>
                  <a:close/>
                  <a:moveTo>
                    <a:pt x="277" y="15"/>
                  </a:moveTo>
                  <a:lnTo>
                    <a:pt x="216" y="161"/>
                  </a:lnTo>
                  <a:lnTo>
                    <a:pt x="33" y="150"/>
                  </a:lnTo>
                  <a:lnTo>
                    <a:pt x="277" y="15"/>
                  </a:lnTo>
                  <a:close/>
                  <a:moveTo>
                    <a:pt x="313" y="167"/>
                  </a:moveTo>
                  <a:lnTo>
                    <a:pt x="226" y="162"/>
                  </a:lnTo>
                  <a:lnTo>
                    <a:pt x="285" y="21"/>
                  </a:lnTo>
                  <a:lnTo>
                    <a:pt x="313" y="167"/>
                  </a:lnTo>
                  <a:close/>
                  <a:moveTo>
                    <a:pt x="356" y="399"/>
                  </a:moveTo>
                  <a:lnTo>
                    <a:pt x="181" y="270"/>
                  </a:lnTo>
                  <a:lnTo>
                    <a:pt x="222" y="171"/>
                  </a:lnTo>
                  <a:lnTo>
                    <a:pt x="315" y="177"/>
                  </a:lnTo>
                  <a:lnTo>
                    <a:pt x="356" y="399"/>
                  </a:lnTo>
                  <a:close/>
                  <a:moveTo>
                    <a:pt x="825" y="206"/>
                  </a:moveTo>
                  <a:lnTo>
                    <a:pt x="376" y="413"/>
                  </a:lnTo>
                  <a:lnTo>
                    <a:pt x="368" y="407"/>
                  </a:lnTo>
                  <a:lnTo>
                    <a:pt x="325" y="177"/>
                  </a:lnTo>
                  <a:lnTo>
                    <a:pt x="825" y="206"/>
                  </a:lnTo>
                  <a:close/>
                  <a:moveTo>
                    <a:pt x="578" y="574"/>
                  </a:moveTo>
                  <a:lnTo>
                    <a:pt x="437" y="776"/>
                  </a:lnTo>
                  <a:lnTo>
                    <a:pt x="371" y="426"/>
                  </a:lnTo>
                  <a:lnTo>
                    <a:pt x="375" y="424"/>
                  </a:lnTo>
                  <a:lnTo>
                    <a:pt x="578" y="574"/>
                  </a:lnTo>
                  <a:close/>
                  <a:moveTo>
                    <a:pt x="584" y="566"/>
                  </a:moveTo>
                  <a:lnTo>
                    <a:pt x="385" y="420"/>
                  </a:lnTo>
                  <a:lnTo>
                    <a:pt x="830" y="215"/>
                  </a:lnTo>
                  <a:lnTo>
                    <a:pt x="584" y="566"/>
                  </a:lnTo>
                  <a:close/>
                  <a:moveTo>
                    <a:pt x="848" y="207"/>
                  </a:moveTo>
                  <a:lnTo>
                    <a:pt x="864" y="199"/>
                  </a:lnTo>
                  <a:lnTo>
                    <a:pt x="323" y="167"/>
                  </a:lnTo>
                  <a:lnTo>
                    <a:pt x="292" y="3"/>
                  </a:lnTo>
                  <a:lnTo>
                    <a:pt x="287" y="4"/>
                  </a:lnTo>
                  <a:lnTo>
                    <a:pt x="285" y="0"/>
                  </a:lnTo>
                  <a:lnTo>
                    <a:pt x="15" y="149"/>
                  </a:lnTo>
                  <a:lnTo>
                    <a:pt x="0" y="148"/>
                  </a:lnTo>
                  <a:lnTo>
                    <a:pt x="169" y="273"/>
                  </a:lnTo>
                  <a:lnTo>
                    <a:pt x="48" y="564"/>
                  </a:lnTo>
                  <a:lnTo>
                    <a:pt x="41" y="567"/>
                  </a:lnTo>
                  <a:lnTo>
                    <a:pt x="432" y="792"/>
                  </a:lnTo>
                  <a:lnTo>
                    <a:pt x="434" y="793"/>
                  </a:lnTo>
                  <a:lnTo>
                    <a:pt x="773" y="705"/>
                  </a:lnTo>
                  <a:lnTo>
                    <a:pt x="592" y="572"/>
                  </a:lnTo>
                  <a:lnTo>
                    <a:pt x="848" y="20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2132">
              <a:extLst>
                <a:ext uri="{FF2B5EF4-FFF2-40B4-BE49-F238E27FC236}">
                  <a16:creationId xmlns:a16="http://schemas.microsoft.com/office/drawing/2014/main" id="{F8DBB8EF-2431-427F-9316-CD6D94BE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501" y="5202238"/>
              <a:ext cx="87313" cy="87313"/>
            </a:xfrm>
            <a:prstGeom prst="ellipse">
              <a:avLst/>
            </a:prstGeom>
            <a:solidFill>
              <a:srgbClr val="0D7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2133">
              <a:extLst>
                <a:ext uri="{FF2B5EF4-FFF2-40B4-BE49-F238E27FC236}">
                  <a16:creationId xmlns:a16="http://schemas.microsoft.com/office/drawing/2014/main" id="{CE0269A0-7203-4F38-AD8B-EBCA10B09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8501" y="5580063"/>
              <a:ext cx="74613" cy="73025"/>
            </a:xfrm>
            <a:prstGeom prst="ellipse">
              <a:avLst/>
            </a:pr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2134">
              <a:extLst>
                <a:ext uri="{FF2B5EF4-FFF2-40B4-BE49-F238E27FC236}">
                  <a16:creationId xmlns:a16="http://schemas.microsoft.com/office/drawing/2014/main" id="{2CF78609-F6C4-433F-81F3-ED22C7BFE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501" y="5427663"/>
              <a:ext cx="98425" cy="98425"/>
            </a:xfrm>
            <a:prstGeom prst="ellipse">
              <a:avLst/>
            </a:prstGeom>
            <a:solidFill>
              <a:srgbClr val="0D7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135">
              <a:extLst>
                <a:ext uri="{FF2B5EF4-FFF2-40B4-BE49-F238E27FC236}">
                  <a16:creationId xmlns:a16="http://schemas.microsoft.com/office/drawing/2014/main" id="{3975896C-4AB0-48B3-B9F7-D0898787D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51" y="5080001"/>
              <a:ext cx="77788" cy="79375"/>
            </a:xfrm>
            <a:prstGeom prst="ellipse">
              <a:avLst/>
            </a:pr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36">
              <a:extLst>
                <a:ext uri="{FF2B5EF4-FFF2-40B4-BE49-F238E27FC236}">
                  <a16:creationId xmlns:a16="http://schemas.microsoft.com/office/drawing/2014/main" id="{C4DF9D15-5D26-40EA-9C77-D5C18201D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5526088"/>
              <a:ext cx="101600" cy="87313"/>
            </a:xfrm>
            <a:custGeom>
              <a:avLst/>
              <a:gdLst>
                <a:gd name="T0" fmla="*/ 118 w 160"/>
                <a:gd name="T1" fmla="*/ 0 h 136"/>
                <a:gd name="T2" fmla="*/ 42 w 160"/>
                <a:gd name="T3" fmla="*/ 0 h 136"/>
                <a:gd name="T4" fmla="*/ 0 w 160"/>
                <a:gd name="T5" fmla="*/ 42 h 136"/>
                <a:gd name="T6" fmla="*/ 0 w 160"/>
                <a:gd name="T7" fmla="*/ 65 h 136"/>
                <a:gd name="T8" fmla="*/ 42 w 160"/>
                <a:gd name="T9" fmla="*/ 107 h 136"/>
                <a:gd name="T10" fmla="*/ 60 w 160"/>
                <a:gd name="T11" fmla="*/ 107 h 136"/>
                <a:gd name="T12" fmla="*/ 60 w 160"/>
                <a:gd name="T13" fmla="*/ 136 h 136"/>
                <a:gd name="T14" fmla="*/ 89 w 160"/>
                <a:gd name="T15" fmla="*/ 107 h 136"/>
                <a:gd name="T16" fmla="*/ 118 w 160"/>
                <a:gd name="T17" fmla="*/ 107 h 136"/>
                <a:gd name="T18" fmla="*/ 160 w 160"/>
                <a:gd name="T19" fmla="*/ 65 h 136"/>
                <a:gd name="T20" fmla="*/ 160 w 160"/>
                <a:gd name="T21" fmla="*/ 42 h 136"/>
                <a:gd name="T22" fmla="*/ 118 w 160"/>
                <a:gd name="T2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136">
                  <a:moveTo>
                    <a:pt x="11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65"/>
                  </a:lnTo>
                  <a:cubicBezTo>
                    <a:pt x="0" y="88"/>
                    <a:pt x="19" y="107"/>
                    <a:pt x="42" y="107"/>
                  </a:cubicBezTo>
                  <a:lnTo>
                    <a:pt x="60" y="107"/>
                  </a:lnTo>
                  <a:lnTo>
                    <a:pt x="60" y="136"/>
                  </a:lnTo>
                  <a:lnTo>
                    <a:pt x="89" y="107"/>
                  </a:lnTo>
                  <a:lnTo>
                    <a:pt x="118" y="107"/>
                  </a:lnTo>
                  <a:cubicBezTo>
                    <a:pt x="141" y="107"/>
                    <a:pt x="160" y="88"/>
                    <a:pt x="160" y="65"/>
                  </a:cubicBezTo>
                  <a:lnTo>
                    <a:pt x="160" y="42"/>
                  </a:lnTo>
                  <a:cubicBezTo>
                    <a:pt x="160" y="19"/>
                    <a:pt x="141" y="0"/>
                    <a:pt x="118" y="0"/>
                  </a:cubicBezTo>
                  <a:close/>
                </a:path>
              </a:pathLst>
            </a:cu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2137">
              <a:extLst>
                <a:ext uri="{FF2B5EF4-FFF2-40B4-BE49-F238E27FC236}">
                  <a16:creationId xmlns:a16="http://schemas.microsoft.com/office/drawing/2014/main" id="{584BD953-38C9-49E1-BA70-517E5AD61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5553076"/>
              <a:ext cx="14288" cy="142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2138">
              <a:extLst>
                <a:ext uri="{FF2B5EF4-FFF2-40B4-BE49-F238E27FC236}">
                  <a16:creationId xmlns:a16="http://schemas.microsoft.com/office/drawing/2014/main" id="{204E5FF3-5828-4D4C-8582-F6B52F825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813" y="5553076"/>
              <a:ext cx="15875" cy="14288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2139">
              <a:extLst>
                <a:ext uri="{FF2B5EF4-FFF2-40B4-BE49-F238E27FC236}">
                  <a16:creationId xmlns:a16="http://schemas.microsoft.com/office/drawing/2014/main" id="{3B3CB3C4-3060-4847-B1DF-872E3C457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2026" y="5553076"/>
              <a:ext cx="15875" cy="14288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40">
              <a:extLst>
                <a:ext uri="{FF2B5EF4-FFF2-40B4-BE49-F238E27FC236}">
                  <a16:creationId xmlns:a16="http://schemas.microsoft.com/office/drawing/2014/main" id="{9F78415A-D9BC-4D96-A378-FC10FA7D8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876" y="5143501"/>
              <a:ext cx="141288" cy="142875"/>
            </a:xfrm>
            <a:custGeom>
              <a:avLst/>
              <a:gdLst>
                <a:gd name="T0" fmla="*/ 111 w 223"/>
                <a:gd name="T1" fmla="*/ 0 h 223"/>
                <a:gd name="T2" fmla="*/ 0 w 223"/>
                <a:gd name="T3" fmla="*/ 111 h 223"/>
                <a:gd name="T4" fmla="*/ 111 w 223"/>
                <a:gd name="T5" fmla="*/ 223 h 223"/>
                <a:gd name="T6" fmla="*/ 223 w 223"/>
                <a:gd name="T7" fmla="*/ 223 h 223"/>
                <a:gd name="T8" fmla="*/ 223 w 223"/>
                <a:gd name="T9" fmla="*/ 111 h 223"/>
                <a:gd name="T10" fmla="*/ 111 w 223"/>
                <a:gd name="T1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223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3"/>
                    <a:pt x="50" y="223"/>
                    <a:pt x="111" y="223"/>
                  </a:cubicBezTo>
                  <a:lnTo>
                    <a:pt x="223" y="223"/>
                  </a:lnTo>
                  <a:lnTo>
                    <a:pt x="223" y="111"/>
                  </a:lnTo>
                  <a:cubicBezTo>
                    <a:pt x="223" y="50"/>
                    <a:pt x="173" y="0"/>
                    <a:pt x="111" y="0"/>
                  </a:cubicBezTo>
                  <a:close/>
                </a:path>
              </a:pathLst>
            </a:cu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41">
              <a:extLst>
                <a:ext uri="{FF2B5EF4-FFF2-40B4-BE49-F238E27FC236}">
                  <a16:creationId xmlns:a16="http://schemas.microsoft.com/office/drawing/2014/main" id="{B2CFAA79-C967-4787-B33D-E5886D3D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6" y="5159376"/>
              <a:ext cx="344488" cy="387350"/>
            </a:xfrm>
            <a:custGeom>
              <a:avLst/>
              <a:gdLst>
                <a:gd name="T0" fmla="*/ 0 w 543"/>
                <a:gd name="T1" fmla="*/ 184 h 613"/>
                <a:gd name="T2" fmla="*/ 0 w 543"/>
                <a:gd name="T3" fmla="*/ 430 h 613"/>
                <a:gd name="T4" fmla="*/ 30 w 543"/>
                <a:gd name="T5" fmla="*/ 480 h 613"/>
                <a:gd name="T6" fmla="*/ 242 w 543"/>
                <a:gd name="T7" fmla="*/ 603 h 613"/>
                <a:gd name="T8" fmla="*/ 301 w 543"/>
                <a:gd name="T9" fmla="*/ 603 h 613"/>
                <a:gd name="T10" fmla="*/ 513 w 543"/>
                <a:gd name="T11" fmla="*/ 480 h 613"/>
                <a:gd name="T12" fmla="*/ 543 w 543"/>
                <a:gd name="T13" fmla="*/ 430 h 613"/>
                <a:gd name="T14" fmla="*/ 543 w 543"/>
                <a:gd name="T15" fmla="*/ 184 h 613"/>
                <a:gd name="T16" fmla="*/ 513 w 543"/>
                <a:gd name="T17" fmla="*/ 133 h 613"/>
                <a:gd name="T18" fmla="*/ 301 w 543"/>
                <a:gd name="T19" fmla="*/ 10 h 613"/>
                <a:gd name="T20" fmla="*/ 242 w 543"/>
                <a:gd name="T21" fmla="*/ 10 h 613"/>
                <a:gd name="T22" fmla="*/ 30 w 543"/>
                <a:gd name="T23" fmla="*/ 133 h 613"/>
                <a:gd name="T24" fmla="*/ 0 w 543"/>
                <a:gd name="T25" fmla="*/ 18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3" h="613">
                  <a:moveTo>
                    <a:pt x="0" y="184"/>
                  </a:moveTo>
                  <a:lnTo>
                    <a:pt x="0" y="430"/>
                  </a:lnTo>
                  <a:cubicBezTo>
                    <a:pt x="0" y="450"/>
                    <a:pt x="12" y="470"/>
                    <a:pt x="30" y="480"/>
                  </a:cubicBezTo>
                  <a:lnTo>
                    <a:pt x="242" y="603"/>
                  </a:lnTo>
                  <a:cubicBezTo>
                    <a:pt x="260" y="613"/>
                    <a:pt x="283" y="613"/>
                    <a:pt x="301" y="603"/>
                  </a:cubicBezTo>
                  <a:lnTo>
                    <a:pt x="513" y="480"/>
                  </a:lnTo>
                  <a:cubicBezTo>
                    <a:pt x="532" y="470"/>
                    <a:pt x="543" y="450"/>
                    <a:pt x="543" y="430"/>
                  </a:cubicBezTo>
                  <a:lnTo>
                    <a:pt x="543" y="184"/>
                  </a:lnTo>
                  <a:cubicBezTo>
                    <a:pt x="543" y="163"/>
                    <a:pt x="532" y="144"/>
                    <a:pt x="513" y="133"/>
                  </a:cubicBezTo>
                  <a:lnTo>
                    <a:pt x="301" y="10"/>
                  </a:lnTo>
                  <a:cubicBezTo>
                    <a:pt x="283" y="0"/>
                    <a:pt x="260" y="0"/>
                    <a:pt x="242" y="10"/>
                  </a:cubicBezTo>
                  <a:lnTo>
                    <a:pt x="30" y="133"/>
                  </a:lnTo>
                  <a:cubicBezTo>
                    <a:pt x="12" y="144"/>
                    <a:pt x="0" y="163"/>
                    <a:pt x="0" y="184"/>
                  </a:cubicBezTo>
                  <a:close/>
                </a:path>
              </a:pathLst>
            </a:cu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42">
              <a:extLst>
                <a:ext uri="{FF2B5EF4-FFF2-40B4-BE49-F238E27FC236}">
                  <a16:creationId xmlns:a16="http://schemas.microsoft.com/office/drawing/2014/main" id="{60B73766-5F24-40A7-9529-5450876F1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313" y="5187951"/>
              <a:ext cx="311150" cy="358775"/>
            </a:xfrm>
            <a:custGeom>
              <a:avLst/>
              <a:gdLst>
                <a:gd name="T0" fmla="*/ 242 w 491"/>
                <a:gd name="T1" fmla="*/ 11 h 568"/>
                <a:gd name="T2" fmla="*/ 29 w 491"/>
                <a:gd name="T3" fmla="*/ 134 h 568"/>
                <a:gd name="T4" fmla="*/ 0 w 491"/>
                <a:gd name="T5" fmla="*/ 184 h 568"/>
                <a:gd name="T6" fmla="*/ 0 w 491"/>
                <a:gd name="T7" fmla="*/ 430 h 568"/>
                <a:gd name="T8" fmla="*/ 4 w 491"/>
                <a:gd name="T9" fmla="*/ 450 h 568"/>
                <a:gd name="T10" fmla="*/ 190 w 491"/>
                <a:gd name="T11" fmla="*/ 558 h 568"/>
                <a:gd name="T12" fmla="*/ 249 w 491"/>
                <a:gd name="T13" fmla="*/ 558 h 568"/>
                <a:gd name="T14" fmla="*/ 461 w 491"/>
                <a:gd name="T15" fmla="*/ 435 h 568"/>
                <a:gd name="T16" fmla="*/ 491 w 491"/>
                <a:gd name="T17" fmla="*/ 385 h 568"/>
                <a:gd name="T18" fmla="*/ 491 w 491"/>
                <a:gd name="T19" fmla="*/ 139 h 568"/>
                <a:gd name="T20" fmla="*/ 487 w 491"/>
                <a:gd name="T21" fmla="*/ 118 h 568"/>
                <a:gd name="T22" fmla="*/ 300 w 491"/>
                <a:gd name="T23" fmla="*/ 11 h 568"/>
                <a:gd name="T24" fmla="*/ 242 w 491"/>
                <a:gd name="T25" fmla="*/ 1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1" h="568">
                  <a:moveTo>
                    <a:pt x="242" y="11"/>
                  </a:moveTo>
                  <a:lnTo>
                    <a:pt x="29" y="134"/>
                  </a:lnTo>
                  <a:cubicBezTo>
                    <a:pt x="11" y="144"/>
                    <a:pt x="0" y="163"/>
                    <a:pt x="0" y="184"/>
                  </a:cubicBezTo>
                  <a:lnTo>
                    <a:pt x="0" y="430"/>
                  </a:lnTo>
                  <a:cubicBezTo>
                    <a:pt x="0" y="437"/>
                    <a:pt x="1" y="444"/>
                    <a:pt x="4" y="450"/>
                  </a:cubicBezTo>
                  <a:lnTo>
                    <a:pt x="190" y="558"/>
                  </a:lnTo>
                  <a:cubicBezTo>
                    <a:pt x="208" y="568"/>
                    <a:pt x="231" y="568"/>
                    <a:pt x="249" y="558"/>
                  </a:cubicBezTo>
                  <a:lnTo>
                    <a:pt x="461" y="435"/>
                  </a:lnTo>
                  <a:cubicBezTo>
                    <a:pt x="480" y="425"/>
                    <a:pt x="491" y="405"/>
                    <a:pt x="491" y="385"/>
                  </a:cubicBezTo>
                  <a:lnTo>
                    <a:pt x="491" y="139"/>
                  </a:lnTo>
                  <a:cubicBezTo>
                    <a:pt x="491" y="132"/>
                    <a:pt x="489" y="125"/>
                    <a:pt x="487" y="118"/>
                  </a:cubicBezTo>
                  <a:lnTo>
                    <a:pt x="300" y="11"/>
                  </a:lnTo>
                  <a:cubicBezTo>
                    <a:pt x="282" y="0"/>
                    <a:pt x="260" y="0"/>
                    <a:pt x="242" y="11"/>
                  </a:cubicBez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43">
              <a:extLst>
                <a:ext uri="{FF2B5EF4-FFF2-40B4-BE49-F238E27FC236}">
                  <a16:creationId xmlns:a16="http://schemas.microsoft.com/office/drawing/2014/main" id="{9866DC4A-8733-4C45-A3D3-B2AF7199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1" y="5253038"/>
              <a:ext cx="150813" cy="92075"/>
            </a:xfrm>
            <a:custGeom>
              <a:avLst/>
              <a:gdLst>
                <a:gd name="T0" fmla="*/ 40 w 238"/>
                <a:gd name="T1" fmla="*/ 0 h 146"/>
                <a:gd name="T2" fmla="*/ 31 w 238"/>
                <a:gd name="T3" fmla="*/ 101 h 146"/>
                <a:gd name="T4" fmla="*/ 0 w 238"/>
                <a:gd name="T5" fmla="*/ 77 h 146"/>
                <a:gd name="T6" fmla="*/ 61 w 238"/>
                <a:gd name="T7" fmla="*/ 132 h 146"/>
                <a:gd name="T8" fmla="*/ 61 w 238"/>
                <a:gd name="T9" fmla="*/ 123 h 146"/>
                <a:gd name="T10" fmla="*/ 62 w 238"/>
                <a:gd name="T11" fmla="*/ 124 h 146"/>
                <a:gd name="T12" fmla="*/ 236 w 238"/>
                <a:gd name="T13" fmla="*/ 146 h 146"/>
                <a:gd name="T14" fmla="*/ 238 w 238"/>
                <a:gd name="T15" fmla="*/ 6 h 146"/>
                <a:gd name="T16" fmla="*/ 40 w 238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46">
                  <a:moveTo>
                    <a:pt x="40" y="0"/>
                  </a:moveTo>
                  <a:cubicBezTo>
                    <a:pt x="10" y="26"/>
                    <a:pt x="6" y="73"/>
                    <a:pt x="31" y="101"/>
                  </a:cubicBezTo>
                  <a:cubicBezTo>
                    <a:pt x="11" y="96"/>
                    <a:pt x="0" y="77"/>
                    <a:pt x="0" y="77"/>
                  </a:cubicBezTo>
                  <a:cubicBezTo>
                    <a:pt x="5" y="143"/>
                    <a:pt x="61" y="132"/>
                    <a:pt x="61" y="132"/>
                  </a:cubicBezTo>
                  <a:cubicBezTo>
                    <a:pt x="61" y="132"/>
                    <a:pt x="61" y="129"/>
                    <a:pt x="61" y="123"/>
                  </a:cubicBezTo>
                  <a:lnTo>
                    <a:pt x="62" y="124"/>
                  </a:lnTo>
                  <a:lnTo>
                    <a:pt x="236" y="146"/>
                  </a:lnTo>
                  <a:lnTo>
                    <a:pt x="238" y="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44">
              <a:extLst>
                <a:ext uri="{FF2B5EF4-FFF2-40B4-BE49-F238E27FC236}">
                  <a16:creationId xmlns:a16="http://schemas.microsoft.com/office/drawing/2014/main" id="{BD8C5DB1-B513-482C-8578-3BD3EAC6D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5951" y="5316538"/>
              <a:ext cx="242888" cy="230188"/>
            </a:xfrm>
            <a:custGeom>
              <a:avLst/>
              <a:gdLst>
                <a:gd name="T0" fmla="*/ 383 w 383"/>
                <a:gd name="T1" fmla="*/ 259 h 365"/>
                <a:gd name="T2" fmla="*/ 364 w 383"/>
                <a:gd name="T3" fmla="*/ 95 h 365"/>
                <a:gd name="T4" fmla="*/ 251 w 383"/>
                <a:gd name="T5" fmla="*/ 1 h 365"/>
                <a:gd name="T6" fmla="*/ 90 w 383"/>
                <a:gd name="T7" fmla="*/ 22 h 365"/>
                <a:gd name="T8" fmla="*/ 25 w 383"/>
                <a:gd name="T9" fmla="*/ 98 h 365"/>
                <a:gd name="T10" fmla="*/ 0 w 383"/>
                <a:gd name="T11" fmla="*/ 263 h 365"/>
                <a:gd name="T12" fmla="*/ 158 w 383"/>
                <a:gd name="T13" fmla="*/ 355 h 365"/>
                <a:gd name="T14" fmla="*/ 217 w 383"/>
                <a:gd name="T15" fmla="*/ 355 h 365"/>
                <a:gd name="T16" fmla="*/ 383 w 383"/>
                <a:gd name="T17" fmla="*/ 259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3" h="365">
                  <a:moveTo>
                    <a:pt x="383" y="259"/>
                  </a:moveTo>
                  <a:cubicBezTo>
                    <a:pt x="379" y="213"/>
                    <a:pt x="373" y="144"/>
                    <a:pt x="364" y="95"/>
                  </a:cubicBezTo>
                  <a:cubicBezTo>
                    <a:pt x="352" y="30"/>
                    <a:pt x="286" y="2"/>
                    <a:pt x="251" y="1"/>
                  </a:cubicBezTo>
                  <a:cubicBezTo>
                    <a:pt x="217" y="0"/>
                    <a:pt x="130" y="10"/>
                    <a:pt x="90" y="22"/>
                  </a:cubicBezTo>
                  <a:cubicBezTo>
                    <a:pt x="56" y="33"/>
                    <a:pt x="31" y="63"/>
                    <a:pt x="25" y="98"/>
                  </a:cubicBezTo>
                  <a:lnTo>
                    <a:pt x="0" y="263"/>
                  </a:lnTo>
                  <a:lnTo>
                    <a:pt x="158" y="355"/>
                  </a:lnTo>
                  <a:cubicBezTo>
                    <a:pt x="176" y="365"/>
                    <a:pt x="199" y="365"/>
                    <a:pt x="217" y="355"/>
                  </a:cubicBezTo>
                  <a:lnTo>
                    <a:pt x="383" y="259"/>
                  </a:lnTo>
                  <a:close/>
                </a:path>
              </a:pathLst>
            </a:custGeom>
            <a:solidFill>
              <a:srgbClr val="522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45">
              <a:extLst>
                <a:ext uri="{FF2B5EF4-FFF2-40B4-BE49-F238E27FC236}">
                  <a16:creationId xmlns:a16="http://schemas.microsoft.com/office/drawing/2014/main" id="{D75DA907-835C-4525-96F4-71BE95782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5951" y="5327651"/>
              <a:ext cx="71438" cy="180975"/>
            </a:xfrm>
            <a:custGeom>
              <a:avLst/>
              <a:gdLst>
                <a:gd name="T0" fmla="*/ 90 w 114"/>
                <a:gd name="T1" fmla="*/ 5 h 287"/>
                <a:gd name="T2" fmla="*/ 25 w 114"/>
                <a:gd name="T3" fmla="*/ 81 h 287"/>
                <a:gd name="T4" fmla="*/ 0 w 114"/>
                <a:gd name="T5" fmla="*/ 246 h 287"/>
                <a:gd name="T6" fmla="*/ 70 w 114"/>
                <a:gd name="T7" fmla="*/ 287 h 287"/>
                <a:gd name="T8" fmla="*/ 70 w 114"/>
                <a:gd name="T9" fmla="*/ 274 h 287"/>
                <a:gd name="T10" fmla="*/ 64 w 114"/>
                <a:gd name="T11" fmla="*/ 247 h 287"/>
                <a:gd name="T12" fmla="*/ 54 w 114"/>
                <a:gd name="T13" fmla="*/ 230 h 287"/>
                <a:gd name="T14" fmla="*/ 53 w 114"/>
                <a:gd name="T15" fmla="*/ 143 h 287"/>
                <a:gd name="T16" fmla="*/ 60 w 114"/>
                <a:gd name="T17" fmla="*/ 129 h 287"/>
                <a:gd name="T18" fmla="*/ 71 w 114"/>
                <a:gd name="T19" fmla="*/ 86 h 287"/>
                <a:gd name="T20" fmla="*/ 114 w 114"/>
                <a:gd name="T21" fmla="*/ 16 h 287"/>
                <a:gd name="T22" fmla="*/ 111 w 114"/>
                <a:gd name="T23" fmla="*/ 0 h 287"/>
                <a:gd name="T24" fmla="*/ 90 w 114"/>
                <a:gd name="T25" fmla="*/ 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287">
                  <a:moveTo>
                    <a:pt x="90" y="5"/>
                  </a:moveTo>
                  <a:cubicBezTo>
                    <a:pt x="56" y="16"/>
                    <a:pt x="31" y="46"/>
                    <a:pt x="25" y="81"/>
                  </a:cubicBezTo>
                  <a:lnTo>
                    <a:pt x="0" y="246"/>
                  </a:lnTo>
                  <a:lnTo>
                    <a:pt x="70" y="287"/>
                  </a:lnTo>
                  <a:lnTo>
                    <a:pt x="70" y="274"/>
                  </a:lnTo>
                  <a:cubicBezTo>
                    <a:pt x="71" y="265"/>
                    <a:pt x="68" y="255"/>
                    <a:pt x="64" y="247"/>
                  </a:cubicBezTo>
                  <a:lnTo>
                    <a:pt x="54" y="230"/>
                  </a:lnTo>
                  <a:cubicBezTo>
                    <a:pt x="40" y="203"/>
                    <a:pt x="39" y="170"/>
                    <a:pt x="53" y="143"/>
                  </a:cubicBezTo>
                  <a:lnTo>
                    <a:pt x="60" y="129"/>
                  </a:lnTo>
                  <a:cubicBezTo>
                    <a:pt x="67" y="116"/>
                    <a:pt x="71" y="101"/>
                    <a:pt x="71" y="86"/>
                  </a:cubicBezTo>
                  <a:cubicBezTo>
                    <a:pt x="71" y="56"/>
                    <a:pt x="87" y="29"/>
                    <a:pt x="114" y="16"/>
                  </a:cubicBezTo>
                  <a:lnTo>
                    <a:pt x="111" y="0"/>
                  </a:lnTo>
                  <a:cubicBezTo>
                    <a:pt x="103" y="2"/>
                    <a:pt x="96" y="3"/>
                    <a:pt x="90" y="5"/>
                  </a:cubicBezTo>
                  <a:close/>
                </a:path>
              </a:pathLst>
            </a:custGeom>
            <a:solidFill>
              <a:srgbClr val="401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46">
              <a:extLst>
                <a:ext uri="{FF2B5EF4-FFF2-40B4-BE49-F238E27FC236}">
                  <a16:creationId xmlns:a16="http://schemas.microsoft.com/office/drawing/2014/main" id="{99E13C52-E393-40F3-86CE-5202B4C7F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0401" y="5146676"/>
              <a:ext cx="139700" cy="223838"/>
            </a:xfrm>
            <a:custGeom>
              <a:avLst/>
              <a:gdLst>
                <a:gd name="T0" fmla="*/ 127 w 221"/>
                <a:gd name="T1" fmla="*/ 7 h 351"/>
                <a:gd name="T2" fmla="*/ 127 w 221"/>
                <a:gd name="T3" fmla="*/ 7 h 351"/>
                <a:gd name="T4" fmla="*/ 14 w 221"/>
                <a:gd name="T5" fmla="*/ 94 h 351"/>
                <a:gd name="T6" fmla="*/ 6 w 221"/>
                <a:gd name="T7" fmla="*/ 150 h 351"/>
                <a:gd name="T8" fmla="*/ 70 w 221"/>
                <a:gd name="T9" fmla="*/ 249 h 351"/>
                <a:gd name="T10" fmla="*/ 104 w 221"/>
                <a:gd name="T11" fmla="*/ 272 h 351"/>
                <a:gd name="T12" fmla="*/ 37 w 221"/>
                <a:gd name="T13" fmla="*/ 283 h 351"/>
                <a:gd name="T14" fmla="*/ 43 w 221"/>
                <a:gd name="T15" fmla="*/ 299 h 351"/>
                <a:gd name="T16" fmla="*/ 116 w 221"/>
                <a:gd name="T17" fmla="*/ 351 h 351"/>
                <a:gd name="T18" fmla="*/ 190 w 221"/>
                <a:gd name="T19" fmla="*/ 287 h 351"/>
                <a:gd name="T20" fmla="*/ 194 w 221"/>
                <a:gd name="T21" fmla="*/ 268 h 351"/>
                <a:gd name="T22" fmla="*/ 180 w 221"/>
                <a:gd name="T23" fmla="*/ 267 h 351"/>
                <a:gd name="T24" fmla="*/ 172 w 221"/>
                <a:gd name="T25" fmla="*/ 267 h 351"/>
                <a:gd name="T26" fmla="*/ 160 w 221"/>
                <a:gd name="T27" fmla="*/ 240 h 351"/>
                <a:gd name="T28" fmla="*/ 221 w 221"/>
                <a:gd name="T29" fmla="*/ 170 h 351"/>
                <a:gd name="T30" fmla="*/ 214 w 221"/>
                <a:gd name="T31" fmla="*/ 120 h 351"/>
                <a:gd name="T32" fmla="*/ 127 w 221"/>
                <a:gd name="T33" fmla="*/ 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351">
                  <a:moveTo>
                    <a:pt x="127" y="7"/>
                  </a:moveTo>
                  <a:lnTo>
                    <a:pt x="127" y="7"/>
                  </a:lnTo>
                  <a:cubicBezTo>
                    <a:pt x="72" y="0"/>
                    <a:pt x="21" y="38"/>
                    <a:pt x="14" y="94"/>
                  </a:cubicBezTo>
                  <a:lnTo>
                    <a:pt x="6" y="150"/>
                  </a:lnTo>
                  <a:cubicBezTo>
                    <a:pt x="0" y="195"/>
                    <a:pt x="28" y="237"/>
                    <a:pt x="70" y="249"/>
                  </a:cubicBezTo>
                  <a:lnTo>
                    <a:pt x="104" y="272"/>
                  </a:lnTo>
                  <a:cubicBezTo>
                    <a:pt x="81" y="275"/>
                    <a:pt x="57" y="279"/>
                    <a:pt x="37" y="283"/>
                  </a:cubicBezTo>
                  <a:lnTo>
                    <a:pt x="43" y="299"/>
                  </a:lnTo>
                  <a:cubicBezTo>
                    <a:pt x="54" y="331"/>
                    <a:pt x="83" y="351"/>
                    <a:pt x="116" y="351"/>
                  </a:cubicBezTo>
                  <a:cubicBezTo>
                    <a:pt x="153" y="350"/>
                    <a:pt x="184" y="324"/>
                    <a:pt x="190" y="287"/>
                  </a:cubicBezTo>
                  <a:lnTo>
                    <a:pt x="194" y="268"/>
                  </a:lnTo>
                  <a:cubicBezTo>
                    <a:pt x="189" y="267"/>
                    <a:pt x="184" y="267"/>
                    <a:pt x="180" y="267"/>
                  </a:cubicBezTo>
                  <a:cubicBezTo>
                    <a:pt x="178" y="267"/>
                    <a:pt x="175" y="267"/>
                    <a:pt x="172" y="267"/>
                  </a:cubicBezTo>
                  <a:lnTo>
                    <a:pt x="160" y="240"/>
                  </a:lnTo>
                  <a:cubicBezTo>
                    <a:pt x="185" y="225"/>
                    <a:pt x="216" y="202"/>
                    <a:pt x="221" y="170"/>
                  </a:cubicBezTo>
                  <a:lnTo>
                    <a:pt x="214" y="120"/>
                  </a:lnTo>
                  <a:cubicBezTo>
                    <a:pt x="221" y="65"/>
                    <a:pt x="182" y="14"/>
                    <a:pt x="127" y="7"/>
                  </a:cubicBez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47">
              <a:extLst>
                <a:ext uri="{FF2B5EF4-FFF2-40B4-BE49-F238E27FC236}">
                  <a16:creationId xmlns:a16="http://schemas.microsoft.com/office/drawing/2014/main" id="{16D269D0-FC13-4D76-8C4A-242E471DC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0401" y="5208588"/>
              <a:ext cx="50800" cy="93663"/>
            </a:xfrm>
            <a:custGeom>
              <a:avLst/>
              <a:gdLst>
                <a:gd name="T0" fmla="*/ 47 w 80"/>
                <a:gd name="T1" fmla="*/ 48 h 146"/>
                <a:gd name="T2" fmla="*/ 59 w 80"/>
                <a:gd name="T3" fmla="*/ 34 h 146"/>
                <a:gd name="T4" fmla="*/ 48 w 80"/>
                <a:gd name="T5" fmla="*/ 5 h 146"/>
                <a:gd name="T6" fmla="*/ 12 w 80"/>
                <a:gd name="T7" fmla="*/ 0 h 146"/>
                <a:gd name="T8" fmla="*/ 5 w 80"/>
                <a:gd name="T9" fmla="*/ 53 h 146"/>
                <a:gd name="T10" fmla="*/ 54 w 80"/>
                <a:gd name="T11" fmla="*/ 146 h 146"/>
                <a:gd name="T12" fmla="*/ 80 w 80"/>
                <a:gd name="T13" fmla="*/ 67 h 146"/>
                <a:gd name="T14" fmla="*/ 53 w 80"/>
                <a:gd name="T15" fmla="*/ 63 h 146"/>
                <a:gd name="T16" fmla="*/ 47 w 80"/>
                <a:gd name="T17" fmla="*/ 4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46">
                  <a:moveTo>
                    <a:pt x="47" y="48"/>
                  </a:moveTo>
                  <a:lnTo>
                    <a:pt x="59" y="34"/>
                  </a:lnTo>
                  <a:cubicBezTo>
                    <a:pt x="68" y="23"/>
                    <a:pt x="62" y="7"/>
                    <a:pt x="48" y="5"/>
                  </a:cubicBezTo>
                  <a:lnTo>
                    <a:pt x="12" y="0"/>
                  </a:lnTo>
                  <a:lnTo>
                    <a:pt x="5" y="53"/>
                  </a:lnTo>
                  <a:cubicBezTo>
                    <a:pt x="0" y="92"/>
                    <a:pt x="20" y="129"/>
                    <a:pt x="54" y="146"/>
                  </a:cubicBezTo>
                  <a:cubicBezTo>
                    <a:pt x="50" y="137"/>
                    <a:pt x="39" y="97"/>
                    <a:pt x="80" y="67"/>
                  </a:cubicBezTo>
                  <a:lnTo>
                    <a:pt x="53" y="63"/>
                  </a:lnTo>
                  <a:cubicBezTo>
                    <a:pt x="46" y="62"/>
                    <a:pt x="42" y="54"/>
                    <a:pt x="47" y="48"/>
                  </a:cubicBezTo>
                  <a:close/>
                </a:path>
              </a:pathLst>
            </a:custGeom>
            <a:solidFill>
              <a:srgbClr val="B48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48">
              <a:extLst>
                <a:ext uri="{FF2B5EF4-FFF2-40B4-BE49-F238E27FC236}">
                  <a16:creationId xmlns:a16="http://schemas.microsoft.com/office/drawing/2014/main" id="{F0FCAB2E-2FD0-4E02-9BD1-CA18167E7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5801" y="5265738"/>
              <a:ext cx="39688" cy="15875"/>
            </a:xfrm>
            <a:custGeom>
              <a:avLst/>
              <a:gdLst>
                <a:gd name="T0" fmla="*/ 0 w 63"/>
                <a:gd name="T1" fmla="*/ 0 h 24"/>
                <a:gd name="T2" fmla="*/ 29 w 63"/>
                <a:gd name="T3" fmla="*/ 22 h 24"/>
                <a:gd name="T4" fmla="*/ 63 w 63"/>
                <a:gd name="T5" fmla="*/ 9 h 24"/>
                <a:gd name="T6" fmla="*/ 0 w 63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4">
                  <a:moveTo>
                    <a:pt x="0" y="0"/>
                  </a:moveTo>
                  <a:cubicBezTo>
                    <a:pt x="6" y="12"/>
                    <a:pt x="16" y="20"/>
                    <a:pt x="29" y="22"/>
                  </a:cubicBezTo>
                  <a:cubicBezTo>
                    <a:pt x="43" y="24"/>
                    <a:pt x="55" y="18"/>
                    <a:pt x="63" y="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49">
              <a:extLst>
                <a:ext uri="{FF2B5EF4-FFF2-40B4-BE49-F238E27FC236}">
                  <a16:creationId xmlns:a16="http://schemas.microsoft.com/office/drawing/2014/main" id="{2B2D8EF1-0CFD-470A-AFDC-98A9C7799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1" y="5262563"/>
              <a:ext cx="11113" cy="12700"/>
            </a:xfrm>
            <a:custGeom>
              <a:avLst/>
              <a:gdLst>
                <a:gd name="T0" fmla="*/ 15 w 17"/>
                <a:gd name="T1" fmla="*/ 20 h 20"/>
                <a:gd name="T2" fmla="*/ 13 w 17"/>
                <a:gd name="T3" fmla="*/ 6 h 20"/>
                <a:gd name="T4" fmla="*/ 0 w 17"/>
                <a:gd name="T5" fmla="*/ 1 h 20"/>
                <a:gd name="T6" fmla="*/ 15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5" y="20"/>
                  </a:moveTo>
                  <a:cubicBezTo>
                    <a:pt x="17" y="16"/>
                    <a:pt x="16" y="10"/>
                    <a:pt x="13" y="6"/>
                  </a:cubicBezTo>
                  <a:cubicBezTo>
                    <a:pt x="10" y="2"/>
                    <a:pt x="5" y="0"/>
                    <a:pt x="0" y="1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B48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50">
              <a:extLst>
                <a:ext uri="{FF2B5EF4-FFF2-40B4-BE49-F238E27FC236}">
                  <a16:creationId xmlns:a16="http://schemas.microsoft.com/office/drawing/2014/main" id="{95BBF397-5CE9-4171-BF9D-EE44C8A3E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276" y="5221288"/>
              <a:ext cx="9525" cy="7938"/>
            </a:xfrm>
            <a:custGeom>
              <a:avLst/>
              <a:gdLst>
                <a:gd name="T0" fmla="*/ 8 w 16"/>
                <a:gd name="T1" fmla="*/ 9 h 12"/>
                <a:gd name="T2" fmla="*/ 13 w 16"/>
                <a:gd name="T3" fmla="*/ 12 h 12"/>
                <a:gd name="T4" fmla="*/ 15 w 16"/>
                <a:gd name="T5" fmla="*/ 9 h 12"/>
                <a:gd name="T6" fmla="*/ 9 w 16"/>
                <a:gd name="T7" fmla="*/ 0 h 12"/>
                <a:gd name="T8" fmla="*/ 1 w 16"/>
                <a:gd name="T9" fmla="*/ 7 h 12"/>
                <a:gd name="T10" fmla="*/ 1 w 16"/>
                <a:gd name="T11" fmla="*/ 11 h 12"/>
                <a:gd name="T12" fmla="*/ 8 w 16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8" y="9"/>
                  </a:moveTo>
                  <a:cubicBezTo>
                    <a:pt x="10" y="9"/>
                    <a:pt x="12" y="11"/>
                    <a:pt x="13" y="12"/>
                  </a:cubicBezTo>
                  <a:cubicBezTo>
                    <a:pt x="14" y="11"/>
                    <a:pt x="15" y="10"/>
                    <a:pt x="15" y="9"/>
                  </a:cubicBezTo>
                  <a:cubicBezTo>
                    <a:pt x="16" y="5"/>
                    <a:pt x="13" y="1"/>
                    <a:pt x="9" y="0"/>
                  </a:cubicBezTo>
                  <a:cubicBezTo>
                    <a:pt x="5" y="0"/>
                    <a:pt x="1" y="3"/>
                    <a:pt x="1" y="7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3" y="10"/>
                    <a:pt x="5" y="9"/>
                    <a:pt x="8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151">
              <a:extLst>
                <a:ext uri="{FF2B5EF4-FFF2-40B4-BE49-F238E27FC236}">
                  <a16:creationId xmlns:a16="http://schemas.microsoft.com/office/drawing/2014/main" id="{9912F836-CF21-412A-B051-5FE69963E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6" y="5229226"/>
              <a:ext cx="11113" cy="9525"/>
            </a:xfrm>
            <a:custGeom>
              <a:avLst/>
              <a:gdLst>
                <a:gd name="T0" fmla="*/ 7 w 16"/>
                <a:gd name="T1" fmla="*/ 11 h 14"/>
                <a:gd name="T2" fmla="*/ 13 w 16"/>
                <a:gd name="T3" fmla="*/ 14 h 14"/>
                <a:gd name="T4" fmla="*/ 15 w 16"/>
                <a:gd name="T5" fmla="*/ 9 h 14"/>
                <a:gd name="T6" fmla="*/ 9 w 16"/>
                <a:gd name="T7" fmla="*/ 1 h 14"/>
                <a:gd name="T8" fmla="*/ 1 w 16"/>
                <a:gd name="T9" fmla="*/ 7 h 14"/>
                <a:gd name="T10" fmla="*/ 2 w 16"/>
                <a:gd name="T11" fmla="*/ 12 h 14"/>
                <a:gd name="T12" fmla="*/ 7 w 16"/>
                <a:gd name="T13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4">
                  <a:moveTo>
                    <a:pt x="7" y="11"/>
                  </a:moveTo>
                  <a:cubicBezTo>
                    <a:pt x="10" y="11"/>
                    <a:pt x="11" y="12"/>
                    <a:pt x="13" y="14"/>
                  </a:cubicBezTo>
                  <a:cubicBezTo>
                    <a:pt x="14" y="12"/>
                    <a:pt x="15" y="11"/>
                    <a:pt x="15" y="9"/>
                  </a:cubicBezTo>
                  <a:cubicBezTo>
                    <a:pt x="16" y="5"/>
                    <a:pt x="13" y="1"/>
                    <a:pt x="9" y="1"/>
                  </a:cubicBezTo>
                  <a:cubicBezTo>
                    <a:pt x="5" y="0"/>
                    <a:pt x="1" y="3"/>
                    <a:pt x="1" y="7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3" y="11"/>
                    <a:pt x="5" y="10"/>
                    <a:pt x="7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152">
              <a:extLst>
                <a:ext uri="{FF2B5EF4-FFF2-40B4-BE49-F238E27FC236}">
                  <a16:creationId xmlns:a16="http://schemas.microsoft.com/office/drawing/2014/main" id="{DFCFDAC6-1379-4397-AC2C-0C8144DE1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0088" y="5305426"/>
              <a:ext cx="41275" cy="23813"/>
            </a:xfrm>
            <a:custGeom>
              <a:avLst/>
              <a:gdLst>
                <a:gd name="T0" fmla="*/ 32 w 65"/>
                <a:gd name="T1" fmla="*/ 5 h 37"/>
                <a:gd name="T2" fmla="*/ 23 w 65"/>
                <a:gd name="T3" fmla="*/ 4 h 37"/>
                <a:gd name="T4" fmla="*/ 8 w 65"/>
                <a:gd name="T5" fmla="*/ 0 h 37"/>
                <a:gd name="T6" fmla="*/ 0 w 65"/>
                <a:gd name="T7" fmla="*/ 37 h 37"/>
                <a:gd name="T8" fmla="*/ 65 w 65"/>
                <a:gd name="T9" fmla="*/ 4 h 37"/>
                <a:gd name="T10" fmla="*/ 32 w 65"/>
                <a:gd name="T1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37">
                  <a:moveTo>
                    <a:pt x="32" y="5"/>
                  </a:moveTo>
                  <a:lnTo>
                    <a:pt x="23" y="4"/>
                  </a:lnTo>
                  <a:cubicBezTo>
                    <a:pt x="18" y="3"/>
                    <a:pt x="13" y="2"/>
                    <a:pt x="8" y="0"/>
                  </a:cubicBezTo>
                  <a:cubicBezTo>
                    <a:pt x="6" y="21"/>
                    <a:pt x="0" y="37"/>
                    <a:pt x="0" y="37"/>
                  </a:cubicBezTo>
                  <a:cubicBezTo>
                    <a:pt x="33" y="34"/>
                    <a:pt x="54" y="17"/>
                    <a:pt x="65" y="4"/>
                  </a:cubicBezTo>
                  <a:cubicBezTo>
                    <a:pt x="54" y="6"/>
                    <a:pt x="43" y="6"/>
                    <a:pt x="32" y="5"/>
                  </a:cubicBezTo>
                  <a:close/>
                </a:path>
              </a:pathLst>
            </a:custGeom>
            <a:solidFill>
              <a:srgbClr val="B48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2153">
              <a:extLst>
                <a:ext uri="{FF2B5EF4-FFF2-40B4-BE49-F238E27FC236}">
                  <a16:creationId xmlns:a16="http://schemas.microsoft.com/office/drawing/2014/main" id="{C347D148-E0DA-4CF8-80DE-C8B02CE26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5224463"/>
              <a:ext cx="58738" cy="30163"/>
            </a:xfrm>
            <a:custGeom>
              <a:avLst/>
              <a:gdLst>
                <a:gd name="T0" fmla="*/ 81 w 93"/>
                <a:gd name="T1" fmla="*/ 24 h 48"/>
                <a:gd name="T2" fmla="*/ 77 w 93"/>
                <a:gd name="T3" fmla="*/ 25 h 48"/>
                <a:gd name="T4" fmla="*/ 77 w 93"/>
                <a:gd name="T5" fmla="*/ 24 h 48"/>
                <a:gd name="T6" fmla="*/ 53 w 93"/>
                <a:gd name="T7" fmla="*/ 0 h 48"/>
                <a:gd name="T8" fmla="*/ 30 w 93"/>
                <a:gd name="T9" fmla="*/ 18 h 48"/>
                <a:gd name="T10" fmla="*/ 17 w 93"/>
                <a:gd name="T11" fmla="*/ 13 h 48"/>
                <a:gd name="T12" fmla="*/ 0 w 93"/>
                <a:gd name="T13" fmla="*/ 30 h 48"/>
                <a:gd name="T14" fmla="*/ 17 w 93"/>
                <a:gd name="T15" fmla="*/ 48 h 48"/>
                <a:gd name="T16" fmla="*/ 81 w 93"/>
                <a:gd name="T17" fmla="*/ 48 h 48"/>
                <a:gd name="T18" fmla="*/ 93 w 93"/>
                <a:gd name="T19" fmla="*/ 36 h 48"/>
                <a:gd name="T20" fmla="*/ 81 w 93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81" y="24"/>
                  </a:moveTo>
                  <a:cubicBezTo>
                    <a:pt x="80" y="24"/>
                    <a:pt x="78" y="24"/>
                    <a:pt x="77" y="25"/>
                  </a:cubicBezTo>
                  <a:cubicBezTo>
                    <a:pt x="77" y="25"/>
                    <a:pt x="77" y="24"/>
                    <a:pt x="77" y="24"/>
                  </a:cubicBezTo>
                  <a:cubicBezTo>
                    <a:pt x="77" y="11"/>
                    <a:pt x="66" y="0"/>
                    <a:pt x="53" y="0"/>
                  </a:cubicBezTo>
                  <a:cubicBezTo>
                    <a:pt x="42" y="0"/>
                    <a:pt x="32" y="8"/>
                    <a:pt x="30" y="18"/>
                  </a:cubicBezTo>
                  <a:cubicBezTo>
                    <a:pt x="26" y="15"/>
                    <a:pt x="22" y="13"/>
                    <a:pt x="17" y="13"/>
                  </a:cubicBezTo>
                  <a:cubicBezTo>
                    <a:pt x="7" y="13"/>
                    <a:pt x="0" y="21"/>
                    <a:pt x="0" y="30"/>
                  </a:cubicBezTo>
                  <a:cubicBezTo>
                    <a:pt x="0" y="40"/>
                    <a:pt x="7" y="48"/>
                    <a:pt x="17" y="48"/>
                  </a:cubicBezTo>
                  <a:lnTo>
                    <a:pt x="81" y="48"/>
                  </a:lnTo>
                  <a:cubicBezTo>
                    <a:pt x="88" y="48"/>
                    <a:pt x="93" y="42"/>
                    <a:pt x="93" y="36"/>
                  </a:cubicBezTo>
                  <a:cubicBezTo>
                    <a:pt x="93" y="29"/>
                    <a:pt x="88" y="24"/>
                    <a:pt x="81" y="24"/>
                  </a:cubicBezTo>
                  <a:close/>
                </a:path>
              </a:pathLst>
            </a:custGeom>
            <a:solidFill>
              <a:srgbClr val="128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154">
              <a:extLst>
                <a:ext uri="{FF2B5EF4-FFF2-40B4-BE49-F238E27FC236}">
                  <a16:creationId xmlns:a16="http://schemas.microsoft.com/office/drawing/2014/main" id="{910FEB99-8C6C-43A5-B279-858C4CE7F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1076" y="5241926"/>
              <a:ext cx="28575" cy="33338"/>
            </a:xfrm>
            <a:custGeom>
              <a:avLst/>
              <a:gdLst>
                <a:gd name="T0" fmla="*/ 33 w 45"/>
                <a:gd name="T1" fmla="*/ 28 h 54"/>
                <a:gd name="T2" fmla="*/ 33 w 45"/>
                <a:gd name="T3" fmla="*/ 0 h 54"/>
                <a:gd name="T4" fmla="*/ 12 w 45"/>
                <a:gd name="T5" fmla="*/ 0 h 54"/>
                <a:gd name="T6" fmla="*/ 12 w 45"/>
                <a:gd name="T7" fmla="*/ 28 h 54"/>
                <a:gd name="T8" fmla="*/ 0 w 45"/>
                <a:gd name="T9" fmla="*/ 28 h 54"/>
                <a:gd name="T10" fmla="*/ 22 w 45"/>
                <a:gd name="T11" fmla="*/ 54 h 54"/>
                <a:gd name="T12" fmla="*/ 45 w 45"/>
                <a:gd name="T13" fmla="*/ 28 h 54"/>
                <a:gd name="T14" fmla="*/ 33 w 45"/>
                <a:gd name="T15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4">
                  <a:moveTo>
                    <a:pt x="33" y="28"/>
                  </a:moveTo>
                  <a:lnTo>
                    <a:pt x="33" y="0"/>
                  </a:lnTo>
                  <a:lnTo>
                    <a:pt x="12" y="0"/>
                  </a:lnTo>
                  <a:lnTo>
                    <a:pt x="12" y="28"/>
                  </a:lnTo>
                  <a:lnTo>
                    <a:pt x="0" y="28"/>
                  </a:lnTo>
                  <a:lnTo>
                    <a:pt x="22" y="54"/>
                  </a:lnTo>
                  <a:lnTo>
                    <a:pt x="45" y="28"/>
                  </a:lnTo>
                  <a:lnTo>
                    <a:pt x="33" y="28"/>
                  </a:lnTo>
                  <a:close/>
                </a:path>
              </a:pathLst>
            </a:custGeom>
            <a:solidFill>
              <a:srgbClr val="ED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155">
              <a:extLst>
                <a:ext uri="{FF2B5EF4-FFF2-40B4-BE49-F238E27FC236}">
                  <a16:creationId xmlns:a16="http://schemas.microsoft.com/office/drawing/2014/main" id="{609EE6A8-F48D-4279-AAB3-7DC5045D3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1" y="5103813"/>
              <a:ext cx="41275" cy="34925"/>
            </a:xfrm>
            <a:custGeom>
              <a:avLst/>
              <a:gdLst>
                <a:gd name="T0" fmla="*/ 59 w 65"/>
                <a:gd name="T1" fmla="*/ 30 h 54"/>
                <a:gd name="T2" fmla="*/ 59 w 65"/>
                <a:gd name="T3" fmla="*/ 30 h 54"/>
                <a:gd name="T4" fmla="*/ 59 w 65"/>
                <a:gd name="T5" fmla="*/ 31 h 54"/>
                <a:gd name="T6" fmla="*/ 59 w 65"/>
                <a:gd name="T7" fmla="*/ 31 h 54"/>
                <a:gd name="T8" fmla="*/ 32 w 65"/>
                <a:gd name="T9" fmla="*/ 54 h 54"/>
                <a:gd name="T10" fmla="*/ 6 w 65"/>
                <a:gd name="T11" fmla="*/ 30 h 54"/>
                <a:gd name="T12" fmla="*/ 6 w 65"/>
                <a:gd name="T13" fmla="*/ 30 h 54"/>
                <a:gd name="T14" fmla="*/ 0 w 65"/>
                <a:gd name="T15" fmla="*/ 17 h 54"/>
                <a:gd name="T16" fmla="*/ 18 w 65"/>
                <a:gd name="T17" fmla="*/ 0 h 54"/>
                <a:gd name="T18" fmla="*/ 33 w 65"/>
                <a:gd name="T19" fmla="*/ 8 h 54"/>
                <a:gd name="T20" fmla="*/ 48 w 65"/>
                <a:gd name="T21" fmla="*/ 0 h 54"/>
                <a:gd name="T22" fmla="*/ 65 w 65"/>
                <a:gd name="T23" fmla="*/ 17 h 54"/>
                <a:gd name="T24" fmla="*/ 59 w 65"/>
                <a:gd name="T25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54">
                  <a:moveTo>
                    <a:pt x="59" y="30"/>
                  </a:moveTo>
                  <a:lnTo>
                    <a:pt x="59" y="30"/>
                  </a:lnTo>
                  <a:lnTo>
                    <a:pt x="59" y="31"/>
                  </a:lnTo>
                  <a:cubicBezTo>
                    <a:pt x="59" y="31"/>
                    <a:pt x="59" y="31"/>
                    <a:pt x="59" y="31"/>
                  </a:cubicBezTo>
                  <a:lnTo>
                    <a:pt x="32" y="54"/>
                  </a:lnTo>
                  <a:lnTo>
                    <a:pt x="6" y="30"/>
                  </a:lnTo>
                  <a:lnTo>
                    <a:pt x="6" y="30"/>
                  </a:lnTo>
                  <a:cubicBezTo>
                    <a:pt x="2" y="27"/>
                    <a:pt x="0" y="22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4" y="0"/>
                    <a:pt x="30" y="3"/>
                    <a:pt x="33" y="8"/>
                  </a:cubicBezTo>
                  <a:cubicBezTo>
                    <a:pt x="36" y="3"/>
                    <a:pt x="41" y="0"/>
                    <a:pt x="48" y="0"/>
                  </a:cubicBezTo>
                  <a:cubicBezTo>
                    <a:pt x="57" y="0"/>
                    <a:pt x="65" y="8"/>
                    <a:pt x="65" y="17"/>
                  </a:cubicBezTo>
                  <a:cubicBezTo>
                    <a:pt x="65" y="22"/>
                    <a:pt x="63" y="27"/>
                    <a:pt x="59" y="30"/>
                  </a:cubicBezTo>
                  <a:close/>
                </a:path>
              </a:pathLst>
            </a:cu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156">
              <a:extLst>
                <a:ext uri="{FF2B5EF4-FFF2-40B4-BE49-F238E27FC236}">
                  <a16:creationId xmlns:a16="http://schemas.microsoft.com/office/drawing/2014/main" id="{0D095F37-7FE8-4ECA-99A8-48756301D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5801" y="5454651"/>
              <a:ext cx="111125" cy="85725"/>
            </a:xfrm>
            <a:custGeom>
              <a:avLst/>
              <a:gdLst>
                <a:gd name="T0" fmla="*/ 109 w 176"/>
                <a:gd name="T1" fmla="*/ 135 h 135"/>
                <a:gd name="T2" fmla="*/ 176 w 176"/>
                <a:gd name="T3" fmla="*/ 96 h 135"/>
                <a:gd name="T4" fmla="*/ 0 w 176"/>
                <a:gd name="T5" fmla="*/ 0 h 135"/>
                <a:gd name="T6" fmla="*/ 109 w 176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35">
                  <a:moveTo>
                    <a:pt x="109" y="135"/>
                  </a:moveTo>
                  <a:lnTo>
                    <a:pt x="176" y="96"/>
                  </a:lnTo>
                  <a:lnTo>
                    <a:pt x="0" y="0"/>
                  </a:lnTo>
                  <a:lnTo>
                    <a:pt x="109" y="135"/>
                  </a:lnTo>
                  <a:close/>
                </a:path>
              </a:pathLst>
            </a:custGeom>
            <a:solidFill>
              <a:srgbClr val="401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157">
              <a:extLst>
                <a:ext uri="{FF2B5EF4-FFF2-40B4-BE49-F238E27FC236}">
                  <a16:creationId xmlns:a16="http://schemas.microsoft.com/office/drawing/2014/main" id="{8ECE8159-031A-4DDC-A3E9-9F10271B7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876" y="5434013"/>
              <a:ext cx="57150" cy="20638"/>
            </a:xfrm>
            <a:custGeom>
              <a:avLst/>
              <a:gdLst>
                <a:gd name="T0" fmla="*/ 0 w 91"/>
                <a:gd name="T1" fmla="*/ 17 h 33"/>
                <a:gd name="T2" fmla="*/ 66 w 91"/>
                <a:gd name="T3" fmla="*/ 33 h 33"/>
                <a:gd name="T4" fmla="*/ 91 w 91"/>
                <a:gd name="T5" fmla="*/ 13 h 33"/>
                <a:gd name="T6" fmla="*/ 10 w 91"/>
                <a:gd name="T7" fmla="*/ 13 h 33"/>
                <a:gd name="T8" fmla="*/ 0 w 91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33">
                  <a:moveTo>
                    <a:pt x="0" y="17"/>
                  </a:moveTo>
                  <a:lnTo>
                    <a:pt x="66" y="33"/>
                  </a:lnTo>
                  <a:lnTo>
                    <a:pt x="91" y="13"/>
                  </a:lnTo>
                  <a:cubicBezTo>
                    <a:pt x="65" y="1"/>
                    <a:pt x="35" y="0"/>
                    <a:pt x="10" y="13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401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158">
              <a:extLst>
                <a:ext uri="{FF2B5EF4-FFF2-40B4-BE49-F238E27FC236}">
                  <a16:creationId xmlns:a16="http://schemas.microsoft.com/office/drawing/2014/main" id="{91D5FB8B-C211-4B17-AB7C-F2AAFA640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438" y="5316538"/>
              <a:ext cx="84138" cy="123825"/>
            </a:xfrm>
            <a:custGeom>
              <a:avLst/>
              <a:gdLst>
                <a:gd name="T0" fmla="*/ 97 w 131"/>
                <a:gd name="T1" fmla="*/ 1 h 195"/>
                <a:gd name="T2" fmla="*/ 12 w 131"/>
                <a:gd name="T3" fmla="*/ 14 h 195"/>
                <a:gd name="T4" fmla="*/ 6 w 131"/>
                <a:gd name="T5" fmla="*/ 17 h 195"/>
                <a:gd name="T6" fmla="*/ 6 w 131"/>
                <a:gd name="T7" fmla="*/ 17 h 195"/>
                <a:gd name="T8" fmla="*/ 6 w 131"/>
                <a:gd name="T9" fmla="*/ 17 h 195"/>
                <a:gd name="T10" fmla="*/ 6 w 131"/>
                <a:gd name="T11" fmla="*/ 17 h 195"/>
                <a:gd name="T12" fmla="*/ 0 w 131"/>
                <a:gd name="T13" fmla="*/ 25 h 195"/>
                <a:gd name="T14" fmla="*/ 4 w 131"/>
                <a:gd name="T15" fmla="*/ 24 h 195"/>
                <a:gd name="T16" fmla="*/ 28 w 131"/>
                <a:gd name="T17" fmla="*/ 187 h 195"/>
                <a:gd name="T18" fmla="*/ 38 w 131"/>
                <a:gd name="T19" fmla="*/ 194 h 195"/>
                <a:gd name="T20" fmla="*/ 122 w 131"/>
                <a:gd name="T21" fmla="*/ 182 h 195"/>
                <a:gd name="T22" fmla="*/ 123 w 131"/>
                <a:gd name="T23" fmla="*/ 186 h 195"/>
                <a:gd name="T24" fmla="*/ 129 w 131"/>
                <a:gd name="T25" fmla="*/ 178 h 195"/>
                <a:gd name="T26" fmla="*/ 129 w 131"/>
                <a:gd name="T27" fmla="*/ 178 h 195"/>
                <a:gd name="T28" fmla="*/ 131 w 131"/>
                <a:gd name="T29" fmla="*/ 172 h 195"/>
                <a:gd name="T30" fmla="*/ 106 w 131"/>
                <a:gd name="T31" fmla="*/ 8 h 195"/>
                <a:gd name="T32" fmla="*/ 97 w 131"/>
                <a:gd name="T33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95">
                  <a:moveTo>
                    <a:pt x="97" y="1"/>
                  </a:moveTo>
                  <a:lnTo>
                    <a:pt x="12" y="14"/>
                  </a:lnTo>
                  <a:cubicBezTo>
                    <a:pt x="9" y="14"/>
                    <a:pt x="8" y="15"/>
                    <a:pt x="6" y="17"/>
                  </a:cubicBezTo>
                  <a:lnTo>
                    <a:pt x="6" y="17"/>
                  </a:lnTo>
                  <a:lnTo>
                    <a:pt x="6" y="17"/>
                  </a:lnTo>
                  <a:cubicBezTo>
                    <a:pt x="6" y="17"/>
                    <a:pt x="6" y="17"/>
                    <a:pt x="6" y="17"/>
                  </a:cubicBezTo>
                  <a:lnTo>
                    <a:pt x="0" y="25"/>
                  </a:lnTo>
                  <a:lnTo>
                    <a:pt x="4" y="24"/>
                  </a:lnTo>
                  <a:lnTo>
                    <a:pt x="28" y="187"/>
                  </a:lnTo>
                  <a:cubicBezTo>
                    <a:pt x="29" y="191"/>
                    <a:pt x="34" y="195"/>
                    <a:pt x="38" y="194"/>
                  </a:cubicBezTo>
                  <a:lnTo>
                    <a:pt x="122" y="182"/>
                  </a:lnTo>
                  <a:lnTo>
                    <a:pt x="123" y="186"/>
                  </a:lnTo>
                  <a:lnTo>
                    <a:pt x="129" y="178"/>
                  </a:lnTo>
                  <a:lnTo>
                    <a:pt x="129" y="178"/>
                  </a:lnTo>
                  <a:cubicBezTo>
                    <a:pt x="130" y="176"/>
                    <a:pt x="131" y="174"/>
                    <a:pt x="131" y="172"/>
                  </a:cubicBezTo>
                  <a:lnTo>
                    <a:pt x="106" y="8"/>
                  </a:lnTo>
                  <a:cubicBezTo>
                    <a:pt x="106" y="4"/>
                    <a:pt x="101" y="0"/>
                    <a:pt x="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2159">
              <a:extLst>
                <a:ext uri="{FF2B5EF4-FFF2-40B4-BE49-F238E27FC236}">
                  <a16:creationId xmlns:a16="http://schemas.microsoft.com/office/drawing/2014/main" id="{795E0A5B-3D2F-44D2-9882-86025BC97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7851" y="5321301"/>
              <a:ext cx="82550" cy="122238"/>
            </a:xfrm>
            <a:custGeom>
              <a:avLst/>
              <a:gdLst>
                <a:gd name="T0" fmla="*/ 120 w 128"/>
                <a:gd name="T1" fmla="*/ 182 h 195"/>
                <a:gd name="T2" fmla="*/ 35 w 128"/>
                <a:gd name="T3" fmla="*/ 194 h 195"/>
                <a:gd name="T4" fmla="*/ 25 w 128"/>
                <a:gd name="T5" fmla="*/ 187 h 195"/>
                <a:gd name="T6" fmla="*/ 1 w 128"/>
                <a:gd name="T7" fmla="*/ 23 h 195"/>
                <a:gd name="T8" fmla="*/ 8 w 128"/>
                <a:gd name="T9" fmla="*/ 14 h 195"/>
                <a:gd name="T10" fmla="*/ 93 w 128"/>
                <a:gd name="T11" fmla="*/ 1 h 195"/>
                <a:gd name="T12" fmla="*/ 103 w 128"/>
                <a:gd name="T13" fmla="*/ 8 h 195"/>
                <a:gd name="T14" fmla="*/ 127 w 128"/>
                <a:gd name="T15" fmla="*/ 172 h 195"/>
                <a:gd name="T16" fmla="*/ 120 w 128"/>
                <a:gd name="T17" fmla="*/ 18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95">
                  <a:moveTo>
                    <a:pt x="120" y="182"/>
                  </a:moveTo>
                  <a:lnTo>
                    <a:pt x="35" y="194"/>
                  </a:lnTo>
                  <a:cubicBezTo>
                    <a:pt x="30" y="195"/>
                    <a:pt x="26" y="191"/>
                    <a:pt x="25" y="187"/>
                  </a:cubicBezTo>
                  <a:lnTo>
                    <a:pt x="1" y="23"/>
                  </a:lnTo>
                  <a:cubicBezTo>
                    <a:pt x="0" y="19"/>
                    <a:pt x="4" y="14"/>
                    <a:pt x="8" y="14"/>
                  </a:cubicBezTo>
                  <a:lnTo>
                    <a:pt x="93" y="1"/>
                  </a:lnTo>
                  <a:cubicBezTo>
                    <a:pt x="98" y="0"/>
                    <a:pt x="102" y="4"/>
                    <a:pt x="103" y="8"/>
                  </a:cubicBezTo>
                  <a:lnTo>
                    <a:pt x="127" y="172"/>
                  </a:lnTo>
                  <a:cubicBezTo>
                    <a:pt x="128" y="176"/>
                    <a:pt x="125" y="181"/>
                    <a:pt x="120" y="1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60">
              <a:extLst>
                <a:ext uri="{FF2B5EF4-FFF2-40B4-BE49-F238E27FC236}">
                  <a16:creationId xmlns:a16="http://schemas.microsoft.com/office/drawing/2014/main" id="{15A23815-44A5-42D9-8FAF-DEDF8A0A2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6" y="5332413"/>
              <a:ext cx="73025" cy="111125"/>
            </a:xfrm>
            <a:custGeom>
              <a:avLst/>
              <a:gdLst>
                <a:gd name="T0" fmla="*/ 0 w 113"/>
                <a:gd name="T1" fmla="*/ 96 h 176"/>
                <a:gd name="T2" fmla="*/ 10 w 113"/>
                <a:gd name="T3" fmla="*/ 168 h 176"/>
                <a:gd name="T4" fmla="*/ 20 w 113"/>
                <a:gd name="T5" fmla="*/ 175 h 176"/>
                <a:gd name="T6" fmla="*/ 105 w 113"/>
                <a:gd name="T7" fmla="*/ 163 h 176"/>
                <a:gd name="T8" fmla="*/ 112 w 113"/>
                <a:gd name="T9" fmla="*/ 153 h 176"/>
                <a:gd name="T10" fmla="*/ 90 w 113"/>
                <a:gd name="T11" fmla="*/ 0 h 176"/>
                <a:gd name="T12" fmla="*/ 0 w 113"/>
                <a:gd name="T13" fmla="*/ 9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76">
                  <a:moveTo>
                    <a:pt x="0" y="96"/>
                  </a:moveTo>
                  <a:lnTo>
                    <a:pt x="10" y="168"/>
                  </a:lnTo>
                  <a:cubicBezTo>
                    <a:pt x="11" y="172"/>
                    <a:pt x="15" y="176"/>
                    <a:pt x="20" y="175"/>
                  </a:cubicBezTo>
                  <a:lnTo>
                    <a:pt x="105" y="163"/>
                  </a:lnTo>
                  <a:cubicBezTo>
                    <a:pt x="110" y="162"/>
                    <a:pt x="113" y="157"/>
                    <a:pt x="112" y="153"/>
                  </a:cubicBezTo>
                  <a:lnTo>
                    <a:pt x="90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61">
              <a:extLst>
                <a:ext uri="{FF2B5EF4-FFF2-40B4-BE49-F238E27FC236}">
                  <a16:creationId xmlns:a16="http://schemas.microsoft.com/office/drawing/2014/main" id="{5DB13854-B886-4DE0-A2DC-197DA9A95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13" y="5334001"/>
              <a:ext cx="11113" cy="11113"/>
            </a:xfrm>
            <a:custGeom>
              <a:avLst/>
              <a:gdLst>
                <a:gd name="T0" fmla="*/ 16 w 16"/>
                <a:gd name="T1" fmla="*/ 7 h 17"/>
                <a:gd name="T2" fmla="*/ 9 w 16"/>
                <a:gd name="T3" fmla="*/ 16 h 17"/>
                <a:gd name="T4" fmla="*/ 0 w 16"/>
                <a:gd name="T5" fmla="*/ 9 h 17"/>
                <a:gd name="T6" fmla="*/ 7 w 16"/>
                <a:gd name="T7" fmla="*/ 0 h 17"/>
                <a:gd name="T8" fmla="*/ 16 w 1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7"/>
                  </a:moveTo>
                  <a:cubicBezTo>
                    <a:pt x="16" y="11"/>
                    <a:pt x="13" y="15"/>
                    <a:pt x="9" y="16"/>
                  </a:cubicBezTo>
                  <a:cubicBezTo>
                    <a:pt x="5" y="17"/>
                    <a:pt x="1" y="14"/>
                    <a:pt x="0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11" y="0"/>
                    <a:pt x="15" y="3"/>
                    <a:pt x="16" y="7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62">
              <a:extLst>
                <a:ext uri="{FF2B5EF4-FFF2-40B4-BE49-F238E27FC236}">
                  <a16:creationId xmlns:a16="http://schemas.microsoft.com/office/drawing/2014/main" id="{8C3311E1-1844-4E0F-99B3-A76EAD749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8176" y="5103813"/>
              <a:ext cx="25400" cy="34925"/>
            </a:xfrm>
            <a:custGeom>
              <a:avLst/>
              <a:gdLst>
                <a:gd name="T0" fmla="*/ 21 w 39"/>
                <a:gd name="T1" fmla="*/ 0 h 54"/>
                <a:gd name="T2" fmla="*/ 11 w 39"/>
                <a:gd name="T3" fmla="*/ 4 h 54"/>
                <a:gd name="T4" fmla="*/ 15 w 39"/>
                <a:gd name="T5" fmla="*/ 10 h 54"/>
                <a:gd name="T6" fmla="*/ 13 w 39"/>
                <a:gd name="T7" fmla="*/ 34 h 54"/>
                <a:gd name="T8" fmla="*/ 0 w 39"/>
                <a:gd name="T9" fmla="*/ 48 h 54"/>
                <a:gd name="T10" fmla="*/ 6 w 39"/>
                <a:gd name="T11" fmla="*/ 54 h 54"/>
                <a:gd name="T12" fmla="*/ 33 w 39"/>
                <a:gd name="T13" fmla="*/ 31 h 54"/>
                <a:gd name="T14" fmla="*/ 33 w 39"/>
                <a:gd name="T15" fmla="*/ 31 h 54"/>
                <a:gd name="T16" fmla="*/ 33 w 39"/>
                <a:gd name="T17" fmla="*/ 30 h 54"/>
                <a:gd name="T18" fmla="*/ 33 w 39"/>
                <a:gd name="T19" fmla="*/ 30 h 54"/>
                <a:gd name="T20" fmla="*/ 39 w 39"/>
                <a:gd name="T21" fmla="*/ 17 h 54"/>
                <a:gd name="T22" fmla="*/ 21 w 39"/>
                <a:gd name="T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4">
                  <a:moveTo>
                    <a:pt x="21" y="0"/>
                  </a:moveTo>
                  <a:cubicBezTo>
                    <a:pt x="17" y="0"/>
                    <a:pt x="14" y="1"/>
                    <a:pt x="11" y="4"/>
                  </a:cubicBezTo>
                  <a:lnTo>
                    <a:pt x="15" y="10"/>
                  </a:lnTo>
                  <a:cubicBezTo>
                    <a:pt x="20" y="18"/>
                    <a:pt x="19" y="28"/>
                    <a:pt x="13" y="34"/>
                  </a:cubicBezTo>
                  <a:lnTo>
                    <a:pt x="0" y="48"/>
                  </a:lnTo>
                  <a:lnTo>
                    <a:pt x="6" y="54"/>
                  </a:lnTo>
                  <a:lnTo>
                    <a:pt x="33" y="31"/>
                  </a:lnTo>
                  <a:cubicBezTo>
                    <a:pt x="33" y="31"/>
                    <a:pt x="33" y="31"/>
                    <a:pt x="33" y="31"/>
                  </a:cubicBezTo>
                  <a:lnTo>
                    <a:pt x="33" y="30"/>
                  </a:lnTo>
                  <a:lnTo>
                    <a:pt x="33" y="30"/>
                  </a:lnTo>
                  <a:cubicBezTo>
                    <a:pt x="37" y="27"/>
                    <a:pt x="39" y="22"/>
                    <a:pt x="39" y="17"/>
                  </a:cubicBezTo>
                  <a:cubicBezTo>
                    <a:pt x="39" y="8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163">
              <a:extLst>
                <a:ext uri="{FF2B5EF4-FFF2-40B4-BE49-F238E27FC236}">
                  <a16:creationId xmlns:a16="http://schemas.microsoft.com/office/drawing/2014/main" id="{8536DA7B-298C-4520-A2E9-E1C40011D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6" y="5372101"/>
              <a:ext cx="150813" cy="88900"/>
            </a:xfrm>
            <a:custGeom>
              <a:avLst/>
              <a:gdLst>
                <a:gd name="T0" fmla="*/ 173 w 239"/>
                <a:gd name="T1" fmla="*/ 78 h 141"/>
                <a:gd name="T2" fmla="*/ 151 w 239"/>
                <a:gd name="T3" fmla="*/ 52 h 141"/>
                <a:gd name="T4" fmla="*/ 137 w 239"/>
                <a:gd name="T5" fmla="*/ 39 h 141"/>
                <a:gd name="T6" fmla="*/ 122 w 239"/>
                <a:gd name="T7" fmla="*/ 9 h 141"/>
                <a:gd name="T8" fmla="*/ 110 w 239"/>
                <a:gd name="T9" fmla="*/ 1 h 141"/>
                <a:gd name="T10" fmla="*/ 106 w 239"/>
                <a:gd name="T11" fmla="*/ 0 h 141"/>
                <a:gd name="T12" fmla="*/ 110 w 239"/>
                <a:gd name="T13" fmla="*/ 24 h 141"/>
                <a:gd name="T14" fmla="*/ 93 w 239"/>
                <a:gd name="T15" fmla="*/ 17 h 141"/>
                <a:gd name="T16" fmla="*/ 93 w 239"/>
                <a:gd name="T17" fmla="*/ 17 h 141"/>
                <a:gd name="T18" fmla="*/ 49 w 239"/>
                <a:gd name="T19" fmla="*/ 7 h 141"/>
                <a:gd name="T20" fmla="*/ 4 w 239"/>
                <a:gd name="T21" fmla="*/ 11 h 141"/>
                <a:gd name="T22" fmla="*/ 4 w 239"/>
                <a:gd name="T23" fmla="*/ 16 h 141"/>
                <a:gd name="T24" fmla="*/ 16 w 239"/>
                <a:gd name="T25" fmla="*/ 26 h 141"/>
                <a:gd name="T26" fmla="*/ 45 w 239"/>
                <a:gd name="T27" fmla="*/ 26 h 141"/>
                <a:gd name="T28" fmla="*/ 81 w 239"/>
                <a:gd name="T29" fmla="*/ 38 h 141"/>
                <a:gd name="T30" fmla="*/ 41 w 239"/>
                <a:gd name="T31" fmla="*/ 35 h 141"/>
                <a:gd name="T32" fmla="*/ 0 w 239"/>
                <a:gd name="T33" fmla="*/ 50 h 141"/>
                <a:gd name="T34" fmla="*/ 1 w 239"/>
                <a:gd name="T35" fmla="*/ 53 h 141"/>
                <a:gd name="T36" fmla="*/ 18 w 239"/>
                <a:gd name="T37" fmla="*/ 61 h 141"/>
                <a:gd name="T38" fmla="*/ 38 w 239"/>
                <a:gd name="T39" fmla="*/ 54 h 141"/>
                <a:gd name="T40" fmla="*/ 82 w 239"/>
                <a:gd name="T41" fmla="*/ 61 h 141"/>
                <a:gd name="T42" fmla="*/ 82 w 239"/>
                <a:gd name="T43" fmla="*/ 61 h 141"/>
                <a:gd name="T44" fmla="*/ 40 w 239"/>
                <a:gd name="T45" fmla="*/ 58 h 141"/>
                <a:gd name="T46" fmla="*/ 7 w 239"/>
                <a:gd name="T47" fmla="*/ 75 h 141"/>
                <a:gd name="T48" fmla="*/ 8 w 239"/>
                <a:gd name="T49" fmla="*/ 77 h 141"/>
                <a:gd name="T50" fmla="*/ 25 w 239"/>
                <a:gd name="T51" fmla="*/ 83 h 141"/>
                <a:gd name="T52" fmla="*/ 43 w 239"/>
                <a:gd name="T53" fmla="*/ 73 h 141"/>
                <a:gd name="T54" fmla="*/ 76 w 239"/>
                <a:gd name="T55" fmla="*/ 82 h 141"/>
                <a:gd name="T56" fmla="*/ 42 w 239"/>
                <a:gd name="T57" fmla="*/ 82 h 141"/>
                <a:gd name="T58" fmla="*/ 23 w 239"/>
                <a:gd name="T59" fmla="*/ 100 h 141"/>
                <a:gd name="T60" fmla="*/ 25 w 239"/>
                <a:gd name="T61" fmla="*/ 102 h 141"/>
                <a:gd name="T62" fmla="*/ 40 w 239"/>
                <a:gd name="T63" fmla="*/ 104 h 141"/>
                <a:gd name="T64" fmla="*/ 52 w 239"/>
                <a:gd name="T65" fmla="*/ 97 h 141"/>
                <a:gd name="T66" fmla="*/ 71 w 239"/>
                <a:gd name="T67" fmla="*/ 107 h 141"/>
                <a:gd name="T68" fmla="*/ 71 w 239"/>
                <a:gd name="T69" fmla="*/ 107 h 141"/>
                <a:gd name="T70" fmla="*/ 71 w 239"/>
                <a:gd name="T71" fmla="*/ 107 h 141"/>
                <a:gd name="T72" fmla="*/ 103 w 239"/>
                <a:gd name="T73" fmla="*/ 113 h 141"/>
                <a:gd name="T74" fmla="*/ 155 w 239"/>
                <a:gd name="T75" fmla="*/ 123 h 141"/>
                <a:gd name="T76" fmla="*/ 203 w 239"/>
                <a:gd name="T77" fmla="*/ 141 h 141"/>
                <a:gd name="T78" fmla="*/ 231 w 239"/>
                <a:gd name="T79" fmla="*/ 136 h 141"/>
                <a:gd name="T80" fmla="*/ 239 w 239"/>
                <a:gd name="T81" fmla="*/ 105 h 141"/>
                <a:gd name="T82" fmla="*/ 239 w 239"/>
                <a:gd name="T83" fmla="*/ 101 h 141"/>
                <a:gd name="T84" fmla="*/ 173 w 239"/>
                <a:gd name="T85" fmla="*/ 7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141">
                  <a:moveTo>
                    <a:pt x="173" y="78"/>
                  </a:moveTo>
                  <a:lnTo>
                    <a:pt x="151" y="52"/>
                  </a:lnTo>
                  <a:cubicBezTo>
                    <a:pt x="146" y="47"/>
                    <a:pt x="142" y="43"/>
                    <a:pt x="137" y="39"/>
                  </a:cubicBezTo>
                  <a:lnTo>
                    <a:pt x="122" y="9"/>
                  </a:lnTo>
                  <a:cubicBezTo>
                    <a:pt x="119" y="5"/>
                    <a:pt x="115" y="2"/>
                    <a:pt x="110" y="1"/>
                  </a:cubicBezTo>
                  <a:lnTo>
                    <a:pt x="106" y="0"/>
                  </a:lnTo>
                  <a:lnTo>
                    <a:pt x="110" y="24"/>
                  </a:lnTo>
                  <a:lnTo>
                    <a:pt x="93" y="17"/>
                  </a:lnTo>
                  <a:lnTo>
                    <a:pt x="93" y="17"/>
                  </a:lnTo>
                  <a:lnTo>
                    <a:pt x="49" y="7"/>
                  </a:lnTo>
                  <a:lnTo>
                    <a:pt x="4" y="11"/>
                  </a:lnTo>
                  <a:lnTo>
                    <a:pt x="4" y="16"/>
                  </a:lnTo>
                  <a:cubicBezTo>
                    <a:pt x="5" y="22"/>
                    <a:pt x="10" y="26"/>
                    <a:pt x="16" y="26"/>
                  </a:cubicBezTo>
                  <a:lnTo>
                    <a:pt x="45" y="26"/>
                  </a:lnTo>
                  <a:lnTo>
                    <a:pt x="81" y="38"/>
                  </a:lnTo>
                  <a:lnTo>
                    <a:pt x="41" y="35"/>
                  </a:lnTo>
                  <a:lnTo>
                    <a:pt x="0" y="50"/>
                  </a:lnTo>
                  <a:lnTo>
                    <a:pt x="1" y="53"/>
                  </a:lnTo>
                  <a:cubicBezTo>
                    <a:pt x="4" y="60"/>
                    <a:pt x="11" y="63"/>
                    <a:pt x="18" y="61"/>
                  </a:cubicBezTo>
                  <a:lnTo>
                    <a:pt x="38" y="54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40" y="58"/>
                  </a:lnTo>
                  <a:lnTo>
                    <a:pt x="7" y="75"/>
                  </a:lnTo>
                  <a:lnTo>
                    <a:pt x="8" y="77"/>
                  </a:lnTo>
                  <a:cubicBezTo>
                    <a:pt x="11" y="83"/>
                    <a:pt x="19" y="86"/>
                    <a:pt x="25" y="83"/>
                  </a:cubicBezTo>
                  <a:lnTo>
                    <a:pt x="43" y="73"/>
                  </a:lnTo>
                  <a:lnTo>
                    <a:pt x="76" y="82"/>
                  </a:lnTo>
                  <a:lnTo>
                    <a:pt x="42" y="82"/>
                  </a:lnTo>
                  <a:lnTo>
                    <a:pt x="23" y="100"/>
                  </a:lnTo>
                  <a:lnTo>
                    <a:pt x="25" y="102"/>
                  </a:lnTo>
                  <a:cubicBezTo>
                    <a:pt x="29" y="106"/>
                    <a:pt x="35" y="107"/>
                    <a:pt x="40" y="104"/>
                  </a:cubicBezTo>
                  <a:lnTo>
                    <a:pt x="52" y="97"/>
                  </a:lnTo>
                  <a:lnTo>
                    <a:pt x="71" y="107"/>
                  </a:lnTo>
                  <a:lnTo>
                    <a:pt x="71" y="107"/>
                  </a:lnTo>
                  <a:lnTo>
                    <a:pt x="71" y="107"/>
                  </a:lnTo>
                  <a:lnTo>
                    <a:pt x="103" y="113"/>
                  </a:lnTo>
                  <a:cubicBezTo>
                    <a:pt x="120" y="120"/>
                    <a:pt x="137" y="123"/>
                    <a:pt x="155" y="123"/>
                  </a:cubicBezTo>
                  <a:lnTo>
                    <a:pt x="203" y="141"/>
                  </a:lnTo>
                  <a:lnTo>
                    <a:pt x="231" y="136"/>
                  </a:lnTo>
                  <a:cubicBezTo>
                    <a:pt x="231" y="136"/>
                    <a:pt x="239" y="128"/>
                    <a:pt x="239" y="105"/>
                  </a:cubicBezTo>
                  <a:lnTo>
                    <a:pt x="239" y="101"/>
                  </a:lnTo>
                  <a:lnTo>
                    <a:pt x="173" y="78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64">
              <a:extLst>
                <a:ext uri="{FF2B5EF4-FFF2-40B4-BE49-F238E27FC236}">
                  <a16:creationId xmlns:a16="http://schemas.microsoft.com/office/drawing/2014/main" id="{0E2C1278-7C24-48C9-ADDD-C2D62C09C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5434013"/>
              <a:ext cx="112713" cy="38100"/>
            </a:xfrm>
            <a:custGeom>
              <a:avLst/>
              <a:gdLst>
                <a:gd name="T0" fmla="*/ 19 w 179"/>
                <a:gd name="T1" fmla="*/ 10 h 62"/>
                <a:gd name="T2" fmla="*/ 19 w 179"/>
                <a:gd name="T3" fmla="*/ 10 h 62"/>
                <a:gd name="T4" fmla="*/ 49 w 179"/>
                <a:gd name="T5" fmla="*/ 22 h 62"/>
                <a:gd name="T6" fmla="*/ 102 w 179"/>
                <a:gd name="T7" fmla="*/ 33 h 62"/>
                <a:gd name="T8" fmla="*/ 155 w 179"/>
                <a:gd name="T9" fmla="*/ 62 h 62"/>
                <a:gd name="T10" fmla="*/ 179 w 179"/>
                <a:gd name="T11" fmla="*/ 39 h 62"/>
                <a:gd name="T12" fmla="*/ 122 w 179"/>
                <a:gd name="T13" fmla="*/ 18 h 62"/>
                <a:gd name="T14" fmla="*/ 92 w 179"/>
                <a:gd name="T15" fmla="*/ 12 h 62"/>
                <a:gd name="T16" fmla="*/ 69 w 179"/>
                <a:gd name="T17" fmla="*/ 12 h 62"/>
                <a:gd name="T18" fmla="*/ 39 w 179"/>
                <a:gd name="T19" fmla="*/ 9 h 62"/>
                <a:gd name="T20" fmla="*/ 0 w 179"/>
                <a:gd name="T21" fmla="*/ 0 h 62"/>
                <a:gd name="T22" fmla="*/ 19 w 179"/>
                <a:gd name="T23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62">
                  <a:moveTo>
                    <a:pt x="19" y="10"/>
                  </a:moveTo>
                  <a:lnTo>
                    <a:pt x="19" y="10"/>
                  </a:lnTo>
                  <a:lnTo>
                    <a:pt x="49" y="22"/>
                  </a:lnTo>
                  <a:cubicBezTo>
                    <a:pt x="66" y="29"/>
                    <a:pt x="84" y="33"/>
                    <a:pt x="102" y="33"/>
                  </a:cubicBezTo>
                  <a:lnTo>
                    <a:pt x="155" y="62"/>
                  </a:lnTo>
                  <a:cubicBezTo>
                    <a:pt x="165" y="56"/>
                    <a:pt x="173" y="48"/>
                    <a:pt x="179" y="39"/>
                  </a:cubicBezTo>
                  <a:lnTo>
                    <a:pt x="122" y="18"/>
                  </a:lnTo>
                  <a:cubicBezTo>
                    <a:pt x="112" y="14"/>
                    <a:pt x="102" y="12"/>
                    <a:pt x="92" y="12"/>
                  </a:cubicBezTo>
                  <a:lnTo>
                    <a:pt x="69" y="12"/>
                  </a:lnTo>
                  <a:cubicBezTo>
                    <a:pt x="59" y="12"/>
                    <a:pt x="49" y="11"/>
                    <a:pt x="39" y="9"/>
                  </a:cubicBez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B48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65">
              <a:extLst>
                <a:ext uri="{FF2B5EF4-FFF2-40B4-BE49-F238E27FC236}">
                  <a16:creationId xmlns:a16="http://schemas.microsoft.com/office/drawing/2014/main" id="{D8EBCF15-F747-4B5B-8677-667E148906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1826" y="5129213"/>
              <a:ext cx="184150" cy="219075"/>
            </a:xfrm>
            <a:custGeom>
              <a:avLst/>
              <a:gdLst>
                <a:gd name="T0" fmla="*/ 238 w 292"/>
                <a:gd name="T1" fmla="*/ 210 h 345"/>
                <a:gd name="T2" fmla="*/ 247 w 292"/>
                <a:gd name="T3" fmla="*/ 173 h 345"/>
                <a:gd name="T4" fmla="*/ 252 w 292"/>
                <a:gd name="T5" fmla="*/ 157 h 345"/>
                <a:gd name="T6" fmla="*/ 255 w 292"/>
                <a:gd name="T7" fmla="*/ 164 h 345"/>
                <a:gd name="T8" fmla="*/ 257 w 292"/>
                <a:gd name="T9" fmla="*/ 167 h 345"/>
                <a:gd name="T10" fmla="*/ 257 w 292"/>
                <a:gd name="T11" fmla="*/ 168 h 345"/>
                <a:gd name="T12" fmla="*/ 258 w 292"/>
                <a:gd name="T13" fmla="*/ 170 h 345"/>
                <a:gd name="T14" fmla="*/ 258 w 292"/>
                <a:gd name="T15" fmla="*/ 171 h 345"/>
                <a:gd name="T16" fmla="*/ 259 w 292"/>
                <a:gd name="T17" fmla="*/ 173 h 345"/>
                <a:gd name="T18" fmla="*/ 259 w 292"/>
                <a:gd name="T19" fmla="*/ 175 h 345"/>
                <a:gd name="T20" fmla="*/ 238 w 292"/>
                <a:gd name="T21" fmla="*/ 210 h 345"/>
                <a:gd name="T22" fmla="*/ 260 w 292"/>
                <a:gd name="T23" fmla="*/ 292 h 345"/>
                <a:gd name="T24" fmla="*/ 272 w 292"/>
                <a:gd name="T25" fmla="*/ 166 h 345"/>
                <a:gd name="T26" fmla="*/ 186 w 292"/>
                <a:gd name="T27" fmla="*/ 20 h 345"/>
                <a:gd name="T28" fmla="*/ 44 w 292"/>
                <a:gd name="T29" fmla="*/ 107 h 345"/>
                <a:gd name="T30" fmla="*/ 0 w 292"/>
                <a:gd name="T31" fmla="*/ 124 h 345"/>
                <a:gd name="T32" fmla="*/ 64 w 292"/>
                <a:gd name="T33" fmla="*/ 126 h 345"/>
                <a:gd name="T34" fmla="*/ 57 w 292"/>
                <a:gd name="T35" fmla="*/ 130 h 345"/>
                <a:gd name="T36" fmla="*/ 56 w 292"/>
                <a:gd name="T37" fmla="*/ 135 h 345"/>
                <a:gd name="T38" fmla="*/ 62 w 292"/>
                <a:gd name="T39" fmla="*/ 136 h 345"/>
                <a:gd name="T40" fmla="*/ 97 w 292"/>
                <a:gd name="T41" fmla="*/ 141 h 345"/>
                <a:gd name="T42" fmla="*/ 100 w 292"/>
                <a:gd name="T43" fmla="*/ 142 h 345"/>
                <a:gd name="T44" fmla="*/ 102 w 292"/>
                <a:gd name="T45" fmla="*/ 141 h 345"/>
                <a:gd name="T46" fmla="*/ 103 w 292"/>
                <a:gd name="T47" fmla="*/ 136 h 345"/>
                <a:gd name="T48" fmla="*/ 69 w 292"/>
                <a:gd name="T49" fmla="*/ 125 h 345"/>
                <a:gd name="T50" fmla="*/ 129 w 292"/>
                <a:gd name="T51" fmla="*/ 83 h 345"/>
                <a:gd name="T52" fmla="*/ 168 w 292"/>
                <a:gd name="T53" fmla="*/ 140 h 345"/>
                <a:gd name="T54" fmla="*/ 160 w 292"/>
                <a:gd name="T55" fmla="*/ 144 h 345"/>
                <a:gd name="T56" fmla="*/ 159 w 292"/>
                <a:gd name="T57" fmla="*/ 150 h 345"/>
                <a:gd name="T58" fmla="*/ 165 w 292"/>
                <a:gd name="T59" fmla="*/ 151 h 345"/>
                <a:gd name="T60" fmla="*/ 176 w 292"/>
                <a:gd name="T61" fmla="*/ 146 h 345"/>
                <a:gd name="T62" fmla="*/ 217 w 292"/>
                <a:gd name="T63" fmla="*/ 167 h 345"/>
                <a:gd name="T64" fmla="*/ 292 w 292"/>
                <a:gd name="T65" fmla="*/ 345 h 345"/>
                <a:gd name="T66" fmla="*/ 260 w 292"/>
                <a:gd name="T67" fmla="*/ 29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2" h="345">
                  <a:moveTo>
                    <a:pt x="238" y="210"/>
                  </a:moveTo>
                  <a:lnTo>
                    <a:pt x="247" y="173"/>
                  </a:lnTo>
                  <a:lnTo>
                    <a:pt x="252" y="157"/>
                  </a:lnTo>
                  <a:lnTo>
                    <a:pt x="255" y="164"/>
                  </a:lnTo>
                  <a:cubicBezTo>
                    <a:pt x="256" y="165"/>
                    <a:pt x="256" y="166"/>
                    <a:pt x="257" y="167"/>
                  </a:cubicBezTo>
                  <a:cubicBezTo>
                    <a:pt x="257" y="167"/>
                    <a:pt x="257" y="168"/>
                    <a:pt x="257" y="168"/>
                  </a:cubicBezTo>
                  <a:cubicBezTo>
                    <a:pt x="258" y="169"/>
                    <a:pt x="258" y="169"/>
                    <a:pt x="258" y="170"/>
                  </a:cubicBezTo>
                  <a:cubicBezTo>
                    <a:pt x="258" y="170"/>
                    <a:pt x="258" y="171"/>
                    <a:pt x="258" y="171"/>
                  </a:cubicBezTo>
                  <a:cubicBezTo>
                    <a:pt x="259" y="172"/>
                    <a:pt x="259" y="172"/>
                    <a:pt x="259" y="173"/>
                  </a:cubicBezTo>
                  <a:cubicBezTo>
                    <a:pt x="259" y="173"/>
                    <a:pt x="259" y="174"/>
                    <a:pt x="259" y="175"/>
                  </a:cubicBezTo>
                  <a:cubicBezTo>
                    <a:pt x="261" y="190"/>
                    <a:pt x="253" y="205"/>
                    <a:pt x="238" y="210"/>
                  </a:cubicBezTo>
                  <a:close/>
                  <a:moveTo>
                    <a:pt x="260" y="292"/>
                  </a:moveTo>
                  <a:cubicBezTo>
                    <a:pt x="286" y="241"/>
                    <a:pt x="283" y="191"/>
                    <a:pt x="272" y="166"/>
                  </a:cubicBezTo>
                  <a:cubicBezTo>
                    <a:pt x="282" y="126"/>
                    <a:pt x="285" y="44"/>
                    <a:pt x="186" y="20"/>
                  </a:cubicBezTo>
                  <a:cubicBezTo>
                    <a:pt x="103" y="0"/>
                    <a:pt x="54" y="69"/>
                    <a:pt x="44" y="107"/>
                  </a:cubicBezTo>
                  <a:cubicBezTo>
                    <a:pt x="29" y="116"/>
                    <a:pt x="13" y="123"/>
                    <a:pt x="0" y="124"/>
                  </a:cubicBezTo>
                  <a:cubicBezTo>
                    <a:pt x="0" y="124"/>
                    <a:pt x="26" y="138"/>
                    <a:pt x="64" y="126"/>
                  </a:cubicBezTo>
                  <a:cubicBezTo>
                    <a:pt x="61" y="127"/>
                    <a:pt x="59" y="129"/>
                    <a:pt x="57" y="130"/>
                  </a:cubicBezTo>
                  <a:cubicBezTo>
                    <a:pt x="56" y="131"/>
                    <a:pt x="55" y="134"/>
                    <a:pt x="56" y="135"/>
                  </a:cubicBezTo>
                  <a:cubicBezTo>
                    <a:pt x="58" y="137"/>
                    <a:pt x="60" y="138"/>
                    <a:pt x="62" y="136"/>
                  </a:cubicBezTo>
                  <a:cubicBezTo>
                    <a:pt x="63" y="136"/>
                    <a:pt x="82" y="123"/>
                    <a:pt x="97" y="141"/>
                  </a:cubicBezTo>
                  <a:cubicBezTo>
                    <a:pt x="98" y="142"/>
                    <a:pt x="99" y="142"/>
                    <a:pt x="100" y="142"/>
                  </a:cubicBezTo>
                  <a:cubicBezTo>
                    <a:pt x="101" y="142"/>
                    <a:pt x="102" y="142"/>
                    <a:pt x="102" y="141"/>
                  </a:cubicBezTo>
                  <a:cubicBezTo>
                    <a:pt x="104" y="140"/>
                    <a:pt x="104" y="138"/>
                    <a:pt x="103" y="136"/>
                  </a:cubicBezTo>
                  <a:cubicBezTo>
                    <a:pt x="92" y="123"/>
                    <a:pt x="79" y="122"/>
                    <a:pt x="69" y="125"/>
                  </a:cubicBezTo>
                  <a:cubicBezTo>
                    <a:pt x="87" y="118"/>
                    <a:pt x="107" y="106"/>
                    <a:pt x="129" y="83"/>
                  </a:cubicBezTo>
                  <a:cubicBezTo>
                    <a:pt x="129" y="83"/>
                    <a:pt x="137" y="114"/>
                    <a:pt x="168" y="140"/>
                  </a:cubicBezTo>
                  <a:cubicBezTo>
                    <a:pt x="165" y="141"/>
                    <a:pt x="162" y="143"/>
                    <a:pt x="160" y="144"/>
                  </a:cubicBezTo>
                  <a:cubicBezTo>
                    <a:pt x="158" y="145"/>
                    <a:pt x="158" y="148"/>
                    <a:pt x="159" y="150"/>
                  </a:cubicBezTo>
                  <a:cubicBezTo>
                    <a:pt x="160" y="151"/>
                    <a:pt x="163" y="152"/>
                    <a:pt x="165" y="151"/>
                  </a:cubicBezTo>
                  <a:cubicBezTo>
                    <a:pt x="165" y="150"/>
                    <a:pt x="170" y="147"/>
                    <a:pt x="176" y="146"/>
                  </a:cubicBezTo>
                  <a:cubicBezTo>
                    <a:pt x="187" y="154"/>
                    <a:pt x="200" y="162"/>
                    <a:pt x="217" y="167"/>
                  </a:cubicBezTo>
                  <a:cubicBezTo>
                    <a:pt x="194" y="209"/>
                    <a:pt x="148" y="324"/>
                    <a:pt x="292" y="345"/>
                  </a:cubicBezTo>
                  <a:cubicBezTo>
                    <a:pt x="279" y="329"/>
                    <a:pt x="268" y="311"/>
                    <a:pt x="260" y="2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66">
              <a:extLst>
                <a:ext uri="{FF2B5EF4-FFF2-40B4-BE49-F238E27FC236}">
                  <a16:creationId xmlns:a16="http://schemas.microsoft.com/office/drawing/2014/main" id="{520013F6-1DEB-4077-AF4A-B12D83055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488" y="5461001"/>
              <a:ext cx="46038" cy="19050"/>
            </a:xfrm>
            <a:custGeom>
              <a:avLst/>
              <a:gdLst>
                <a:gd name="T0" fmla="*/ 33 w 73"/>
                <a:gd name="T1" fmla="*/ 27 h 29"/>
                <a:gd name="T2" fmla="*/ 40 w 73"/>
                <a:gd name="T3" fmla="*/ 27 h 29"/>
                <a:gd name="T4" fmla="*/ 73 w 73"/>
                <a:gd name="T5" fmla="*/ 0 h 29"/>
                <a:gd name="T6" fmla="*/ 0 w 73"/>
                <a:gd name="T7" fmla="*/ 0 h 29"/>
                <a:gd name="T8" fmla="*/ 33 w 73"/>
                <a:gd name="T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29">
                  <a:moveTo>
                    <a:pt x="33" y="27"/>
                  </a:moveTo>
                  <a:cubicBezTo>
                    <a:pt x="35" y="29"/>
                    <a:pt x="38" y="29"/>
                    <a:pt x="40" y="27"/>
                  </a:cubicBezTo>
                  <a:lnTo>
                    <a:pt x="73" y="0"/>
                  </a:lnTo>
                  <a:lnTo>
                    <a:pt x="0" y="0"/>
                  </a:lnTo>
                  <a:lnTo>
                    <a:pt x="3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167">
              <a:extLst>
                <a:ext uri="{FF2B5EF4-FFF2-40B4-BE49-F238E27FC236}">
                  <a16:creationId xmlns:a16="http://schemas.microsoft.com/office/drawing/2014/main" id="{991A84AD-7B75-4680-A51C-EAC594E9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476" y="5462588"/>
              <a:ext cx="20638" cy="28575"/>
            </a:xfrm>
            <a:custGeom>
              <a:avLst/>
              <a:gdLst>
                <a:gd name="T0" fmla="*/ 31 w 31"/>
                <a:gd name="T1" fmla="*/ 46 h 46"/>
                <a:gd name="T2" fmla="*/ 31 w 31"/>
                <a:gd name="T3" fmla="*/ 0 h 46"/>
                <a:gd name="T4" fmla="*/ 0 w 31"/>
                <a:gd name="T5" fmla="*/ 26 h 46"/>
                <a:gd name="T6" fmla="*/ 31 w 31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6">
                  <a:moveTo>
                    <a:pt x="31" y="46"/>
                  </a:moveTo>
                  <a:lnTo>
                    <a:pt x="31" y="0"/>
                  </a:lnTo>
                  <a:lnTo>
                    <a:pt x="0" y="26"/>
                  </a:lnTo>
                  <a:lnTo>
                    <a:pt x="31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168">
              <a:extLst>
                <a:ext uri="{FF2B5EF4-FFF2-40B4-BE49-F238E27FC236}">
                  <a16:creationId xmlns:a16="http://schemas.microsoft.com/office/drawing/2014/main" id="{57F47FEC-BA94-49D8-9D84-809307DA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1" y="5462588"/>
              <a:ext cx="20638" cy="28575"/>
            </a:xfrm>
            <a:custGeom>
              <a:avLst/>
              <a:gdLst>
                <a:gd name="T0" fmla="*/ 32 w 32"/>
                <a:gd name="T1" fmla="*/ 26 h 46"/>
                <a:gd name="T2" fmla="*/ 0 w 32"/>
                <a:gd name="T3" fmla="*/ 0 h 46"/>
                <a:gd name="T4" fmla="*/ 0 w 32"/>
                <a:gd name="T5" fmla="*/ 46 h 46"/>
                <a:gd name="T6" fmla="*/ 32 w 32"/>
                <a:gd name="T7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6">
                  <a:moveTo>
                    <a:pt x="32" y="26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69">
              <a:extLst>
                <a:ext uri="{FF2B5EF4-FFF2-40B4-BE49-F238E27FC236}">
                  <a16:creationId xmlns:a16="http://schemas.microsoft.com/office/drawing/2014/main" id="{AAA8210C-F30C-4755-8147-0697C84AE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488" y="5480051"/>
              <a:ext cx="46038" cy="12700"/>
            </a:xfrm>
            <a:custGeom>
              <a:avLst/>
              <a:gdLst>
                <a:gd name="T0" fmla="*/ 41 w 72"/>
                <a:gd name="T1" fmla="*/ 0 h 20"/>
                <a:gd name="T2" fmla="*/ 36 w 72"/>
                <a:gd name="T3" fmla="*/ 2 h 20"/>
                <a:gd name="T4" fmla="*/ 32 w 72"/>
                <a:gd name="T5" fmla="*/ 0 h 20"/>
                <a:gd name="T6" fmla="*/ 0 w 72"/>
                <a:gd name="T7" fmla="*/ 20 h 20"/>
                <a:gd name="T8" fmla="*/ 72 w 72"/>
                <a:gd name="T9" fmla="*/ 20 h 20"/>
                <a:gd name="T10" fmla="*/ 41 w 72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0">
                  <a:moveTo>
                    <a:pt x="41" y="0"/>
                  </a:moveTo>
                  <a:cubicBezTo>
                    <a:pt x="40" y="1"/>
                    <a:pt x="38" y="2"/>
                    <a:pt x="36" y="2"/>
                  </a:cubicBezTo>
                  <a:cubicBezTo>
                    <a:pt x="35" y="2"/>
                    <a:pt x="33" y="1"/>
                    <a:pt x="32" y="0"/>
                  </a:cubicBezTo>
                  <a:lnTo>
                    <a:pt x="0" y="20"/>
                  </a:lnTo>
                  <a:lnTo>
                    <a:pt x="72" y="2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170">
              <a:extLst>
                <a:ext uri="{FF2B5EF4-FFF2-40B4-BE49-F238E27FC236}">
                  <a16:creationId xmlns:a16="http://schemas.microsoft.com/office/drawing/2014/main" id="{943F6061-F011-4929-A9CB-2C93021B2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3388" y="5230813"/>
              <a:ext cx="17463" cy="26988"/>
            </a:xfrm>
            <a:prstGeom prst="rect">
              <a:avLst/>
            </a:prstGeom>
            <a:solidFill>
              <a:srgbClr val="0D7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171">
              <a:extLst>
                <a:ext uri="{FF2B5EF4-FFF2-40B4-BE49-F238E27FC236}">
                  <a16:creationId xmlns:a16="http://schemas.microsoft.com/office/drawing/2014/main" id="{96529320-F686-40FB-8A6C-6D10974B1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376" y="5200651"/>
              <a:ext cx="17463" cy="57150"/>
            </a:xfrm>
            <a:prstGeom prst="rect">
              <a:avLst/>
            </a:pr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172">
              <a:extLst>
                <a:ext uri="{FF2B5EF4-FFF2-40B4-BE49-F238E27FC236}">
                  <a16:creationId xmlns:a16="http://schemas.microsoft.com/office/drawing/2014/main" id="{B1D68309-D672-4A31-90E3-5FF62C7FA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363" y="5176838"/>
              <a:ext cx="17463" cy="80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73">
              <a:extLst>
                <a:ext uri="{FF2B5EF4-FFF2-40B4-BE49-F238E27FC236}">
                  <a16:creationId xmlns:a16="http://schemas.microsoft.com/office/drawing/2014/main" id="{A6A11FBB-541F-4EAA-8916-015B2D1557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9138" y="5595938"/>
              <a:ext cx="33338" cy="36513"/>
            </a:xfrm>
            <a:custGeom>
              <a:avLst/>
              <a:gdLst>
                <a:gd name="T0" fmla="*/ 16 w 51"/>
                <a:gd name="T1" fmla="*/ 15 h 58"/>
                <a:gd name="T2" fmla="*/ 25 w 51"/>
                <a:gd name="T3" fmla="*/ 6 h 58"/>
                <a:gd name="T4" fmla="*/ 25 w 51"/>
                <a:gd name="T5" fmla="*/ 6 h 58"/>
                <a:gd name="T6" fmla="*/ 34 w 51"/>
                <a:gd name="T7" fmla="*/ 15 h 58"/>
                <a:gd name="T8" fmla="*/ 34 w 51"/>
                <a:gd name="T9" fmla="*/ 25 h 58"/>
                <a:gd name="T10" fmla="*/ 16 w 51"/>
                <a:gd name="T11" fmla="*/ 25 h 58"/>
                <a:gd name="T12" fmla="*/ 16 w 51"/>
                <a:gd name="T13" fmla="*/ 15 h 58"/>
                <a:gd name="T14" fmla="*/ 51 w 51"/>
                <a:gd name="T15" fmla="*/ 25 h 58"/>
                <a:gd name="T16" fmla="*/ 40 w 51"/>
                <a:gd name="T17" fmla="*/ 25 h 58"/>
                <a:gd name="T18" fmla="*/ 40 w 51"/>
                <a:gd name="T19" fmla="*/ 15 h 58"/>
                <a:gd name="T20" fmla="*/ 25 w 51"/>
                <a:gd name="T21" fmla="*/ 0 h 58"/>
                <a:gd name="T22" fmla="*/ 25 w 51"/>
                <a:gd name="T23" fmla="*/ 0 h 58"/>
                <a:gd name="T24" fmla="*/ 10 w 51"/>
                <a:gd name="T25" fmla="*/ 15 h 58"/>
                <a:gd name="T26" fmla="*/ 10 w 51"/>
                <a:gd name="T27" fmla="*/ 25 h 58"/>
                <a:gd name="T28" fmla="*/ 0 w 51"/>
                <a:gd name="T29" fmla="*/ 25 h 58"/>
                <a:gd name="T30" fmla="*/ 0 w 51"/>
                <a:gd name="T31" fmla="*/ 58 h 58"/>
                <a:gd name="T32" fmla="*/ 51 w 51"/>
                <a:gd name="T33" fmla="*/ 58 h 58"/>
                <a:gd name="T34" fmla="*/ 51 w 51"/>
                <a:gd name="T35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58">
                  <a:moveTo>
                    <a:pt x="16" y="15"/>
                  </a:moveTo>
                  <a:cubicBezTo>
                    <a:pt x="16" y="10"/>
                    <a:pt x="20" y="6"/>
                    <a:pt x="25" y="6"/>
                  </a:cubicBezTo>
                  <a:lnTo>
                    <a:pt x="25" y="6"/>
                  </a:lnTo>
                  <a:cubicBezTo>
                    <a:pt x="30" y="6"/>
                    <a:pt x="34" y="10"/>
                    <a:pt x="34" y="15"/>
                  </a:cubicBezTo>
                  <a:lnTo>
                    <a:pt x="34" y="25"/>
                  </a:lnTo>
                  <a:lnTo>
                    <a:pt x="16" y="25"/>
                  </a:lnTo>
                  <a:lnTo>
                    <a:pt x="16" y="15"/>
                  </a:lnTo>
                  <a:close/>
                  <a:moveTo>
                    <a:pt x="51" y="25"/>
                  </a:moveTo>
                  <a:lnTo>
                    <a:pt x="40" y="25"/>
                  </a:lnTo>
                  <a:lnTo>
                    <a:pt x="40" y="15"/>
                  </a:lnTo>
                  <a:cubicBezTo>
                    <a:pt x="40" y="7"/>
                    <a:pt x="33" y="0"/>
                    <a:pt x="25" y="0"/>
                  </a:cubicBezTo>
                  <a:lnTo>
                    <a:pt x="25" y="0"/>
                  </a:lnTo>
                  <a:cubicBezTo>
                    <a:pt x="17" y="0"/>
                    <a:pt x="10" y="7"/>
                    <a:pt x="10" y="15"/>
                  </a:cubicBezTo>
                  <a:lnTo>
                    <a:pt x="10" y="25"/>
                  </a:lnTo>
                  <a:lnTo>
                    <a:pt x="0" y="25"/>
                  </a:lnTo>
                  <a:lnTo>
                    <a:pt x="0" y="58"/>
                  </a:lnTo>
                  <a:lnTo>
                    <a:pt x="51" y="58"/>
                  </a:lnTo>
                  <a:lnTo>
                    <a:pt x="5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6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65992"/>
            <a:ext cx="11018520" cy="553998"/>
          </a:xfrm>
        </p:spPr>
        <p:txBody>
          <a:bodyPr/>
          <a:lstStyle/>
          <a:p>
            <a:r>
              <a:rPr lang="en-US" dirty="0"/>
              <a:t>Lab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11018520" cy="947952"/>
          </a:xfrm>
        </p:spPr>
        <p:txBody>
          <a:bodyPr/>
          <a:lstStyle/>
          <a:p>
            <a:pPr lvl="0" fontAlgn="base"/>
            <a:r>
              <a:rPr lang="en-US" dirty="0"/>
              <a:t>Exercise 1: Configure result source</a:t>
            </a:r>
          </a:p>
          <a:p>
            <a:pPr lvl="0" fontAlgn="base"/>
            <a:r>
              <a:rPr lang="en-US" dirty="0"/>
              <a:t>Exercise 2: Monitor Search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2E3D44-DB65-4E9E-BBAC-A5F5A5F1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" y="3078162"/>
            <a:ext cx="12192004" cy="3779838"/>
            <a:chOff x="10204334" y="781050"/>
            <a:chExt cx="2114784" cy="655638"/>
          </a:xfrm>
        </p:grpSpPr>
        <p:sp>
          <p:nvSpPr>
            <p:cNvPr id="5" name="Rectangle 1839">
              <a:extLst>
                <a:ext uri="{FF2B5EF4-FFF2-40B4-BE49-F238E27FC236}">
                  <a16:creationId xmlns:a16="http://schemas.microsoft.com/office/drawing/2014/main" id="{1A45B46C-3577-440D-B460-823C7DA1E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4334" y="1211263"/>
              <a:ext cx="2114784" cy="225425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40">
              <a:extLst>
                <a:ext uri="{FF2B5EF4-FFF2-40B4-BE49-F238E27FC236}">
                  <a16:creationId xmlns:a16="http://schemas.microsoft.com/office/drawing/2014/main" id="{F94F6F09-42F4-4163-AABD-53C8A4FCC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4214" y="1274763"/>
              <a:ext cx="717550" cy="9525"/>
            </a:xfrm>
            <a:custGeom>
              <a:avLst/>
              <a:gdLst>
                <a:gd name="T0" fmla="*/ 1126 w 1134"/>
                <a:gd name="T1" fmla="*/ 0 h 15"/>
                <a:gd name="T2" fmla="*/ 8 w 1134"/>
                <a:gd name="T3" fmla="*/ 0 h 15"/>
                <a:gd name="T4" fmla="*/ 0 w 1134"/>
                <a:gd name="T5" fmla="*/ 8 h 15"/>
                <a:gd name="T6" fmla="*/ 8 w 1134"/>
                <a:gd name="T7" fmla="*/ 15 h 15"/>
                <a:gd name="T8" fmla="*/ 1126 w 1134"/>
                <a:gd name="T9" fmla="*/ 15 h 15"/>
                <a:gd name="T10" fmla="*/ 1134 w 1134"/>
                <a:gd name="T11" fmla="*/ 8 h 15"/>
                <a:gd name="T12" fmla="*/ 1126 w 1134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4" h="15">
                  <a:moveTo>
                    <a:pt x="1126" y="0"/>
                  </a:move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5"/>
                    <a:pt x="8" y="15"/>
                  </a:cubicBezTo>
                  <a:lnTo>
                    <a:pt x="1126" y="15"/>
                  </a:lnTo>
                  <a:cubicBezTo>
                    <a:pt x="1131" y="15"/>
                    <a:pt x="1134" y="12"/>
                    <a:pt x="1134" y="8"/>
                  </a:cubicBezTo>
                  <a:cubicBezTo>
                    <a:pt x="1134" y="4"/>
                    <a:pt x="1131" y="0"/>
                    <a:pt x="1126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41">
              <a:extLst>
                <a:ext uri="{FF2B5EF4-FFF2-40B4-BE49-F238E27FC236}">
                  <a16:creationId xmlns:a16="http://schemas.microsoft.com/office/drawing/2014/main" id="{06705277-82B3-41BA-8CB0-21C398444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0101" y="1173163"/>
              <a:ext cx="628650" cy="111125"/>
            </a:xfrm>
            <a:custGeom>
              <a:avLst/>
              <a:gdLst>
                <a:gd name="T0" fmla="*/ 974 w 991"/>
                <a:gd name="T1" fmla="*/ 0 h 175"/>
                <a:gd name="T2" fmla="*/ 489 w 991"/>
                <a:gd name="T3" fmla="*/ 0 h 175"/>
                <a:gd name="T4" fmla="*/ 473 w 991"/>
                <a:gd name="T5" fmla="*/ 17 h 175"/>
                <a:gd name="T6" fmla="*/ 489 w 991"/>
                <a:gd name="T7" fmla="*/ 33 h 175"/>
                <a:gd name="T8" fmla="*/ 682 w 991"/>
                <a:gd name="T9" fmla="*/ 33 h 175"/>
                <a:gd name="T10" fmla="*/ 585 w 991"/>
                <a:gd name="T11" fmla="*/ 123 h 175"/>
                <a:gd name="T12" fmla="*/ 585 w 991"/>
                <a:gd name="T13" fmla="*/ 81 h 175"/>
                <a:gd name="T14" fmla="*/ 585 w 991"/>
                <a:gd name="T15" fmla="*/ 57 h 175"/>
                <a:gd name="T16" fmla="*/ 570 w 991"/>
                <a:gd name="T17" fmla="*/ 57 h 175"/>
                <a:gd name="T18" fmla="*/ 399 w 991"/>
                <a:gd name="T19" fmla="*/ 57 h 175"/>
                <a:gd name="T20" fmla="*/ 384 w 991"/>
                <a:gd name="T21" fmla="*/ 57 h 175"/>
                <a:gd name="T22" fmla="*/ 254 w 991"/>
                <a:gd name="T23" fmla="*/ 57 h 175"/>
                <a:gd name="T24" fmla="*/ 182 w 991"/>
                <a:gd name="T25" fmla="*/ 57 h 175"/>
                <a:gd name="T26" fmla="*/ 167 w 991"/>
                <a:gd name="T27" fmla="*/ 57 h 175"/>
                <a:gd name="T28" fmla="*/ 15 w 991"/>
                <a:gd name="T29" fmla="*/ 57 h 175"/>
                <a:gd name="T30" fmla="*/ 1 w 991"/>
                <a:gd name="T31" fmla="*/ 57 h 175"/>
                <a:gd name="T32" fmla="*/ 0 w 991"/>
                <a:gd name="T33" fmla="*/ 57 h 175"/>
                <a:gd name="T34" fmla="*/ 0 w 991"/>
                <a:gd name="T35" fmla="*/ 175 h 175"/>
                <a:gd name="T36" fmla="*/ 15 w 991"/>
                <a:gd name="T37" fmla="*/ 175 h 175"/>
                <a:gd name="T38" fmla="*/ 15 w 991"/>
                <a:gd name="T39" fmla="*/ 81 h 175"/>
                <a:gd name="T40" fmla="*/ 167 w 991"/>
                <a:gd name="T41" fmla="*/ 81 h 175"/>
                <a:gd name="T42" fmla="*/ 167 w 991"/>
                <a:gd name="T43" fmla="*/ 175 h 175"/>
                <a:gd name="T44" fmla="*/ 182 w 991"/>
                <a:gd name="T45" fmla="*/ 175 h 175"/>
                <a:gd name="T46" fmla="*/ 182 w 991"/>
                <a:gd name="T47" fmla="*/ 81 h 175"/>
                <a:gd name="T48" fmla="*/ 254 w 991"/>
                <a:gd name="T49" fmla="*/ 81 h 175"/>
                <a:gd name="T50" fmla="*/ 384 w 991"/>
                <a:gd name="T51" fmla="*/ 81 h 175"/>
                <a:gd name="T52" fmla="*/ 384 w 991"/>
                <a:gd name="T53" fmla="*/ 175 h 175"/>
                <a:gd name="T54" fmla="*/ 399 w 991"/>
                <a:gd name="T55" fmla="*/ 175 h 175"/>
                <a:gd name="T56" fmla="*/ 399 w 991"/>
                <a:gd name="T57" fmla="*/ 81 h 175"/>
                <a:gd name="T58" fmla="*/ 570 w 991"/>
                <a:gd name="T59" fmla="*/ 81 h 175"/>
                <a:gd name="T60" fmla="*/ 570 w 991"/>
                <a:gd name="T61" fmla="*/ 175 h 175"/>
                <a:gd name="T62" fmla="*/ 585 w 991"/>
                <a:gd name="T63" fmla="*/ 175 h 175"/>
                <a:gd name="T64" fmla="*/ 585 w 991"/>
                <a:gd name="T65" fmla="*/ 141 h 175"/>
                <a:gd name="T66" fmla="*/ 701 w 991"/>
                <a:gd name="T67" fmla="*/ 33 h 175"/>
                <a:gd name="T68" fmla="*/ 974 w 991"/>
                <a:gd name="T69" fmla="*/ 33 h 175"/>
                <a:gd name="T70" fmla="*/ 991 w 991"/>
                <a:gd name="T71" fmla="*/ 17 h 175"/>
                <a:gd name="T72" fmla="*/ 974 w 991"/>
                <a:gd name="T7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1" h="175">
                  <a:moveTo>
                    <a:pt x="974" y="0"/>
                  </a:moveTo>
                  <a:lnTo>
                    <a:pt x="489" y="0"/>
                  </a:lnTo>
                  <a:cubicBezTo>
                    <a:pt x="480" y="0"/>
                    <a:pt x="473" y="8"/>
                    <a:pt x="473" y="17"/>
                  </a:cubicBezTo>
                  <a:cubicBezTo>
                    <a:pt x="473" y="26"/>
                    <a:pt x="480" y="33"/>
                    <a:pt x="489" y="33"/>
                  </a:cubicBezTo>
                  <a:lnTo>
                    <a:pt x="682" y="33"/>
                  </a:lnTo>
                  <a:lnTo>
                    <a:pt x="585" y="123"/>
                  </a:lnTo>
                  <a:lnTo>
                    <a:pt x="585" y="81"/>
                  </a:lnTo>
                  <a:lnTo>
                    <a:pt x="585" y="57"/>
                  </a:lnTo>
                  <a:lnTo>
                    <a:pt x="570" y="57"/>
                  </a:lnTo>
                  <a:lnTo>
                    <a:pt x="399" y="57"/>
                  </a:lnTo>
                  <a:lnTo>
                    <a:pt x="384" y="57"/>
                  </a:lnTo>
                  <a:lnTo>
                    <a:pt x="254" y="57"/>
                  </a:lnTo>
                  <a:lnTo>
                    <a:pt x="182" y="57"/>
                  </a:lnTo>
                  <a:lnTo>
                    <a:pt x="167" y="57"/>
                  </a:lnTo>
                  <a:lnTo>
                    <a:pt x="15" y="57"/>
                  </a:lnTo>
                  <a:lnTo>
                    <a:pt x="1" y="57"/>
                  </a:lnTo>
                  <a:lnTo>
                    <a:pt x="0" y="57"/>
                  </a:lnTo>
                  <a:lnTo>
                    <a:pt x="0" y="175"/>
                  </a:lnTo>
                  <a:lnTo>
                    <a:pt x="15" y="175"/>
                  </a:lnTo>
                  <a:lnTo>
                    <a:pt x="15" y="81"/>
                  </a:lnTo>
                  <a:lnTo>
                    <a:pt x="167" y="81"/>
                  </a:lnTo>
                  <a:lnTo>
                    <a:pt x="167" y="175"/>
                  </a:lnTo>
                  <a:lnTo>
                    <a:pt x="182" y="175"/>
                  </a:lnTo>
                  <a:lnTo>
                    <a:pt x="182" y="81"/>
                  </a:lnTo>
                  <a:lnTo>
                    <a:pt x="254" y="81"/>
                  </a:lnTo>
                  <a:lnTo>
                    <a:pt x="384" y="81"/>
                  </a:lnTo>
                  <a:lnTo>
                    <a:pt x="384" y="175"/>
                  </a:lnTo>
                  <a:lnTo>
                    <a:pt x="399" y="175"/>
                  </a:lnTo>
                  <a:lnTo>
                    <a:pt x="399" y="81"/>
                  </a:lnTo>
                  <a:lnTo>
                    <a:pt x="570" y="81"/>
                  </a:lnTo>
                  <a:lnTo>
                    <a:pt x="570" y="175"/>
                  </a:lnTo>
                  <a:lnTo>
                    <a:pt x="585" y="175"/>
                  </a:lnTo>
                  <a:lnTo>
                    <a:pt x="585" y="141"/>
                  </a:lnTo>
                  <a:lnTo>
                    <a:pt x="701" y="33"/>
                  </a:lnTo>
                  <a:lnTo>
                    <a:pt x="974" y="33"/>
                  </a:lnTo>
                  <a:cubicBezTo>
                    <a:pt x="983" y="33"/>
                    <a:pt x="991" y="26"/>
                    <a:pt x="991" y="17"/>
                  </a:cubicBezTo>
                  <a:cubicBezTo>
                    <a:pt x="991" y="8"/>
                    <a:pt x="983" y="0"/>
                    <a:pt x="974" y="0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842">
              <a:extLst>
                <a:ext uri="{FF2B5EF4-FFF2-40B4-BE49-F238E27FC236}">
                  <a16:creationId xmlns:a16="http://schemas.microsoft.com/office/drawing/2014/main" id="{DD9A2139-720F-461E-B67E-4AA8A1159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7976" y="1270000"/>
              <a:ext cx="60325" cy="14288"/>
            </a:xfrm>
            <a:custGeom>
              <a:avLst/>
              <a:gdLst>
                <a:gd name="T0" fmla="*/ 83 w 95"/>
                <a:gd name="T1" fmla="*/ 0 h 24"/>
                <a:gd name="T2" fmla="*/ 0 w 95"/>
                <a:gd name="T3" fmla="*/ 0 h 24"/>
                <a:gd name="T4" fmla="*/ 0 w 95"/>
                <a:gd name="T5" fmla="*/ 24 h 24"/>
                <a:gd name="T6" fmla="*/ 83 w 95"/>
                <a:gd name="T7" fmla="*/ 24 h 24"/>
                <a:gd name="T8" fmla="*/ 95 w 95"/>
                <a:gd name="T9" fmla="*/ 12 h 24"/>
                <a:gd name="T10" fmla="*/ 83 w 9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24">
                  <a:moveTo>
                    <a:pt x="83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83" y="24"/>
                  </a:lnTo>
                  <a:cubicBezTo>
                    <a:pt x="90" y="24"/>
                    <a:pt x="95" y="19"/>
                    <a:pt x="95" y="12"/>
                  </a:cubicBezTo>
                  <a:cubicBezTo>
                    <a:pt x="95" y="6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843">
              <a:extLst>
                <a:ext uri="{FF2B5EF4-FFF2-40B4-BE49-F238E27FC236}">
                  <a16:creationId xmlns:a16="http://schemas.microsoft.com/office/drawing/2014/main" id="{8182E2BC-E752-483F-A97F-7D70AEA9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3814" y="1143000"/>
              <a:ext cx="20638" cy="31750"/>
            </a:xfrm>
            <a:prstGeom prst="rect">
              <a:avLst/>
            </a:pr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844">
              <a:extLst>
                <a:ext uri="{FF2B5EF4-FFF2-40B4-BE49-F238E27FC236}">
                  <a16:creationId xmlns:a16="http://schemas.microsoft.com/office/drawing/2014/main" id="{AF4AB2C6-6657-498A-B1AF-C702A60E6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5564" y="1106488"/>
              <a:ext cx="20638" cy="68263"/>
            </a:xfrm>
            <a:prstGeom prst="rect">
              <a:avLst/>
            </a:prstGeom>
            <a:solidFill>
              <a:srgbClr val="ED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845">
              <a:extLst>
                <a:ext uri="{FF2B5EF4-FFF2-40B4-BE49-F238E27FC236}">
                  <a16:creationId xmlns:a16="http://schemas.microsoft.com/office/drawing/2014/main" id="{828B5C04-A947-4F32-9F70-D140055C8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7314" y="1077913"/>
              <a:ext cx="20638" cy="96838"/>
            </a:xfrm>
            <a:prstGeom prst="rect">
              <a:avLst/>
            </a:pr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46">
              <a:extLst>
                <a:ext uri="{FF2B5EF4-FFF2-40B4-BE49-F238E27FC236}">
                  <a16:creationId xmlns:a16="http://schemas.microsoft.com/office/drawing/2014/main" id="{7EB60015-DD10-48F1-81E9-3B529589A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6989" y="1114425"/>
              <a:ext cx="76200" cy="34925"/>
            </a:xfrm>
            <a:custGeom>
              <a:avLst/>
              <a:gdLst>
                <a:gd name="T0" fmla="*/ 110 w 120"/>
                <a:gd name="T1" fmla="*/ 35 h 55"/>
                <a:gd name="T2" fmla="*/ 104 w 120"/>
                <a:gd name="T3" fmla="*/ 37 h 55"/>
                <a:gd name="T4" fmla="*/ 69 w 120"/>
                <a:gd name="T5" fmla="*/ 14 h 55"/>
                <a:gd name="T6" fmla="*/ 70 w 120"/>
                <a:gd name="T7" fmla="*/ 10 h 55"/>
                <a:gd name="T8" fmla="*/ 60 w 120"/>
                <a:gd name="T9" fmla="*/ 0 h 55"/>
                <a:gd name="T10" fmla="*/ 50 w 120"/>
                <a:gd name="T11" fmla="*/ 10 h 55"/>
                <a:gd name="T12" fmla="*/ 50 w 120"/>
                <a:gd name="T13" fmla="*/ 11 h 55"/>
                <a:gd name="T14" fmla="*/ 18 w 120"/>
                <a:gd name="T15" fmla="*/ 21 h 55"/>
                <a:gd name="T16" fmla="*/ 10 w 120"/>
                <a:gd name="T17" fmla="*/ 17 h 55"/>
                <a:gd name="T18" fmla="*/ 0 w 120"/>
                <a:gd name="T19" fmla="*/ 27 h 55"/>
                <a:gd name="T20" fmla="*/ 10 w 120"/>
                <a:gd name="T21" fmla="*/ 37 h 55"/>
                <a:gd name="T22" fmla="*/ 20 w 120"/>
                <a:gd name="T23" fmla="*/ 27 h 55"/>
                <a:gd name="T24" fmla="*/ 20 w 120"/>
                <a:gd name="T25" fmla="*/ 26 h 55"/>
                <a:gd name="T26" fmla="*/ 51 w 120"/>
                <a:gd name="T27" fmla="*/ 16 h 55"/>
                <a:gd name="T28" fmla="*/ 60 w 120"/>
                <a:gd name="T29" fmla="*/ 20 h 55"/>
                <a:gd name="T30" fmla="*/ 66 w 120"/>
                <a:gd name="T31" fmla="*/ 18 h 55"/>
                <a:gd name="T32" fmla="*/ 101 w 120"/>
                <a:gd name="T33" fmla="*/ 42 h 55"/>
                <a:gd name="T34" fmla="*/ 100 w 120"/>
                <a:gd name="T35" fmla="*/ 45 h 55"/>
                <a:gd name="T36" fmla="*/ 110 w 120"/>
                <a:gd name="T37" fmla="*/ 55 h 55"/>
                <a:gd name="T38" fmla="*/ 120 w 120"/>
                <a:gd name="T39" fmla="*/ 45 h 55"/>
                <a:gd name="T40" fmla="*/ 110 w 120"/>
                <a:gd name="T41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55">
                  <a:moveTo>
                    <a:pt x="110" y="35"/>
                  </a:moveTo>
                  <a:cubicBezTo>
                    <a:pt x="108" y="35"/>
                    <a:pt x="105" y="36"/>
                    <a:pt x="104" y="37"/>
                  </a:cubicBezTo>
                  <a:lnTo>
                    <a:pt x="69" y="14"/>
                  </a:lnTo>
                  <a:cubicBezTo>
                    <a:pt x="69" y="13"/>
                    <a:pt x="70" y="12"/>
                    <a:pt x="70" y="10"/>
                  </a:cubicBezTo>
                  <a:cubicBezTo>
                    <a:pt x="70" y="5"/>
                    <a:pt x="65" y="0"/>
                    <a:pt x="60" y="0"/>
                  </a:cubicBezTo>
                  <a:cubicBezTo>
                    <a:pt x="54" y="0"/>
                    <a:pt x="50" y="5"/>
                    <a:pt x="50" y="10"/>
                  </a:cubicBezTo>
                  <a:cubicBezTo>
                    <a:pt x="50" y="11"/>
                    <a:pt x="50" y="11"/>
                    <a:pt x="50" y="11"/>
                  </a:cubicBezTo>
                  <a:lnTo>
                    <a:pt x="18" y="21"/>
                  </a:lnTo>
                  <a:cubicBezTo>
                    <a:pt x="17" y="19"/>
                    <a:pt x="14" y="17"/>
                    <a:pt x="10" y="17"/>
                  </a:cubicBezTo>
                  <a:cubicBezTo>
                    <a:pt x="5" y="17"/>
                    <a:pt x="0" y="21"/>
                    <a:pt x="0" y="27"/>
                  </a:cubicBezTo>
                  <a:cubicBezTo>
                    <a:pt x="0" y="32"/>
                    <a:pt x="5" y="37"/>
                    <a:pt x="10" y="37"/>
                  </a:cubicBezTo>
                  <a:cubicBezTo>
                    <a:pt x="16" y="37"/>
                    <a:pt x="20" y="32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lnTo>
                    <a:pt x="51" y="16"/>
                  </a:lnTo>
                  <a:cubicBezTo>
                    <a:pt x="53" y="18"/>
                    <a:pt x="56" y="20"/>
                    <a:pt x="60" y="20"/>
                  </a:cubicBezTo>
                  <a:cubicBezTo>
                    <a:pt x="62" y="20"/>
                    <a:pt x="64" y="19"/>
                    <a:pt x="66" y="18"/>
                  </a:cubicBezTo>
                  <a:lnTo>
                    <a:pt x="101" y="42"/>
                  </a:lnTo>
                  <a:cubicBezTo>
                    <a:pt x="100" y="43"/>
                    <a:pt x="100" y="44"/>
                    <a:pt x="100" y="45"/>
                  </a:cubicBezTo>
                  <a:cubicBezTo>
                    <a:pt x="100" y="50"/>
                    <a:pt x="105" y="55"/>
                    <a:pt x="110" y="55"/>
                  </a:cubicBezTo>
                  <a:cubicBezTo>
                    <a:pt x="116" y="55"/>
                    <a:pt x="120" y="50"/>
                    <a:pt x="120" y="45"/>
                  </a:cubicBezTo>
                  <a:cubicBezTo>
                    <a:pt x="120" y="39"/>
                    <a:pt x="116" y="35"/>
                    <a:pt x="110" y="35"/>
                  </a:cubicBezTo>
                  <a:close/>
                </a:path>
              </a:pathLst>
            </a:custGeom>
            <a:solidFill>
              <a:srgbClr val="095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47">
              <a:extLst>
                <a:ext uri="{FF2B5EF4-FFF2-40B4-BE49-F238E27FC236}">
                  <a16:creationId xmlns:a16="http://schemas.microsoft.com/office/drawing/2014/main" id="{079B0D58-0458-4FB8-8B7C-7F8949089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9139" y="939800"/>
              <a:ext cx="4763" cy="14288"/>
            </a:xfrm>
            <a:custGeom>
              <a:avLst/>
              <a:gdLst>
                <a:gd name="T0" fmla="*/ 8 w 8"/>
                <a:gd name="T1" fmla="*/ 0 h 24"/>
                <a:gd name="T2" fmla="*/ 8 w 8"/>
                <a:gd name="T3" fmla="*/ 24 h 24"/>
                <a:gd name="T4" fmla="*/ 4 w 8"/>
                <a:gd name="T5" fmla="*/ 24 h 24"/>
                <a:gd name="T6" fmla="*/ 4 w 8"/>
                <a:gd name="T7" fmla="*/ 5 h 24"/>
                <a:gd name="T8" fmla="*/ 2 w 8"/>
                <a:gd name="T9" fmla="*/ 6 h 24"/>
                <a:gd name="T10" fmla="*/ 0 w 8"/>
                <a:gd name="T11" fmla="*/ 7 h 24"/>
                <a:gd name="T12" fmla="*/ 0 w 8"/>
                <a:gd name="T13" fmla="*/ 4 h 24"/>
                <a:gd name="T14" fmla="*/ 1 w 8"/>
                <a:gd name="T15" fmla="*/ 3 h 24"/>
                <a:gd name="T16" fmla="*/ 3 w 8"/>
                <a:gd name="T17" fmla="*/ 3 h 24"/>
                <a:gd name="T18" fmla="*/ 5 w 8"/>
                <a:gd name="T19" fmla="*/ 2 h 24"/>
                <a:gd name="T20" fmla="*/ 7 w 8"/>
                <a:gd name="T21" fmla="*/ 0 h 24"/>
                <a:gd name="T22" fmla="*/ 8 w 8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24"/>
                  </a:lnTo>
                  <a:lnTo>
                    <a:pt x="4" y="24"/>
                  </a:lnTo>
                  <a:lnTo>
                    <a:pt x="4" y="5"/>
                  </a:lnTo>
                  <a:cubicBezTo>
                    <a:pt x="4" y="6"/>
                    <a:pt x="3" y="6"/>
                    <a:pt x="2" y="6"/>
                  </a:cubicBezTo>
                  <a:cubicBezTo>
                    <a:pt x="1" y="7"/>
                    <a:pt x="1" y="7"/>
                    <a:pt x="0" y="7"/>
                  </a:cubicBezTo>
                  <a:lnTo>
                    <a:pt x="0" y="4"/>
                  </a:lnTo>
                  <a:cubicBezTo>
                    <a:pt x="0" y="4"/>
                    <a:pt x="1" y="4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848">
              <a:extLst>
                <a:ext uri="{FF2B5EF4-FFF2-40B4-BE49-F238E27FC236}">
                  <a16:creationId xmlns:a16="http://schemas.microsoft.com/office/drawing/2014/main" id="{CB58E6DA-1D44-401E-872E-8467FC32DC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4689" y="947738"/>
              <a:ext cx="9525" cy="15875"/>
            </a:xfrm>
            <a:custGeom>
              <a:avLst/>
              <a:gdLst>
                <a:gd name="T0" fmla="*/ 8 w 16"/>
                <a:gd name="T1" fmla="*/ 3 h 25"/>
                <a:gd name="T2" fmla="*/ 4 w 16"/>
                <a:gd name="T3" fmla="*/ 13 h 25"/>
                <a:gd name="T4" fmla="*/ 8 w 16"/>
                <a:gd name="T5" fmla="*/ 22 h 25"/>
                <a:gd name="T6" fmla="*/ 12 w 16"/>
                <a:gd name="T7" fmla="*/ 13 h 25"/>
                <a:gd name="T8" fmla="*/ 8 w 16"/>
                <a:gd name="T9" fmla="*/ 3 h 25"/>
                <a:gd name="T10" fmla="*/ 8 w 16"/>
                <a:gd name="T11" fmla="*/ 25 h 25"/>
                <a:gd name="T12" fmla="*/ 2 w 16"/>
                <a:gd name="T13" fmla="*/ 22 h 25"/>
                <a:gd name="T14" fmla="*/ 0 w 16"/>
                <a:gd name="T15" fmla="*/ 13 h 25"/>
                <a:gd name="T16" fmla="*/ 2 w 16"/>
                <a:gd name="T17" fmla="*/ 4 h 25"/>
                <a:gd name="T18" fmla="*/ 9 w 16"/>
                <a:gd name="T19" fmla="*/ 0 h 25"/>
                <a:gd name="T20" fmla="*/ 16 w 16"/>
                <a:gd name="T21" fmla="*/ 12 h 25"/>
                <a:gd name="T22" fmla="*/ 14 w 16"/>
                <a:gd name="T23" fmla="*/ 21 h 25"/>
                <a:gd name="T24" fmla="*/ 8 w 16"/>
                <a:gd name="T2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5">
                  <a:moveTo>
                    <a:pt x="8" y="3"/>
                  </a:moveTo>
                  <a:cubicBezTo>
                    <a:pt x="6" y="3"/>
                    <a:pt x="4" y="7"/>
                    <a:pt x="4" y="13"/>
                  </a:cubicBezTo>
                  <a:cubicBezTo>
                    <a:pt x="4" y="19"/>
                    <a:pt x="6" y="22"/>
                    <a:pt x="8" y="22"/>
                  </a:cubicBezTo>
                  <a:cubicBezTo>
                    <a:pt x="11" y="22"/>
                    <a:pt x="12" y="19"/>
                    <a:pt x="12" y="13"/>
                  </a:cubicBezTo>
                  <a:cubicBezTo>
                    <a:pt x="12" y="6"/>
                    <a:pt x="11" y="3"/>
                    <a:pt x="8" y="3"/>
                  </a:cubicBezTo>
                  <a:close/>
                  <a:moveTo>
                    <a:pt x="8" y="25"/>
                  </a:moveTo>
                  <a:cubicBezTo>
                    <a:pt x="6" y="25"/>
                    <a:pt x="4" y="24"/>
                    <a:pt x="2" y="22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9"/>
                    <a:pt x="1" y="6"/>
                    <a:pt x="2" y="4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6"/>
                    <a:pt x="16" y="19"/>
                    <a:pt x="14" y="21"/>
                  </a:cubicBezTo>
                  <a:cubicBezTo>
                    <a:pt x="13" y="24"/>
                    <a:pt x="11" y="25"/>
                    <a:pt x="8" y="25"/>
                  </a:cubicBez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49">
              <a:extLst>
                <a:ext uri="{FF2B5EF4-FFF2-40B4-BE49-F238E27FC236}">
                  <a16:creationId xmlns:a16="http://schemas.microsoft.com/office/drawing/2014/main" id="{4DDC6859-AA73-4AD3-BE24-11431179E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8976" y="938213"/>
              <a:ext cx="4763" cy="14288"/>
            </a:xfrm>
            <a:custGeom>
              <a:avLst/>
              <a:gdLst>
                <a:gd name="T0" fmla="*/ 9 w 9"/>
                <a:gd name="T1" fmla="*/ 0 h 24"/>
                <a:gd name="T2" fmla="*/ 9 w 9"/>
                <a:gd name="T3" fmla="*/ 24 h 24"/>
                <a:gd name="T4" fmla="*/ 5 w 9"/>
                <a:gd name="T5" fmla="*/ 24 h 24"/>
                <a:gd name="T6" fmla="*/ 5 w 9"/>
                <a:gd name="T7" fmla="*/ 4 h 24"/>
                <a:gd name="T8" fmla="*/ 3 w 9"/>
                <a:gd name="T9" fmla="*/ 6 h 24"/>
                <a:gd name="T10" fmla="*/ 0 w 9"/>
                <a:gd name="T11" fmla="*/ 7 h 24"/>
                <a:gd name="T12" fmla="*/ 0 w 9"/>
                <a:gd name="T13" fmla="*/ 3 h 24"/>
                <a:gd name="T14" fmla="*/ 2 w 9"/>
                <a:gd name="T15" fmla="*/ 3 h 24"/>
                <a:gd name="T16" fmla="*/ 4 w 9"/>
                <a:gd name="T17" fmla="*/ 2 h 24"/>
                <a:gd name="T18" fmla="*/ 5 w 9"/>
                <a:gd name="T19" fmla="*/ 1 h 24"/>
                <a:gd name="T20" fmla="*/ 7 w 9"/>
                <a:gd name="T21" fmla="*/ 0 h 24"/>
                <a:gd name="T22" fmla="*/ 9 w 9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4">
                  <a:moveTo>
                    <a:pt x="9" y="0"/>
                  </a:moveTo>
                  <a:lnTo>
                    <a:pt x="9" y="24"/>
                  </a:lnTo>
                  <a:lnTo>
                    <a:pt x="5" y="24"/>
                  </a:lnTo>
                  <a:lnTo>
                    <a:pt x="5" y="4"/>
                  </a:lnTo>
                  <a:cubicBezTo>
                    <a:pt x="4" y="5"/>
                    <a:pt x="4" y="5"/>
                    <a:pt x="3" y="6"/>
                  </a:cubicBezTo>
                  <a:cubicBezTo>
                    <a:pt x="2" y="6"/>
                    <a:pt x="1" y="6"/>
                    <a:pt x="0" y="7"/>
                  </a:cubicBezTo>
                  <a:lnTo>
                    <a:pt x="0" y="3"/>
                  </a:ln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7" y="0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50">
              <a:extLst>
                <a:ext uri="{FF2B5EF4-FFF2-40B4-BE49-F238E27FC236}">
                  <a16:creationId xmlns:a16="http://schemas.microsoft.com/office/drawing/2014/main" id="{35DAED5D-38AC-4C94-B335-673FFA5FF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4851" y="954088"/>
              <a:ext cx="4763" cy="14288"/>
            </a:xfrm>
            <a:custGeom>
              <a:avLst/>
              <a:gdLst>
                <a:gd name="T0" fmla="*/ 9 w 9"/>
                <a:gd name="T1" fmla="*/ 0 h 23"/>
                <a:gd name="T2" fmla="*/ 9 w 9"/>
                <a:gd name="T3" fmla="*/ 23 h 23"/>
                <a:gd name="T4" fmla="*/ 5 w 9"/>
                <a:gd name="T5" fmla="*/ 23 h 23"/>
                <a:gd name="T6" fmla="*/ 5 w 9"/>
                <a:gd name="T7" fmla="*/ 4 h 23"/>
                <a:gd name="T8" fmla="*/ 3 w 9"/>
                <a:gd name="T9" fmla="*/ 5 h 23"/>
                <a:gd name="T10" fmla="*/ 0 w 9"/>
                <a:gd name="T11" fmla="*/ 6 h 23"/>
                <a:gd name="T12" fmla="*/ 0 w 9"/>
                <a:gd name="T13" fmla="*/ 3 h 23"/>
                <a:gd name="T14" fmla="*/ 2 w 9"/>
                <a:gd name="T15" fmla="*/ 2 h 23"/>
                <a:gd name="T16" fmla="*/ 4 w 9"/>
                <a:gd name="T17" fmla="*/ 2 h 23"/>
                <a:gd name="T18" fmla="*/ 6 w 9"/>
                <a:gd name="T19" fmla="*/ 1 h 23"/>
                <a:gd name="T20" fmla="*/ 8 w 9"/>
                <a:gd name="T21" fmla="*/ 0 h 23"/>
                <a:gd name="T22" fmla="*/ 9 w 9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3">
                  <a:moveTo>
                    <a:pt x="9" y="0"/>
                  </a:moveTo>
                  <a:lnTo>
                    <a:pt x="9" y="23"/>
                  </a:lnTo>
                  <a:lnTo>
                    <a:pt x="5" y="23"/>
                  </a:lnTo>
                  <a:lnTo>
                    <a:pt x="5" y="4"/>
                  </a:lnTo>
                  <a:cubicBezTo>
                    <a:pt x="5" y="5"/>
                    <a:pt x="4" y="5"/>
                    <a:pt x="3" y="5"/>
                  </a:cubicBezTo>
                  <a:cubicBezTo>
                    <a:pt x="2" y="6"/>
                    <a:pt x="1" y="6"/>
                    <a:pt x="0" y="6"/>
                  </a:cubicBezTo>
                  <a:lnTo>
                    <a:pt x="0" y="3"/>
                  </a:ln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0"/>
                    <a:pt x="7" y="0"/>
                    <a:pt x="8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51">
              <a:extLst>
                <a:ext uri="{FF2B5EF4-FFF2-40B4-BE49-F238E27FC236}">
                  <a16:creationId xmlns:a16="http://schemas.microsoft.com/office/drawing/2014/main" id="{6F5B9528-F868-4C5B-BCA1-7AC89195B4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5964" y="963613"/>
              <a:ext cx="9525" cy="15875"/>
            </a:xfrm>
            <a:custGeom>
              <a:avLst/>
              <a:gdLst>
                <a:gd name="T0" fmla="*/ 8 w 16"/>
                <a:gd name="T1" fmla="*/ 3 h 24"/>
                <a:gd name="T2" fmla="*/ 4 w 16"/>
                <a:gd name="T3" fmla="*/ 12 h 24"/>
                <a:gd name="T4" fmla="*/ 8 w 16"/>
                <a:gd name="T5" fmla="*/ 21 h 24"/>
                <a:gd name="T6" fmla="*/ 12 w 16"/>
                <a:gd name="T7" fmla="*/ 12 h 24"/>
                <a:gd name="T8" fmla="*/ 8 w 16"/>
                <a:gd name="T9" fmla="*/ 3 h 24"/>
                <a:gd name="T10" fmla="*/ 8 w 16"/>
                <a:gd name="T11" fmla="*/ 24 h 24"/>
                <a:gd name="T12" fmla="*/ 2 w 16"/>
                <a:gd name="T13" fmla="*/ 21 h 24"/>
                <a:gd name="T14" fmla="*/ 0 w 16"/>
                <a:gd name="T15" fmla="*/ 13 h 24"/>
                <a:gd name="T16" fmla="*/ 2 w 16"/>
                <a:gd name="T17" fmla="*/ 3 h 24"/>
                <a:gd name="T18" fmla="*/ 8 w 16"/>
                <a:gd name="T19" fmla="*/ 0 h 24"/>
                <a:gd name="T20" fmla="*/ 16 w 16"/>
                <a:gd name="T21" fmla="*/ 12 h 24"/>
                <a:gd name="T22" fmla="*/ 14 w 16"/>
                <a:gd name="T23" fmla="*/ 21 h 24"/>
                <a:gd name="T24" fmla="*/ 8 w 16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4">
                  <a:moveTo>
                    <a:pt x="8" y="3"/>
                  </a:moveTo>
                  <a:cubicBezTo>
                    <a:pt x="5" y="3"/>
                    <a:pt x="4" y="6"/>
                    <a:pt x="4" y="12"/>
                  </a:cubicBezTo>
                  <a:cubicBezTo>
                    <a:pt x="4" y="18"/>
                    <a:pt x="5" y="21"/>
                    <a:pt x="8" y="21"/>
                  </a:cubicBezTo>
                  <a:cubicBezTo>
                    <a:pt x="11" y="21"/>
                    <a:pt x="12" y="18"/>
                    <a:pt x="12" y="12"/>
                  </a:cubicBezTo>
                  <a:cubicBezTo>
                    <a:pt x="12" y="6"/>
                    <a:pt x="11" y="3"/>
                    <a:pt x="8" y="3"/>
                  </a:cubicBezTo>
                  <a:close/>
                  <a:moveTo>
                    <a:pt x="8" y="24"/>
                  </a:moveTo>
                  <a:cubicBezTo>
                    <a:pt x="5" y="24"/>
                    <a:pt x="3" y="23"/>
                    <a:pt x="2" y="21"/>
                  </a:cubicBezTo>
                  <a:cubicBezTo>
                    <a:pt x="1" y="19"/>
                    <a:pt x="0" y="16"/>
                    <a:pt x="0" y="13"/>
                  </a:cubicBezTo>
                  <a:cubicBezTo>
                    <a:pt x="0" y="9"/>
                    <a:pt x="1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3"/>
                    <a:pt x="10" y="24"/>
                    <a:pt x="8" y="24"/>
                  </a:cubicBez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52">
              <a:extLst>
                <a:ext uri="{FF2B5EF4-FFF2-40B4-BE49-F238E27FC236}">
                  <a16:creationId xmlns:a16="http://schemas.microsoft.com/office/drawing/2014/main" id="{2238316F-566D-4C5A-9DE5-3AAA07AC9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3426" y="958850"/>
              <a:ext cx="6350" cy="15875"/>
            </a:xfrm>
            <a:custGeom>
              <a:avLst/>
              <a:gdLst>
                <a:gd name="T0" fmla="*/ 9 w 9"/>
                <a:gd name="T1" fmla="*/ 0 h 24"/>
                <a:gd name="T2" fmla="*/ 9 w 9"/>
                <a:gd name="T3" fmla="*/ 24 h 24"/>
                <a:gd name="T4" fmla="*/ 5 w 9"/>
                <a:gd name="T5" fmla="*/ 24 h 24"/>
                <a:gd name="T6" fmla="*/ 5 w 9"/>
                <a:gd name="T7" fmla="*/ 5 h 24"/>
                <a:gd name="T8" fmla="*/ 3 w 9"/>
                <a:gd name="T9" fmla="*/ 6 h 24"/>
                <a:gd name="T10" fmla="*/ 0 w 9"/>
                <a:gd name="T11" fmla="*/ 7 h 24"/>
                <a:gd name="T12" fmla="*/ 0 w 9"/>
                <a:gd name="T13" fmla="*/ 4 h 24"/>
                <a:gd name="T14" fmla="*/ 2 w 9"/>
                <a:gd name="T15" fmla="*/ 3 h 24"/>
                <a:gd name="T16" fmla="*/ 4 w 9"/>
                <a:gd name="T17" fmla="*/ 2 h 24"/>
                <a:gd name="T18" fmla="*/ 6 w 9"/>
                <a:gd name="T19" fmla="*/ 1 h 24"/>
                <a:gd name="T20" fmla="*/ 7 w 9"/>
                <a:gd name="T21" fmla="*/ 0 h 24"/>
                <a:gd name="T22" fmla="*/ 9 w 9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4">
                  <a:moveTo>
                    <a:pt x="9" y="0"/>
                  </a:moveTo>
                  <a:lnTo>
                    <a:pt x="9" y="24"/>
                  </a:lnTo>
                  <a:lnTo>
                    <a:pt x="5" y="24"/>
                  </a:lnTo>
                  <a:lnTo>
                    <a:pt x="5" y="5"/>
                  </a:lnTo>
                  <a:cubicBezTo>
                    <a:pt x="5" y="5"/>
                    <a:pt x="4" y="6"/>
                    <a:pt x="3" y="6"/>
                  </a:cubicBezTo>
                  <a:cubicBezTo>
                    <a:pt x="2" y="6"/>
                    <a:pt x="1" y="7"/>
                    <a:pt x="0" y="7"/>
                  </a:cubicBezTo>
                  <a:lnTo>
                    <a:pt x="0" y="4"/>
                  </a:lnTo>
                  <a:cubicBezTo>
                    <a:pt x="1" y="4"/>
                    <a:pt x="2" y="3"/>
                    <a:pt x="2" y="3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5" y="2"/>
                    <a:pt x="5" y="2"/>
                    <a:pt x="6" y="1"/>
                  </a:cubicBezTo>
                  <a:cubicBezTo>
                    <a:pt x="6" y="1"/>
                    <a:pt x="7" y="1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53">
              <a:extLst>
                <a:ext uri="{FF2B5EF4-FFF2-40B4-BE49-F238E27FC236}">
                  <a16:creationId xmlns:a16="http://schemas.microsoft.com/office/drawing/2014/main" id="{06949C57-9A32-4AF2-9388-4C41EDF39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7864" y="971550"/>
              <a:ext cx="4763" cy="15875"/>
            </a:xfrm>
            <a:custGeom>
              <a:avLst/>
              <a:gdLst>
                <a:gd name="T0" fmla="*/ 9 w 9"/>
                <a:gd name="T1" fmla="*/ 0 h 24"/>
                <a:gd name="T2" fmla="*/ 9 w 9"/>
                <a:gd name="T3" fmla="*/ 24 h 24"/>
                <a:gd name="T4" fmla="*/ 5 w 9"/>
                <a:gd name="T5" fmla="*/ 24 h 24"/>
                <a:gd name="T6" fmla="*/ 5 w 9"/>
                <a:gd name="T7" fmla="*/ 4 h 24"/>
                <a:gd name="T8" fmla="*/ 3 w 9"/>
                <a:gd name="T9" fmla="*/ 6 h 24"/>
                <a:gd name="T10" fmla="*/ 0 w 9"/>
                <a:gd name="T11" fmla="*/ 7 h 24"/>
                <a:gd name="T12" fmla="*/ 0 w 9"/>
                <a:gd name="T13" fmla="*/ 3 h 24"/>
                <a:gd name="T14" fmla="*/ 2 w 9"/>
                <a:gd name="T15" fmla="*/ 3 h 24"/>
                <a:gd name="T16" fmla="*/ 4 w 9"/>
                <a:gd name="T17" fmla="*/ 2 h 24"/>
                <a:gd name="T18" fmla="*/ 5 w 9"/>
                <a:gd name="T19" fmla="*/ 1 h 24"/>
                <a:gd name="T20" fmla="*/ 7 w 9"/>
                <a:gd name="T21" fmla="*/ 0 h 24"/>
                <a:gd name="T22" fmla="*/ 9 w 9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4">
                  <a:moveTo>
                    <a:pt x="9" y="0"/>
                  </a:moveTo>
                  <a:lnTo>
                    <a:pt x="9" y="24"/>
                  </a:lnTo>
                  <a:lnTo>
                    <a:pt x="5" y="24"/>
                  </a:lnTo>
                  <a:lnTo>
                    <a:pt x="5" y="4"/>
                  </a:lnTo>
                  <a:cubicBezTo>
                    <a:pt x="4" y="5"/>
                    <a:pt x="3" y="5"/>
                    <a:pt x="3" y="6"/>
                  </a:cubicBezTo>
                  <a:cubicBezTo>
                    <a:pt x="2" y="6"/>
                    <a:pt x="1" y="6"/>
                    <a:pt x="0" y="7"/>
                  </a:cubicBezTo>
                  <a:lnTo>
                    <a:pt x="0" y="3"/>
                  </a:ln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54">
              <a:extLst>
                <a:ext uri="{FF2B5EF4-FFF2-40B4-BE49-F238E27FC236}">
                  <a16:creationId xmlns:a16="http://schemas.microsoft.com/office/drawing/2014/main" id="{9729AB06-F754-4382-A9BE-E154AA60D7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3739" y="973138"/>
              <a:ext cx="9525" cy="15875"/>
            </a:xfrm>
            <a:custGeom>
              <a:avLst/>
              <a:gdLst>
                <a:gd name="T0" fmla="*/ 8 w 16"/>
                <a:gd name="T1" fmla="*/ 3 h 25"/>
                <a:gd name="T2" fmla="*/ 4 w 16"/>
                <a:gd name="T3" fmla="*/ 13 h 25"/>
                <a:gd name="T4" fmla="*/ 8 w 16"/>
                <a:gd name="T5" fmla="*/ 22 h 25"/>
                <a:gd name="T6" fmla="*/ 12 w 16"/>
                <a:gd name="T7" fmla="*/ 13 h 25"/>
                <a:gd name="T8" fmla="*/ 8 w 16"/>
                <a:gd name="T9" fmla="*/ 3 h 25"/>
                <a:gd name="T10" fmla="*/ 8 w 16"/>
                <a:gd name="T11" fmla="*/ 25 h 25"/>
                <a:gd name="T12" fmla="*/ 2 w 16"/>
                <a:gd name="T13" fmla="*/ 22 h 25"/>
                <a:gd name="T14" fmla="*/ 0 w 16"/>
                <a:gd name="T15" fmla="*/ 13 h 25"/>
                <a:gd name="T16" fmla="*/ 2 w 16"/>
                <a:gd name="T17" fmla="*/ 4 h 25"/>
                <a:gd name="T18" fmla="*/ 8 w 16"/>
                <a:gd name="T19" fmla="*/ 0 h 25"/>
                <a:gd name="T20" fmla="*/ 16 w 16"/>
                <a:gd name="T21" fmla="*/ 12 h 25"/>
                <a:gd name="T22" fmla="*/ 14 w 16"/>
                <a:gd name="T23" fmla="*/ 21 h 25"/>
                <a:gd name="T24" fmla="*/ 8 w 16"/>
                <a:gd name="T2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5">
                  <a:moveTo>
                    <a:pt x="8" y="3"/>
                  </a:moveTo>
                  <a:cubicBezTo>
                    <a:pt x="5" y="3"/>
                    <a:pt x="4" y="7"/>
                    <a:pt x="4" y="13"/>
                  </a:cubicBezTo>
                  <a:cubicBezTo>
                    <a:pt x="4" y="19"/>
                    <a:pt x="5" y="22"/>
                    <a:pt x="8" y="22"/>
                  </a:cubicBezTo>
                  <a:cubicBezTo>
                    <a:pt x="11" y="22"/>
                    <a:pt x="12" y="19"/>
                    <a:pt x="12" y="13"/>
                  </a:cubicBezTo>
                  <a:cubicBezTo>
                    <a:pt x="12" y="6"/>
                    <a:pt x="11" y="3"/>
                    <a:pt x="8" y="3"/>
                  </a:cubicBezTo>
                  <a:close/>
                  <a:moveTo>
                    <a:pt x="8" y="25"/>
                  </a:moveTo>
                  <a:cubicBezTo>
                    <a:pt x="5" y="25"/>
                    <a:pt x="3" y="24"/>
                    <a:pt x="2" y="22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9"/>
                    <a:pt x="1" y="6"/>
                    <a:pt x="2" y="4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4"/>
                    <a:pt x="10" y="25"/>
                    <a:pt x="8" y="25"/>
                  </a:cubicBez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55">
              <a:extLst>
                <a:ext uri="{FF2B5EF4-FFF2-40B4-BE49-F238E27FC236}">
                  <a16:creationId xmlns:a16="http://schemas.microsoft.com/office/drawing/2014/main" id="{ED574D81-C43E-4B22-9BBC-02A7E2667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9139" y="987425"/>
              <a:ext cx="4763" cy="15875"/>
            </a:xfrm>
            <a:custGeom>
              <a:avLst/>
              <a:gdLst>
                <a:gd name="T0" fmla="*/ 8 w 8"/>
                <a:gd name="T1" fmla="*/ 0 h 24"/>
                <a:gd name="T2" fmla="*/ 8 w 8"/>
                <a:gd name="T3" fmla="*/ 24 h 24"/>
                <a:gd name="T4" fmla="*/ 4 w 8"/>
                <a:gd name="T5" fmla="*/ 24 h 24"/>
                <a:gd name="T6" fmla="*/ 4 w 8"/>
                <a:gd name="T7" fmla="*/ 5 h 24"/>
                <a:gd name="T8" fmla="*/ 2 w 8"/>
                <a:gd name="T9" fmla="*/ 6 h 24"/>
                <a:gd name="T10" fmla="*/ 0 w 8"/>
                <a:gd name="T11" fmla="*/ 7 h 24"/>
                <a:gd name="T12" fmla="*/ 0 w 8"/>
                <a:gd name="T13" fmla="*/ 4 h 24"/>
                <a:gd name="T14" fmla="*/ 1 w 8"/>
                <a:gd name="T15" fmla="*/ 3 h 24"/>
                <a:gd name="T16" fmla="*/ 3 w 8"/>
                <a:gd name="T17" fmla="*/ 3 h 24"/>
                <a:gd name="T18" fmla="*/ 5 w 8"/>
                <a:gd name="T19" fmla="*/ 2 h 24"/>
                <a:gd name="T20" fmla="*/ 7 w 8"/>
                <a:gd name="T21" fmla="*/ 0 h 24"/>
                <a:gd name="T22" fmla="*/ 8 w 8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24"/>
                  </a:lnTo>
                  <a:lnTo>
                    <a:pt x="4" y="24"/>
                  </a:lnTo>
                  <a:lnTo>
                    <a:pt x="4" y="5"/>
                  </a:lnTo>
                  <a:cubicBezTo>
                    <a:pt x="4" y="6"/>
                    <a:pt x="3" y="6"/>
                    <a:pt x="2" y="6"/>
                  </a:cubicBezTo>
                  <a:cubicBezTo>
                    <a:pt x="1" y="7"/>
                    <a:pt x="1" y="7"/>
                    <a:pt x="0" y="7"/>
                  </a:cubicBezTo>
                  <a:lnTo>
                    <a:pt x="0" y="4"/>
                  </a:lnTo>
                  <a:cubicBezTo>
                    <a:pt x="0" y="4"/>
                    <a:pt x="1" y="4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56">
              <a:extLst>
                <a:ext uri="{FF2B5EF4-FFF2-40B4-BE49-F238E27FC236}">
                  <a16:creationId xmlns:a16="http://schemas.microsoft.com/office/drawing/2014/main" id="{386937C7-E555-4674-8CD0-38D54B1D3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91839" y="984250"/>
              <a:ext cx="9525" cy="14288"/>
            </a:xfrm>
            <a:custGeom>
              <a:avLst/>
              <a:gdLst>
                <a:gd name="T0" fmla="*/ 8 w 16"/>
                <a:gd name="T1" fmla="*/ 3 h 24"/>
                <a:gd name="T2" fmla="*/ 4 w 16"/>
                <a:gd name="T3" fmla="*/ 12 h 24"/>
                <a:gd name="T4" fmla="*/ 8 w 16"/>
                <a:gd name="T5" fmla="*/ 21 h 24"/>
                <a:gd name="T6" fmla="*/ 12 w 16"/>
                <a:gd name="T7" fmla="*/ 12 h 24"/>
                <a:gd name="T8" fmla="*/ 8 w 16"/>
                <a:gd name="T9" fmla="*/ 3 h 24"/>
                <a:gd name="T10" fmla="*/ 7 w 16"/>
                <a:gd name="T11" fmla="*/ 24 h 24"/>
                <a:gd name="T12" fmla="*/ 2 w 16"/>
                <a:gd name="T13" fmla="*/ 21 h 24"/>
                <a:gd name="T14" fmla="*/ 0 w 16"/>
                <a:gd name="T15" fmla="*/ 12 h 24"/>
                <a:gd name="T16" fmla="*/ 2 w 16"/>
                <a:gd name="T17" fmla="*/ 3 h 24"/>
                <a:gd name="T18" fmla="*/ 8 w 16"/>
                <a:gd name="T19" fmla="*/ 0 h 24"/>
                <a:gd name="T20" fmla="*/ 16 w 16"/>
                <a:gd name="T21" fmla="*/ 12 h 24"/>
                <a:gd name="T22" fmla="*/ 14 w 16"/>
                <a:gd name="T23" fmla="*/ 21 h 24"/>
                <a:gd name="T24" fmla="*/ 7 w 16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4">
                  <a:moveTo>
                    <a:pt x="8" y="3"/>
                  </a:moveTo>
                  <a:cubicBezTo>
                    <a:pt x="5" y="3"/>
                    <a:pt x="4" y="6"/>
                    <a:pt x="4" y="12"/>
                  </a:cubicBezTo>
                  <a:cubicBezTo>
                    <a:pt x="4" y="18"/>
                    <a:pt x="5" y="21"/>
                    <a:pt x="8" y="21"/>
                  </a:cubicBezTo>
                  <a:cubicBezTo>
                    <a:pt x="11" y="21"/>
                    <a:pt x="12" y="18"/>
                    <a:pt x="12" y="12"/>
                  </a:cubicBezTo>
                  <a:cubicBezTo>
                    <a:pt x="12" y="6"/>
                    <a:pt x="11" y="3"/>
                    <a:pt x="8" y="3"/>
                  </a:cubicBezTo>
                  <a:close/>
                  <a:moveTo>
                    <a:pt x="7" y="24"/>
                  </a:moveTo>
                  <a:cubicBezTo>
                    <a:pt x="5" y="24"/>
                    <a:pt x="3" y="23"/>
                    <a:pt x="2" y="21"/>
                  </a:cubicBezTo>
                  <a:cubicBezTo>
                    <a:pt x="0" y="19"/>
                    <a:pt x="0" y="16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3"/>
                    <a:pt x="10" y="24"/>
                    <a:pt x="7" y="24"/>
                  </a:cubicBez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57">
              <a:extLst>
                <a:ext uri="{FF2B5EF4-FFF2-40B4-BE49-F238E27FC236}">
                  <a16:creationId xmlns:a16="http://schemas.microsoft.com/office/drawing/2014/main" id="{8F259AE7-2B89-479D-97A1-B508ABE4A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2476" y="965200"/>
              <a:ext cx="6350" cy="15875"/>
            </a:xfrm>
            <a:custGeom>
              <a:avLst/>
              <a:gdLst>
                <a:gd name="T0" fmla="*/ 9 w 9"/>
                <a:gd name="T1" fmla="*/ 0 h 24"/>
                <a:gd name="T2" fmla="*/ 9 w 9"/>
                <a:gd name="T3" fmla="*/ 24 h 24"/>
                <a:gd name="T4" fmla="*/ 5 w 9"/>
                <a:gd name="T5" fmla="*/ 24 h 24"/>
                <a:gd name="T6" fmla="*/ 5 w 9"/>
                <a:gd name="T7" fmla="*/ 4 h 24"/>
                <a:gd name="T8" fmla="*/ 3 w 9"/>
                <a:gd name="T9" fmla="*/ 6 h 24"/>
                <a:gd name="T10" fmla="*/ 0 w 9"/>
                <a:gd name="T11" fmla="*/ 7 h 24"/>
                <a:gd name="T12" fmla="*/ 0 w 9"/>
                <a:gd name="T13" fmla="*/ 3 h 24"/>
                <a:gd name="T14" fmla="*/ 2 w 9"/>
                <a:gd name="T15" fmla="*/ 3 h 24"/>
                <a:gd name="T16" fmla="*/ 3 w 9"/>
                <a:gd name="T17" fmla="*/ 2 h 24"/>
                <a:gd name="T18" fmla="*/ 5 w 9"/>
                <a:gd name="T19" fmla="*/ 1 h 24"/>
                <a:gd name="T20" fmla="*/ 7 w 9"/>
                <a:gd name="T21" fmla="*/ 0 h 24"/>
                <a:gd name="T22" fmla="*/ 9 w 9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4">
                  <a:moveTo>
                    <a:pt x="9" y="0"/>
                  </a:moveTo>
                  <a:lnTo>
                    <a:pt x="9" y="24"/>
                  </a:lnTo>
                  <a:lnTo>
                    <a:pt x="5" y="24"/>
                  </a:lnTo>
                  <a:lnTo>
                    <a:pt x="5" y="4"/>
                  </a:lnTo>
                  <a:cubicBezTo>
                    <a:pt x="4" y="5"/>
                    <a:pt x="3" y="5"/>
                    <a:pt x="3" y="6"/>
                  </a:cubicBezTo>
                  <a:cubicBezTo>
                    <a:pt x="2" y="6"/>
                    <a:pt x="1" y="6"/>
                    <a:pt x="0" y="7"/>
                  </a:cubicBezTo>
                  <a:lnTo>
                    <a:pt x="0" y="3"/>
                  </a:lnTo>
                  <a:cubicBezTo>
                    <a:pt x="0" y="3"/>
                    <a:pt x="1" y="3"/>
                    <a:pt x="2" y="3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58">
              <a:extLst>
                <a:ext uri="{FF2B5EF4-FFF2-40B4-BE49-F238E27FC236}">
                  <a16:creationId xmlns:a16="http://schemas.microsoft.com/office/drawing/2014/main" id="{29BBF7B6-ADB7-4EED-9F3F-FFF9E8CE1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8976" y="1023938"/>
              <a:ext cx="4763" cy="15875"/>
            </a:xfrm>
            <a:custGeom>
              <a:avLst/>
              <a:gdLst>
                <a:gd name="T0" fmla="*/ 8 w 8"/>
                <a:gd name="T1" fmla="*/ 0 h 24"/>
                <a:gd name="T2" fmla="*/ 8 w 8"/>
                <a:gd name="T3" fmla="*/ 24 h 24"/>
                <a:gd name="T4" fmla="*/ 4 w 8"/>
                <a:gd name="T5" fmla="*/ 24 h 24"/>
                <a:gd name="T6" fmla="*/ 4 w 8"/>
                <a:gd name="T7" fmla="*/ 5 h 24"/>
                <a:gd name="T8" fmla="*/ 2 w 8"/>
                <a:gd name="T9" fmla="*/ 6 h 24"/>
                <a:gd name="T10" fmla="*/ 0 w 8"/>
                <a:gd name="T11" fmla="*/ 7 h 24"/>
                <a:gd name="T12" fmla="*/ 0 w 8"/>
                <a:gd name="T13" fmla="*/ 3 h 24"/>
                <a:gd name="T14" fmla="*/ 1 w 8"/>
                <a:gd name="T15" fmla="*/ 3 h 24"/>
                <a:gd name="T16" fmla="*/ 3 w 8"/>
                <a:gd name="T17" fmla="*/ 2 h 24"/>
                <a:gd name="T18" fmla="*/ 5 w 8"/>
                <a:gd name="T19" fmla="*/ 1 h 24"/>
                <a:gd name="T20" fmla="*/ 7 w 8"/>
                <a:gd name="T21" fmla="*/ 0 h 24"/>
                <a:gd name="T22" fmla="*/ 8 w 8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24"/>
                  </a:lnTo>
                  <a:lnTo>
                    <a:pt x="4" y="24"/>
                  </a:lnTo>
                  <a:lnTo>
                    <a:pt x="4" y="5"/>
                  </a:lnTo>
                  <a:cubicBezTo>
                    <a:pt x="4" y="5"/>
                    <a:pt x="3" y="5"/>
                    <a:pt x="2" y="6"/>
                  </a:cubicBezTo>
                  <a:cubicBezTo>
                    <a:pt x="1" y="6"/>
                    <a:pt x="1" y="6"/>
                    <a:pt x="0" y="7"/>
                  </a:cubicBezTo>
                  <a:lnTo>
                    <a:pt x="0" y="3"/>
                  </a:ln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4" y="2"/>
                    <a:pt x="4" y="1"/>
                    <a:pt x="5" y="1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59">
              <a:extLst>
                <a:ext uri="{FF2B5EF4-FFF2-40B4-BE49-F238E27FC236}">
                  <a16:creationId xmlns:a16="http://schemas.microsoft.com/office/drawing/2014/main" id="{B11B2555-304F-4AAB-97BB-78D2DF16F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4689" y="996950"/>
              <a:ext cx="9525" cy="15875"/>
            </a:xfrm>
            <a:custGeom>
              <a:avLst/>
              <a:gdLst>
                <a:gd name="T0" fmla="*/ 8 w 16"/>
                <a:gd name="T1" fmla="*/ 3 h 25"/>
                <a:gd name="T2" fmla="*/ 4 w 16"/>
                <a:gd name="T3" fmla="*/ 13 h 25"/>
                <a:gd name="T4" fmla="*/ 8 w 16"/>
                <a:gd name="T5" fmla="*/ 22 h 25"/>
                <a:gd name="T6" fmla="*/ 12 w 16"/>
                <a:gd name="T7" fmla="*/ 13 h 25"/>
                <a:gd name="T8" fmla="*/ 8 w 16"/>
                <a:gd name="T9" fmla="*/ 3 h 25"/>
                <a:gd name="T10" fmla="*/ 8 w 16"/>
                <a:gd name="T11" fmla="*/ 25 h 25"/>
                <a:gd name="T12" fmla="*/ 2 w 16"/>
                <a:gd name="T13" fmla="*/ 22 h 25"/>
                <a:gd name="T14" fmla="*/ 0 w 16"/>
                <a:gd name="T15" fmla="*/ 13 h 25"/>
                <a:gd name="T16" fmla="*/ 2 w 16"/>
                <a:gd name="T17" fmla="*/ 4 h 25"/>
                <a:gd name="T18" fmla="*/ 9 w 16"/>
                <a:gd name="T19" fmla="*/ 0 h 25"/>
                <a:gd name="T20" fmla="*/ 16 w 16"/>
                <a:gd name="T21" fmla="*/ 12 h 25"/>
                <a:gd name="T22" fmla="*/ 14 w 16"/>
                <a:gd name="T23" fmla="*/ 22 h 25"/>
                <a:gd name="T24" fmla="*/ 8 w 16"/>
                <a:gd name="T2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5">
                  <a:moveTo>
                    <a:pt x="8" y="3"/>
                  </a:moveTo>
                  <a:cubicBezTo>
                    <a:pt x="6" y="3"/>
                    <a:pt x="4" y="7"/>
                    <a:pt x="4" y="13"/>
                  </a:cubicBezTo>
                  <a:cubicBezTo>
                    <a:pt x="4" y="19"/>
                    <a:pt x="6" y="22"/>
                    <a:pt x="8" y="22"/>
                  </a:cubicBezTo>
                  <a:cubicBezTo>
                    <a:pt x="11" y="22"/>
                    <a:pt x="12" y="19"/>
                    <a:pt x="12" y="13"/>
                  </a:cubicBezTo>
                  <a:cubicBezTo>
                    <a:pt x="12" y="7"/>
                    <a:pt x="11" y="3"/>
                    <a:pt x="8" y="3"/>
                  </a:cubicBezTo>
                  <a:close/>
                  <a:moveTo>
                    <a:pt x="8" y="25"/>
                  </a:moveTo>
                  <a:cubicBezTo>
                    <a:pt x="6" y="25"/>
                    <a:pt x="4" y="24"/>
                    <a:pt x="2" y="22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9"/>
                    <a:pt x="1" y="6"/>
                    <a:pt x="2" y="4"/>
                  </a:cubicBezTo>
                  <a:cubicBezTo>
                    <a:pt x="4" y="2"/>
                    <a:pt x="6" y="0"/>
                    <a:pt x="9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6"/>
                    <a:pt x="16" y="19"/>
                    <a:pt x="14" y="22"/>
                  </a:cubicBezTo>
                  <a:cubicBezTo>
                    <a:pt x="13" y="24"/>
                    <a:pt x="11" y="25"/>
                    <a:pt x="8" y="25"/>
                  </a:cubicBez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60">
              <a:extLst>
                <a:ext uri="{FF2B5EF4-FFF2-40B4-BE49-F238E27FC236}">
                  <a16:creationId xmlns:a16="http://schemas.microsoft.com/office/drawing/2014/main" id="{10C37C5A-0C7F-44E1-BDF5-5CA190FFD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2151" y="993775"/>
              <a:ext cx="6350" cy="15875"/>
            </a:xfrm>
            <a:custGeom>
              <a:avLst/>
              <a:gdLst>
                <a:gd name="T0" fmla="*/ 9 w 9"/>
                <a:gd name="T1" fmla="*/ 0 h 24"/>
                <a:gd name="T2" fmla="*/ 9 w 9"/>
                <a:gd name="T3" fmla="*/ 24 h 24"/>
                <a:gd name="T4" fmla="*/ 5 w 9"/>
                <a:gd name="T5" fmla="*/ 24 h 24"/>
                <a:gd name="T6" fmla="*/ 5 w 9"/>
                <a:gd name="T7" fmla="*/ 5 h 24"/>
                <a:gd name="T8" fmla="*/ 3 w 9"/>
                <a:gd name="T9" fmla="*/ 6 h 24"/>
                <a:gd name="T10" fmla="*/ 0 w 9"/>
                <a:gd name="T11" fmla="*/ 7 h 24"/>
                <a:gd name="T12" fmla="*/ 0 w 9"/>
                <a:gd name="T13" fmla="*/ 4 h 24"/>
                <a:gd name="T14" fmla="*/ 2 w 9"/>
                <a:gd name="T15" fmla="*/ 3 h 24"/>
                <a:gd name="T16" fmla="*/ 4 w 9"/>
                <a:gd name="T17" fmla="*/ 3 h 24"/>
                <a:gd name="T18" fmla="*/ 6 w 9"/>
                <a:gd name="T19" fmla="*/ 2 h 24"/>
                <a:gd name="T20" fmla="*/ 7 w 9"/>
                <a:gd name="T21" fmla="*/ 0 h 24"/>
                <a:gd name="T22" fmla="*/ 9 w 9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4">
                  <a:moveTo>
                    <a:pt x="9" y="0"/>
                  </a:moveTo>
                  <a:lnTo>
                    <a:pt x="9" y="24"/>
                  </a:lnTo>
                  <a:lnTo>
                    <a:pt x="5" y="24"/>
                  </a:lnTo>
                  <a:lnTo>
                    <a:pt x="5" y="5"/>
                  </a:lnTo>
                  <a:cubicBezTo>
                    <a:pt x="4" y="6"/>
                    <a:pt x="4" y="6"/>
                    <a:pt x="3" y="6"/>
                  </a:cubicBezTo>
                  <a:cubicBezTo>
                    <a:pt x="2" y="7"/>
                    <a:pt x="1" y="7"/>
                    <a:pt x="0" y="7"/>
                  </a:cubicBezTo>
                  <a:lnTo>
                    <a:pt x="0" y="4"/>
                  </a:lnTo>
                  <a:cubicBezTo>
                    <a:pt x="1" y="4"/>
                    <a:pt x="1" y="4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2"/>
                    <a:pt x="5" y="2"/>
                    <a:pt x="6" y="2"/>
                  </a:cubicBezTo>
                  <a:cubicBezTo>
                    <a:pt x="6" y="1"/>
                    <a:pt x="7" y="1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61">
              <a:extLst>
                <a:ext uri="{FF2B5EF4-FFF2-40B4-BE49-F238E27FC236}">
                  <a16:creationId xmlns:a16="http://schemas.microsoft.com/office/drawing/2014/main" id="{6D1993EE-3799-4335-B878-DF974D665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439" y="1001713"/>
              <a:ext cx="6350" cy="15875"/>
            </a:xfrm>
            <a:custGeom>
              <a:avLst/>
              <a:gdLst>
                <a:gd name="T0" fmla="*/ 9 w 9"/>
                <a:gd name="T1" fmla="*/ 0 h 24"/>
                <a:gd name="T2" fmla="*/ 9 w 9"/>
                <a:gd name="T3" fmla="*/ 24 h 24"/>
                <a:gd name="T4" fmla="*/ 5 w 9"/>
                <a:gd name="T5" fmla="*/ 24 h 24"/>
                <a:gd name="T6" fmla="*/ 5 w 9"/>
                <a:gd name="T7" fmla="*/ 4 h 24"/>
                <a:gd name="T8" fmla="*/ 3 w 9"/>
                <a:gd name="T9" fmla="*/ 5 h 24"/>
                <a:gd name="T10" fmla="*/ 0 w 9"/>
                <a:gd name="T11" fmla="*/ 6 h 24"/>
                <a:gd name="T12" fmla="*/ 0 w 9"/>
                <a:gd name="T13" fmla="*/ 3 h 24"/>
                <a:gd name="T14" fmla="*/ 2 w 9"/>
                <a:gd name="T15" fmla="*/ 3 h 24"/>
                <a:gd name="T16" fmla="*/ 4 w 9"/>
                <a:gd name="T17" fmla="*/ 2 h 24"/>
                <a:gd name="T18" fmla="*/ 6 w 9"/>
                <a:gd name="T19" fmla="*/ 1 h 24"/>
                <a:gd name="T20" fmla="*/ 7 w 9"/>
                <a:gd name="T21" fmla="*/ 0 h 24"/>
                <a:gd name="T22" fmla="*/ 9 w 9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4">
                  <a:moveTo>
                    <a:pt x="9" y="0"/>
                  </a:moveTo>
                  <a:lnTo>
                    <a:pt x="9" y="24"/>
                  </a:lnTo>
                  <a:lnTo>
                    <a:pt x="5" y="24"/>
                  </a:lnTo>
                  <a:lnTo>
                    <a:pt x="5" y="4"/>
                  </a:lnTo>
                  <a:cubicBezTo>
                    <a:pt x="5" y="5"/>
                    <a:pt x="4" y="5"/>
                    <a:pt x="3" y="5"/>
                  </a:cubicBezTo>
                  <a:cubicBezTo>
                    <a:pt x="2" y="6"/>
                    <a:pt x="1" y="6"/>
                    <a:pt x="0" y="6"/>
                  </a:cubicBezTo>
                  <a:lnTo>
                    <a:pt x="0" y="3"/>
                  </a:lnTo>
                  <a:cubicBezTo>
                    <a:pt x="1" y="3"/>
                    <a:pt x="2" y="3"/>
                    <a:pt x="2" y="3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0"/>
                    <a:pt x="7" y="0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62">
              <a:extLst>
                <a:ext uri="{FF2B5EF4-FFF2-40B4-BE49-F238E27FC236}">
                  <a16:creationId xmlns:a16="http://schemas.microsoft.com/office/drawing/2014/main" id="{2997472B-407F-4985-99B8-F831C98A1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7551" y="1017588"/>
              <a:ext cx="9525" cy="14288"/>
            </a:xfrm>
            <a:custGeom>
              <a:avLst/>
              <a:gdLst>
                <a:gd name="T0" fmla="*/ 8 w 16"/>
                <a:gd name="T1" fmla="*/ 3 h 24"/>
                <a:gd name="T2" fmla="*/ 4 w 16"/>
                <a:gd name="T3" fmla="*/ 12 h 24"/>
                <a:gd name="T4" fmla="*/ 8 w 16"/>
                <a:gd name="T5" fmla="*/ 21 h 24"/>
                <a:gd name="T6" fmla="*/ 12 w 16"/>
                <a:gd name="T7" fmla="*/ 12 h 24"/>
                <a:gd name="T8" fmla="*/ 8 w 16"/>
                <a:gd name="T9" fmla="*/ 3 h 24"/>
                <a:gd name="T10" fmla="*/ 8 w 16"/>
                <a:gd name="T11" fmla="*/ 24 h 24"/>
                <a:gd name="T12" fmla="*/ 2 w 16"/>
                <a:gd name="T13" fmla="*/ 21 h 24"/>
                <a:gd name="T14" fmla="*/ 0 w 16"/>
                <a:gd name="T15" fmla="*/ 12 h 24"/>
                <a:gd name="T16" fmla="*/ 2 w 16"/>
                <a:gd name="T17" fmla="*/ 3 h 24"/>
                <a:gd name="T18" fmla="*/ 8 w 16"/>
                <a:gd name="T19" fmla="*/ 0 h 24"/>
                <a:gd name="T20" fmla="*/ 16 w 16"/>
                <a:gd name="T21" fmla="*/ 12 h 24"/>
                <a:gd name="T22" fmla="*/ 14 w 16"/>
                <a:gd name="T23" fmla="*/ 21 h 24"/>
                <a:gd name="T24" fmla="*/ 8 w 16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4">
                  <a:moveTo>
                    <a:pt x="8" y="3"/>
                  </a:moveTo>
                  <a:cubicBezTo>
                    <a:pt x="5" y="3"/>
                    <a:pt x="4" y="6"/>
                    <a:pt x="4" y="12"/>
                  </a:cubicBezTo>
                  <a:cubicBezTo>
                    <a:pt x="4" y="18"/>
                    <a:pt x="5" y="21"/>
                    <a:pt x="8" y="21"/>
                  </a:cubicBezTo>
                  <a:cubicBezTo>
                    <a:pt x="11" y="21"/>
                    <a:pt x="12" y="18"/>
                    <a:pt x="12" y="12"/>
                  </a:cubicBezTo>
                  <a:cubicBezTo>
                    <a:pt x="12" y="6"/>
                    <a:pt x="11" y="3"/>
                    <a:pt x="8" y="3"/>
                  </a:cubicBezTo>
                  <a:close/>
                  <a:moveTo>
                    <a:pt x="8" y="24"/>
                  </a:moveTo>
                  <a:cubicBezTo>
                    <a:pt x="5" y="24"/>
                    <a:pt x="3" y="23"/>
                    <a:pt x="2" y="21"/>
                  </a:cubicBezTo>
                  <a:cubicBezTo>
                    <a:pt x="1" y="19"/>
                    <a:pt x="0" y="16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3"/>
                    <a:pt x="10" y="24"/>
                    <a:pt x="8" y="24"/>
                  </a:cubicBez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63">
              <a:extLst>
                <a:ext uri="{FF2B5EF4-FFF2-40B4-BE49-F238E27FC236}">
                  <a16:creationId xmlns:a16="http://schemas.microsoft.com/office/drawing/2014/main" id="{501CE200-E9FA-4750-A906-ACE89AF373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91839" y="1008063"/>
              <a:ext cx="9525" cy="15875"/>
            </a:xfrm>
            <a:custGeom>
              <a:avLst/>
              <a:gdLst>
                <a:gd name="T0" fmla="*/ 8 w 16"/>
                <a:gd name="T1" fmla="*/ 3 h 25"/>
                <a:gd name="T2" fmla="*/ 4 w 16"/>
                <a:gd name="T3" fmla="*/ 13 h 25"/>
                <a:gd name="T4" fmla="*/ 8 w 16"/>
                <a:gd name="T5" fmla="*/ 22 h 25"/>
                <a:gd name="T6" fmla="*/ 12 w 16"/>
                <a:gd name="T7" fmla="*/ 13 h 25"/>
                <a:gd name="T8" fmla="*/ 8 w 16"/>
                <a:gd name="T9" fmla="*/ 3 h 25"/>
                <a:gd name="T10" fmla="*/ 7 w 16"/>
                <a:gd name="T11" fmla="*/ 25 h 25"/>
                <a:gd name="T12" fmla="*/ 2 w 16"/>
                <a:gd name="T13" fmla="*/ 22 h 25"/>
                <a:gd name="T14" fmla="*/ 0 w 16"/>
                <a:gd name="T15" fmla="*/ 13 h 25"/>
                <a:gd name="T16" fmla="*/ 2 w 16"/>
                <a:gd name="T17" fmla="*/ 4 h 25"/>
                <a:gd name="T18" fmla="*/ 8 w 16"/>
                <a:gd name="T19" fmla="*/ 0 h 25"/>
                <a:gd name="T20" fmla="*/ 16 w 16"/>
                <a:gd name="T21" fmla="*/ 12 h 25"/>
                <a:gd name="T22" fmla="*/ 14 w 16"/>
                <a:gd name="T23" fmla="*/ 21 h 25"/>
                <a:gd name="T24" fmla="*/ 7 w 16"/>
                <a:gd name="T2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5">
                  <a:moveTo>
                    <a:pt x="8" y="3"/>
                  </a:moveTo>
                  <a:cubicBezTo>
                    <a:pt x="5" y="3"/>
                    <a:pt x="4" y="7"/>
                    <a:pt x="4" y="13"/>
                  </a:cubicBezTo>
                  <a:cubicBezTo>
                    <a:pt x="4" y="19"/>
                    <a:pt x="5" y="22"/>
                    <a:pt x="8" y="22"/>
                  </a:cubicBezTo>
                  <a:cubicBezTo>
                    <a:pt x="11" y="22"/>
                    <a:pt x="12" y="19"/>
                    <a:pt x="12" y="13"/>
                  </a:cubicBezTo>
                  <a:cubicBezTo>
                    <a:pt x="12" y="7"/>
                    <a:pt x="11" y="3"/>
                    <a:pt x="8" y="3"/>
                  </a:cubicBezTo>
                  <a:close/>
                  <a:moveTo>
                    <a:pt x="7" y="25"/>
                  </a:moveTo>
                  <a:cubicBezTo>
                    <a:pt x="5" y="25"/>
                    <a:pt x="3" y="24"/>
                    <a:pt x="2" y="22"/>
                  </a:cubicBezTo>
                  <a:cubicBezTo>
                    <a:pt x="0" y="20"/>
                    <a:pt x="0" y="17"/>
                    <a:pt x="0" y="13"/>
                  </a:cubicBezTo>
                  <a:cubicBezTo>
                    <a:pt x="0" y="9"/>
                    <a:pt x="0" y="6"/>
                    <a:pt x="2" y="4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4"/>
                    <a:pt x="10" y="25"/>
                    <a:pt x="7" y="25"/>
                  </a:cubicBez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64">
              <a:extLst>
                <a:ext uri="{FF2B5EF4-FFF2-40B4-BE49-F238E27FC236}">
                  <a16:creationId xmlns:a16="http://schemas.microsoft.com/office/drawing/2014/main" id="{C4ED8D8A-80EF-4937-98A6-57206B117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6126" y="993775"/>
              <a:ext cx="4763" cy="14288"/>
            </a:xfrm>
            <a:custGeom>
              <a:avLst/>
              <a:gdLst>
                <a:gd name="T0" fmla="*/ 9 w 9"/>
                <a:gd name="T1" fmla="*/ 0 h 24"/>
                <a:gd name="T2" fmla="*/ 9 w 9"/>
                <a:gd name="T3" fmla="*/ 24 h 24"/>
                <a:gd name="T4" fmla="*/ 5 w 9"/>
                <a:gd name="T5" fmla="*/ 24 h 24"/>
                <a:gd name="T6" fmla="*/ 5 w 9"/>
                <a:gd name="T7" fmla="*/ 5 h 24"/>
                <a:gd name="T8" fmla="*/ 3 w 9"/>
                <a:gd name="T9" fmla="*/ 6 h 24"/>
                <a:gd name="T10" fmla="*/ 0 w 9"/>
                <a:gd name="T11" fmla="*/ 7 h 24"/>
                <a:gd name="T12" fmla="*/ 0 w 9"/>
                <a:gd name="T13" fmla="*/ 4 h 24"/>
                <a:gd name="T14" fmla="*/ 2 w 9"/>
                <a:gd name="T15" fmla="*/ 3 h 24"/>
                <a:gd name="T16" fmla="*/ 4 w 9"/>
                <a:gd name="T17" fmla="*/ 2 h 24"/>
                <a:gd name="T18" fmla="*/ 5 w 9"/>
                <a:gd name="T19" fmla="*/ 1 h 24"/>
                <a:gd name="T20" fmla="*/ 7 w 9"/>
                <a:gd name="T21" fmla="*/ 0 h 24"/>
                <a:gd name="T22" fmla="*/ 9 w 9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4">
                  <a:moveTo>
                    <a:pt x="9" y="0"/>
                  </a:moveTo>
                  <a:lnTo>
                    <a:pt x="9" y="24"/>
                  </a:lnTo>
                  <a:lnTo>
                    <a:pt x="5" y="24"/>
                  </a:lnTo>
                  <a:lnTo>
                    <a:pt x="5" y="5"/>
                  </a:lnTo>
                  <a:cubicBezTo>
                    <a:pt x="4" y="5"/>
                    <a:pt x="4" y="6"/>
                    <a:pt x="3" y="6"/>
                  </a:cubicBezTo>
                  <a:cubicBezTo>
                    <a:pt x="2" y="6"/>
                    <a:pt x="1" y="7"/>
                    <a:pt x="0" y="7"/>
                  </a:cubicBezTo>
                  <a:lnTo>
                    <a:pt x="0" y="4"/>
                  </a:lnTo>
                  <a:cubicBezTo>
                    <a:pt x="1" y="4"/>
                    <a:pt x="1" y="3"/>
                    <a:pt x="2" y="3"/>
                  </a:cubicBezTo>
                  <a:cubicBezTo>
                    <a:pt x="2" y="3"/>
                    <a:pt x="3" y="3"/>
                    <a:pt x="4" y="2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6" y="1"/>
                    <a:pt x="7" y="1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65">
              <a:extLst>
                <a:ext uri="{FF2B5EF4-FFF2-40B4-BE49-F238E27FC236}">
                  <a16:creationId xmlns:a16="http://schemas.microsoft.com/office/drawing/2014/main" id="{A832BABA-9BB0-4D21-9395-2AD6DC15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1289" y="1177925"/>
              <a:ext cx="12700" cy="14288"/>
            </a:xfrm>
            <a:custGeom>
              <a:avLst/>
              <a:gdLst>
                <a:gd name="T0" fmla="*/ 0 w 21"/>
                <a:gd name="T1" fmla="*/ 10 h 21"/>
                <a:gd name="T2" fmla="*/ 12 w 21"/>
                <a:gd name="T3" fmla="*/ 20 h 21"/>
                <a:gd name="T4" fmla="*/ 20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6" y="21"/>
                    <a:pt x="12" y="20"/>
                  </a:cubicBezTo>
                  <a:cubicBezTo>
                    <a:pt x="16" y="19"/>
                    <a:pt x="19" y="16"/>
                    <a:pt x="20" y="12"/>
                  </a:cubicBezTo>
                  <a:cubicBezTo>
                    <a:pt x="21" y="6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66">
              <a:extLst>
                <a:ext uri="{FF2B5EF4-FFF2-40B4-BE49-F238E27FC236}">
                  <a16:creationId xmlns:a16="http://schemas.microsoft.com/office/drawing/2014/main" id="{8B56B1DB-6C02-4290-BAC1-4220B8E9C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9064" y="1177925"/>
              <a:ext cx="14288" cy="14288"/>
            </a:xfrm>
            <a:custGeom>
              <a:avLst/>
              <a:gdLst>
                <a:gd name="T0" fmla="*/ 0 w 21"/>
                <a:gd name="T1" fmla="*/ 10 h 21"/>
                <a:gd name="T2" fmla="*/ 12 w 21"/>
                <a:gd name="T3" fmla="*/ 20 h 21"/>
                <a:gd name="T4" fmla="*/ 20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6" y="21"/>
                    <a:pt x="12" y="20"/>
                  </a:cubicBezTo>
                  <a:cubicBezTo>
                    <a:pt x="16" y="19"/>
                    <a:pt x="19" y="16"/>
                    <a:pt x="20" y="12"/>
                  </a:cubicBezTo>
                  <a:cubicBezTo>
                    <a:pt x="21" y="6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67">
              <a:extLst>
                <a:ext uri="{FF2B5EF4-FFF2-40B4-BE49-F238E27FC236}">
                  <a16:creationId xmlns:a16="http://schemas.microsoft.com/office/drawing/2014/main" id="{5F46183E-71AB-4FCD-8E4D-3273ABF2C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8426" y="1177925"/>
              <a:ext cx="14288" cy="14288"/>
            </a:xfrm>
            <a:custGeom>
              <a:avLst/>
              <a:gdLst>
                <a:gd name="T0" fmla="*/ 0 w 21"/>
                <a:gd name="T1" fmla="*/ 10 h 21"/>
                <a:gd name="T2" fmla="*/ 13 w 21"/>
                <a:gd name="T3" fmla="*/ 20 h 21"/>
                <a:gd name="T4" fmla="*/ 20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6" y="21"/>
                    <a:pt x="13" y="20"/>
                  </a:cubicBezTo>
                  <a:cubicBezTo>
                    <a:pt x="16" y="19"/>
                    <a:pt x="19" y="16"/>
                    <a:pt x="20" y="12"/>
                  </a:cubicBezTo>
                  <a:cubicBezTo>
                    <a:pt x="21" y="6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868">
              <a:extLst>
                <a:ext uri="{FF2B5EF4-FFF2-40B4-BE49-F238E27FC236}">
                  <a16:creationId xmlns:a16="http://schemas.microsoft.com/office/drawing/2014/main" id="{FC4833F8-0A1A-4D7B-A316-931E8B815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789" y="1177925"/>
              <a:ext cx="12700" cy="14288"/>
            </a:xfrm>
            <a:custGeom>
              <a:avLst/>
              <a:gdLst>
                <a:gd name="T0" fmla="*/ 0 w 21"/>
                <a:gd name="T1" fmla="*/ 10 h 21"/>
                <a:gd name="T2" fmla="*/ 13 w 21"/>
                <a:gd name="T3" fmla="*/ 20 h 21"/>
                <a:gd name="T4" fmla="*/ 20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6" y="21"/>
                    <a:pt x="13" y="20"/>
                  </a:cubicBezTo>
                  <a:cubicBezTo>
                    <a:pt x="16" y="19"/>
                    <a:pt x="19" y="16"/>
                    <a:pt x="20" y="12"/>
                  </a:cubicBezTo>
                  <a:cubicBezTo>
                    <a:pt x="21" y="6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869">
              <a:extLst>
                <a:ext uri="{FF2B5EF4-FFF2-40B4-BE49-F238E27FC236}">
                  <a16:creationId xmlns:a16="http://schemas.microsoft.com/office/drawing/2014/main" id="{1C049B4E-D137-47E7-A80E-182015D6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6514" y="1177925"/>
              <a:ext cx="14288" cy="14288"/>
            </a:xfrm>
            <a:custGeom>
              <a:avLst/>
              <a:gdLst>
                <a:gd name="T0" fmla="*/ 0 w 22"/>
                <a:gd name="T1" fmla="*/ 10 h 21"/>
                <a:gd name="T2" fmla="*/ 13 w 22"/>
                <a:gd name="T3" fmla="*/ 20 h 21"/>
                <a:gd name="T4" fmla="*/ 20 w 22"/>
                <a:gd name="T5" fmla="*/ 12 h 21"/>
                <a:gd name="T6" fmla="*/ 10 w 22"/>
                <a:gd name="T7" fmla="*/ 0 h 21"/>
                <a:gd name="T8" fmla="*/ 0 w 22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0" y="10"/>
                  </a:moveTo>
                  <a:cubicBezTo>
                    <a:pt x="0" y="16"/>
                    <a:pt x="6" y="21"/>
                    <a:pt x="13" y="20"/>
                  </a:cubicBezTo>
                  <a:cubicBezTo>
                    <a:pt x="16" y="19"/>
                    <a:pt x="19" y="16"/>
                    <a:pt x="20" y="12"/>
                  </a:cubicBezTo>
                  <a:cubicBezTo>
                    <a:pt x="22" y="6"/>
                    <a:pt x="17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70">
              <a:extLst>
                <a:ext uri="{FF2B5EF4-FFF2-40B4-BE49-F238E27FC236}">
                  <a16:creationId xmlns:a16="http://schemas.microsoft.com/office/drawing/2014/main" id="{874B83BE-D3D1-4318-9EAC-BCFC2FD5E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7151" y="1177925"/>
              <a:ext cx="12700" cy="14288"/>
            </a:xfrm>
            <a:custGeom>
              <a:avLst/>
              <a:gdLst>
                <a:gd name="T0" fmla="*/ 0 w 21"/>
                <a:gd name="T1" fmla="*/ 10 h 21"/>
                <a:gd name="T2" fmla="*/ 13 w 21"/>
                <a:gd name="T3" fmla="*/ 20 h 21"/>
                <a:gd name="T4" fmla="*/ 20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6" y="21"/>
                    <a:pt x="13" y="20"/>
                  </a:cubicBezTo>
                  <a:cubicBezTo>
                    <a:pt x="16" y="19"/>
                    <a:pt x="19" y="16"/>
                    <a:pt x="20" y="12"/>
                  </a:cubicBezTo>
                  <a:cubicBezTo>
                    <a:pt x="21" y="6"/>
                    <a:pt x="17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71">
              <a:extLst>
                <a:ext uri="{FF2B5EF4-FFF2-40B4-BE49-F238E27FC236}">
                  <a16:creationId xmlns:a16="http://schemas.microsoft.com/office/drawing/2014/main" id="{162D5372-2C08-4745-AF49-C2CCD6C6B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5876" y="1177925"/>
              <a:ext cx="12700" cy="14288"/>
            </a:xfrm>
            <a:custGeom>
              <a:avLst/>
              <a:gdLst>
                <a:gd name="T0" fmla="*/ 0 w 21"/>
                <a:gd name="T1" fmla="*/ 10 h 21"/>
                <a:gd name="T2" fmla="*/ 12 w 21"/>
                <a:gd name="T3" fmla="*/ 20 h 21"/>
                <a:gd name="T4" fmla="*/ 19 w 21"/>
                <a:gd name="T5" fmla="*/ 12 h 21"/>
                <a:gd name="T6" fmla="*/ 9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5" y="21"/>
                    <a:pt x="12" y="20"/>
                  </a:cubicBezTo>
                  <a:cubicBezTo>
                    <a:pt x="15" y="19"/>
                    <a:pt x="18" y="16"/>
                    <a:pt x="19" y="12"/>
                  </a:cubicBezTo>
                  <a:cubicBezTo>
                    <a:pt x="21" y="6"/>
                    <a:pt x="16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72">
              <a:extLst>
                <a:ext uri="{FF2B5EF4-FFF2-40B4-BE49-F238E27FC236}">
                  <a16:creationId xmlns:a16="http://schemas.microsoft.com/office/drawing/2014/main" id="{C79A7382-C1CC-40B7-B39F-AF5124016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5239" y="1177925"/>
              <a:ext cx="12700" cy="14288"/>
            </a:xfrm>
            <a:custGeom>
              <a:avLst/>
              <a:gdLst>
                <a:gd name="T0" fmla="*/ 0 w 21"/>
                <a:gd name="T1" fmla="*/ 10 h 21"/>
                <a:gd name="T2" fmla="*/ 12 w 21"/>
                <a:gd name="T3" fmla="*/ 20 h 21"/>
                <a:gd name="T4" fmla="*/ 19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5" y="21"/>
                    <a:pt x="12" y="20"/>
                  </a:cubicBezTo>
                  <a:cubicBezTo>
                    <a:pt x="15" y="19"/>
                    <a:pt x="18" y="16"/>
                    <a:pt x="19" y="12"/>
                  </a:cubicBezTo>
                  <a:cubicBezTo>
                    <a:pt x="21" y="6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73">
              <a:extLst>
                <a:ext uri="{FF2B5EF4-FFF2-40B4-BE49-F238E27FC236}">
                  <a16:creationId xmlns:a16="http://schemas.microsoft.com/office/drawing/2014/main" id="{3AD8774C-D6A1-43AB-9F1E-5CF900421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2376" y="1177925"/>
              <a:ext cx="14288" cy="14288"/>
            </a:xfrm>
            <a:custGeom>
              <a:avLst/>
              <a:gdLst>
                <a:gd name="T0" fmla="*/ 0 w 21"/>
                <a:gd name="T1" fmla="*/ 10 h 21"/>
                <a:gd name="T2" fmla="*/ 12 w 21"/>
                <a:gd name="T3" fmla="*/ 20 h 21"/>
                <a:gd name="T4" fmla="*/ 19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5" y="21"/>
                    <a:pt x="12" y="20"/>
                  </a:cubicBezTo>
                  <a:cubicBezTo>
                    <a:pt x="16" y="19"/>
                    <a:pt x="18" y="16"/>
                    <a:pt x="19" y="12"/>
                  </a:cubicBezTo>
                  <a:cubicBezTo>
                    <a:pt x="21" y="6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874">
              <a:extLst>
                <a:ext uri="{FF2B5EF4-FFF2-40B4-BE49-F238E27FC236}">
                  <a16:creationId xmlns:a16="http://schemas.microsoft.com/office/drawing/2014/main" id="{9B8DB5F4-406C-4103-BC3B-79C03EF3E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1739" y="1177925"/>
              <a:ext cx="14288" cy="14288"/>
            </a:xfrm>
            <a:custGeom>
              <a:avLst/>
              <a:gdLst>
                <a:gd name="T0" fmla="*/ 0 w 21"/>
                <a:gd name="T1" fmla="*/ 10 h 21"/>
                <a:gd name="T2" fmla="*/ 12 w 21"/>
                <a:gd name="T3" fmla="*/ 20 h 21"/>
                <a:gd name="T4" fmla="*/ 19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6" y="21"/>
                    <a:pt x="12" y="20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21" y="6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75">
              <a:extLst>
                <a:ext uri="{FF2B5EF4-FFF2-40B4-BE49-F238E27FC236}">
                  <a16:creationId xmlns:a16="http://schemas.microsoft.com/office/drawing/2014/main" id="{14864F2E-F3EC-483B-BD54-06E34CFEB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464" y="1035050"/>
              <a:ext cx="119063" cy="119063"/>
            </a:xfrm>
            <a:custGeom>
              <a:avLst/>
              <a:gdLst>
                <a:gd name="T0" fmla="*/ 121 w 188"/>
                <a:gd name="T1" fmla="*/ 54 h 187"/>
                <a:gd name="T2" fmla="*/ 188 w 188"/>
                <a:gd name="T3" fmla="*/ 0 h 187"/>
                <a:gd name="T4" fmla="*/ 0 w 188"/>
                <a:gd name="T5" fmla="*/ 0 h 187"/>
                <a:gd name="T6" fmla="*/ 68 w 188"/>
                <a:gd name="T7" fmla="*/ 54 h 187"/>
                <a:gd name="T8" fmla="*/ 85 w 188"/>
                <a:gd name="T9" fmla="*/ 75 h 187"/>
                <a:gd name="T10" fmla="*/ 85 w 188"/>
                <a:gd name="T11" fmla="*/ 129 h 187"/>
                <a:gd name="T12" fmla="*/ 143 w 188"/>
                <a:gd name="T13" fmla="*/ 187 h 187"/>
                <a:gd name="T14" fmla="*/ 157 w 188"/>
                <a:gd name="T15" fmla="*/ 187 h 187"/>
                <a:gd name="T16" fmla="*/ 167 w 188"/>
                <a:gd name="T17" fmla="*/ 177 h 187"/>
                <a:gd name="T18" fmla="*/ 157 w 188"/>
                <a:gd name="T19" fmla="*/ 168 h 187"/>
                <a:gd name="T20" fmla="*/ 143 w 188"/>
                <a:gd name="T21" fmla="*/ 168 h 187"/>
                <a:gd name="T22" fmla="*/ 104 w 188"/>
                <a:gd name="T23" fmla="*/ 129 h 187"/>
                <a:gd name="T24" fmla="*/ 104 w 188"/>
                <a:gd name="T25" fmla="*/ 75 h 187"/>
                <a:gd name="T26" fmla="*/ 121 w 188"/>
                <a:gd name="T27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187">
                  <a:moveTo>
                    <a:pt x="121" y="54"/>
                  </a:moveTo>
                  <a:cubicBezTo>
                    <a:pt x="150" y="47"/>
                    <a:pt x="175" y="27"/>
                    <a:pt x="188" y="0"/>
                  </a:cubicBezTo>
                  <a:lnTo>
                    <a:pt x="0" y="0"/>
                  </a:lnTo>
                  <a:cubicBezTo>
                    <a:pt x="13" y="27"/>
                    <a:pt x="38" y="47"/>
                    <a:pt x="68" y="54"/>
                  </a:cubicBezTo>
                  <a:cubicBezTo>
                    <a:pt x="78" y="56"/>
                    <a:pt x="85" y="65"/>
                    <a:pt x="85" y="75"/>
                  </a:cubicBezTo>
                  <a:lnTo>
                    <a:pt x="85" y="129"/>
                  </a:lnTo>
                  <a:cubicBezTo>
                    <a:pt x="85" y="161"/>
                    <a:pt x="111" y="187"/>
                    <a:pt x="143" y="187"/>
                  </a:cubicBezTo>
                  <a:lnTo>
                    <a:pt x="157" y="187"/>
                  </a:lnTo>
                  <a:cubicBezTo>
                    <a:pt x="162" y="187"/>
                    <a:pt x="167" y="183"/>
                    <a:pt x="167" y="177"/>
                  </a:cubicBezTo>
                  <a:cubicBezTo>
                    <a:pt x="167" y="172"/>
                    <a:pt x="162" y="168"/>
                    <a:pt x="157" y="168"/>
                  </a:cubicBezTo>
                  <a:lnTo>
                    <a:pt x="143" y="168"/>
                  </a:lnTo>
                  <a:cubicBezTo>
                    <a:pt x="121" y="168"/>
                    <a:pt x="104" y="151"/>
                    <a:pt x="104" y="129"/>
                  </a:cubicBezTo>
                  <a:lnTo>
                    <a:pt x="104" y="75"/>
                  </a:lnTo>
                  <a:cubicBezTo>
                    <a:pt x="104" y="65"/>
                    <a:pt x="111" y="56"/>
                    <a:pt x="121" y="5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876">
              <a:extLst>
                <a:ext uri="{FF2B5EF4-FFF2-40B4-BE49-F238E27FC236}">
                  <a16:creationId xmlns:a16="http://schemas.microsoft.com/office/drawing/2014/main" id="{E74C5049-0D34-45A1-A6B8-B378997CA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6339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877">
              <a:extLst>
                <a:ext uri="{FF2B5EF4-FFF2-40B4-BE49-F238E27FC236}">
                  <a16:creationId xmlns:a16="http://schemas.microsoft.com/office/drawing/2014/main" id="{63454466-4C3A-4597-BCBC-C0E9E3EDB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9351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878">
              <a:extLst>
                <a:ext uri="{FF2B5EF4-FFF2-40B4-BE49-F238E27FC236}">
                  <a16:creationId xmlns:a16="http://schemas.microsoft.com/office/drawing/2014/main" id="{9DCAED14-1312-4182-B60D-B45E7692C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5064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879">
              <a:extLst>
                <a:ext uri="{FF2B5EF4-FFF2-40B4-BE49-F238E27FC236}">
                  <a16:creationId xmlns:a16="http://schemas.microsoft.com/office/drawing/2014/main" id="{27A3AB0A-0C32-490D-946D-0587A955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7776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880">
              <a:extLst>
                <a:ext uri="{FF2B5EF4-FFF2-40B4-BE49-F238E27FC236}">
                  <a16:creationId xmlns:a16="http://schemas.microsoft.com/office/drawing/2014/main" id="{8D76460A-0CF3-4251-B6A9-04B3A63B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2364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81">
              <a:extLst>
                <a:ext uri="{FF2B5EF4-FFF2-40B4-BE49-F238E27FC236}">
                  <a16:creationId xmlns:a16="http://schemas.microsoft.com/office/drawing/2014/main" id="{30414BAF-5285-4C4A-B715-A73A56D8B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0626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82">
              <a:extLst>
                <a:ext uri="{FF2B5EF4-FFF2-40B4-BE49-F238E27FC236}">
                  <a16:creationId xmlns:a16="http://schemas.microsoft.com/office/drawing/2014/main" id="{7B76B31A-F985-42BB-9EA0-8B3AB872F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6489" y="1192213"/>
              <a:ext cx="12700" cy="4763"/>
            </a:xfrm>
            <a:custGeom>
              <a:avLst/>
              <a:gdLst>
                <a:gd name="T0" fmla="*/ 20 w 20"/>
                <a:gd name="T1" fmla="*/ 6 h 6"/>
                <a:gd name="T2" fmla="*/ 20 w 20"/>
                <a:gd name="T3" fmla="*/ 0 h 6"/>
                <a:gd name="T4" fmla="*/ 5 w 20"/>
                <a:gd name="T5" fmla="*/ 0 h 6"/>
                <a:gd name="T6" fmla="*/ 2 w 20"/>
                <a:gd name="T7" fmla="*/ 0 h 6"/>
                <a:gd name="T8" fmla="*/ 0 w 20"/>
                <a:gd name="T9" fmla="*/ 6 h 6"/>
                <a:gd name="T10" fmla="*/ 5 w 20"/>
                <a:gd name="T11" fmla="*/ 6 h 6"/>
                <a:gd name="T12" fmla="*/ 5 w 20"/>
                <a:gd name="T13" fmla="*/ 6 h 6"/>
                <a:gd name="T14" fmla="*/ 20 w 20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20" y="6"/>
                  </a:moveTo>
                  <a:lnTo>
                    <a:pt x="20" y="0"/>
                  </a:lnTo>
                  <a:lnTo>
                    <a:pt x="5" y="0"/>
                  </a:lnTo>
                  <a:cubicBezTo>
                    <a:pt x="4" y="0"/>
                    <a:pt x="3" y="0"/>
                    <a:pt x="2" y="0"/>
                  </a:cubicBezTo>
                  <a:lnTo>
                    <a:pt x="0" y="6"/>
                  </a:lnTo>
                  <a:cubicBezTo>
                    <a:pt x="2" y="6"/>
                    <a:pt x="3" y="6"/>
                    <a:pt x="5" y="6"/>
                  </a:cubicBezTo>
                  <a:lnTo>
                    <a:pt x="5" y="6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883">
              <a:extLst>
                <a:ext uri="{FF2B5EF4-FFF2-40B4-BE49-F238E27FC236}">
                  <a16:creationId xmlns:a16="http://schemas.microsoft.com/office/drawing/2014/main" id="{87685156-BA06-4C50-8713-BFFBED10B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2051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1884">
              <a:extLst>
                <a:ext uri="{FF2B5EF4-FFF2-40B4-BE49-F238E27FC236}">
                  <a16:creationId xmlns:a16="http://schemas.microsoft.com/office/drawing/2014/main" id="{9907C2DC-C07A-4867-BB80-795427D17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5076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1885">
              <a:extLst>
                <a:ext uri="{FF2B5EF4-FFF2-40B4-BE49-F238E27FC236}">
                  <a16:creationId xmlns:a16="http://schemas.microsoft.com/office/drawing/2014/main" id="{7B8663FF-D6C8-4A4A-8068-307E2BA5A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01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86">
              <a:extLst>
                <a:ext uri="{FF2B5EF4-FFF2-40B4-BE49-F238E27FC236}">
                  <a16:creationId xmlns:a16="http://schemas.microsoft.com/office/drawing/2014/main" id="{6617E6F3-DB59-46CF-83A1-6688E26A9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1901" y="1192213"/>
              <a:ext cx="3175" cy="3175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1887">
              <a:extLst>
                <a:ext uri="{FF2B5EF4-FFF2-40B4-BE49-F238E27FC236}">
                  <a16:creationId xmlns:a16="http://schemas.microsoft.com/office/drawing/2014/main" id="{FEB851DB-3808-49FE-B298-D769B9965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4914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1888">
              <a:extLst>
                <a:ext uri="{FF2B5EF4-FFF2-40B4-BE49-F238E27FC236}">
                  <a16:creationId xmlns:a16="http://schemas.microsoft.com/office/drawing/2014/main" id="{0016E1BA-CBFB-466F-97E3-9709B2323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8901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1889">
              <a:extLst>
                <a:ext uri="{FF2B5EF4-FFF2-40B4-BE49-F238E27FC236}">
                  <a16:creationId xmlns:a16="http://schemas.microsoft.com/office/drawing/2014/main" id="{AAED42FA-6226-402C-8333-DFE71D2C8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189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1890">
              <a:extLst>
                <a:ext uri="{FF2B5EF4-FFF2-40B4-BE49-F238E27FC236}">
                  <a16:creationId xmlns:a16="http://schemas.microsoft.com/office/drawing/2014/main" id="{510B73A0-1ED3-4261-BADE-8F8EE91D6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89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1891">
              <a:extLst>
                <a:ext uri="{FF2B5EF4-FFF2-40B4-BE49-F238E27FC236}">
                  <a16:creationId xmlns:a16="http://schemas.microsoft.com/office/drawing/2014/main" id="{6311DF55-29E8-4D27-BD40-211326799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7476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1892">
              <a:extLst>
                <a:ext uri="{FF2B5EF4-FFF2-40B4-BE49-F238E27FC236}">
                  <a16:creationId xmlns:a16="http://schemas.microsoft.com/office/drawing/2014/main" id="{13EC8EB7-0932-491C-A265-01963005A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1764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1893">
              <a:extLst>
                <a:ext uri="{FF2B5EF4-FFF2-40B4-BE49-F238E27FC236}">
                  <a16:creationId xmlns:a16="http://schemas.microsoft.com/office/drawing/2014/main" id="{D4627A51-FFA1-4020-8C7F-8422BA1AC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4614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894">
              <a:extLst>
                <a:ext uri="{FF2B5EF4-FFF2-40B4-BE49-F238E27FC236}">
                  <a16:creationId xmlns:a16="http://schemas.microsoft.com/office/drawing/2014/main" id="{CC94516E-8E5E-4CCC-A4C8-A0B3CCAB5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4464" y="1171575"/>
              <a:ext cx="12700" cy="7938"/>
            </a:xfrm>
            <a:custGeom>
              <a:avLst/>
              <a:gdLst>
                <a:gd name="T0" fmla="*/ 4 w 19"/>
                <a:gd name="T1" fmla="*/ 7 h 12"/>
                <a:gd name="T2" fmla="*/ 14 w 19"/>
                <a:gd name="T3" fmla="*/ 12 h 12"/>
                <a:gd name="T4" fmla="*/ 19 w 19"/>
                <a:gd name="T5" fmla="*/ 8 h 12"/>
                <a:gd name="T6" fmla="*/ 4 w 19"/>
                <a:gd name="T7" fmla="*/ 0 h 12"/>
                <a:gd name="T8" fmla="*/ 0 w 19"/>
                <a:gd name="T9" fmla="*/ 0 h 12"/>
                <a:gd name="T10" fmla="*/ 0 w 19"/>
                <a:gd name="T11" fmla="*/ 7 h 12"/>
                <a:gd name="T12" fmla="*/ 4 w 19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">
                  <a:moveTo>
                    <a:pt x="4" y="7"/>
                  </a:moveTo>
                  <a:cubicBezTo>
                    <a:pt x="8" y="7"/>
                    <a:pt x="12" y="8"/>
                    <a:pt x="14" y="12"/>
                  </a:cubicBezTo>
                  <a:lnTo>
                    <a:pt x="19" y="8"/>
                  </a:lnTo>
                  <a:cubicBezTo>
                    <a:pt x="15" y="3"/>
                    <a:pt x="10" y="0"/>
                    <a:pt x="4" y="0"/>
                  </a:cubicBezTo>
                  <a:lnTo>
                    <a:pt x="0" y="0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895">
              <a:extLst>
                <a:ext uri="{FF2B5EF4-FFF2-40B4-BE49-F238E27FC236}">
                  <a16:creationId xmlns:a16="http://schemas.microsoft.com/office/drawing/2014/main" id="{40713A2E-1DAD-412A-A5A8-23FBC9F5D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2064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1896">
              <a:extLst>
                <a:ext uri="{FF2B5EF4-FFF2-40B4-BE49-F238E27FC236}">
                  <a16:creationId xmlns:a16="http://schemas.microsoft.com/office/drawing/2014/main" id="{3A7D3E6A-D1B8-4676-9B11-8742ED92F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0639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1897">
              <a:extLst>
                <a:ext uri="{FF2B5EF4-FFF2-40B4-BE49-F238E27FC236}">
                  <a16:creationId xmlns:a16="http://schemas.microsoft.com/office/drawing/2014/main" id="{F9E8BAE9-60B0-4132-8083-36D2B31E4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6351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1898">
              <a:extLst>
                <a:ext uri="{FF2B5EF4-FFF2-40B4-BE49-F238E27FC236}">
                  <a16:creationId xmlns:a16="http://schemas.microsoft.com/office/drawing/2014/main" id="{1E6C1C83-40AC-4A3C-9191-5D43EBE10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1914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899">
              <a:extLst>
                <a:ext uri="{FF2B5EF4-FFF2-40B4-BE49-F238E27FC236}">
                  <a16:creationId xmlns:a16="http://schemas.microsoft.com/office/drawing/2014/main" id="{C0D4667E-FBD4-4D18-9E4A-AB6985B94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4926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1900">
              <a:extLst>
                <a:ext uri="{FF2B5EF4-FFF2-40B4-BE49-F238E27FC236}">
                  <a16:creationId xmlns:a16="http://schemas.microsoft.com/office/drawing/2014/main" id="{FC3F9F09-750E-453B-BF4F-7A5F07BC2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26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901">
              <a:extLst>
                <a:ext uri="{FF2B5EF4-FFF2-40B4-BE49-F238E27FC236}">
                  <a16:creationId xmlns:a16="http://schemas.microsoft.com/office/drawing/2014/main" id="{2B5114AA-B5CB-43C2-8F05-113A1785C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7314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902">
              <a:extLst>
                <a:ext uri="{FF2B5EF4-FFF2-40B4-BE49-F238E27FC236}">
                  <a16:creationId xmlns:a16="http://schemas.microsoft.com/office/drawing/2014/main" id="{F7D9BD91-5FDD-4E50-A3F3-58F91CD81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0476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903">
              <a:extLst>
                <a:ext uri="{FF2B5EF4-FFF2-40B4-BE49-F238E27FC236}">
                  <a16:creationId xmlns:a16="http://schemas.microsoft.com/office/drawing/2014/main" id="{A9DD2FC2-5E73-4171-979F-2FA2C3AD8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6039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904">
              <a:extLst>
                <a:ext uri="{FF2B5EF4-FFF2-40B4-BE49-F238E27FC236}">
                  <a16:creationId xmlns:a16="http://schemas.microsoft.com/office/drawing/2014/main" id="{7A8BF9F3-E5D1-4E86-B0E5-C7E1825D2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326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905">
              <a:extLst>
                <a:ext uri="{FF2B5EF4-FFF2-40B4-BE49-F238E27FC236}">
                  <a16:creationId xmlns:a16="http://schemas.microsoft.com/office/drawing/2014/main" id="{E5E8EE0D-F958-426B-A914-5310D52FF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3026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1906">
              <a:extLst>
                <a:ext uri="{FF2B5EF4-FFF2-40B4-BE49-F238E27FC236}">
                  <a16:creationId xmlns:a16="http://schemas.microsoft.com/office/drawing/2014/main" id="{71EE33AF-D489-45A9-8FD5-FB459AA1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9051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907">
              <a:extLst>
                <a:ext uri="{FF2B5EF4-FFF2-40B4-BE49-F238E27FC236}">
                  <a16:creationId xmlns:a16="http://schemas.microsoft.com/office/drawing/2014/main" id="{99B05657-9AFB-406A-9BE4-3FCB9FFD8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4764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908">
              <a:extLst>
                <a:ext uri="{FF2B5EF4-FFF2-40B4-BE49-F238E27FC236}">
                  <a16:creationId xmlns:a16="http://schemas.microsoft.com/office/drawing/2014/main" id="{55A50007-8593-40F4-8FE6-C28971B7F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1751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909">
              <a:extLst>
                <a:ext uri="{FF2B5EF4-FFF2-40B4-BE49-F238E27FC236}">
                  <a16:creationId xmlns:a16="http://schemas.microsoft.com/office/drawing/2014/main" id="{3AB63E76-8F72-4226-AAA2-B7621ED23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3989" y="1179513"/>
              <a:ext cx="6350" cy="12700"/>
            </a:xfrm>
            <a:custGeom>
              <a:avLst/>
              <a:gdLst>
                <a:gd name="T0" fmla="*/ 7 w 9"/>
                <a:gd name="T1" fmla="*/ 0 h 21"/>
                <a:gd name="T2" fmla="*/ 2 w 9"/>
                <a:gd name="T3" fmla="*/ 3 h 21"/>
                <a:gd name="T4" fmla="*/ 3 w 9"/>
                <a:gd name="T5" fmla="*/ 9 h 21"/>
                <a:gd name="T6" fmla="*/ 0 w 9"/>
                <a:gd name="T7" fmla="*/ 17 h 21"/>
                <a:gd name="T8" fmla="*/ 5 w 9"/>
                <a:gd name="T9" fmla="*/ 21 h 21"/>
                <a:gd name="T10" fmla="*/ 9 w 9"/>
                <a:gd name="T11" fmla="*/ 9 h 21"/>
                <a:gd name="T12" fmla="*/ 7 w 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1">
                  <a:moveTo>
                    <a:pt x="7" y="0"/>
                  </a:moveTo>
                  <a:lnTo>
                    <a:pt x="2" y="3"/>
                  </a:lnTo>
                  <a:cubicBezTo>
                    <a:pt x="3" y="5"/>
                    <a:pt x="3" y="7"/>
                    <a:pt x="3" y="9"/>
                  </a:cubicBezTo>
                  <a:cubicBezTo>
                    <a:pt x="3" y="12"/>
                    <a:pt x="2" y="15"/>
                    <a:pt x="0" y="17"/>
                  </a:cubicBezTo>
                  <a:lnTo>
                    <a:pt x="5" y="21"/>
                  </a:lnTo>
                  <a:cubicBezTo>
                    <a:pt x="8" y="18"/>
                    <a:pt x="9" y="13"/>
                    <a:pt x="9" y="9"/>
                  </a:cubicBezTo>
                  <a:cubicBezTo>
                    <a:pt x="9" y="6"/>
                    <a:pt x="9" y="3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910">
              <a:extLst>
                <a:ext uri="{FF2B5EF4-FFF2-40B4-BE49-F238E27FC236}">
                  <a16:creationId xmlns:a16="http://schemas.microsoft.com/office/drawing/2014/main" id="{281AF082-7423-48A7-B349-0533D109A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2876" y="1190625"/>
              <a:ext cx="12700" cy="6350"/>
            </a:xfrm>
            <a:custGeom>
              <a:avLst/>
              <a:gdLst>
                <a:gd name="T0" fmla="*/ 7 w 20"/>
                <a:gd name="T1" fmla="*/ 3 h 9"/>
                <a:gd name="T2" fmla="*/ 0 w 20"/>
                <a:gd name="T3" fmla="*/ 3 h 9"/>
                <a:gd name="T4" fmla="*/ 0 w 20"/>
                <a:gd name="T5" fmla="*/ 9 h 9"/>
                <a:gd name="T6" fmla="*/ 7 w 20"/>
                <a:gd name="T7" fmla="*/ 9 h 9"/>
                <a:gd name="T8" fmla="*/ 20 w 20"/>
                <a:gd name="T9" fmla="*/ 5 h 9"/>
                <a:gd name="T10" fmla="*/ 15 w 20"/>
                <a:gd name="T11" fmla="*/ 0 h 9"/>
                <a:gd name="T12" fmla="*/ 7 w 20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9">
                  <a:moveTo>
                    <a:pt x="7" y="3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7" y="9"/>
                  </a:lnTo>
                  <a:cubicBezTo>
                    <a:pt x="11" y="9"/>
                    <a:pt x="16" y="8"/>
                    <a:pt x="20" y="5"/>
                  </a:cubicBezTo>
                  <a:lnTo>
                    <a:pt x="15" y="0"/>
                  </a:lnTo>
                  <a:cubicBezTo>
                    <a:pt x="13" y="2"/>
                    <a:pt x="10" y="3"/>
                    <a:pt x="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911">
              <a:extLst>
                <a:ext uri="{FF2B5EF4-FFF2-40B4-BE49-F238E27FC236}">
                  <a16:creationId xmlns:a16="http://schemas.microsoft.com/office/drawing/2014/main" id="{A51CA7ED-A7F4-4353-9942-B7BB62E2D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5889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912">
              <a:extLst>
                <a:ext uri="{FF2B5EF4-FFF2-40B4-BE49-F238E27FC236}">
                  <a16:creationId xmlns:a16="http://schemas.microsoft.com/office/drawing/2014/main" id="{1DC756C1-E069-4808-8E7E-5C8046F6E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8589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913">
              <a:extLst>
                <a:ext uri="{FF2B5EF4-FFF2-40B4-BE49-F238E27FC236}">
                  <a16:creationId xmlns:a16="http://schemas.microsoft.com/office/drawing/2014/main" id="{69C386EF-BD83-4BBA-A7BA-1DF6027C9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1601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914">
              <a:extLst>
                <a:ext uri="{FF2B5EF4-FFF2-40B4-BE49-F238E27FC236}">
                  <a16:creationId xmlns:a16="http://schemas.microsoft.com/office/drawing/2014/main" id="{EEB2317E-7417-4705-A322-52453EFF2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9664" y="1171575"/>
              <a:ext cx="12700" cy="4763"/>
            </a:xfrm>
            <a:custGeom>
              <a:avLst/>
              <a:gdLst>
                <a:gd name="T0" fmla="*/ 1 w 19"/>
                <a:gd name="T1" fmla="*/ 7 h 7"/>
                <a:gd name="T2" fmla="*/ 19 w 19"/>
                <a:gd name="T3" fmla="*/ 7 h 7"/>
                <a:gd name="T4" fmla="*/ 19 w 19"/>
                <a:gd name="T5" fmla="*/ 0 h 7"/>
                <a:gd name="T6" fmla="*/ 1 w 19"/>
                <a:gd name="T7" fmla="*/ 0 h 7"/>
                <a:gd name="T8" fmla="*/ 0 w 19"/>
                <a:gd name="T9" fmla="*/ 0 h 7"/>
                <a:gd name="T10" fmla="*/ 0 w 19"/>
                <a:gd name="T11" fmla="*/ 7 h 7"/>
                <a:gd name="T12" fmla="*/ 1 w 1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">
                  <a:moveTo>
                    <a:pt x="1" y="7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lnTo>
                    <a:pt x="0" y="7"/>
                  </a:lnTo>
                  <a:cubicBezTo>
                    <a:pt x="0" y="7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915">
              <a:extLst>
                <a:ext uri="{FF2B5EF4-FFF2-40B4-BE49-F238E27FC236}">
                  <a16:creationId xmlns:a16="http://schemas.microsoft.com/office/drawing/2014/main" id="{7061A744-A114-4737-A37F-FE1636FD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939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916">
              <a:extLst>
                <a:ext uri="{FF2B5EF4-FFF2-40B4-BE49-F238E27FC236}">
                  <a16:creationId xmlns:a16="http://schemas.microsoft.com/office/drawing/2014/main" id="{DD52CCAF-DC56-40CB-A2F2-FD3FE280C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5226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1917">
              <a:extLst>
                <a:ext uri="{FF2B5EF4-FFF2-40B4-BE49-F238E27FC236}">
                  <a16:creationId xmlns:a16="http://schemas.microsoft.com/office/drawing/2014/main" id="{9454FAB7-3F81-4816-BE15-359EC450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2214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918">
              <a:extLst>
                <a:ext uri="{FF2B5EF4-FFF2-40B4-BE49-F238E27FC236}">
                  <a16:creationId xmlns:a16="http://schemas.microsoft.com/office/drawing/2014/main" id="{C0C3BE89-AEDB-4C65-A4B5-5C13E4AF7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9514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919">
              <a:extLst>
                <a:ext uri="{FF2B5EF4-FFF2-40B4-BE49-F238E27FC236}">
                  <a16:creationId xmlns:a16="http://schemas.microsoft.com/office/drawing/2014/main" id="{00EFAA34-E8A0-4A4E-8E55-320886E54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239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920">
              <a:extLst>
                <a:ext uri="{FF2B5EF4-FFF2-40B4-BE49-F238E27FC236}">
                  <a16:creationId xmlns:a16="http://schemas.microsoft.com/office/drawing/2014/main" id="{CF76C6F9-07B8-4699-8A9E-BD8D39849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501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921">
              <a:extLst>
                <a:ext uri="{FF2B5EF4-FFF2-40B4-BE49-F238E27FC236}">
                  <a16:creationId xmlns:a16="http://schemas.microsoft.com/office/drawing/2014/main" id="{DECB0F62-A283-4DB3-BABC-7D8C2E7B9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6964" y="1184275"/>
              <a:ext cx="9525" cy="11113"/>
            </a:xfrm>
            <a:custGeom>
              <a:avLst/>
              <a:gdLst>
                <a:gd name="T0" fmla="*/ 12 w 14"/>
                <a:gd name="T1" fmla="*/ 18 h 18"/>
                <a:gd name="T2" fmla="*/ 14 w 14"/>
                <a:gd name="T3" fmla="*/ 12 h 18"/>
                <a:gd name="T4" fmla="*/ 6 w 14"/>
                <a:gd name="T5" fmla="*/ 0 h 18"/>
                <a:gd name="T6" fmla="*/ 6 w 14"/>
                <a:gd name="T7" fmla="*/ 0 h 18"/>
                <a:gd name="T8" fmla="*/ 0 w 14"/>
                <a:gd name="T9" fmla="*/ 0 h 18"/>
                <a:gd name="T10" fmla="*/ 12 w 14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8">
                  <a:moveTo>
                    <a:pt x="12" y="18"/>
                  </a:moveTo>
                  <a:lnTo>
                    <a:pt x="14" y="12"/>
                  </a:lnTo>
                  <a:cubicBezTo>
                    <a:pt x="10" y="10"/>
                    <a:pt x="6" y="5"/>
                    <a:pt x="6" y="0"/>
                  </a:cubicBezTo>
                  <a:lnTo>
                    <a:pt x="6" y="0"/>
                  </a:lnTo>
                  <a:lnTo>
                    <a:pt x="0" y="0"/>
                  </a:lnTo>
                  <a:cubicBezTo>
                    <a:pt x="0" y="7"/>
                    <a:pt x="5" y="14"/>
                    <a:pt x="1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922">
              <a:extLst>
                <a:ext uri="{FF2B5EF4-FFF2-40B4-BE49-F238E27FC236}">
                  <a16:creationId xmlns:a16="http://schemas.microsoft.com/office/drawing/2014/main" id="{D27D0CF4-9F15-4373-B771-4C43FBD75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3014" y="1195388"/>
              <a:ext cx="1588" cy="1588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2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23">
              <a:extLst>
                <a:ext uri="{FF2B5EF4-FFF2-40B4-BE49-F238E27FC236}">
                  <a16:creationId xmlns:a16="http://schemas.microsoft.com/office/drawing/2014/main" id="{98462911-812A-4E3D-9D2C-893A658E6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6189" y="1192213"/>
              <a:ext cx="12700" cy="4763"/>
            </a:xfrm>
            <a:custGeom>
              <a:avLst/>
              <a:gdLst>
                <a:gd name="T0" fmla="*/ 0 w 19"/>
                <a:gd name="T1" fmla="*/ 2 h 6"/>
                <a:gd name="T2" fmla="*/ 0 w 19"/>
                <a:gd name="T3" fmla="*/ 6 h 6"/>
                <a:gd name="T4" fmla="*/ 19 w 19"/>
                <a:gd name="T5" fmla="*/ 6 h 6"/>
                <a:gd name="T6" fmla="*/ 19 w 19"/>
                <a:gd name="T7" fmla="*/ 0 h 6"/>
                <a:gd name="T8" fmla="*/ 2 w 19"/>
                <a:gd name="T9" fmla="*/ 0 h 6"/>
                <a:gd name="T10" fmla="*/ 0 w 19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6">
                  <a:moveTo>
                    <a:pt x="0" y="2"/>
                  </a:moveTo>
                  <a:lnTo>
                    <a:pt x="0" y="6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24">
              <a:extLst>
                <a:ext uri="{FF2B5EF4-FFF2-40B4-BE49-F238E27FC236}">
                  <a16:creationId xmlns:a16="http://schemas.microsoft.com/office/drawing/2014/main" id="{4963AEFF-830A-49D9-AE74-5ABB9C17F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8551" y="1173163"/>
              <a:ext cx="9525" cy="9525"/>
            </a:xfrm>
            <a:custGeom>
              <a:avLst/>
              <a:gdLst>
                <a:gd name="T0" fmla="*/ 16 w 16"/>
                <a:gd name="T1" fmla="*/ 6 h 16"/>
                <a:gd name="T2" fmla="*/ 14 w 16"/>
                <a:gd name="T3" fmla="*/ 0 h 16"/>
                <a:gd name="T4" fmla="*/ 0 w 16"/>
                <a:gd name="T5" fmla="*/ 15 h 16"/>
                <a:gd name="T6" fmla="*/ 6 w 16"/>
                <a:gd name="T7" fmla="*/ 16 h 16"/>
                <a:gd name="T8" fmla="*/ 16 w 16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6"/>
                  </a:moveTo>
                  <a:lnTo>
                    <a:pt x="14" y="0"/>
                  </a:lnTo>
                  <a:cubicBezTo>
                    <a:pt x="7" y="2"/>
                    <a:pt x="1" y="8"/>
                    <a:pt x="0" y="15"/>
                  </a:cubicBezTo>
                  <a:lnTo>
                    <a:pt x="6" y="16"/>
                  </a:lnTo>
                  <a:cubicBezTo>
                    <a:pt x="7" y="11"/>
                    <a:pt x="11" y="7"/>
                    <a:pt x="1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1925">
              <a:extLst>
                <a:ext uri="{FF2B5EF4-FFF2-40B4-BE49-F238E27FC236}">
                  <a16:creationId xmlns:a16="http://schemas.microsoft.com/office/drawing/2014/main" id="{164AB3F9-EE3B-404D-8DB7-84C86EFF0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951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26">
              <a:extLst>
                <a:ext uri="{FF2B5EF4-FFF2-40B4-BE49-F238E27FC236}">
                  <a16:creationId xmlns:a16="http://schemas.microsoft.com/office/drawing/2014/main" id="{22D7D995-AC68-49C7-BFB0-CE12DC351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4601" y="1177925"/>
              <a:ext cx="12700" cy="14288"/>
            </a:xfrm>
            <a:custGeom>
              <a:avLst/>
              <a:gdLst>
                <a:gd name="T0" fmla="*/ 0 w 21"/>
                <a:gd name="T1" fmla="*/ 10 h 21"/>
                <a:gd name="T2" fmla="*/ 12 w 21"/>
                <a:gd name="T3" fmla="*/ 20 h 21"/>
                <a:gd name="T4" fmla="*/ 19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5" y="21"/>
                    <a:pt x="12" y="20"/>
                  </a:cubicBezTo>
                  <a:cubicBezTo>
                    <a:pt x="15" y="19"/>
                    <a:pt x="18" y="16"/>
                    <a:pt x="19" y="12"/>
                  </a:cubicBezTo>
                  <a:cubicBezTo>
                    <a:pt x="21" y="6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927">
              <a:extLst>
                <a:ext uri="{FF2B5EF4-FFF2-40B4-BE49-F238E27FC236}">
                  <a16:creationId xmlns:a16="http://schemas.microsoft.com/office/drawing/2014/main" id="{D4C42A00-82A7-4C24-B671-056F3509C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464" y="1035050"/>
              <a:ext cx="58738" cy="90488"/>
            </a:xfrm>
            <a:custGeom>
              <a:avLst/>
              <a:gdLst>
                <a:gd name="T0" fmla="*/ 68 w 94"/>
                <a:gd name="T1" fmla="*/ 54 h 143"/>
                <a:gd name="T2" fmla="*/ 85 w 94"/>
                <a:gd name="T3" fmla="*/ 75 h 143"/>
                <a:gd name="T4" fmla="*/ 85 w 94"/>
                <a:gd name="T5" fmla="*/ 129 h 143"/>
                <a:gd name="T6" fmla="*/ 87 w 94"/>
                <a:gd name="T7" fmla="*/ 143 h 143"/>
                <a:gd name="T8" fmla="*/ 94 w 94"/>
                <a:gd name="T9" fmla="*/ 116 h 143"/>
                <a:gd name="T10" fmla="*/ 94 w 94"/>
                <a:gd name="T11" fmla="*/ 59 h 143"/>
                <a:gd name="T12" fmla="*/ 87 w 94"/>
                <a:gd name="T13" fmla="*/ 48 h 143"/>
                <a:gd name="T14" fmla="*/ 55 w 94"/>
                <a:gd name="T15" fmla="*/ 9 h 143"/>
                <a:gd name="T16" fmla="*/ 53 w 94"/>
                <a:gd name="T17" fmla="*/ 0 h 143"/>
                <a:gd name="T18" fmla="*/ 0 w 94"/>
                <a:gd name="T19" fmla="*/ 0 h 143"/>
                <a:gd name="T20" fmla="*/ 68 w 94"/>
                <a:gd name="T21" fmla="*/ 5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3">
                  <a:moveTo>
                    <a:pt x="68" y="54"/>
                  </a:moveTo>
                  <a:cubicBezTo>
                    <a:pt x="78" y="56"/>
                    <a:pt x="85" y="65"/>
                    <a:pt x="85" y="75"/>
                  </a:cubicBezTo>
                  <a:lnTo>
                    <a:pt x="85" y="129"/>
                  </a:lnTo>
                  <a:cubicBezTo>
                    <a:pt x="85" y="134"/>
                    <a:pt x="86" y="138"/>
                    <a:pt x="87" y="143"/>
                  </a:cubicBezTo>
                  <a:cubicBezTo>
                    <a:pt x="91" y="135"/>
                    <a:pt x="94" y="126"/>
                    <a:pt x="94" y="116"/>
                  </a:cubicBezTo>
                  <a:lnTo>
                    <a:pt x="94" y="59"/>
                  </a:lnTo>
                  <a:cubicBezTo>
                    <a:pt x="94" y="55"/>
                    <a:pt x="92" y="50"/>
                    <a:pt x="87" y="48"/>
                  </a:cubicBezTo>
                  <a:cubicBezTo>
                    <a:pt x="71" y="40"/>
                    <a:pt x="60" y="26"/>
                    <a:pt x="55" y="9"/>
                  </a:cubicBezTo>
                  <a:lnTo>
                    <a:pt x="53" y="0"/>
                  </a:lnTo>
                  <a:lnTo>
                    <a:pt x="0" y="0"/>
                  </a:lnTo>
                  <a:cubicBezTo>
                    <a:pt x="13" y="27"/>
                    <a:pt x="38" y="47"/>
                    <a:pt x="68" y="54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928">
              <a:extLst>
                <a:ext uri="{FF2B5EF4-FFF2-40B4-BE49-F238E27FC236}">
                  <a16:creationId xmlns:a16="http://schemas.microsoft.com/office/drawing/2014/main" id="{285B92CF-42F3-4189-B1AD-AB00CBB37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6539" y="1189038"/>
              <a:ext cx="23813" cy="28575"/>
            </a:xfrm>
            <a:custGeom>
              <a:avLst/>
              <a:gdLst>
                <a:gd name="T0" fmla="*/ 40 w 40"/>
                <a:gd name="T1" fmla="*/ 11 h 46"/>
                <a:gd name="T2" fmla="*/ 16 w 40"/>
                <a:gd name="T3" fmla="*/ 0 h 46"/>
                <a:gd name="T4" fmla="*/ 0 w 40"/>
                <a:gd name="T5" fmla="*/ 36 h 46"/>
                <a:gd name="T6" fmla="*/ 23 w 40"/>
                <a:gd name="T7" fmla="*/ 46 h 46"/>
                <a:gd name="T8" fmla="*/ 40 w 40"/>
                <a:gd name="T9" fmla="*/ 1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6">
                  <a:moveTo>
                    <a:pt x="40" y="11"/>
                  </a:moveTo>
                  <a:lnTo>
                    <a:pt x="16" y="0"/>
                  </a:lnTo>
                  <a:lnTo>
                    <a:pt x="0" y="36"/>
                  </a:lnTo>
                  <a:lnTo>
                    <a:pt x="23" y="46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929">
              <a:extLst>
                <a:ext uri="{FF2B5EF4-FFF2-40B4-BE49-F238E27FC236}">
                  <a16:creationId xmlns:a16="http://schemas.microsoft.com/office/drawing/2014/main" id="{F88430C4-0BA2-420E-A66A-0252949A1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7176" y="1173163"/>
              <a:ext cx="38100" cy="55563"/>
            </a:xfrm>
            <a:custGeom>
              <a:avLst/>
              <a:gdLst>
                <a:gd name="T0" fmla="*/ 58 w 58"/>
                <a:gd name="T1" fmla="*/ 11 h 86"/>
                <a:gd name="T2" fmla="*/ 35 w 58"/>
                <a:gd name="T3" fmla="*/ 0 h 86"/>
                <a:gd name="T4" fmla="*/ 0 w 58"/>
                <a:gd name="T5" fmla="*/ 75 h 86"/>
                <a:gd name="T6" fmla="*/ 24 w 58"/>
                <a:gd name="T7" fmla="*/ 86 h 86"/>
                <a:gd name="T8" fmla="*/ 58 w 58"/>
                <a:gd name="T9" fmla="*/ 1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6">
                  <a:moveTo>
                    <a:pt x="58" y="11"/>
                  </a:moveTo>
                  <a:lnTo>
                    <a:pt x="35" y="0"/>
                  </a:lnTo>
                  <a:lnTo>
                    <a:pt x="0" y="75"/>
                  </a:lnTo>
                  <a:lnTo>
                    <a:pt x="24" y="86"/>
                  </a:lnTo>
                  <a:lnTo>
                    <a:pt x="58" y="11"/>
                  </a:lnTo>
                  <a:close/>
                </a:path>
              </a:pathLst>
            </a:custGeom>
            <a:solidFill>
              <a:srgbClr val="ED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930">
              <a:extLst>
                <a:ext uri="{FF2B5EF4-FFF2-40B4-BE49-F238E27FC236}">
                  <a16:creationId xmlns:a16="http://schemas.microsoft.com/office/drawing/2014/main" id="{0148B3EE-826E-427B-A553-C626DB431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0989" y="1163638"/>
              <a:ext cx="46038" cy="74613"/>
            </a:xfrm>
            <a:custGeom>
              <a:avLst/>
              <a:gdLst>
                <a:gd name="T0" fmla="*/ 73 w 73"/>
                <a:gd name="T1" fmla="*/ 11 h 118"/>
                <a:gd name="T2" fmla="*/ 49 w 73"/>
                <a:gd name="T3" fmla="*/ 0 h 118"/>
                <a:gd name="T4" fmla="*/ 0 w 73"/>
                <a:gd name="T5" fmla="*/ 107 h 118"/>
                <a:gd name="T6" fmla="*/ 23 w 73"/>
                <a:gd name="T7" fmla="*/ 118 h 118"/>
                <a:gd name="T8" fmla="*/ 73 w 73"/>
                <a:gd name="T9" fmla="*/ 1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8">
                  <a:moveTo>
                    <a:pt x="73" y="11"/>
                  </a:moveTo>
                  <a:lnTo>
                    <a:pt x="49" y="0"/>
                  </a:lnTo>
                  <a:lnTo>
                    <a:pt x="0" y="107"/>
                  </a:lnTo>
                  <a:lnTo>
                    <a:pt x="23" y="118"/>
                  </a:lnTo>
                  <a:lnTo>
                    <a:pt x="73" y="11"/>
                  </a:ln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931">
              <a:extLst>
                <a:ext uri="{FF2B5EF4-FFF2-40B4-BE49-F238E27FC236}">
                  <a16:creationId xmlns:a16="http://schemas.microsoft.com/office/drawing/2014/main" id="{CA263F4D-3165-4B1F-8758-C7BE1F7A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4" y="1206500"/>
              <a:ext cx="20638" cy="25400"/>
            </a:xfrm>
            <a:custGeom>
              <a:avLst/>
              <a:gdLst>
                <a:gd name="T0" fmla="*/ 20 w 33"/>
                <a:gd name="T1" fmla="*/ 0 h 39"/>
                <a:gd name="T2" fmla="*/ 0 w 33"/>
                <a:gd name="T3" fmla="*/ 9 h 39"/>
                <a:gd name="T4" fmla="*/ 13 w 33"/>
                <a:gd name="T5" fmla="*/ 39 h 39"/>
                <a:gd name="T6" fmla="*/ 33 w 33"/>
                <a:gd name="T7" fmla="*/ 30 h 39"/>
                <a:gd name="T8" fmla="*/ 20 w 3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9">
                  <a:moveTo>
                    <a:pt x="20" y="0"/>
                  </a:moveTo>
                  <a:lnTo>
                    <a:pt x="0" y="9"/>
                  </a:lnTo>
                  <a:lnTo>
                    <a:pt x="13" y="39"/>
                  </a:lnTo>
                  <a:lnTo>
                    <a:pt x="33" y="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932">
              <a:extLst>
                <a:ext uri="{FF2B5EF4-FFF2-40B4-BE49-F238E27FC236}">
                  <a16:creationId xmlns:a16="http://schemas.microsoft.com/office/drawing/2014/main" id="{6BC67B2A-D86A-4A6A-9A3D-82F3E278F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2089" y="1176338"/>
              <a:ext cx="30163" cy="47625"/>
            </a:xfrm>
            <a:custGeom>
              <a:avLst/>
              <a:gdLst>
                <a:gd name="T0" fmla="*/ 20 w 49"/>
                <a:gd name="T1" fmla="*/ 0 h 74"/>
                <a:gd name="T2" fmla="*/ 0 w 49"/>
                <a:gd name="T3" fmla="*/ 9 h 74"/>
                <a:gd name="T4" fmla="*/ 29 w 49"/>
                <a:gd name="T5" fmla="*/ 74 h 74"/>
                <a:gd name="T6" fmla="*/ 49 w 49"/>
                <a:gd name="T7" fmla="*/ 65 h 74"/>
                <a:gd name="T8" fmla="*/ 20 w 49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4">
                  <a:moveTo>
                    <a:pt x="20" y="0"/>
                  </a:moveTo>
                  <a:lnTo>
                    <a:pt x="0" y="9"/>
                  </a:lnTo>
                  <a:lnTo>
                    <a:pt x="29" y="74"/>
                  </a:lnTo>
                  <a:lnTo>
                    <a:pt x="49" y="6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D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933">
              <a:extLst>
                <a:ext uri="{FF2B5EF4-FFF2-40B4-BE49-F238E27FC236}">
                  <a16:creationId xmlns:a16="http://schemas.microsoft.com/office/drawing/2014/main" id="{6271D1A0-DCC0-4E22-8BB7-0571C6647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3201" y="1149350"/>
              <a:ext cx="39688" cy="65088"/>
            </a:xfrm>
            <a:custGeom>
              <a:avLst/>
              <a:gdLst>
                <a:gd name="T0" fmla="*/ 20 w 61"/>
                <a:gd name="T1" fmla="*/ 0 h 102"/>
                <a:gd name="T2" fmla="*/ 0 w 61"/>
                <a:gd name="T3" fmla="*/ 9 h 102"/>
                <a:gd name="T4" fmla="*/ 40 w 61"/>
                <a:gd name="T5" fmla="*/ 102 h 102"/>
                <a:gd name="T6" fmla="*/ 61 w 61"/>
                <a:gd name="T7" fmla="*/ 93 h 102"/>
                <a:gd name="T8" fmla="*/ 20 w 6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2">
                  <a:moveTo>
                    <a:pt x="20" y="0"/>
                  </a:moveTo>
                  <a:lnTo>
                    <a:pt x="0" y="9"/>
                  </a:lnTo>
                  <a:lnTo>
                    <a:pt x="40" y="102"/>
                  </a:lnTo>
                  <a:lnTo>
                    <a:pt x="61" y="9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1934">
              <a:extLst>
                <a:ext uri="{FF2B5EF4-FFF2-40B4-BE49-F238E27FC236}">
                  <a16:creationId xmlns:a16="http://schemas.microsoft.com/office/drawing/2014/main" id="{2E2374BD-DAE0-47CB-A295-BB0FB328E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214" y="1219200"/>
              <a:ext cx="96838" cy="650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935">
              <a:extLst>
                <a:ext uri="{FF2B5EF4-FFF2-40B4-BE49-F238E27FC236}">
                  <a16:creationId xmlns:a16="http://schemas.microsoft.com/office/drawing/2014/main" id="{76DB8F16-C4BD-4A57-934B-6CECBF650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3051" y="1219200"/>
              <a:ext cx="44450" cy="6508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936">
              <a:extLst>
                <a:ext uri="{FF2B5EF4-FFF2-40B4-BE49-F238E27FC236}">
                  <a16:creationId xmlns:a16="http://schemas.microsoft.com/office/drawing/2014/main" id="{E36D6E01-50B3-45F5-B195-FCFB968BF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3051" y="1195388"/>
              <a:ext cx="61913" cy="23813"/>
            </a:xfrm>
            <a:custGeom>
              <a:avLst/>
              <a:gdLst>
                <a:gd name="T0" fmla="*/ 97 w 97"/>
                <a:gd name="T1" fmla="*/ 0 h 36"/>
                <a:gd name="T2" fmla="*/ 25 w 97"/>
                <a:gd name="T3" fmla="*/ 0 h 36"/>
                <a:gd name="T4" fmla="*/ 0 w 97"/>
                <a:gd name="T5" fmla="*/ 36 h 36"/>
                <a:gd name="T6" fmla="*/ 71 w 97"/>
                <a:gd name="T7" fmla="*/ 36 h 36"/>
                <a:gd name="T8" fmla="*/ 97 w 9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6">
                  <a:moveTo>
                    <a:pt x="97" y="0"/>
                  </a:moveTo>
                  <a:lnTo>
                    <a:pt x="25" y="0"/>
                  </a:lnTo>
                  <a:lnTo>
                    <a:pt x="0" y="36"/>
                  </a:lnTo>
                  <a:lnTo>
                    <a:pt x="71" y="3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37">
              <a:extLst>
                <a:ext uri="{FF2B5EF4-FFF2-40B4-BE49-F238E27FC236}">
                  <a16:creationId xmlns:a16="http://schemas.microsoft.com/office/drawing/2014/main" id="{9CC2AEE9-F3E3-4C52-B19F-317A2DAEA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1926" y="1198563"/>
              <a:ext cx="111125" cy="20638"/>
            </a:xfrm>
            <a:custGeom>
              <a:avLst/>
              <a:gdLst>
                <a:gd name="T0" fmla="*/ 154 w 176"/>
                <a:gd name="T1" fmla="*/ 0 h 32"/>
                <a:gd name="T2" fmla="*/ 0 w 176"/>
                <a:gd name="T3" fmla="*/ 0 h 32"/>
                <a:gd name="T4" fmla="*/ 22 w 176"/>
                <a:gd name="T5" fmla="*/ 32 h 32"/>
                <a:gd name="T6" fmla="*/ 176 w 176"/>
                <a:gd name="T7" fmla="*/ 32 h 32"/>
                <a:gd name="T8" fmla="*/ 154 w 17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32">
                  <a:moveTo>
                    <a:pt x="154" y="0"/>
                  </a:moveTo>
                  <a:lnTo>
                    <a:pt x="0" y="0"/>
                  </a:lnTo>
                  <a:lnTo>
                    <a:pt x="22" y="32"/>
                  </a:lnTo>
                  <a:lnTo>
                    <a:pt x="176" y="3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38">
              <a:extLst>
                <a:ext uri="{FF2B5EF4-FFF2-40B4-BE49-F238E27FC236}">
                  <a16:creationId xmlns:a16="http://schemas.microsoft.com/office/drawing/2014/main" id="{484968D1-6788-40D8-8EE6-56CCA5AC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1364" y="1017588"/>
              <a:ext cx="487363" cy="193675"/>
            </a:xfrm>
            <a:custGeom>
              <a:avLst/>
              <a:gdLst>
                <a:gd name="T0" fmla="*/ 672 w 770"/>
                <a:gd name="T1" fmla="*/ 110 h 307"/>
                <a:gd name="T2" fmla="*/ 640 w 770"/>
                <a:gd name="T3" fmla="*/ 116 h 307"/>
                <a:gd name="T4" fmla="*/ 640 w 770"/>
                <a:gd name="T5" fmla="*/ 104 h 307"/>
                <a:gd name="T6" fmla="*/ 552 w 770"/>
                <a:gd name="T7" fmla="*/ 15 h 307"/>
                <a:gd name="T8" fmla="*/ 470 w 770"/>
                <a:gd name="T9" fmla="*/ 69 h 307"/>
                <a:gd name="T10" fmla="*/ 342 w 770"/>
                <a:gd name="T11" fmla="*/ 0 h 307"/>
                <a:gd name="T12" fmla="*/ 189 w 770"/>
                <a:gd name="T13" fmla="*/ 140 h 307"/>
                <a:gd name="T14" fmla="*/ 105 w 770"/>
                <a:gd name="T15" fmla="*/ 97 h 307"/>
                <a:gd name="T16" fmla="*/ 0 w 770"/>
                <a:gd name="T17" fmla="*/ 202 h 307"/>
                <a:gd name="T18" fmla="*/ 105 w 770"/>
                <a:gd name="T19" fmla="*/ 307 h 307"/>
                <a:gd name="T20" fmla="*/ 672 w 770"/>
                <a:gd name="T21" fmla="*/ 307 h 307"/>
                <a:gd name="T22" fmla="*/ 770 w 770"/>
                <a:gd name="T23" fmla="*/ 208 h 307"/>
                <a:gd name="T24" fmla="*/ 672 w 770"/>
                <a:gd name="T25" fmla="*/ 1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0" h="307">
                  <a:moveTo>
                    <a:pt x="672" y="110"/>
                  </a:moveTo>
                  <a:cubicBezTo>
                    <a:pt x="661" y="110"/>
                    <a:pt x="650" y="112"/>
                    <a:pt x="640" y="116"/>
                  </a:cubicBezTo>
                  <a:cubicBezTo>
                    <a:pt x="640" y="112"/>
                    <a:pt x="640" y="108"/>
                    <a:pt x="640" y="104"/>
                  </a:cubicBezTo>
                  <a:cubicBezTo>
                    <a:pt x="640" y="55"/>
                    <a:pt x="601" y="15"/>
                    <a:pt x="552" y="15"/>
                  </a:cubicBezTo>
                  <a:cubicBezTo>
                    <a:pt x="515" y="15"/>
                    <a:pt x="483" y="37"/>
                    <a:pt x="470" y="69"/>
                  </a:cubicBezTo>
                  <a:cubicBezTo>
                    <a:pt x="442" y="27"/>
                    <a:pt x="395" y="0"/>
                    <a:pt x="342" y="0"/>
                  </a:cubicBezTo>
                  <a:cubicBezTo>
                    <a:pt x="261" y="0"/>
                    <a:pt x="196" y="61"/>
                    <a:pt x="189" y="140"/>
                  </a:cubicBezTo>
                  <a:cubicBezTo>
                    <a:pt x="170" y="114"/>
                    <a:pt x="139" y="97"/>
                    <a:pt x="105" y="97"/>
                  </a:cubicBezTo>
                  <a:cubicBezTo>
                    <a:pt x="47" y="97"/>
                    <a:pt x="0" y="144"/>
                    <a:pt x="0" y="202"/>
                  </a:cubicBezTo>
                  <a:cubicBezTo>
                    <a:pt x="0" y="260"/>
                    <a:pt x="47" y="307"/>
                    <a:pt x="105" y="307"/>
                  </a:cubicBezTo>
                  <a:lnTo>
                    <a:pt x="672" y="307"/>
                  </a:lnTo>
                  <a:cubicBezTo>
                    <a:pt x="726" y="307"/>
                    <a:pt x="770" y="263"/>
                    <a:pt x="770" y="208"/>
                  </a:cubicBezTo>
                  <a:cubicBezTo>
                    <a:pt x="770" y="154"/>
                    <a:pt x="726" y="110"/>
                    <a:pt x="672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939">
              <a:extLst>
                <a:ext uri="{FF2B5EF4-FFF2-40B4-BE49-F238E27FC236}">
                  <a16:creationId xmlns:a16="http://schemas.microsoft.com/office/drawing/2014/main" id="{7F630175-944B-4F8C-AA3B-AC5FAD149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9926" y="781050"/>
              <a:ext cx="90488" cy="1412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940">
              <a:extLst>
                <a:ext uri="{FF2B5EF4-FFF2-40B4-BE49-F238E27FC236}">
                  <a16:creationId xmlns:a16="http://schemas.microsoft.com/office/drawing/2014/main" id="{A096CC62-4B02-4F3D-8930-84E48C9CC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5164" y="781050"/>
              <a:ext cx="101600" cy="142875"/>
            </a:xfrm>
            <a:custGeom>
              <a:avLst/>
              <a:gdLst>
                <a:gd name="T0" fmla="*/ 160 w 160"/>
                <a:gd name="T1" fmla="*/ 13 h 225"/>
                <a:gd name="T2" fmla="*/ 52 w 160"/>
                <a:gd name="T3" fmla="*/ 5 h 225"/>
                <a:gd name="T4" fmla="*/ 8 w 160"/>
                <a:gd name="T5" fmla="*/ 0 h 225"/>
                <a:gd name="T6" fmla="*/ 0 w 160"/>
                <a:gd name="T7" fmla="*/ 13 h 225"/>
                <a:gd name="T8" fmla="*/ 8 w 160"/>
                <a:gd name="T9" fmla="*/ 34 h 225"/>
                <a:gd name="T10" fmla="*/ 8 w 160"/>
                <a:gd name="T11" fmla="*/ 50 h 225"/>
                <a:gd name="T12" fmla="*/ 0 w 160"/>
                <a:gd name="T13" fmla="*/ 72 h 225"/>
                <a:gd name="T14" fmla="*/ 8 w 160"/>
                <a:gd name="T15" fmla="*/ 93 h 225"/>
                <a:gd name="T16" fmla="*/ 8 w 160"/>
                <a:gd name="T17" fmla="*/ 109 h 225"/>
                <a:gd name="T18" fmla="*/ 0 w 160"/>
                <a:gd name="T19" fmla="*/ 130 h 225"/>
                <a:gd name="T20" fmla="*/ 8 w 160"/>
                <a:gd name="T21" fmla="*/ 151 h 225"/>
                <a:gd name="T22" fmla="*/ 8 w 160"/>
                <a:gd name="T23" fmla="*/ 167 h 225"/>
                <a:gd name="T24" fmla="*/ 0 w 160"/>
                <a:gd name="T25" fmla="*/ 188 h 225"/>
                <a:gd name="T26" fmla="*/ 8 w 160"/>
                <a:gd name="T27" fmla="*/ 209 h 225"/>
                <a:gd name="T28" fmla="*/ 8 w 160"/>
                <a:gd name="T29" fmla="*/ 225 h 225"/>
                <a:gd name="T30" fmla="*/ 160 w 160"/>
                <a:gd name="T31" fmla="*/ 217 h 225"/>
                <a:gd name="T32" fmla="*/ 52 w 160"/>
                <a:gd name="T33" fmla="*/ 209 h 225"/>
                <a:gd name="T34" fmla="*/ 152 w 160"/>
                <a:gd name="T35" fmla="*/ 196 h 225"/>
                <a:gd name="T36" fmla="*/ 152 w 160"/>
                <a:gd name="T37" fmla="*/ 180 h 225"/>
                <a:gd name="T38" fmla="*/ 52 w 160"/>
                <a:gd name="T39" fmla="*/ 167 h 225"/>
                <a:gd name="T40" fmla="*/ 160 w 160"/>
                <a:gd name="T41" fmla="*/ 159 h 225"/>
                <a:gd name="T42" fmla="*/ 52 w 160"/>
                <a:gd name="T43" fmla="*/ 151 h 225"/>
                <a:gd name="T44" fmla="*/ 152 w 160"/>
                <a:gd name="T45" fmla="*/ 138 h 225"/>
                <a:gd name="T46" fmla="*/ 152 w 160"/>
                <a:gd name="T47" fmla="*/ 122 h 225"/>
                <a:gd name="T48" fmla="*/ 52 w 160"/>
                <a:gd name="T49" fmla="*/ 109 h 225"/>
                <a:gd name="T50" fmla="*/ 160 w 160"/>
                <a:gd name="T51" fmla="*/ 101 h 225"/>
                <a:gd name="T52" fmla="*/ 52 w 160"/>
                <a:gd name="T53" fmla="*/ 93 h 225"/>
                <a:gd name="T54" fmla="*/ 152 w 160"/>
                <a:gd name="T55" fmla="*/ 80 h 225"/>
                <a:gd name="T56" fmla="*/ 152 w 160"/>
                <a:gd name="T57" fmla="*/ 64 h 225"/>
                <a:gd name="T58" fmla="*/ 52 w 160"/>
                <a:gd name="T59" fmla="*/ 50 h 225"/>
                <a:gd name="T60" fmla="*/ 160 w 160"/>
                <a:gd name="T61" fmla="*/ 42 h 225"/>
                <a:gd name="T62" fmla="*/ 52 w 160"/>
                <a:gd name="T63" fmla="*/ 34 h 225"/>
                <a:gd name="T64" fmla="*/ 152 w 160"/>
                <a:gd name="T65" fmla="*/ 2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225">
                  <a:moveTo>
                    <a:pt x="152" y="21"/>
                  </a:moveTo>
                  <a:cubicBezTo>
                    <a:pt x="156" y="21"/>
                    <a:pt x="160" y="18"/>
                    <a:pt x="160" y="13"/>
                  </a:cubicBezTo>
                  <a:cubicBezTo>
                    <a:pt x="160" y="9"/>
                    <a:pt x="156" y="5"/>
                    <a:pt x="152" y="5"/>
                  </a:cubicBezTo>
                  <a:lnTo>
                    <a:pt x="52" y="5"/>
                  </a:lnTo>
                  <a:lnTo>
                    <a:pt x="52" y="0"/>
                  </a:lnTo>
                  <a:lnTo>
                    <a:pt x="8" y="0"/>
                  </a:lnTo>
                  <a:lnTo>
                    <a:pt x="8" y="5"/>
                  </a:lnTo>
                  <a:cubicBezTo>
                    <a:pt x="4" y="5"/>
                    <a:pt x="0" y="9"/>
                    <a:pt x="0" y="13"/>
                  </a:cubicBezTo>
                  <a:cubicBezTo>
                    <a:pt x="0" y="18"/>
                    <a:pt x="4" y="21"/>
                    <a:pt x="8" y="21"/>
                  </a:cubicBezTo>
                  <a:lnTo>
                    <a:pt x="8" y="34"/>
                  </a:lnTo>
                  <a:cubicBezTo>
                    <a:pt x="4" y="34"/>
                    <a:pt x="0" y="38"/>
                    <a:pt x="0" y="42"/>
                  </a:cubicBezTo>
                  <a:cubicBezTo>
                    <a:pt x="0" y="47"/>
                    <a:pt x="4" y="50"/>
                    <a:pt x="8" y="50"/>
                  </a:cubicBezTo>
                  <a:lnTo>
                    <a:pt x="8" y="64"/>
                  </a:lnTo>
                  <a:cubicBezTo>
                    <a:pt x="4" y="64"/>
                    <a:pt x="0" y="67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lnTo>
                    <a:pt x="8" y="93"/>
                  </a:lnTo>
                  <a:cubicBezTo>
                    <a:pt x="4" y="93"/>
                    <a:pt x="0" y="96"/>
                    <a:pt x="0" y="101"/>
                  </a:cubicBezTo>
                  <a:cubicBezTo>
                    <a:pt x="0" y="105"/>
                    <a:pt x="4" y="109"/>
                    <a:pt x="8" y="109"/>
                  </a:cubicBezTo>
                  <a:lnTo>
                    <a:pt x="8" y="122"/>
                  </a:lnTo>
                  <a:cubicBezTo>
                    <a:pt x="4" y="122"/>
                    <a:pt x="0" y="125"/>
                    <a:pt x="0" y="130"/>
                  </a:cubicBezTo>
                  <a:cubicBezTo>
                    <a:pt x="0" y="134"/>
                    <a:pt x="4" y="138"/>
                    <a:pt x="8" y="138"/>
                  </a:cubicBezTo>
                  <a:lnTo>
                    <a:pt x="8" y="151"/>
                  </a:lnTo>
                  <a:cubicBezTo>
                    <a:pt x="4" y="151"/>
                    <a:pt x="0" y="155"/>
                    <a:pt x="0" y="159"/>
                  </a:cubicBezTo>
                  <a:cubicBezTo>
                    <a:pt x="0" y="163"/>
                    <a:pt x="4" y="167"/>
                    <a:pt x="8" y="167"/>
                  </a:cubicBezTo>
                  <a:lnTo>
                    <a:pt x="8" y="180"/>
                  </a:lnTo>
                  <a:cubicBezTo>
                    <a:pt x="4" y="180"/>
                    <a:pt x="0" y="184"/>
                    <a:pt x="0" y="188"/>
                  </a:cubicBezTo>
                  <a:cubicBezTo>
                    <a:pt x="0" y="193"/>
                    <a:pt x="4" y="196"/>
                    <a:pt x="8" y="196"/>
                  </a:cubicBezTo>
                  <a:lnTo>
                    <a:pt x="8" y="209"/>
                  </a:lnTo>
                  <a:cubicBezTo>
                    <a:pt x="4" y="209"/>
                    <a:pt x="0" y="213"/>
                    <a:pt x="0" y="217"/>
                  </a:cubicBezTo>
                  <a:cubicBezTo>
                    <a:pt x="0" y="222"/>
                    <a:pt x="4" y="225"/>
                    <a:pt x="8" y="225"/>
                  </a:cubicBezTo>
                  <a:lnTo>
                    <a:pt x="152" y="225"/>
                  </a:lnTo>
                  <a:cubicBezTo>
                    <a:pt x="156" y="225"/>
                    <a:pt x="160" y="222"/>
                    <a:pt x="160" y="217"/>
                  </a:cubicBezTo>
                  <a:cubicBezTo>
                    <a:pt x="160" y="213"/>
                    <a:pt x="156" y="209"/>
                    <a:pt x="152" y="209"/>
                  </a:cubicBezTo>
                  <a:lnTo>
                    <a:pt x="52" y="209"/>
                  </a:lnTo>
                  <a:lnTo>
                    <a:pt x="52" y="196"/>
                  </a:lnTo>
                  <a:lnTo>
                    <a:pt x="152" y="196"/>
                  </a:lnTo>
                  <a:cubicBezTo>
                    <a:pt x="156" y="196"/>
                    <a:pt x="160" y="193"/>
                    <a:pt x="160" y="188"/>
                  </a:cubicBezTo>
                  <a:cubicBezTo>
                    <a:pt x="160" y="184"/>
                    <a:pt x="156" y="180"/>
                    <a:pt x="152" y="180"/>
                  </a:cubicBezTo>
                  <a:lnTo>
                    <a:pt x="52" y="180"/>
                  </a:lnTo>
                  <a:lnTo>
                    <a:pt x="52" y="167"/>
                  </a:lnTo>
                  <a:lnTo>
                    <a:pt x="152" y="167"/>
                  </a:lnTo>
                  <a:cubicBezTo>
                    <a:pt x="156" y="167"/>
                    <a:pt x="160" y="163"/>
                    <a:pt x="160" y="159"/>
                  </a:cubicBezTo>
                  <a:cubicBezTo>
                    <a:pt x="160" y="155"/>
                    <a:pt x="156" y="151"/>
                    <a:pt x="152" y="151"/>
                  </a:cubicBezTo>
                  <a:lnTo>
                    <a:pt x="52" y="151"/>
                  </a:lnTo>
                  <a:lnTo>
                    <a:pt x="52" y="138"/>
                  </a:lnTo>
                  <a:lnTo>
                    <a:pt x="152" y="138"/>
                  </a:lnTo>
                  <a:cubicBezTo>
                    <a:pt x="156" y="138"/>
                    <a:pt x="160" y="134"/>
                    <a:pt x="160" y="130"/>
                  </a:cubicBezTo>
                  <a:cubicBezTo>
                    <a:pt x="160" y="125"/>
                    <a:pt x="156" y="122"/>
                    <a:pt x="152" y="122"/>
                  </a:cubicBezTo>
                  <a:lnTo>
                    <a:pt x="52" y="122"/>
                  </a:lnTo>
                  <a:lnTo>
                    <a:pt x="52" y="109"/>
                  </a:lnTo>
                  <a:lnTo>
                    <a:pt x="152" y="109"/>
                  </a:lnTo>
                  <a:cubicBezTo>
                    <a:pt x="156" y="109"/>
                    <a:pt x="160" y="105"/>
                    <a:pt x="160" y="101"/>
                  </a:cubicBezTo>
                  <a:cubicBezTo>
                    <a:pt x="160" y="96"/>
                    <a:pt x="156" y="93"/>
                    <a:pt x="152" y="93"/>
                  </a:cubicBezTo>
                  <a:lnTo>
                    <a:pt x="52" y="93"/>
                  </a:lnTo>
                  <a:lnTo>
                    <a:pt x="52" y="80"/>
                  </a:lnTo>
                  <a:lnTo>
                    <a:pt x="152" y="80"/>
                  </a:lnTo>
                  <a:cubicBezTo>
                    <a:pt x="156" y="80"/>
                    <a:pt x="160" y="76"/>
                    <a:pt x="160" y="72"/>
                  </a:cubicBezTo>
                  <a:cubicBezTo>
                    <a:pt x="160" y="67"/>
                    <a:pt x="156" y="64"/>
                    <a:pt x="152" y="64"/>
                  </a:cubicBezTo>
                  <a:lnTo>
                    <a:pt x="52" y="64"/>
                  </a:lnTo>
                  <a:lnTo>
                    <a:pt x="52" y="50"/>
                  </a:lnTo>
                  <a:lnTo>
                    <a:pt x="152" y="50"/>
                  </a:lnTo>
                  <a:cubicBezTo>
                    <a:pt x="156" y="50"/>
                    <a:pt x="160" y="47"/>
                    <a:pt x="160" y="42"/>
                  </a:cubicBezTo>
                  <a:cubicBezTo>
                    <a:pt x="160" y="38"/>
                    <a:pt x="156" y="34"/>
                    <a:pt x="152" y="34"/>
                  </a:cubicBezTo>
                  <a:lnTo>
                    <a:pt x="52" y="34"/>
                  </a:lnTo>
                  <a:lnTo>
                    <a:pt x="52" y="21"/>
                  </a:lnTo>
                  <a:lnTo>
                    <a:pt x="152" y="2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941">
              <a:extLst>
                <a:ext uri="{FF2B5EF4-FFF2-40B4-BE49-F238E27FC236}">
                  <a16:creationId xmlns:a16="http://schemas.microsoft.com/office/drawing/2014/main" id="{B044249F-B5A1-4F64-9E72-958CCF9D0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5826" y="1044575"/>
              <a:ext cx="146050" cy="144463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942">
              <a:extLst>
                <a:ext uri="{FF2B5EF4-FFF2-40B4-BE49-F238E27FC236}">
                  <a16:creationId xmlns:a16="http://schemas.microsoft.com/office/drawing/2014/main" id="{1C5DC580-DB2E-4183-9999-3051DDF6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4064" y="1090613"/>
              <a:ext cx="109538" cy="10795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943">
              <a:extLst>
                <a:ext uri="{FF2B5EF4-FFF2-40B4-BE49-F238E27FC236}">
                  <a16:creationId xmlns:a16="http://schemas.microsoft.com/office/drawing/2014/main" id="{6E6C81E5-B615-449F-BC58-FC6E83B64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6014" y="1098550"/>
              <a:ext cx="101600" cy="10160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944">
              <a:extLst>
                <a:ext uri="{FF2B5EF4-FFF2-40B4-BE49-F238E27FC236}">
                  <a16:creationId xmlns:a16="http://schemas.microsoft.com/office/drawing/2014/main" id="{6542D32A-A5F6-484D-9FB1-ED78A5D6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4101" y="1047750"/>
              <a:ext cx="73025" cy="73025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945">
              <a:extLst>
                <a:ext uri="{FF2B5EF4-FFF2-40B4-BE49-F238E27FC236}">
                  <a16:creationId xmlns:a16="http://schemas.microsoft.com/office/drawing/2014/main" id="{6EAD0F10-0724-4611-9E9F-E88271551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8226" y="1131888"/>
              <a:ext cx="61913" cy="61913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46">
              <a:extLst>
                <a:ext uri="{FF2B5EF4-FFF2-40B4-BE49-F238E27FC236}">
                  <a16:creationId xmlns:a16="http://schemas.microsoft.com/office/drawing/2014/main" id="{93884981-DE62-4F85-A769-10E0F07B9E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1564" y="1065213"/>
              <a:ext cx="38100" cy="38100"/>
            </a:xfrm>
            <a:custGeom>
              <a:avLst/>
              <a:gdLst>
                <a:gd name="T0" fmla="*/ 26 w 59"/>
                <a:gd name="T1" fmla="*/ 41 h 59"/>
                <a:gd name="T2" fmla="*/ 19 w 59"/>
                <a:gd name="T3" fmla="*/ 26 h 59"/>
                <a:gd name="T4" fmla="*/ 34 w 59"/>
                <a:gd name="T5" fmla="*/ 19 h 59"/>
                <a:gd name="T6" fmla="*/ 41 w 59"/>
                <a:gd name="T7" fmla="*/ 34 h 59"/>
                <a:gd name="T8" fmla="*/ 26 w 59"/>
                <a:gd name="T9" fmla="*/ 41 h 59"/>
                <a:gd name="T10" fmla="*/ 56 w 59"/>
                <a:gd name="T11" fmla="*/ 44 h 59"/>
                <a:gd name="T12" fmla="*/ 59 w 59"/>
                <a:gd name="T13" fmla="*/ 36 h 59"/>
                <a:gd name="T14" fmla="*/ 52 w 59"/>
                <a:gd name="T15" fmla="*/ 32 h 59"/>
                <a:gd name="T16" fmla="*/ 51 w 59"/>
                <a:gd name="T17" fmla="*/ 26 h 59"/>
                <a:gd name="T18" fmla="*/ 59 w 59"/>
                <a:gd name="T19" fmla="*/ 21 h 59"/>
                <a:gd name="T20" fmla="*/ 55 w 59"/>
                <a:gd name="T21" fmla="*/ 14 h 59"/>
                <a:gd name="T22" fmla="*/ 47 w 59"/>
                <a:gd name="T23" fmla="*/ 16 h 59"/>
                <a:gd name="T24" fmla="*/ 42 w 59"/>
                <a:gd name="T25" fmla="*/ 12 h 59"/>
                <a:gd name="T26" fmla="*/ 44 w 59"/>
                <a:gd name="T27" fmla="*/ 3 h 59"/>
                <a:gd name="T28" fmla="*/ 37 w 59"/>
                <a:gd name="T29" fmla="*/ 0 h 59"/>
                <a:gd name="T30" fmla="*/ 32 w 59"/>
                <a:gd name="T31" fmla="*/ 8 h 59"/>
                <a:gd name="T32" fmla="*/ 26 w 59"/>
                <a:gd name="T33" fmla="*/ 8 h 59"/>
                <a:gd name="T34" fmla="*/ 21 w 59"/>
                <a:gd name="T35" fmla="*/ 1 h 59"/>
                <a:gd name="T36" fmla="*/ 14 w 59"/>
                <a:gd name="T37" fmla="*/ 4 h 59"/>
                <a:gd name="T38" fmla="*/ 16 w 59"/>
                <a:gd name="T39" fmla="*/ 13 h 59"/>
                <a:gd name="T40" fmla="*/ 12 w 59"/>
                <a:gd name="T41" fmla="*/ 17 h 59"/>
                <a:gd name="T42" fmla="*/ 3 w 59"/>
                <a:gd name="T43" fmla="*/ 15 h 59"/>
                <a:gd name="T44" fmla="*/ 0 w 59"/>
                <a:gd name="T45" fmla="*/ 23 h 59"/>
                <a:gd name="T46" fmla="*/ 8 w 59"/>
                <a:gd name="T47" fmla="*/ 27 h 59"/>
                <a:gd name="T48" fmla="*/ 8 w 59"/>
                <a:gd name="T49" fmla="*/ 34 h 59"/>
                <a:gd name="T50" fmla="*/ 1 w 59"/>
                <a:gd name="T51" fmla="*/ 38 h 59"/>
                <a:gd name="T52" fmla="*/ 4 w 59"/>
                <a:gd name="T53" fmla="*/ 46 h 59"/>
                <a:gd name="T54" fmla="*/ 12 w 59"/>
                <a:gd name="T55" fmla="*/ 44 h 59"/>
                <a:gd name="T56" fmla="*/ 17 w 59"/>
                <a:gd name="T57" fmla="*/ 48 h 59"/>
                <a:gd name="T58" fmla="*/ 15 w 59"/>
                <a:gd name="T59" fmla="*/ 56 h 59"/>
                <a:gd name="T60" fmla="*/ 23 w 59"/>
                <a:gd name="T61" fmla="*/ 59 h 59"/>
                <a:gd name="T62" fmla="*/ 27 w 59"/>
                <a:gd name="T63" fmla="*/ 52 h 59"/>
                <a:gd name="T64" fmla="*/ 34 w 59"/>
                <a:gd name="T65" fmla="*/ 52 h 59"/>
                <a:gd name="T66" fmla="*/ 38 w 59"/>
                <a:gd name="T67" fmla="*/ 59 h 59"/>
                <a:gd name="T68" fmla="*/ 46 w 59"/>
                <a:gd name="T69" fmla="*/ 55 h 59"/>
                <a:gd name="T70" fmla="*/ 44 w 59"/>
                <a:gd name="T71" fmla="*/ 47 h 59"/>
                <a:gd name="T72" fmla="*/ 48 w 59"/>
                <a:gd name="T73" fmla="*/ 42 h 59"/>
                <a:gd name="T74" fmla="*/ 56 w 59"/>
                <a:gd name="T75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26" y="41"/>
                  </a:moveTo>
                  <a:cubicBezTo>
                    <a:pt x="19" y="39"/>
                    <a:pt x="16" y="32"/>
                    <a:pt x="19" y="26"/>
                  </a:cubicBezTo>
                  <a:cubicBezTo>
                    <a:pt x="21" y="20"/>
                    <a:pt x="28" y="17"/>
                    <a:pt x="34" y="19"/>
                  </a:cubicBezTo>
                  <a:cubicBezTo>
                    <a:pt x="40" y="21"/>
                    <a:pt x="43" y="28"/>
                    <a:pt x="41" y="34"/>
                  </a:cubicBezTo>
                  <a:cubicBezTo>
                    <a:pt x="38" y="40"/>
                    <a:pt x="32" y="43"/>
                    <a:pt x="26" y="41"/>
                  </a:cubicBezTo>
                  <a:close/>
                  <a:moveTo>
                    <a:pt x="56" y="44"/>
                  </a:moveTo>
                  <a:lnTo>
                    <a:pt x="59" y="36"/>
                  </a:lnTo>
                  <a:lnTo>
                    <a:pt x="52" y="32"/>
                  </a:lnTo>
                  <a:cubicBezTo>
                    <a:pt x="52" y="30"/>
                    <a:pt x="52" y="28"/>
                    <a:pt x="51" y="26"/>
                  </a:cubicBezTo>
                  <a:lnTo>
                    <a:pt x="59" y="21"/>
                  </a:lnTo>
                  <a:lnTo>
                    <a:pt x="55" y="14"/>
                  </a:lnTo>
                  <a:lnTo>
                    <a:pt x="47" y="16"/>
                  </a:lnTo>
                  <a:cubicBezTo>
                    <a:pt x="45" y="14"/>
                    <a:pt x="44" y="13"/>
                    <a:pt x="42" y="12"/>
                  </a:cubicBezTo>
                  <a:lnTo>
                    <a:pt x="44" y="3"/>
                  </a:lnTo>
                  <a:lnTo>
                    <a:pt x="37" y="0"/>
                  </a:lnTo>
                  <a:lnTo>
                    <a:pt x="32" y="8"/>
                  </a:lnTo>
                  <a:cubicBezTo>
                    <a:pt x="30" y="8"/>
                    <a:pt x="28" y="8"/>
                    <a:pt x="26" y="8"/>
                  </a:cubicBezTo>
                  <a:lnTo>
                    <a:pt x="21" y="1"/>
                  </a:lnTo>
                  <a:lnTo>
                    <a:pt x="14" y="4"/>
                  </a:lnTo>
                  <a:lnTo>
                    <a:pt x="16" y="13"/>
                  </a:lnTo>
                  <a:cubicBezTo>
                    <a:pt x="14" y="14"/>
                    <a:pt x="13" y="15"/>
                    <a:pt x="12" y="17"/>
                  </a:cubicBezTo>
                  <a:lnTo>
                    <a:pt x="3" y="15"/>
                  </a:lnTo>
                  <a:lnTo>
                    <a:pt x="0" y="23"/>
                  </a:lnTo>
                  <a:lnTo>
                    <a:pt x="8" y="27"/>
                  </a:lnTo>
                  <a:cubicBezTo>
                    <a:pt x="8" y="29"/>
                    <a:pt x="8" y="32"/>
                    <a:pt x="8" y="34"/>
                  </a:cubicBezTo>
                  <a:lnTo>
                    <a:pt x="1" y="38"/>
                  </a:lnTo>
                  <a:lnTo>
                    <a:pt x="4" y="46"/>
                  </a:lnTo>
                  <a:lnTo>
                    <a:pt x="12" y="44"/>
                  </a:lnTo>
                  <a:cubicBezTo>
                    <a:pt x="14" y="45"/>
                    <a:pt x="15" y="47"/>
                    <a:pt x="17" y="48"/>
                  </a:cubicBezTo>
                  <a:lnTo>
                    <a:pt x="15" y="56"/>
                  </a:lnTo>
                  <a:lnTo>
                    <a:pt x="23" y="59"/>
                  </a:lnTo>
                  <a:lnTo>
                    <a:pt x="27" y="52"/>
                  </a:lnTo>
                  <a:cubicBezTo>
                    <a:pt x="29" y="52"/>
                    <a:pt x="32" y="52"/>
                    <a:pt x="34" y="52"/>
                  </a:cubicBezTo>
                  <a:lnTo>
                    <a:pt x="38" y="59"/>
                  </a:lnTo>
                  <a:lnTo>
                    <a:pt x="46" y="55"/>
                  </a:lnTo>
                  <a:lnTo>
                    <a:pt x="44" y="47"/>
                  </a:lnTo>
                  <a:cubicBezTo>
                    <a:pt x="45" y="46"/>
                    <a:pt x="47" y="44"/>
                    <a:pt x="48" y="42"/>
                  </a:cubicBezTo>
                  <a:lnTo>
                    <a:pt x="56" y="44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947">
              <a:extLst>
                <a:ext uri="{FF2B5EF4-FFF2-40B4-BE49-F238E27FC236}">
                  <a16:creationId xmlns:a16="http://schemas.microsoft.com/office/drawing/2014/main" id="{8BEA3BCD-D1DB-442C-8129-9A165329B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8514" y="1112838"/>
              <a:ext cx="41275" cy="39688"/>
            </a:xfrm>
            <a:custGeom>
              <a:avLst/>
              <a:gdLst>
                <a:gd name="T0" fmla="*/ 53 w 64"/>
                <a:gd name="T1" fmla="*/ 52 h 64"/>
                <a:gd name="T2" fmla="*/ 12 w 64"/>
                <a:gd name="T3" fmla="*/ 52 h 64"/>
                <a:gd name="T4" fmla="*/ 12 w 64"/>
                <a:gd name="T5" fmla="*/ 11 h 64"/>
                <a:gd name="T6" fmla="*/ 53 w 64"/>
                <a:gd name="T7" fmla="*/ 11 h 64"/>
                <a:gd name="T8" fmla="*/ 53 w 64"/>
                <a:gd name="T9" fmla="*/ 5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53" y="52"/>
                  </a:moveTo>
                  <a:cubicBezTo>
                    <a:pt x="42" y="64"/>
                    <a:pt x="23" y="64"/>
                    <a:pt x="12" y="52"/>
                  </a:cubicBezTo>
                  <a:cubicBezTo>
                    <a:pt x="0" y="41"/>
                    <a:pt x="0" y="22"/>
                    <a:pt x="12" y="11"/>
                  </a:cubicBezTo>
                  <a:cubicBezTo>
                    <a:pt x="23" y="0"/>
                    <a:pt x="42" y="0"/>
                    <a:pt x="53" y="11"/>
                  </a:cubicBezTo>
                  <a:cubicBezTo>
                    <a:pt x="64" y="22"/>
                    <a:pt x="64" y="41"/>
                    <a:pt x="53" y="5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948">
              <a:extLst>
                <a:ext uri="{FF2B5EF4-FFF2-40B4-BE49-F238E27FC236}">
                  <a16:creationId xmlns:a16="http://schemas.microsoft.com/office/drawing/2014/main" id="{C63ED6FC-45F2-4703-B5EF-1B15D9E22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55339" y="1109663"/>
              <a:ext cx="47625" cy="46038"/>
            </a:xfrm>
            <a:custGeom>
              <a:avLst/>
              <a:gdLst>
                <a:gd name="T0" fmla="*/ 56 w 74"/>
                <a:gd name="T1" fmla="*/ 55 h 74"/>
                <a:gd name="T2" fmla="*/ 19 w 74"/>
                <a:gd name="T3" fmla="*/ 55 h 74"/>
                <a:gd name="T4" fmla="*/ 19 w 74"/>
                <a:gd name="T5" fmla="*/ 18 h 74"/>
                <a:gd name="T6" fmla="*/ 56 w 74"/>
                <a:gd name="T7" fmla="*/ 18 h 74"/>
                <a:gd name="T8" fmla="*/ 56 w 74"/>
                <a:gd name="T9" fmla="*/ 55 h 74"/>
                <a:gd name="T10" fmla="*/ 61 w 74"/>
                <a:gd name="T11" fmla="*/ 13 h 74"/>
                <a:gd name="T12" fmla="*/ 14 w 74"/>
                <a:gd name="T13" fmla="*/ 13 h 74"/>
                <a:gd name="T14" fmla="*/ 11 w 74"/>
                <a:gd name="T15" fmla="*/ 57 h 74"/>
                <a:gd name="T16" fmla="*/ 0 w 74"/>
                <a:gd name="T17" fmla="*/ 68 h 74"/>
                <a:gd name="T18" fmla="*/ 6 w 74"/>
                <a:gd name="T19" fmla="*/ 74 h 74"/>
                <a:gd name="T20" fmla="*/ 17 w 74"/>
                <a:gd name="T21" fmla="*/ 63 h 74"/>
                <a:gd name="T22" fmla="*/ 61 w 74"/>
                <a:gd name="T23" fmla="*/ 60 h 74"/>
                <a:gd name="T24" fmla="*/ 61 w 74"/>
                <a:gd name="T25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74">
                  <a:moveTo>
                    <a:pt x="56" y="55"/>
                  </a:moveTo>
                  <a:cubicBezTo>
                    <a:pt x="46" y="65"/>
                    <a:pt x="29" y="65"/>
                    <a:pt x="19" y="55"/>
                  </a:cubicBezTo>
                  <a:cubicBezTo>
                    <a:pt x="8" y="45"/>
                    <a:pt x="8" y="28"/>
                    <a:pt x="19" y="18"/>
                  </a:cubicBezTo>
                  <a:cubicBezTo>
                    <a:pt x="29" y="8"/>
                    <a:pt x="46" y="8"/>
                    <a:pt x="56" y="18"/>
                  </a:cubicBezTo>
                  <a:cubicBezTo>
                    <a:pt x="66" y="28"/>
                    <a:pt x="66" y="45"/>
                    <a:pt x="56" y="55"/>
                  </a:cubicBezTo>
                  <a:close/>
                  <a:moveTo>
                    <a:pt x="61" y="13"/>
                  </a:moveTo>
                  <a:cubicBezTo>
                    <a:pt x="48" y="0"/>
                    <a:pt x="27" y="0"/>
                    <a:pt x="14" y="13"/>
                  </a:cubicBezTo>
                  <a:cubicBezTo>
                    <a:pt x="2" y="25"/>
                    <a:pt x="1" y="44"/>
                    <a:pt x="11" y="57"/>
                  </a:cubicBezTo>
                  <a:lnTo>
                    <a:pt x="0" y="68"/>
                  </a:lnTo>
                  <a:lnTo>
                    <a:pt x="6" y="74"/>
                  </a:lnTo>
                  <a:lnTo>
                    <a:pt x="17" y="63"/>
                  </a:lnTo>
                  <a:cubicBezTo>
                    <a:pt x="30" y="73"/>
                    <a:pt x="49" y="72"/>
                    <a:pt x="61" y="60"/>
                  </a:cubicBezTo>
                  <a:cubicBezTo>
                    <a:pt x="74" y="47"/>
                    <a:pt x="74" y="26"/>
                    <a:pt x="61" y="13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949">
              <a:extLst>
                <a:ext uri="{FF2B5EF4-FFF2-40B4-BE49-F238E27FC236}">
                  <a16:creationId xmlns:a16="http://schemas.microsoft.com/office/drawing/2014/main" id="{901C0C59-C373-4A34-9534-599295F0E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76" y="1147763"/>
              <a:ext cx="25400" cy="25400"/>
            </a:xfrm>
            <a:custGeom>
              <a:avLst/>
              <a:gdLst>
                <a:gd name="T0" fmla="*/ 9 w 40"/>
                <a:gd name="T1" fmla="*/ 39 h 40"/>
                <a:gd name="T2" fmla="*/ 1 w 40"/>
                <a:gd name="T3" fmla="*/ 31 h 40"/>
                <a:gd name="T4" fmla="*/ 1 w 40"/>
                <a:gd name="T5" fmla="*/ 29 h 40"/>
                <a:gd name="T6" fmla="*/ 29 w 40"/>
                <a:gd name="T7" fmla="*/ 1 h 40"/>
                <a:gd name="T8" fmla="*/ 31 w 40"/>
                <a:gd name="T9" fmla="*/ 1 h 40"/>
                <a:gd name="T10" fmla="*/ 39 w 40"/>
                <a:gd name="T11" fmla="*/ 9 h 40"/>
                <a:gd name="T12" fmla="*/ 39 w 40"/>
                <a:gd name="T13" fmla="*/ 11 h 40"/>
                <a:gd name="T14" fmla="*/ 11 w 40"/>
                <a:gd name="T15" fmla="*/ 39 h 40"/>
                <a:gd name="T16" fmla="*/ 9 w 40"/>
                <a:gd name="T17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9" y="39"/>
                  </a:moveTo>
                  <a:lnTo>
                    <a:pt x="1" y="31"/>
                  </a:lnTo>
                  <a:cubicBezTo>
                    <a:pt x="0" y="30"/>
                    <a:pt x="0" y="29"/>
                    <a:pt x="1" y="29"/>
                  </a:cubicBezTo>
                  <a:lnTo>
                    <a:pt x="29" y="1"/>
                  </a:lnTo>
                  <a:cubicBezTo>
                    <a:pt x="30" y="0"/>
                    <a:pt x="31" y="0"/>
                    <a:pt x="31" y="1"/>
                  </a:cubicBezTo>
                  <a:lnTo>
                    <a:pt x="39" y="9"/>
                  </a:lnTo>
                  <a:cubicBezTo>
                    <a:pt x="40" y="9"/>
                    <a:pt x="40" y="10"/>
                    <a:pt x="39" y="11"/>
                  </a:cubicBezTo>
                  <a:lnTo>
                    <a:pt x="11" y="39"/>
                  </a:lnTo>
                  <a:cubicBezTo>
                    <a:pt x="11" y="40"/>
                    <a:pt x="9" y="40"/>
                    <a:pt x="9" y="39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950">
              <a:extLst>
                <a:ext uri="{FF2B5EF4-FFF2-40B4-BE49-F238E27FC236}">
                  <a16:creationId xmlns:a16="http://schemas.microsoft.com/office/drawing/2014/main" id="{A94136B5-8F16-45DC-B386-9683D579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4389" y="1119188"/>
              <a:ext cx="9525" cy="9525"/>
            </a:xfrm>
            <a:custGeom>
              <a:avLst/>
              <a:gdLst>
                <a:gd name="T0" fmla="*/ 12 w 15"/>
                <a:gd name="T1" fmla="*/ 13 h 15"/>
                <a:gd name="T2" fmla="*/ 3 w 15"/>
                <a:gd name="T3" fmla="*/ 13 h 15"/>
                <a:gd name="T4" fmla="*/ 3 w 15"/>
                <a:gd name="T5" fmla="*/ 3 h 15"/>
                <a:gd name="T6" fmla="*/ 12 w 15"/>
                <a:gd name="T7" fmla="*/ 3 h 15"/>
                <a:gd name="T8" fmla="*/ 12 w 1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2" y="13"/>
                  </a:moveTo>
                  <a:cubicBezTo>
                    <a:pt x="10" y="15"/>
                    <a:pt x="5" y="15"/>
                    <a:pt x="3" y="13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5" y="0"/>
                    <a:pt x="10" y="0"/>
                    <a:pt x="12" y="3"/>
                  </a:cubicBezTo>
                  <a:cubicBezTo>
                    <a:pt x="15" y="6"/>
                    <a:pt x="15" y="10"/>
                    <a:pt x="1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951">
              <a:extLst>
                <a:ext uri="{FF2B5EF4-FFF2-40B4-BE49-F238E27FC236}">
                  <a16:creationId xmlns:a16="http://schemas.microsoft.com/office/drawing/2014/main" id="{6CF33488-665D-4FDD-9C2B-24F15E15A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5514" y="1065213"/>
              <a:ext cx="66675" cy="80963"/>
            </a:xfrm>
            <a:custGeom>
              <a:avLst/>
              <a:gdLst>
                <a:gd name="T0" fmla="*/ 106 w 106"/>
                <a:gd name="T1" fmla="*/ 55 h 129"/>
                <a:gd name="T2" fmla="*/ 49 w 106"/>
                <a:gd name="T3" fmla="*/ 3 h 129"/>
                <a:gd name="T4" fmla="*/ 1 w 106"/>
                <a:gd name="T5" fmla="*/ 52 h 129"/>
                <a:gd name="T6" fmla="*/ 17 w 106"/>
                <a:gd name="T7" fmla="*/ 93 h 129"/>
                <a:gd name="T8" fmla="*/ 31 w 106"/>
                <a:gd name="T9" fmla="*/ 128 h 129"/>
                <a:gd name="T10" fmla="*/ 31 w 106"/>
                <a:gd name="T11" fmla="*/ 129 h 129"/>
                <a:gd name="T12" fmla="*/ 75 w 106"/>
                <a:gd name="T13" fmla="*/ 129 h 129"/>
                <a:gd name="T14" fmla="*/ 75 w 106"/>
                <a:gd name="T15" fmla="*/ 128 h 129"/>
                <a:gd name="T16" fmla="*/ 91 w 106"/>
                <a:gd name="T17" fmla="*/ 93 h 129"/>
                <a:gd name="T18" fmla="*/ 106 w 106"/>
                <a:gd name="T19" fmla="*/ 5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29">
                  <a:moveTo>
                    <a:pt x="106" y="55"/>
                  </a:moveTo>
                  <a:cubicBezTo>
                    <a:pt x="106" y="25"/>
                    <a:pt x="80" y="0"/>
                    <a:pt x="49" y="3"/>
                  </a:cubicBezTo>
                  <a:cubicBezTo>
                    <a:pt x="23" y="5"/>
                    <a:pt x="2" y="26"/>
                    <a:pt x="1" y="52"/>
                  </a:cubicBezTo>
                  <a:cubicBezTo>
                    <a:pt x="0" y="68"/>
                    <a:pt x="6" y="83"/>
                    <a:pt x="17" y="93"/>
                  </a:cubicBezTo>
                  <a:cubicBezTo>
                    <a:pt x="26" y="102"/>
                    <a:pt x="31" y="115"/>
                    <a:pt x="31" y="128"/>
                  </a:cubicBezTo>
                  <a:lnTo>
                    <a:pt x="31" y="129"/>
                  </a:lnTo>
                  <a:lnTo>
                    <a:pt x="75" y="129"/>
                  </a:lnTo>
                  <a:lnTo>
                    <a:pt x="75" y="128"/>
                  </a:lnTo>
                  <a:cubicBezTo>
                    <a:pt x="75" y="115"/>
                    <a:pt x="81" y="102"/>
                    <a:pt x="91" y="93"/>
                  </a:cubicBezTo>
                  <a:cubicBezTo>
                    <a:pt x="100" y="83"/>
                    <a:pt x="106" y="70"/>
                    <a:pt x="106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52">
              <a:extLst>
                <a:ext uri="{FF2B5EF4-FFF2-40B4-BE49-F238E27FC236}">
                  <a16:creationId xmlns:a16="http://schemas.microsoft.com/office/drawing/2014/main" id="{2970249F-F847-4302-A6F9-03A416921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01389" y="1092200"/>
              <a:ext cx="14288" cy="61913"/>
            </a:xfrm>
            <a:custGeom>
              <a:avLst/>
              <a:gdLst>
                <a:gd name="T0" fmla="*/ 8 w 23"/>
                <a:gd name="T1" fmla="*/ 16 h 99"/>
                <a:gd name="T2" fmla="*/ 7 w 23"/>
                <a:gd name="T3" fmla="*/ 16 h 99"/>
                <a:gd name="T4" fmla="*/ 4 w 23"/>
                <a:gd name="T5" fmla="*/ 10 h 99"/>
                <a:gd name="T6" fmla="*/ 4 w 23"/>
                <a:gd name="T7" fmla="*/ 10 h 99"/>
                <a:gd name="T8" fmla="*/ 10 w 23"/>
                <a:gd name="T9" fmla="*/ 4 h 99"/>
                <a:gd name="T10" fmla="*/ 16 w 23"/>
                <a:gd name="T11" fmla="*/ 10 h 99"/>
                <a:gd name="T12" fmla="*/ 16 w 23"/>
                <a:gd name="T13" fmla="*/ 19 h 99"/>
                <a:gd name="T14" fmla="*/ 8 w 23"/>
                <a:gd name="T15" fmla="*/ 16 h 99"/>
                <a:gd name="T16" fmla="*/ 20 w 23"/>
                <a:gd name="T17" fmla="*/ 23 h 99"/>
                <a:gd name="T18" fmla="*/ 20 w 23"/>
                <a:gd name="T19" fmla="*/ 19 h 99"/>
                <a:gd name="T20" fmla="*/ 20 w 23"/>
                <a:gd name="T21" fmla="*/ 19 h 99"/>
                <a:gd name="T22" fmla="*/ 20 w 23"/>
                <a:gd name="T23" fmla="*/ 10 h 99"/>
                <a:gd name="T24" fmla="*/ 10 w 23"/>
                <a:gd name="T25" fmla="*/ 0 h 99"/>
                <a:gd name="T26" fmla="*/ 0 w 23"/>
                <a:gd name="T27" fmla="*/ 10 h 99"/>
                <a:gd name="T28" fmla="*/ 0 w 23"/>
                <a:gd name="T29" fmla="*/ 10 h 99"/>
                <a:gd name="T30" fmla="*/ 6 w 23"/>
                <a:gd name="T31" fmla="*/ 20 h 99"/>
                <a:gd name="T32" fmla="*/ 6 w 23"/>
                <a:gd name="T33" fmla="*/ 20 h 99"/>
                <a:gd name="T34" fmla="*/ 16 w 23"/>
                <a:gd name="T35" fmla="*/ 23 h 99"/>
                <a:gd name="T36" fmla="*/ 19 w 23"/>
                <a:gd name="T37" fmla="*/ 99 h 99"/>
                <a:gd name="T38" fmla="*/ 23 w 23"/>
                <a:gd name="T39" fmla="*/ 99 h 99"/>
                <a:gd name="T40" fmla="*/ 20 w 23"/>
                <a:gd name="T41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99">
                  <a:moveTo>
                    <a:pt x="8" y="16"/>
                  </a:moveTo>
                  <a:lnTo>
                    <a:pt x="7" y="16"/>
                  </a:lnTo>
                  <a:cubicBezTo>
                    <a:pt x="5" y="15"/>
                    <a:pt x="4" y="13"/>
                    <a:pt x="4" y="10"/>
                  </a:cubicBezTo>
                  <a:lnTo>
                    <a:pt x="4" y="10"/>
                  </a:lnTo>
                  <a:cubicBezTo>
                    <a:pt x="4" y="6"/>
                    <a:pt x="6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lnTo>
                    <a:pt x="16" y="19"/>
                  </a:lnTo>
                  <a:cubicBezTo>
                    <a:pt x="13" y="18"/>
                    <a:pt x="10" y="17"/>
                    <a:pt x="8" y="16"/>
                  </a:cubicBezTo>
                  <a:close/>
                  <a:moveTo>
                    <a:pt x="20" y="23"/>
                  </a:moveTo>
                  <a:lnTo>
                    <a:pt x="20" y="19"/>
                  </a:lnTo>
                  <a:lnTo>
                    <a:pt x="20" y="19"/>
                  </a:lnTo>
                  <a:lnTo>
                    <a:pt x="20" y="10"/>
                  </a:ln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lnTo>
                    <a:pt x="0" y="10"/>
                  </a:lnTo>
                  <a:cubicBezTo>
                    <a:pt x="0" y="14"/>
                    <a:pt x="2" y="18"/>
                    <a:pt x="6" y="20"/>
                  </a:cubicBezTo>
                  <a:lnTo>
                    <a:pt x="6" y="20"/>
                  </a:lnTo>
                  <a:cubicBezTo>
                    <a:pt x="9" y="21"/>
                    <a:pt x="13" y="22"/>
                    <a:pt x="16" y="23"/>
                  </a:cubicBezTo>
                  <a:lnTo>
                    <a:pt x="19" y="99"/>
                  </a:lnTo>
                  <a:lnTo>
                    <a:pt x="23" y="99"/>
                  </a:lnTo>
                  <a:lnTo>
                    <a:pt x="2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953">
              <a:extLst>
                <a:ext uri="{FF2B5EF4-FFF2-40B4-BE49-F238E27FC236}">
                  <a16:creationId xmlns:a16="http://schemas.microsoft.com/office/drawing/2014/main" id="{0F8002B6-E637-4D6C-B7BF-09832BBFA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5676" y="1092200"/>
              <a:ext cx="20638" cy="61913"/>
            </a:xfrm>
            <a:custGeom>
              <a:avLst/>
              <a:gdLst>
                <a:gd name="T0" fmla="*/ 22 w 32"/>
                <a:gd name="T1" fmla="*/ 0 h 99"/>
                <a:gd name="T2" fmla="*/ 22 w 32"/>
                <a:gd name="T3" fmla="*/ 0 h 99"/>
                <a:gd name="T4" fmla="*/ 12 w 32"/>
                <a:gd name="T5" fmla="*/ 10 h 99"/>
                <a:gd name="T6" fmla="*/ 11 w 32"/>
                <a:gd name="T7" fmla="*/ 19 h 99"/>
                <a:gd name="T8" fmla="*/ 0 w 32"/>
                <a:gd name="T9" fmla="*/ 20 h 99"/>
                <a:gd name="T10" fmla="*/ 0 w 32"/>
                <a:gd name="T11" fmla="*/ 24 h 99"/>
                <a:gd name="T12" fmla="*/ 11 w 32"/>
                <a:gd name="T13" fmla="*/ 23 h 99"/>
                <a:gd name="T14" fmla="*/ 9 w 32"/>
                <a:gd name="T15" fmla="*/ 99 h 99"/>
                <a:gd name="T16" fmla="*/ 13 w 32"/>
                <a:gd name="T17" fmla="*/ 99 h 99"/>
                <a:gd name="T18" fmla="*/ 15 w 32"/>
                <a:gd name="T19" fmla="*/ 23 h 99"/>
                <a:gd name="T20" fmla="*/ 15 w 32"/>
                <a:gd name="T21" fmla="*/ 19 h 99"/>
                <a:gd name="T22" fmla="*/ 16 w 32"/>
                <a:gd name="T23" fmla="*/ 10 h 99"/>
                <a:gd name="T24" fmla="*/ 22 w 32"/>
                <a:gd name="T25" fmla="*/ 4 h 99"/>
                <a:gd name="T26" fmla="*/ 22 w 32"/>
                <a:gd name="T27" fmla="*/ 4 h 99"/>
                <a:gd name="T28" fmla="*/ 28 w 32"/>
                <a:gd name="T29" fmla="*/ 10 h 99"/>
                <a:gd name="T30" fmla="*/ 28 w 32"/>
                <a:gd name="T31" fmla="*/ 10 h 99"/>
                <a:gd name="T32" fmla="*/ 24 w 32"/>
                <a:gd name="T33" fmla="*/ 16 h 99"/>
                <a:gd name="T34" fmla="*/ 19 w 32"/>
                <a:gd name="T35" fmla="*/ 18 h 99"/>
                <a:gd name="T36" fmla="*/ 19 w 32"/>
                <a:gd name="T37" fmla="*/ 22 h 99"/>
                <a:gd name="T38" fmla="*/ 26 w 32"/>
                <a:gd name="T39" fmla="*/ 20 h 99"/>
                <a:gd name="T40" fmla="*/ 32 w 32"/>
                <a:gd name="T41" fmla="*/ 10 h 99"/>
                <a:gd name="T42" fmla="*/ 32 w 32"/>
                <a:gd name="T43" fmla="*/ 10 h 99"/>
                <a:gd name="T44" fmla="*/ 22 w 32"/>
                <a:gd name="T4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99">
                  <a:moveTo>
                    <a:pt x="22" y="0"/>
                  </a:moveTo>
                  <a:lnTo>
                    <a:pt x="22" y="0"/>
                  </a:lnTo>
                  <a:cubicBezTo>
                    <a:pt x="16" y="0"/>
                    <a:pt x="12" y="4"/>
                    <a:pt x="12" y="10"/>
                  </a:cubicBezTo>
                  <a:lnTo>
                    <a:pt x="11" y="19"/>
                  </a:lnTo>
                  <a:cubicBezTo>
                    <a:pt x="8" y="20"/>
                    <a:pt x="4" y="20"/>
                    <a:pt x="0" y="20"/>
                  </a:cubicBezTo>
                  <a:lnTo>
                    <a:pt x="0" y="24"/>
                  </a:lnTo>
                  <a:cubicBezTo>
                    <a:pt x="4" y="24"/>
                    <a:pt x="8" y="24"/>
                    <a:pt x="11" y="23"/>
                  </a:cubicBezTo>
                  <a:lnTo>
                    <a:pt x="9" y="99"/>
                  </a:lnTo>
                  <a:lnTo>
                    <a:pt x="13" y="99"/>
                  </a:lnTo>
                  <a:lnTo>
                    <a:pt x="15" y="23"/>
                  </a:lnTo>
                  <a:lnTo>
                    <a:pt x="15" y="19"/>
                  </a:lnTo>
                  <a:lnTo>
                    <a:pt x="16" y="10"/>
                  </a:lnTo>
                  <a:cubicBezTo>
                    <a:pt x="16" y="6"/>
                    <a:pt x="18" y="4"/>
                    <a:pt x="22" y="4"/>
                  </a:cubicBezTo>
                  <a:lnTo>
                    <a:pt x="22" y="4"/>
                  </a:lnTo>
                  <a:cubicBezTo>
                    <a:pt x="25" y="4"/>
                    <a:pt x="28" y="6"/>
                    <a:pt x="28" y="10"/>
                  </a:cubicBezTo>
                  <a:lnTo>
                    <a:pt x="28" y="10"/>
                  </a:lnTo>
                  <a:cubicBezTo>
                    <a:pt x="28" y="13"/>
                    <a:pt x="27" y="15"/>
                    <a:pt x="24" y="16"/>
                  </a:cubicBezTo>
                  <a:cubicBezTo>
                    <a:pt x="23" y="17"/>
                    <a:pt x="21" y="17"/>
                    <a:pt x="19" y="18"/>
                  </a:cubicBezTo>
                  <a:lnTo>
                    <a:pt x="19" y="22"/>
                  </a:lnTo>
                  <a:cubicBezTo>
                    <a:pt x="21" y="21"/>
                    <a:pt x="24" y="21"/>
                    <a:pt x="26" y="20"/>
                  </a:cubicBezTo>
                  <a:cubicBezTo>
                    <a:pt x="30" y="18"/>
                    <a:pt x="32" y="14"/>
                    <a:pt x="32" y="10"/>
                  </a:cubicBezTo>
                  <a:lnTo>
                    <a:pt x="32" y="10"/>
                  </a:lnTo>
                  <a:cubicBezTo>
                    <a:pt x="32" y="4"/>
                    <a:pt x="28" y="0"/>
                    <a:pt x="2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954">
              <a:extLst>
                <a:ext uri="{FF2B5EF4-FFF2-40B4-BE49-F238E27FC236}">
                  <a16:creationId xmlns:a16="http://schemas.microsoft.com/office/drawing/2014/main" id="{1F4EEAEA-2531-48EA-92FF-D685DA28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4564" y="1146175"/>
              <a:ext cx="28575" cy="23813"/>
            </a:xfrm>
            <a:custGeom>
              <a:avLst/>
              <a:gdLst>
                <a:gd name="T0" fmla="*/ 0 w 45"/>
                <a:gd name="T1" fmla="*/ 0 h 37"/>
                <a:gd name="T2" fmla="*/ 0 w 45"/>
                <a:gd name="T3" fmla="*/ 25 h 37"/>
                <a:gd name="T4" fmla="*/ 7 w 45"/>
                <a:gd name="T5" fmla="*/ 32 h 37"/>
                <a:gd name="T6" fmla="*/ 16 w 45"/>
                <a:gd name="T7" fmla="*/ 32 h 37"/>
                <a:gd name="T8" fmla="*/ 16 w 45"/>
                <a:gd name="T9" fmla="*/ 37 h 37"/>
                <a:gd name="T10" fmla="*/ 29 w 45"/>
                <a:gd name="T11" fmla="*/ 37 h 37"/>
                <a:gd name="T12" fmla="*/ 29 w 45"/>
                <a:gd name="T13" fmla="*/ 32 h 37"/>
                <a:gd name="T14" fmla="*/ 38 w 45"/>
                <a:gd name="T15" fmla="*/ 32 h 37"/>
                <a:gd name="T16" fmla="*/ 45 w 45"/>
                <a:gd name="T17" fmla="*/ 25 h 37"/>
                <a:gd name="T18" fmla="*/ 45 w 45"/>
                <a:gd name="T19" fmla="*/ 0 h 37"/>
                <a:gd name="T20" fmla="*/ 0 w 45"/>
                <a:gd name="T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37">
                  <a:moveTo>
                    <a:pt x="0" y="0"/>
                  </a:moveTo>
                  <a:lnTo>
                    <a:pt x="0" y="25"/>
                  </a:lnTo>
                  <a:cubicBezTo>
                    <a:pt x="0" y="29"/>
                    <a:pt x="3" y="32"/>
                    <a:pt x="7" y="32"/>
                  </a:cubicBezTo>
                  <a:lnTo>
                    <a:pt x="16" y="32"/>
                  </a:lnTo>
                  <a:lnTo>
                    <a:pt x="16" y="37"/>
                  </a:lnTo>
                  <a:lnTo>
                    <a:pt x="29" y="37"/>
                  </a:lnTo>
                  <a:lnTo>
                    <a:pt x="29" y="32"/>
                  </a:lnTo>
                  <a:lnTo>
                    <a:pt x="38" y="32"/>
                  </a:lnTo>
                  <a:cubicBezTo>
                    <a:pt x="42" y="32"/>
                    <a:pt x="45" y="29"/>
                    <a:pt x="45" y="25"/>
                  </a:cubicBez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955">
              <a:extLst>
                <a:ext uri="{FF2B5EF4-FFF2-40B4-BE49-F238E27FC236}">
                  <a16:creationId xmlns:a16="http://schemas.microsoft.com/office/drawing/2014/main" id="{DC5CC5C4-E384-4579-829B-17C83F77C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4564" y="1150938"/>
              <a:ext cx="22225" cy="3175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956">
              <a:extLst>
                <a:ext uri="{FF2B5EF4-FFF2-40B4-BE49-F238E27FC236}">
                  <a16:creationId xmlns:a16="http://schemas.microsoft.com/office/drawing/2014/main" id="{BB9E23F9-DB5C-492D-8863-01D4207BE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4564" y="1157288"/>
              <a:ext cx="22225" cy="3175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957">
              <a:extLst>
                <a:ext uri="{FF2B5EF4-FFF2-40B4-BE49-F238E27FC236}">
                  <a16:creationId xmlns:a16="http://schemas.microsoft.com/office/drawing/2014/main" id="{7D57DBE6-57CE-40A2-958B-673D062545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5689" y="1141413"/>
              <a:ext cx="28575" cy="36513"/>
            </a:xfrm>
            <a:custGeom>
              <a:avLst/>
              <a:gdLst>
                <a:gd name="T0" fmla="*/ 13 w 44"/>
                <a:gd name="T1" fmla="*/ 15 h 56"/>
                <a:gd name="T2" fmla="*/ 22 w 44"/>
                <a:gd name="T3" fmla="*/ 6 h 56"/>
                <a:gd name="T4" fmla="*/ 31 w 44"/>
                <a:gd name="T5" fmla="*/ 15 h 56"/>
                <a:gd name="T6" fmla="*/ 31 w 44"/>
                <a:gd name="T7" fmla="*/ 26 h 56"/>
                <a:gd name="T8" fmla="*/ 13 w 44"/>
                <a:gd name="T9" fmla="*/ 26 h 56"/>
                <a:gd name="T10" fmla="*/ 13 w 44"/>
                <a:gd name="T11" fmla="*/ 15 h 56"/>
                <a:gd name="T12" fmla="*/ 36 w 44"/>
                <a:gd name="T13" fmla="*/ 26 h 56"/>
                <a:gd name="T14" fmla="*/ 36 w 44"/>
                <a:gd name="T15" fmla="*/ 15 h 56"/>
                <a:gd name="T16" fmla="*/ 22 w 44"/>
                <a:gd name="T17" fmla="*/ 0 h 56"/>
                <a:gd name="T18" fmla="*/ 8 w 44"/>
                <a:gd name="T19" fmla="*/ 15 h 56"/>
                <a:gd name="T20" fmla="*/ 8 w 44"/>
                <a:gd name="T21" fmla="*/ 26 h 56"/>
                <a:gd name="T22" fmla="*/ 0 w 44"/>
                <a:gd name="T23" fmla="*/ 26 h 56"/>
                <a:gd name="T24" fmla="*/ 0 w 44"/>
                <a:gd name="T25" fmla="*/ 56 h 56"/>
                <a:gd name="T26" fmla="*/ 44 w 44"/>
                <a:gd name="T27" fmla="*/ 56 h 56"/>
                <a:gd name="T28" fmla="*/ 44 w 44"/>
                <a:gd name="T29" fmla="*/ 26 h 56"/>
                <a:gd name="T30" fmla="*/ 36 w 44"/>
                <a:gd name="T31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56">
                  <a:moveTo>
                    <a:pt x="13" y="15"/>
                  </a:moveTo>
                  <a:cubicBezTo>
                    <a:pt x="13" y="10"/>
                    <a:pt x="17" y="6"/>
                    <a:pt x="22" y="6"/>
                  </a:cubicBezTo>
                  <a:cubicBezTo>
                    <a:pt x="27" y="6"/>
                    <a:pt x="31" y="10"/>
                    <a:pt x="31" y="15"/>
                  </a:cubicBezTo>
                  <a:lnTo>
                    <a:pt x="31" y="26"/>
                  </a:lnTo>
                  <a:lnTo>
                    <a:pt x="13" y="26"/>
                  </a:lnTo>
                  <a:lnTo>
                    <a:pt x="13" y="15"/>
                  </a:lnTo>
                  <a:close/>
                  <a:moveTo>
                    <a:pt x="36" y="26"/>
                  </a:moveTo>
                  <a:lnTo>
                    <a:pt x="36" y="15"/>
                  </a:lnTo>
                  <a:cubicBezTo>
                    <a:pt x="36" y="7"/>
                    <a:pt x="30" y="0"/>
                    <a:pt x="22" y="0"/>
                  </a:cubicBezTo>
                  <a:cubicBezTo>
                    <a:pt x="14" y="0"/>
                    <a:pt x="8" y="7"/>
                    <a:pt x="8" y="15"/>
                  </a:cubicBezTo>
                  <a:lnTo>
                    <a:pt x="8" y="26"/>
                  </a:lnTo>
                  <a:lnTo>
                    <a:pt x="0" y="26"/>
                  </a:lnTo>
                  <a:lnTo>
                    <a:pt x="0" y="56"/>
                  </a:lnTo>
                  <a:lnTo>
                    <a:pt x="44" y="56"/>
                  </a:lnTo>
                  <a:lnTo>
                    <a:pt x="44" y="26"/>
                  </a:lnTo>
                  <a:lnTo>
                    <a:pt x="36" y="26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958">
              <a:extLst>
                <a:ext uri="{FF2B5EF4-FFF2-40B4-BE49-F238E27FC236}">
                  <a16:creationId xmlns:a16="http://schemas.microsoft.com/office/drawing/2014/main" id="{2FE565F9-6BB6-4A61-9905-81CAA9F80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5689" y="1162050"/>
              <a:ext cx="22225" cy="158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959">
              <a:extLst>
                <a:ext uri="{FF2B5EF4-FFF2-40B4-BE49-F238E27FC236}">
                  <a16:creationId xmlns:a16="http://schemas.microsoft.com/office/drawing/2014/main" id="{DE334F13-661C-46A0-B62F-1198DB749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5689" y="1166813"/>
              <a:ext cx="22225" cy="158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960">
              <a:extLst>
                <a:ext uri="{FF2B5EF4-FFF2-40B4-BE49-F238E27FC236}">
                  <a16:creationId xmlns:a16="http://schemas.microsoft.com/office/drawing/2014/main" id="{7B8B5318-8C4A-4318-819E-F1213F300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5689" y="1173163"/>
              <a:ext cx="22225" cy="158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961">
              <a:extLst>
                <a:ext uri="{FF2B5EF4-FFF2-40B4-BE49-F238E27FC236}">
                  <a16:creationId xmlns:a16="http://schemas.microsoft.com/office/drawing/2014/main" id="{E816E606-96A6-4774-AFF9-046C8B1D85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90301" y="1117600"/>
              <a:ext cx="63500" cy="61913"/>
            </a:xfrm>
            <a:custGeom>
              <a:avLst/>
              <a:gdLst>
                <a:gd name="T0" fmla="*/ 79 w 102"/>
                <a:gd name="T1" fmla="*/ 75 h 99"/>
                <a:gd name="T2" fmla="*/ 61 w 102"/>
                <a:gd name="T3" fmla="*/ 63 h 99"/>
                <a:gd name="T4" fmla="*/ 59 w 102"/>
                <a:gd name="T5" fmla="*/ 52 h 99"/>
                <a:gd name="T6" fmla="*/ 78 w 102"/>
                <a:gd name="T7" fmla="*/ 27 h 99"/>
                <a:gd name="T8" fmla="*/ 79 w 102"/>
                <a:gd name="T9" fmla="*/ 27 h 99"/>
                <a:gd name="T10" fmla="*/ 83 w 102"/>
                <a:gd name="T11" fmla="*/ 73 h 99"/>
                <a:gd name="T12" fmla="*/ 79 w 102"/>
                <a:gd name="T13" fmla="*/ 75 h 99"/>
                <a:gd name="T14" fmla="*/ 24 w 102"/>
                <a:gd name="T15" fmla="*/ 47 h 99"/>
                <a:gd name="T16" fmla="*/ 34 w 102"/>
                <a:gd name="T17" fmla="*/ 31 h 99"/>
                <a:gd name="T18" fmla="*/ 37 w 102"/>
                <a:gd name="T19" fmla="*/ 32 h 99"/>
                <a:gd name="T20" fmla="*/ 41 w 102"/>
                <a:gd name="T21" fmla="*/ 50 h 99"/>
                <a:gd name="T22" fmla="*/ 37 w 102"/>
                <a:gd name="T23" fmla="*/ 55 h 99"/>
                <a:gd name="T24" fmla="*/ 37 w 102"/>
                <a:gd name="T25" fmla="*/ 55 h 99"/>
                <a:gd name="T26" fmla="*/ 27 w 102"/>
                <a:gd name="T27" fmla="*/ 54 h 99"/>
                <a:gd name="T28" fmla="*/ 24 w 102"/>
                <a:gd name="T29" fmla="*/ 47 h 99"/>
                <a:gd name="T30" fmla="*/ 49 w 102"/>
                <a:gd name="T31" fmla="*/ 24 h 99"/>
                <a:gd name="T32" fmla="*/ 50 w 102"/>
                <a:gd name="T33" fmla="*/ 21 h 99"/>
                <a:gd name="T34" fmla="*/ 70 w 102"/>
                <a:gd name="T35" fmla="*/ 19 h 99"/>
                <a:gd name="T36" fmla="*/ 72 w 102"/>
                <a:gd name="T37" fmla="*/ 22 h 99"/>
                <a:gd name="T38" fmla="*/ 54 w 102"/>
                <a:gd name="T39" fmla="*/ 48 h 99"/>
                <a:gd name="T40" fmla="*/ 49 w 102"/>
                <a:gd name="T41" fmla="*/ 47 h 99"/>
                <a:gd name="T42" fmla="*/ 44 w 102"/>
                <a:gd name="T43" fmla="*/ 30 h 99"/>
                <a:gd name="T44" fmla="*/ 49 w 102"/>
                <a:gd name="T45" fmla="*/ 24 h 99"/>
                <a:gd name="T46" fmla="*/ 92 w 102"/>
                <a:gd name="T47" fmla="*/ 73 h 99"/>
                <a:gd name="T48" fmla="*/ 90 w 102"/>
                <a:gd name="T49" fmla="*/ 72 h 99"/>
                <a:gd name="T50" fmla="*/ 86 w 102"/>
                <a:gd name="T51" fmla="*/ 27 h 99"/>
                <a:gd name="T52" fmla="*/ 94 w 102"/>
                <a:gd name="T53" fmla="*/ 19 h 99"/>
                <a:gd name="T54" fmla="*/ 87 w 102"/>
                <a:gd name="T55" fmla="*/ 3 h 99"/>
                <a:gd name="T56" fmla="*/ 70 w 102"/>
                <a:gd name="T57" fmla="*/ 10 h 99"/>
                <a:gd name="T58" fmla="*/ 69 w 102"/>
                <a:gd name="T59" fmla="*/ 12 h 99"/>
                <a:gd name="T60" fmla="*/ 49 w 102"/>
                <a:gd name="T61" fmla="*/ 14 h 99"/>
                <a:gd name="T62" fmla="*/ 42 w 102"/>
                <a:gd name="T63" fmla="*/ 7 h 99"/>
                <a:gd name="T64" fmla="*/ 26 w 102"/>
                <a:gd name="T65" fmla="*/ 14 h 99"/>
                <a:gd name="T66" fmla="*/ 28 w 102"/>
                <a:gd name="T67" fmla="*/ 28 h 99"/>
                <a:gd name="T68" fmla="*/ 18 w 102"/>
                <a:gd name="T69" fmla="*/ 44 h 99"/>
                <a:gd name="T70" fmla="*/ 3 w 102"/>
                <a:gd name="T71" fmla="*/ 51 h 99"/>
                <a:gd name="T72" fmla="*/ 10 w 102"/>
                <a:gd name="T73" fmla="*/ 68 h 99"/>
                <a:gd name="T74" fmla="*/ 26 w 102"/>
                <a:gd name="T75" fmla="*/ 61 h 99"/>
                <a:gd name="T76" fmla="*/ 37 w 102"/>
                <a:gd name="T77" fmla="*/ 62 h 99"/>
                <a:gd name="T78" fmla="*/ 44 w 102"/>
                <a:gd name="T79" fmla="*/ 71 h 99"/>
                <a:gd name="T80" fmla="*/ 57 w 102"/>
                <a:gd name="T81" fmla="*/ 69 h 99"/>
                <a:gd name="T82" fmla="*/ 75 w 102"/>
                <a:gd name="T83" fmla="*/ 81 h 99"/>
                <a:gd name="T84" fmla="*/ 83 w 102"/>
                <a:gd name="T85" fmla="*/ 97 h 99"/>
                <a:gd name="T86" fmla="*/ 99 w 102"/>
                <a:gd name="T87" fmla="*/ 90 h 99"/>
                <a:gd name="T88" fmla="*/ 92 w 102"/>
                <a:gd name="T89" fmla="*/ 7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99">
                  <a:moveTo>
                    <a:pt x="79" y="75"/>
                  </a:moveTo>
                  <a:lnTo>
                    <a:pt x="61" y="63"/>
                  </a:lnTo>
                  <a:cubicBezTo>
                    <a:pt x="63" y="59"/>
                    <a:pt x="62" y="55"/>
                    <a:pt x="59" y="52"/>
                  </a:cubicBezTo>
                  <a:lnTo>
                    <a:pt x="78" y="27"/>
                  </a:lnTo>
                  <a:cubicBezTo>
                    <a:pt x="78" y="27"/>
                    <a:pt x="79" y="27"/>
                    <a:pt x="79" y="27"/>
                  </a:cubicBezTo>
                  <a:lnTo>
                    <a:pt x="83" y="73"/>
                  </a:lnTo>
                  <a:cubicBezTo>
                    <a:pt x="82" y="73"/>
                    <a:pt x="80" y="74"/>
                    <a:pt x="79" y="75"/>
                  </a:cubicBezTo>
                  <a:close/>
                  <a:moveTo>
                    <a:pt x="24" y="47"/>
                  </a:moveTo>
                  <a:lnTo>
                    <a:pt x="34" y="31"/>
                  </a:lnTo>
                  <a:cubicBezTo>
                    <a:pt x="35" y="32"/>
                    <a:pt x="36" y="32"/>
                    <a:pt x="37" y="32"/>
                  </a:cubicBezTo>
                  <a:lnTo>
                    <a:pt x="41" y="50"/>
                  </a:lnTo>
                  <a:cubicBezTo>
                    <a:pt x="39" y="51"/>
                    <a:pt x="38" y="53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lnTo>
                    <a:pt x="27" y="54"/>
                  </a:lnTo>
                  <a:cubicBezTo>
                    <a:pt x="27" y="52"/>
                    <a:pt x="26" y="49"/>
                    <a:pt x="24" y="47"/>
                  </a:cubicBezTo>
                  <a:close/>
                  <a:moveTo>
                    <a:pt x="49" y="24"/>
                  </a:moveTo>
                  <a:cubicBezTo>
                    <a:pt x="50" y="23"/>
                    <a:pt x="50" y="22"/>
                    <a:pt x="50" y="21"/>
                  </a:cubicBezTo>
                  <a:lnTo>
                    <a:pt x="70" y="19"/>
                  </a:lnTo>
                  <a:cubicBezTo>
                    <a:pt x="71" y="20"/>
                    <a:pt x="71" y="21"/>
                    <a:pt x="72" y="22"/>
                  </a:cubicBezTo>
                  <a:lnTo>
                    <a:pt x="54" y="48"/>
                  </a:lnTo>
                  <a:cubicBezTo>
                    <a:pt x="52" y="47"/>
                    <a:pt x="51" y="47"/>
                    <a:pt x="49" y="47"/>
                  </a:cubicBezTo>
                  <a:lnTo>
                    <a:pt x="44" y="30"/>
                  </a:lnTo>
                  <a:cubicBezTo>
                    <a:pt x="47" y="29"/>
                    <a:pt x="48" y="27"/>
                    <a:pt x="49" y="24"/>
                  </a:cubicBezTo>
                  <a:close/>
                  <a:moveTo>
                    <a:pt x="92" y="73"/>
                  </a:moveTo>
                  <a:cubicBezTo>
                    <a:pt x="91" y="73"/>
                    <a:pt x="91" y="73"/>
                    <a:pt x="90" y="72"/>
                  </a:cubicBezTo>
                  <a:lnTo>
                    <a:pt x="86" y="27"/>
                  </a:lnTo>
                  <a:cubicBezTo>
                    <a:pt x="90" y="25"/>
                    <a:pt x="93" y="23"/>
                    <a:pt x="94" y="19"/>
                  </a:cubicBezTo>
                  <a:cubicBezTo>
                    <a:pt x="97" y="13"/>
                    <a:pt x="93" y="5"/>
                    <a:pt x="87" y="3"/>
                  </a:cubicBezTo>
                  <a:cubicBezTo>
                    <a:pt x="80" y="0"/>
                    <a:pt x="73" y="3"/>
                    <a:pt x="70" y="10"/>
                  </a:cubicBezTo>
                  <a:cubicBezTo>
                    <a:pt x="70" y="11"/>
                    <a:pt x="70" y="12"/>
                    <a:pt x="69" y="12"/>
                  </a:cubicBezTo>
                  <a:lnTo>
                    <a:pt x="49" y="14"/>
                  </a:lnTo>
                  <a:cubicBezTo>
                    <a:pt x="48" y="11"/>
                    <a:pt x="46" y="9"/>
                    <a:pt x="42" y="7"/>
                  </a:cubicBezTo>
                  <a:cubicBezTo>
                    <a:pt x="36" y="5"/>
                    <a:pt x="28" y="8"/>
                    <a:pt x="26" y="14"/>
                  </a:cubicBezTo>
                  <a:cubicBezTo>
                    <a:pt x="24" y="19"/>
                    <a:pt x="25" y="24"/>
                    <a:pt x="28" y="28"/>
                  </a:cubicBezTo>
                  <a:lnTo>
                    <a:pt x="18" y="44"/>
                  </a:lnTo>
                  <a:cubicBezTo>
                    <a:pt x="12" y="42"/>
                    <a:pt x="5" y="45"/>
                    <a:pt x="3" y="51"/>
                  </a:cubicBezTo>
                  <a:cubicBezTo>
                    <a:pt x="0" y="58"/>
                    <a:pt x="3" y="65"/>
                    <a:pt x="10" y="68"/>
                  </a:cubicBezTo>
                  <a:cubicBezTo>
                    <a:pt x="16" y="70"/>
                    <a:pt x="23" y="67"/>
                    <a:pt x="26" y="61"/>
                  </a:cubicBezTo>
                  <a:lnTo>
                    <a:pt x="37" y="62"/>
                  </a:lnTo>
                  <a:cubicBezTo>
                    <a:pt x="38" y="66"/>
                    <a:pt x="40" y="70"/>
                    <a:pt x="44" y="71"/>
                  </a:cubicBezTo>
                  <a:cubicBezTo>
                    <a:pt x="49" y="73"/>
                    <a:pt x="54" y="72"/>
                    <a:pt x="57" y="69"/>
                  </a:cubicBezTo>
                  <a:lnTo>
                    <a:pt x="75" y="81"/>
                  </a:lnTo>
                  <a:cubicBezTo>
                    <a:pt x="73" y="87"/>
                    <a:pt x="76" y="94"/>
                    <a:pt x="83" y="97"/>
                  </a:cubicBezTo>
                  <a:cubicBezTo>
                    <a:pt x="89" y="99"/>
                    <a:pt x="97" y="96"/>
                    <a:pt x="99" y="90"/>
                  </a:cubicBezTo>
                  <a:cubicBezTo>
                    <a:pt x="102" y="83"/>
                    <a:pt x="99" y="76"/>
                    <a:pt x="92" y="73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446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10224008" cy="498598"/>
          </a:xfrm>
        </p:spPr>
        <p:txBody>
          <a:bodyPr/>
          <a:lstStyle/>
          <a:p>
            <a:pPr>
              <a:defRPr/>
            </a:pPr>
            <a:r>
              <a:rPr lang="bs-Latn-BA" dirty="0"/>
              <a:t>Lesson 1: </a:t>
            </a:r>
            <a:r>
              <a:rPr lang="en-US" dirty="0"/>
              <a:t>Plan search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853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/>
              <a:t>Lesson Introduction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9471712" cy="2412968"/>
          </a:xfrm>
        </p:spPr>
        <p:txBody>
          <a:bodyPr/>
          <a:lstStyle/>
          <a:p>
            <a:r>
              <a:rPr lang="en-US" dirty="0"/>
              <a:t>Overview of search in SharePoint</a:t>
            </a:r>
          </a:p>
          <a:p>
            <a:r>
              <a:rPr lang="en-US" dirty="0"/>
              <a:t>Overview of Microsoft search</a:t>
            </a:r>
          </a:p>
          <a:p>
            <a:r>
              <a:rPr lang="en-US" dirty="0"/>
              <a:t>Overview of search management</a:t>
            </a:r>
          </a:p>
          <a:p>
            <a:r>
              <a:rPr lang="en-US" dirty="0"/>
              <a:t>Differences between classic and modern search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5A8846-6BC0-4814-9733-55A2040C3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8013679" y="4099886"/>
            <a:ext cx="3815354" cy="2367135"/>
            <a:chOff x="2870201" y="2144713"/>
            <a:chExt cx="823913" cy="511175"/>
          </a:xfrm>
        </p:grpSpPr>
        <p:sp>
          <p:nvSpPr>
            <p:cNvPr id="100" name="Freeform 893">
              <a:extLst>
                <a:ext uri="{FF2B5EF4-FFF2-40B4-BE49-F238E27FC236}">
                  <a16:creationId xmlns:a16="http://schemas.microsoft.com/office/drawing/2014/main" id="{D99E57C4-4209-4E88-A288-25171DE3E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276" y="2413000"/>
              <a:ext cx="241300" cy="242888"/>
            </a:xfrm>
            <a:custGeom>
              <a:avLst/>
              <a:gdLst>
                <a:gd name="T0" fmla="*/ 370 w 381"/>
                <a:gd name="T1" fmla="*/ 233 h 384"/>
                <a:gd name="T2" fmla="*/ 374 w 381"/>
                <a:gd name="T3" fmla="*/ 195 h 384"/>
                <a:gd name="T4" fmla="*/ 192 w 381"/>
                <a:gd name="T5" fmla="*/ 14 h 384"/>
                <a:gd name="T6" fmla="*/ 161 w 381"/>
                <a:gd name="T7" fmla="*/ 17 h 384"/>
                <a:gd name="T8" fmla="*/ 104 w 381"/>
                <a:gd name="T9" fmla="*/ 0 h 384"/>
                <a:gd name="T10" fmla="*/ 0 w 381"/>
                <a:gd name="T11" fmla="*/ 104 h 384"/>
                <a:gd name="T12" fmla="*/ 15 w 381"/>
                <a:gd name="T13" fmla="*/ 157 h 384"/>
                <a:gd name="T14" fmla="*/ 11 w 381"/>
                <a:gd name="T15" fmla="*/ 195 h 384"/>
                <a:gd name="T16" fmla="*/ 192 w 381"/>
                <a:gd name="T17" fmla="*/ 376 h 384"/>
                <a:gd name="T18" fmla="*/ 230 w 381"/>
                <a:gd name="T19" fmla="*/ 373 h 384"/>
                <a:gd name="T20" fmla="*/ 277 w 381"/>
                <a:gd name="T21" fmla="*/ 384 h 384"/>
                <a:gd name="T22" fmla="*/ 381 w 381"/>
                <a:gd name="T23" fmla="*/ 280 h 384"/>
                <a:gd name="T24" fmla="*/ 370 w 381"/>
                <a:gd name="T25" fmla="*/ 23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4">
                  <a:moveTo>
                    <a:pt x="370" y="233"/>
                  </a:moveTo>
                  <a:cubicBezTo>
                    <a:pt x="372" y="221"/>
                    <a:pt x="374" y="208"/>
                    <a:pt x="374" y="195"/>
                  </a:cubicBezTo>
                  <a:cubicBezTo>
                    <a:pt x="374" y="95"/>
                    <a:pt x="293" y="14"/>
                    <a:pt x="192" y="14"/>
                  </a:cubicBezTo>
                  <a:cubicBezTo>
                    <a:pt x="182" y="14"/>
                    <a:pt x="171" y="15"/>
                    <a:pt x="161" y="17"/>
                  </a:cubicBezTo>
                  <a:cubicBezTo>
                    <a:pt x="144" y="6"/>
                    <a:pt x="125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23"/>
                    <a:pt x="6" y="142"/>
                    <a:pt x="15" y="157"/>
                  </a:cubicBezTo>
                  <a:cubicBezTo>
                    <a:pt x="12" y="169"/>
                    <a:pt x="11" y="182"/>
                    <a:pt x="11" y="195"/>
                  </a:cubicBezTo>
                  <a:cubicBezTo>
                    <a:pt x="11" y="295"/>
                    <a:pt x="92" y="376"/>
                    <a:pt x="192" y="376"/>
                  </a:cubicBezTo>
                  <a:cubicBezTo>
                    <a:pt x="205" y="376"/>
                    <a:pt x="218" y="375"/>
                    <a:pt x="230" y="373"/>
                  </a:cubicBezTo>
                  <a:cubicBezTo>
                    <a:pt x="244" y="380"/>
                    <a:pt x="260" y="384"/>
                    <a:pt x="277" y="384"/>
                  </a:cubicBezTo>
                  <a:cubicBezTo>
                    <a:pt x="335" y="384"/>
                    <a:pt x="381" y="337"/>
                    <a:pt x="381" y="280"/>
                  </a:cubicBezTo>
                  <a:cubicBezTo>
                    <a:pt x="381" y="263"/>
                    <a:pt x="377" y="247"/>
                    <a:pt x="370" y="233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94">
              <a:extLst>
                <a:ext uri="{FF2B5EF4-FFF2-40B4-BE49-F238E27FC236}">
                  <a16:creationId xmlns:a16="http://schemas.microsoft.com/office/drawing/2014/main" id="{5A63D3DB-1249-4EB7-B9B1-A310D3B55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026" y="2590800"/>
              <a:ext cx="34925" cy="65088"/>
            </a:xfrm>
            <a:custGeom>
              <a:avLst/>
              <a:gdLst>
                <a:gd name="T0" fmla="*/ 50 w 56"/>
                <a:gd name="T1" fmla="*/ 51 h 103"/>
                <a:gd name="T2" fmla="*/ 50 w 56"/>
                <a:gd name="T3" fmla="*/ 47 h 103"/>
                <a:gd name="T4" fmla="*/ 35 w 56"/>
                <a:gd name="T5" fmla="*/ 31 h 103"/>
                <a:gd name="T6" fmla="*/ 22 w 56"/>
                <a:gd name="T7" fmla="*/ 31 h 103"/>
                <a:gd name="T8" fmla="*/ 22 w 56"/>
                <a:gd name="T9" fmla="*/ 0 h 103"/>
                <a:gd name="T10" fmla="*/ 6 w 56"/>
                <a:gd name="T11" fmla="*/ 0 h 103"/>
                <a:gd name="T12" fmla="*/ 6 w 56"/>
                <a:gd name="T13" fmla="*/ 58 h 103"/>
                <a:gd name="T14" fmla="*/ 5 w 56"/>
                <a:gd name="T15" fmla="*/ 58 h 103"/>
                <a:gd name="T16" fmla="*/ 5 w 56"/>
                <a:gd name="T17" fmla="*/ 67 h 103"/>
                <a:gd name="T18" fmla="*/ 2 w 56"/>
                <a:gd name="T19" fmla="*/ 67 h 103"/>
                <a:gd name="T20" fmla="*/ 0 w 56"/>
                <a:gd name="T21" fmla="*/ 100 h 103"/>
                <a:gd name="T22" fmla="*/ 29 w 56"/>
                <a:gd name="T23" fmla="*/ 103 h 103"/>
                <a:gd name="T24" fmla="*/ 27 w 56"/>
                <a:gd name="T25" fmla="*/ 67 h 103"/>
                <a:gd name="T26" fmla="*/ 24 w 56"/>
                <a:gd name="T27" fmla="*/ 67 h 103"/>
                <a:gd name="T28" fmla="*/ 24 w 56"/>
                <a:gd name="T29" fmla="*/ 58 h 103"/>
                <a:gd name="T30" fmla="*/ 22 w 56"/>
                <a:gd name="T31" fmla="*/ 58 h 103"/>
                <a:gd name="T32" fmla="*/ 22 w 56"/>
                <a:gd name="T33" fmla="*/ 36 h 103"/>
                <a:gd name="T34" fmla="*/ 35 w 56"/>
                <a:gd name="T35" fmla="*/ 36 h 103"/>
                <a:gd name="T36" fmla="*/ 45 w 56"/>
                <a:gd name="T37" fmla="*/ 47 h 103"/>
                <a:gd name="T38" fmla="*/ 45 w 56"/>
                <a:gd name="T39" fmla="*/ 51 h 103"/>
                <a:gd name="T40" fmla="*/ 40 w 56"/>
                <a:gd name="T41" fmla="*/ 66 h 103"/>
                <a:gd name="T42" fmla="*/ 41 w 56"/>
                <a:gd name="T43" fmla="*/ 68 h 103"/>
                <a:gd name="T44" fmla="*/ 55 w 56"/>
                <a:gd name="T45" fmla="*/ 68 h 103"/>
                <a:gd name="T46" fmla="*/ 56 w 56"/>
                <a:gd name="T47" fmla="*/ 66 h 103"/>
                <a:gd name="T48" fmla="*/ 50 w 56"/>
                <a:gd name="T49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03">
                  <a:moveTo>
                    <a:pt x="50" y="51"/>
                  </a:moveTo>
                  <a:lnTo>
                    <a:pt x="50" y="47"/>
                  </a:lnTo>
                  <a:cubicBezTo>
                    <a:pt x="50" y="38"/>
                    <a:pt x="43" y="31"/>
                    <a:pt x="35" y="31"/>
                  </a:cubicBezTo>
                  <a:lnTo>
                    <a:pt x="22" y="31"/>
                  </a:lnTo>
                  <a:lnTo>
                    <a:pt x="22" y="0"/>
                  </a:lnTo>
                  <a:lnTo>
                    <a:pt x="6" y="0"/>
                  </a:lnTo>
                  <a:lnTo>
                    <a:pt x="6" y="58"/>
                  </a:lnTo>
                  <a:lnTo>
                    <a:pt x="5" y="58"/>
                  </a:lnTo>
                  <a:lnTo>
                    <a:pt x="5" y="67"/>
                  </a:lnTo>
                  <a:lnTo>
                    <a:pt x="2" y="67"/>
                  </a:lnTo>
                  <a:lnTo>
                    <a:pt x="0" y="100"/>
                  </a:lnTo>
                  <a:cubicBezTo>
                    <a:pt x="5" y="101"/>
                    <a:pt x="15" y="103"/>
                    <a:pt x="29" y="103"/>
                  </a:cubicBezTo>
                  <a:lnTo>
                    <a:pt x="27" y="67"/>
                  </a:lnTo>
                  <a:lnTo>
                    <a:pt x="24" y="67"/>
                  </a:lnTo>
                  <a:lnTo>
                    <a:pt x="24" y="58"/>
                  </a:lnTo>
                  <a:lnTo>
                    <a:pt x="22" y="58"/>
                  </a:lnTo>
                  <a:lnTo>
                    <a:pt x="22" y="36"/>
                  </a:lnTo>
                  <a:lnTo>
                    <a:pt x="35" y="36"/>
                  </a:lnTo>
                  <a:cubicBezTo>
                    <a:pt x="41" y="36"/>
                    <a:pt x="45" y="41"/>
                    <a:pt x="45" y="47"/>
                  </a:cubicBezTo>
                  <a:lnTo>
                    <a:pt x="45" y="51"/>
                  </a:lnTo>
                  <a:cubicBezTo>
                    <a:pt x="42" y="55"/>
                    <a:pt x="40" y="61"/>
                    <a:pt x="40" y="66"/>
                  </a:cubicBezTo>
                  <a:cubicBezTo>
                    <a:pt x="39" y="67"/>
                    <a:pt x="40" y="68"/>
                    <a:pt x="41" y="68"/>
                  </a:cubicBezTo>
                  <a:lnTo>
                    <a:pt x="55" y="68"/>
                  </a:lnTo>
                  <a:cubicBezTo>
                    <a:pt x="56" y="68"/>
                    <a:pt x="56" y="67"/>
                    <a:pt x="56" y="66"/>
                  </a:cubicBezTo>
                  <a:cubicBezTo>
                    <a:pt x="56" y="61"/>
                    <a:pt x="53" y="55"/>
                    <a:pt x="50" y="5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95">
              <a:extLst>
                <a:ext uri="{FF2B5EF4-FFF2-40B4-BE49-F238E27FC236}">
                  <a16:creationId xmlns:a16="http://schemas.microsoft.com/office/drawing/2014/main" id="{94BEA7F8-094F-4466-9BAE-FE1731443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589" y="2487613"/>
              <a:ext cx="42863" cy="74613"/>
            </a:xfrm>
            <a:custGeom>
              <a:avLst/>
              <a:gdLst>
                <a:gd name="T0" fmla="*/ 59 w 67"/>
                <a:gd name="T1" fmla="*/ 0 h 116"/>
                <a:gd name="T2" fmla="*/ 40 w 67"/>
                <a:gd name="T3" fmla="*/ 74 h 116"/>
                <a:gd name="T4" fmla="*/ 0 w 67"/>
                <a:gd name="T5" fmla="*/ 100 h 116"/>
                <a:gd name="T6" fmla="*/ 8 w 67"/>
                <a:gd name="T7" fmla="*/ 116 h 116"/>
                <a:gd name="T8" fmla="*/ 65 w 67"/>
                <a:gd name="T9" fmla="*/ 93 h 116"/>
                <a:gd name="T10" fmla="*/ 67 w 67"/>
                <a:gd name="T11" fmla="*/ 8 h 116"/>
                <a:gd name="T12" fmla="*/ 59 w 67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6">
                  <a:moveTo>
                    <a:pt x="59" y="0"/>
                  </a:moveTo>
                  <a:lnTo>
                    <a:pt x="40" y="74"/>
                  </a:lnTo>
                  <a:lnTo>
                    <a:pt x="0" y="100"/>
                  </a:lnTo>
                  <a:lnTo>
                    <a:pt x="8" y="116"/>
                  </a:lnTo>
                  <a:lnTo>
                    <a:pt x="65" y="93"/>
                  </a:lnTo>
                  <a:lnTo>
                    <a:pt x="67" y="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96">
              <a:extLst>
                <a:ext uri="{FF2B5EF4-FFF2-40B4-BE49-F238E27FC236}">
                  <a16:creationId xmlns:a16="http://schemas.microsoft.com/office/drawing/2014/main" id="{0B21FE8C-C611-4781-B527-E77949118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9" y="2459038"/>
              <a:ext cx="109538" cy="139700"/>
            </a:xfrm>
            <a:custGeom>
              <a:avLst/>
              <a:gdLst>
                <a:gd name="T0" fmla="*/ 152 w 175"/>
                <a:gd name="T1" fmla="*/ 166 h 220"/>
                <a:gd name="T2" fmla="*/ 167 w 175"/>
                <a:gd name="T3" fmla="*/ 22 h 220"/>
                <a:gd name="T4" fmla="*/ 162 w 175"/>
                <a:gd name="T5" fmla="*/ 1 h 220"/>
                <a:gd name="T6" fmla="*/ 122 w 175"/>
                <a:gd name="T7" fmla="*/ 3 h 220"/>
                <a:gd name="T8" fmla="*/ 87 w 175"/>
                <a:gd name="T9" fmla="*/ 2 h 220"/>
                <a:gd name="T10" fmla="*/ 52 w 175"/>
                <a:gd name="T11" fmla="*/ 0 h 220"/>
                <a:gd name="T12" fmla="*/ 32 w 175"/>
                <a:gd name="T13" fmla="*/ 16 h 220"/>
                <a:gd name="T14" fmla="*/ 0 w 175"/>
                <a:gd name="T15" fmla="*/ 220 h 220"/>
                <a:gd name="T16" fmla="*/ 143 w 175"/>
                <a:gd name="T17" fmla="*/ 220 h 220"/>
                <a:gd name="T18" fmla="*/ 163 w 175"/>
                <a:gd name="T19" fmla="*/ 189 h 220"/>
                <a:gd name="T20" fmla="*/ 152 w 175"/>
                <a:gd name="T21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220">
                  <a:moveTo>
                    <a:pt x="152" y="166"/>
                  </a:moveTo>
                  <a:lnTo>
                    <a:pt x="167" y="22"/>
                  </a:lnTo>
                  <a:cubicBezTo>
                    <a:pt x="167" y="20"/>
                    <a:pt x="175" y="0"/>
                    <a:pt x="162" y="1"/>
                  </a:cubicBezTo>
                  <a:lnTo>
                    <a:pt x="122" y="3"/>
                  </a:lnTo>
                  <a:cubicBezTo>
                    <a:pt x="111" y="3"/>
                    <a:pt x="99" y="3"/>
                    <a:pt x="87" y="2"/>
                  </a:cubicBezTo>
                  <a:lnTo>
                    <a:pt x="52" y="0"/>
                  </a:lnTo>
                  <a:cubicBezTo>
                    <a:pt x="42" y="0"/>
                    <a:pt x="34" y="7"/>
                    <a:pt x="32" y="16"/>
                  </a:cubicBezTo>
                  <a:lnTo>
                    <a:pt x="0" y="220"/>
                  </a:lnTo>
                  <a:lnTo>
                    <a:pt x="143" y="220"/>
                  </a:lnTo>
                  <a:cubicBezTo>
                    <a:pt x="159" y="220"/>
                    <a:pt x="169" y="203"/>
                    <a:pt x="163" y="189"/>
                  </a:cubicBezTo>
                  <a:lnTo>
                    <a:pt x="152" y="166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7">
              <a:extLst>
                <a:ext uri="{FF2B5EF4-FFF2-40B4-BE49-F238E27FC236}">
                  <a16:creationId xmlns:a16="http://schemas.microsoft.com/office/drawing/2014/main" id="{AE4C58F8-C59D-4148-93A0-3D8382E87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9" y="2474913"/>
              <a:ext cx="80963" cy="3175"/>
            </a:xfrm>
            <a:custGeom>
              <a:avLst/>
              <a:gdLst>
                <a:gd name="T0" fmla="*/ 57 w 129"/>
                <a:gd name="T1" fmla="*/ 7 h 7"/>
                <a:gd name="T2" fmla="*/ 0 w 129"/>
                <a:gd name="T3" fmla="*/ 4 h 7"/>
                <a:gd name="T4" fmla="*/ 1 w 129"/>
                <a:gd name="T5" fmla="*/ 0 h 7"/>
                <a:gd name="T6" fmla="*/ 129 w 129"/>
                <a:gd name="T7" fmla="*/ 0 h 7"/>
                <a:gd name="T8" fmla="*/ 129 w 129"/>
                <a:gd name="T9" fmla="*/ 4 h 7"/>
                <a:gd name="T10" fmla="*/ 57 w 129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7">
                  <a:moveTo>
                    <a:pt x="57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28" y="0"/>
                    <a:pt x="129" y="0"/>
                  </a:cubicBezTo>
                  <a:lnTo>
                    <a:pt x="129" y="4"/>
                  </a:lnTo>
                  <a:cubicBezTo>
                    <a:pt x="129" y="4"/>
                    <a:pt x="95" y="7"/>
                    <a:pt x="57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98">
              <a:extLst>
                <a:ext uri="{FF2B5EF4-FFF2-40B4-BE49-F238E27FC236}">
                  <a16:creationId xmlns:a16="http://schemas.microsoft.com/office/drawing/2014/main" id="{C028D673-65E4-4323-847A-05DC4D3C4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039" y="2493963"/>
              <a:ext cx="84138" cy="4763"/>
            </a:xfrm>
            <a:custGeom>
              <a:avLst/>
              <a:gdLst>
                <a:gd name="T0" fmla="*/ 58 w 133"/>
                <a:gd name="T1" fmla="*/ 7 h 7"/>
                <a:gd name="T2" fmla="*/ 0 w 133"/>
                <a:gd name="T3" fmla="*/ 4 h 7"/>
                <a:gd name="T4" fmla="*/ 1 w 133"/>
                <a:gd name="T5" fmla="*/ 0 h 7"/>
                <a:gd name="T6" fmla="*/ 133 w 133"/>
                <a:gd name="T7" fmla="*/ 0 h 7"/>
                <a:gd name="T8" fmla="*/ 133 w 133"/>
                <a:gd name="T9" fmla="*/ 4 h 7"/>
                <a:gd name="T10" fmla="*/ 58 w 133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7">
                  <a:moveTo>
                    <a:pt x="58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32" y="0"/>
                    <a:pt x="133" y="0"/>
                  </a:cubicBezTo>
                  <a:lnTo>
                    <a:pt x="133" y="4"/>
                  </a:lnTo>
                  <a:cubicBezTo>
                    <a:pt x="133" y="4"/>
                    <a:pt x="97" y="7"/>
                    <a:pt x="58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99">
              <a:extLst>
                <a:ext uri="{FF2B5EF4-FFF2-40B4-BE49-F238E27FC236}">
                  <a16:creationId xmlns:a16="http://schemas.microsoft.com/office/drawing/2014/main" id="{52951CB6-3D99-45AD-B39A-A40064FA6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451" y="2514600"/>
              <a:ext cx="84138" cy="4763"/>
            </a:xfrm>
            <a:custGeom>
              <a:avLst/>
              <a:gdLst>
                <a:gd name="T0" fmla="*/ 58 w 134"/>
                <a:gd name="T1" fmla="*/ 7 h 7"/>
                <a:gd name="T2" fmla="*/ 0 w 134"/>
                <a:gd name="T3" fmla="*/ 4 h 7"/>
                <a:gd name="T4" fmla="*/ 1 w 134"/>
                <a:gd name="T5" fmla="*/ 0 h 7"/>
                <a:gd name="T6" fmla="*/ 134 w 134"/>
                <a:gd name="T7" fmla="*/ 0 h 7"/>
                <a:gd name="T8" fmla="*/ 134 w 134"/>
                <a:gd name="T9" fmla="*/ 4 h 7"/>
                <a:gd name="T10" fmla="*/ 58 w 134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7">
                  <a:moveTo>
                    <a:pt x="58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33" y="0"/>
                    <a:pt x="134" y="0"/>
                  </a:cubicBezTo>
                  <a:lnTo>
                    <a:pt x="134" y="4"/>
                  </a:lnTo>
                  <a:cubicBezTo>
                    <a:pt x="134" y="4"/>
                    <a:pt x="97" y="7"/>
                    <a:pt x="58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00">
              <a:extLst>
                <a:ext uri="{FF2B5EF4-FFF2-40B4-BE49-F238E27FC236}">
                  <a16:creationId xmlns:a16="http://schemas.microsoft.com/office/drawing/2014/main" id="{C066A0BF-024E-4E2B-BB05-B5472A78D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864" y="2536825"/>
              <a:ext cx="84138" cy="1588"/>
            </a:xfrm>
            <a:custGeom>
              <a:avLst/>
              <a:gdLst>
                <a:gd name="T0" fmla="*/ 63 w 134"/>
                <a:gd name="T1" fmla="*/ 4 h 4"/>
                <a:gd name="T2" fmla="*/ 0 w 134"/>
                <a:gd name="T3" fmla="*/ 3 h 4"/>
                <a:gd name="T4" fmla="*/ 1 w 134"/>
                <a:gd name="T5" fmla="*/ 0 h 4"/>
                <a:gd name="T6" fmla="*/ 134 w 134"/>
                <a:gd name="T7" fmla="*/ 0 h 4"/>
                <a:gd name="T8" fmla="*/ 134 w 134"/>
                <a:gd name="T9" fmla="*/ 3 h 4"/>
                <a:gd name="T10" fmla="*/ 63 w 13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4">
                  <a:moveTo>
                    <a:pt x="63" y="4"/>
                  </a:moveTo>
                  <a:cubicBezTo>
                    <a:pt x="43" y="4"/>
                    <a:pt x="21" y="4"/>
                    <a:pt x="0" y="3"/>
                  </a:cubicBezTo>
                  <a:lnTo>
                    <a:pt x="1" y="0"/>
                  </a:lnTo>
                  <a:cubicBezTo>
                    <a:pt x="62" y="1"/>
                    <a:pt x="133" y="0"/>
                    <a:pt x="134" y="0"/>
                  </a:cubicBezTo>
                  <a:lnTo>
                    <a:pt x="134" y="3"/>
                  </a:lnTo>
                  <a:cubicBezTo>
                    <a:pt x="134" y="4"/>
                    <a:pt x="102" y="4"/>
                    <a:pt x="63" y="4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901">
              <a:extLst>
                <a:ext uri="{FF2B5EF4-FFF2-40B4-BE49-F238E27FC236}">
                  <a16:creationId xmlns:a16="http://schemas.microsoft.com/office/drawing/2014/main" id="{11786CA8-DF4B-4F17-9882-671D1AF71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276" y="2559050"/>
              <a:ext cx="84138" cy="15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902">
              <a:extLst>
                <a:ext uri="{FF2B5EF4-FFF2-40B4-BE49-F238E27FC236}">
                  <a16:creationId xmlns:a16="http://schemas.microsoft.com/office/drawing/2014/main" id="{84B94C13-B9E8-46CC-8B34-8DA2A0AB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1" y="2579688"/>
              <a:ext cx="84138" cy="31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03">
              <a:extLst>
                <a:ext uri="{FF2B5EF4-FFF2-40B4-BE49-F238E27FC236}">
                  <a16:creationId xmlns:a16="http://schemas.microsoft.com/office/drawing/2014/main" id="{BA059E05-95C5-410C-95CD-7AD14D72F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564" y="2459038"/>
              <a:ext cx="85725" cy="149225"/>
            </a:xfrm>
            <a:custGeom>
              <a:avLst/>
              <a:gdLst>
                <a:gd name="T0" fmla="*/ 128 w 135"/>
                <a:gd name="T1" fmla="*/ 183 h 235"/>
                <a:gd name="T2" fmla="*/ 124 w 135"/>
                <a:gd name="T3" fmla="*/ 131 h 235"/>
                <a:gd name="T4" fmla="*/ 135 w 135"/>
                <a:gd name="T5" fmla="*/ 8 h 235"/>
                <a:gd name="T6" fmla="*/ 130 w 135"/>
                <a:gd name="T7" fmla="*/ 1 h 235"/>
                <a:gd name="T8" fmla="*/ 122 w 135"/>
                <a:gd name="T9" fmla="*/ 7 h 235"/>
                <a:gd name="T10" fmla="*/ 109 w 135"/>
                <a:gd name="T11" fmla="*/ 123 h 235"/>
                <a:gd name="T12" fmla="*/ 114 w 135"/>
                <a:gd name="T13" fmla="*/ 193 h 235"/>
                <a:gd name="T14" fmla="*/ 116 w 135"/>
                <a:gd name="T15" fmla="*/ 203 h 235"/>
                <a:gd name="T16" fmla="*/ 108 w 135"/>
                <a:gd name="T17" fmla="*/ 213 h 235"/>
                <a:gd name="T18" fmla="*/ 43 w 135"/>
                <a:gd name="T19" fmla="*/ 212 h 235"/>
                <a:gd name="T20" fmla="*/ 43 w 135"/>
                <a:gd name="T21" fmla="*/ 213 h 235"/>
                <a:gd name="T22" fmla="*/ 39 w 135"/>
                <a:gd name="T23" fmla="*/ 213 h 235"/>
                <a:gd name="T24" fmla="*/ 4 w 135"/>
                <a:gd name="T25" fmla="*/ 223 h 235"/>
                <a:gd name="T26" fmla="*/ 3 w 135"/>
                <a:gd name="T27" fmla="*/ 232 h 235"/>
                <a:gd name="T28" fmla="*/ 11 w 135"/>
                <a:gd name="T29" fmla="*/ 233 h 235"/>
                <a:gd name="T30" fmla="*/ 14 w 135"/>
                <a:gd name="T31" fmla="*/ 232 h 235"/>
                <a:gd name="T32" fmla="*/ 37 w 135"/>
                <a:gd name="T33" fmla="*/ 226 h 235"/>
                <a:gd name="T34" fmla="*/ 43 w 135"/>
                <a:gd name="T35" fmla="*/ 226 h 235"/>
                <a:gd name="T36" fmla="*/ 77 w 135"/>
                <a:gd name="T37" fmla="*/ 226 h 235"/>
                <a:gd name="T38" fmla="*/ 112 w 135"/>
                <a:gd name="T39" fmla="*/ 226 h 235"/>
                <a:gd name="T40" fmla="*/ 132 w 135"/>
                <a:gd name="T41" fmla="*/ 201 h 235"/>
                <a:gd name="T42" fmla="*/ 128 w 135"/>
                <a:gd name="T43" fmla="*/ 18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5" h="235">
                  <a:moveTo>
                    <a:pt x="128" y="183"/>
                  </a:moveTo>
                  <a:cubicBezTo>
                    <a:pt x="124" y="166"/>
                    <a:pt x="123" y="149"/>
                    <a:pt x="124" y="131"/>
                  </a:cubicBezTo>
                  <a:lnTo>
                    <a:pt x="135" y="8"/>
                  </a:lnTo>
                  <a:cubicBezTo>
                    <a:pt x="135" y="5"/>
                    <a:pt x="133" y="2"/>
                    <a:pt x="130" y="1"/>
                  </a:cubicBezTo>
                  <a:cubicBezTo>
                    <a:pt x="126" y="0"/>
                    <a:pt x="123" y="3"/>
                    <a:pt x="122" y="7"/>
                  </a:cubicBezTo>
                  <a:lnTo>
                    <a:pt x="109" y="123"/>
                  </a:lnTo>
                  <a:cubicBezTo>
                    <a:pt x="107" y="146"/>
                    <a:pt x="108" y="170"/>
                    <a:pt x="114" y="193"/>
                  </a:cubicBezTo>
                  <a:lnTo>
                    <a:pt x="116" y="203"/>
                  </a:lnTo>
                  <a:cubicBezTo>
                    <a:pt x="117" y="208"/>
                    <a:pt x="113" y="213"/>
                    <a:pt x="108" y="213"/>
                  </a:cubicBezTo>
                  <a:lnTo>
                    <a:pt x="43" y="212"/>
                  </a:lnTo>
                  <a:lnTo>
                    <a:pt x="43" y="213"/>
                  </a:lnTo>
                  <a:lnTo>
                    <a:pt x="39" y="213"/>
                  </a:lnTo>
                  <a:cubicBezTo>
                    <a:pt x="27" y="213"/>
                    <a:pt x="15" y="216"/>
                    <a:pt x="4" y="223"/>
                  </a:cubicBezTo>
                  <a:cubicBezTo>
                    <a:pt x="1" y="225"/>
                    <a:pt x="0" y="229"/>
                    <a:pt x="3" y="232"/>
                  </a:cubicBezTo>
                  <a:cubicBezTo>
                    <a:pt x="5" y="234"/>
                    <a:pt x="8" y="235"/>
                    <a:pt x="11" y="233"/>
                  </a:cubicBezTo>
                  <a:lnTo>
                    <a:pt x="14" y="232"/>
                  </a:lnTo>
                  <a:cubicBezTo>
                    <a:pt x="21" y="228"/>
                    <a:pt x="29" y="226"/>
                    <a:pt x="37" y="226"/>
                  </a:cubicBezTo>
                  <a:lnTo>
                    <a:pt x="43" y="226"/>
                  </a:lnTo>
                  <a:lnTo>
                    <a:pt x="77" y="226"/>
                  </a:lnTo>
                  <a:lnTo>
                    <a:pt x="112" y="226"/>
                  </a:lnTo>
                  <a:cubicBezTo>
                    <a:pt x="125" y="226"/>
                    <a:pt x="135" y="214"/>
                    <a:pt x="132" y="201"/>
                  </a:cubicBezTo>
                  <a:lnTo>
                    <a:pt x="128" y="183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04">
              <a:extLst>
                <a:ext uri="{FF2B5EF4-FFF2-40B4-BE49-F238E27FC236}">
                  <a16:creationId xmlns:a16="http://schemas.microsoft.com/office/drawing/2014/main" id="{CB8ADBC5-7263-4DC5-91E0-5B53C474B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6" y="2549525"/>
              <a:ext cx="115888" cy="88900"/>
            </a:xfrm>
            <a:custGeom>
              <a:avLst/>
              <a:gdLst>
                <a:gd name="T0" fmla="*/ 39 w 182"/>
                <a:gd name="T1" fmla="*/ 140 h 140"/>
                <a:gd name="T2" fmla="*/ 46 w 182"/>
                <a:gd name="T3" fmla="*/ 91 h 140"/>
                <a:gd name="T4" fmla="*/ 123 w 182"/>
                <a:gd name="T5" fmla="*/ 77 h 140"/>
                <a:gd name="T6" fmla="*/ 160 w 182"/>
                <a:gd name="T7" fmla="*/ 47 h 140"/>
                <a:gd name="T8" fmla="*/ 182 w 182"/>
                <a:gd name="T9" fmla="*/ 0 h 140"/>
                <a:gd name="T10" fmla="*/ 111 w 182"/>
                <a:gd name="T11" fmla="*/ 0 h 140"/>
                <a:gd name="T12" fmla="*/ 102 w 182"/>
                <a:gd name="T13" fmla="*/ 22 h 140"/>
                <a:gd name="T14" fmla="*/ 20 w 182"/>
                <a:gd name="T15" fmla="*/ 46 h 140"/>
                <a:gd name="T16" fmla="*/ 2 w 182"/>
                <a:gd name="T17" fmla="*/ 67 h 140"/>
                <a:gd name="T18" fmla="*/ 0 w 182"/>
                <a:gd name="T19" fmla="*/ 113 h 140"/>
                <a:gd name="T20" fmla="*/ 39 w 18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2" h="140">
                  <a:moveTo>
                    <a:pt x="39" y="140"/>
                  </a:moveTo>
                  <a:lnTo>
                    <a:pt x="46" y="91"/>
                  </a:lnTo>
                  <a:lnTo>
                    <a:pt x="123" y="77"/>
                  </a:lnTo>
                  <a:cubicBezTo>
                    <a:pt x="139" y="74"/>
                    <a:pt x="153" y="63"/>
                    <a:pt x="160" y="47"/>
                  </a:cubicBezTo>
                  <a:lnTo>
                    <a:pt x="182" y="0"/>
                  </a:lnTo>
                  <a:lnTo>
                    <a:pt x="111" y="0"/>
                  </a:lnTo>
                  <a:lnTo>
                    <a:pt x="102" y="22"/>
                  </a:lnTo>
                  <a:lnTo>
                    <a:pt x="20" y="46"/>
                  </a:lnTo>
                  <a:cubicBezTo>
                    <a:pt x="10" y="48"/>
                    <a:pt x="3" y="57"/>
                    <a:pt x="2" y="67"/>
                  </a:cubicBezTo>
                  <a:lnTo>
                    <a:pt x="0" y="113"/>
                  </a:lnTo>
                  <a:cubicBezTo>
                    <a:pt x="0" y="113"/>
                    <a:pt x="16" y="129"/>
                    <a:pt x="3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05">
              <a:extLst>
                <a:ext uri="{FF2B5EF4-FFF2-40B4-BE49-F238E27FC236}">
                  <a16:creationId xmlns:a16="http://schemas.microsoft.com/office/drawing/2014/main" id="{6318E29C-C6C1-4917-8A09-924FEED7A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6" y="2533650"/>
              <a:ext cx="74613" cy="117475"/>
            </a:xfrm>
            <a:custGeom>
              <a:avLst/>
              <a:gdLst>
                <a:gd name="T0" fmla="*/ 81 w 118"/>
                <a:gd name="T1" fmla="*/ 0 h 186"/>
                <a:gd name="T2" fmla="*/ 48 w 118"/>
                <a:gd name="T3" fmla="*/ 59 h 186"/>
                <a:gd name="T4" fmla="*/ 20 w 118"/>
                <a:gd name="T5" fmla="*/ 71 h 186"/>
                <a:gd name="T6" fmla="*/ 4 w 118"/>
                <a:gd name="T7" fmla="*/ 107 h 186"/>
                <a:gd name="T8" fmla="*/ 27 w 118"/>
                <a:gd name="T9" fmla="*/ 185 h 186"/>
                <a:gd name="T10" fmla="*/ 60 w 118"/>
                <a:gd name="T11" fmla="*/ 182 h 186"/>
                <a:gd name="T12" fmla="*/ 70 w 118"/>
                <a:gd name="T13" fmla="*/ 186 h 186"/>
                <a:gd name="T14" fmla="*/ 60 w 118"/>
                <a:gd name="T15" fmla="*/ 111 h 186"/>
                <a:gd name="T16" fmla="*/ 69 w 118"/>
                <a:gd name="T17" fmla="*/ 100 h 186"/>
                <a:gd name="T18" fmla="*/ 95 w 118"/>
                <a:gd name="T19" fmla="*/ 97 h 186"/>
                <a:gd name="T20" fmla="*/ 117 w 118"/>
                <a:gd name="T21" fmla="*/ 73 h 186"/>
                <a:gd name="T22" fmla="*/ 118 w 118"/>
                <a:gd name="T23" fmla="*/ 62 h 186"/>
                <a:gd name="T24" fmla="*/ 81 w 118"/>
                <a:gd name="T2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86">
                  <a:moveTo>
                    <a:pt x="81" y="0"/>
                  </a:moveTo>
                  <a:lnTo>
                    <a:pt x="48" y="59"/>
                  </a:lnTo>
                  <a:lnTo>
                    <a:pt x="20" y="71"/>
                  </a:lnTo>
                  <a:cubicBezTo>
                    <a:pt x="7" y="77"/>
                    <a:pt x="0" y="92"/>
                    <a:pt x="4" y="107"/>
                  </a:cubicBezTo>
                  <a:lnTo>
                    <a:pt x="27" y="185"/>
                  </a:lnTo>
                  <a:cubicBezTo>
                    <a:pt x="32" y="185"/>
                    <a:pt x="44" y="185"/>
                    <a:pt x="60" y="182"/>
                  </a:cubicBezTo>
                  <a:cubicBezTo>
                    <a:pt x="64" y="183"/>
                    <a:pt x="67" y="185"/>
                    <a:pt x="70" y="186"/>
                  </a:cubicBezTo>
                  <a:lnTo>
                    <a:pt x="60" y="111"/>
                  </a:lnTo>
                  <a:cubicBezTo>
                    <a:pt x="59" y="105"/>
                    <a:pt x="63" y="100"/>
                    <a:pt x="69" y="100"/>
                  </a:cubicBezTo>
                  <a:lnTo>
                    <a:pt x="95" y="97"/>
                  </a:lnTo>
                  <a:cubicBezTo>
                    <a:pt x="107" y="96"/>
                    <a:pt x="117" y="86"/>
                    <a:pt x="117" y="73"/>
                  </a:cubicBezTo>
                  <a:lnTo>
                    <a:pt x="118" y="6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21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06">
              <a:extLst>
                <a:ext uri="{FF2B5EF4-FFF2-40B4-BE49-F238E27FC236}">
                  <a16:creationId xmlns:a16="http://schemas.microsoft.com/office/drawing/2014/main" id="{E740C92F-8E5C-4D97-AF40-908CB6E55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464" y="2459038"/>
              <a:ext cx="93663" cy="125413"/>
            </a:xfrm>
            <a:custGeom>
              <a:avLst/>
              <a:gdLst>
                <a:gd name="T0" fmla="*/ 47 w 148"/>
                <a:gd name="T1" fmla="*/ 9 h 198"/>
                <a:gd name="T2" fmla="*/ 78 w 148"/>
                <a:gd name="T3" fmla="*/ 4 h 198"/>
                <a:gd name="T4" fmla="*/ 95 w 148"/>
                <a:gd name="T5" fmla="*/ 1 h 198"/>
                <a:gd name="T6" fmla="*/ 144 w 148"/>
                <a:gd name="T7" fmla="*/ 61 h 198"/>
                <a:gd name="T8" fmla="*/ 124 w 148"/>
                <a:gd name="T9" fmla="*/ 198 h 198"/>
                <a:gd name="T10" fmla="*/ 121 w 148"/>
                <a:gd name="T11" fmla="*/ 196 h 198"/>
                <a:gd name="T12" fmla="*/ 16 w 148"/>
                <a:gd name="T13" fmla="*/ 161 h 198"/>
                <a:gd name="T14" fmla="*/ 0 w 148"/>
                <a:gd name="T15" fmla="*/ 162 h 198"/>
                <a:gd name="T16" fmla="*/ 25 w 148"/>
                <a:gd name="T17" fmla="*/ 113 h 198"/>
                <a:gd name="T18" fmla="*/ 47 w 148"/>
                <a:gd name="T19" fmla="*/ 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8">
                  <a:moveTo>
                    <a:pt x="47" y="9"/>
                  </a:moveTo>
                  <a:cubicBezTo>
                    <a:pt x="61" y="0"/>
                    <a:pt x="78" y="4"/>
                    <a:pt x="78" y="4"/>
                  </a:cubicBezTo>
                  <a:lnTo>
                    <a:pt x="95" y="1"/>
                  </a:lnTo>
                  <a:cubicBezTo>
                    <a:pt x="126" y="4"/>
                    <a:pt x="148" y="33"/>
                    <a:pt x="144" y="61"/>
                  </a:cubicBezTo>
                  <a:lnTo>
                    <a:pt x="124" y="198"/>
                  </a:lnTo>
                  <a:lnTo>
                    <a:pt x="121" y="196"/>
                  </a:lnTo>
                  <a:cubicBezTo>
                    <a:pt x="92" y="172"/>
                    <a:pt x="54" y="160"/>
                    <a:pt x="16" y="161"/>
                  </a:cubicBezTo>
                  <a:lnTo>
                    <a:pt x="0" y="162"/>
                  </a:lnTo>
                  <a:lnTo>
                    <a:pt x="25" y="113"/>
                  </a:lnTo>
                  <a:cubicBezTo>
                    <a:pt x="34" y="89"/>
                    <a:pt x="17" y="30"/>
                    <a:pt x="47" y="9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07">
              <a:extLst>
                <a:ext uri="{FF2B5EF4-FFF2-40B4-BE49-F238E27FC236}">
                  <a16:creationId xmlns:a16="http://schemas.microsoft.com/office/drawing/2014/main" id="{0235EDAB-74A8-49F8-B684-D6871063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4401" y="2498725"/>
              <a:ext cx="84138" cy="76200"/>
            </a:xfrm>
            <a:custGeom>
              <a:avLst/>
              <a:gdLst>
                <a:gd name="T0" fmla="*/ 127 w 132"/>
                <a:gd name="T1" fmla="*/ 0 h 120"/>
                <a:gd name="T2" fmla="*/ 86 w 132"/>
                <a:gd name="T3" fmla="*/ 0 h 120"/>
                <a:gd name="T4" fmla="*/ 98 w 132"/>
                <a:gd name="T5" fmla="*/ 71 h 120"/>
                <a:gd name="T6" fmla="*/ 40 w 132"/>
                <a:gd name="T7" fmla="*/ 98 h 120"/>
                <a:gd name="T8" fmla="*/ 17 w 132"/>
                <a:gd name="T9" fmla="*/ 91 h 120"/>
                <a:gd name="T10" fmla="*/ 4 w 132"/>
                <a:gd name="T11" fmla="*/ 96 h 120"/>
                <a:gd name="T12" fmla="*/ 0 w 132"/>
                <a:gd name="T13" fmla="*/ 105 h 120"/>
                <a:gd name="T14" fmla="*/ 11 w 132"/>
                <a:gd name="T15" fmla="*/ 120 h 120"/>
                <a:gd name="T16" fmla="*/ 48 w 132"/>
                <a:gd name="T17" fmla="*/ 117 h 120"/>
                <a:gd name="T18" fmla="*/ 49 w 132"/>
                <a:gd name="T19" fmla="*/ 115 h 120"/>
                <a:gd name="T20" fmla="*/ 124 w 132"/>
                <a:gd name="T21" fmla="*/ 96 h 120"/>
                <a:gd name="T22" fmla="*/ 132 w 132"/>
                <a:gd name="T23" fmla="*/ 85 h 120"/>
                <a:gd name="T24" fmla="*/ 127 w 132"/>
                <a:gd name="T2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20">
                  <a:moveTo>
                    <a:pt x="127" y="0"/>
                  </a:moveTo>
                  <a:cubicBezTo>
                    <a:pt x="115" y="7"/>
                    <a:pt x="86" y="0"/>
                    <a:pt x="86" y="0"/>
                  </a:cubicBezTo>
                  <a:lnTo>
                    <a:pt x="98" y="71"/>
                  </a:lnTo>
                  <a:lnTo>
                    <a:pt x="40" y="98"/>
                  </a:lnTo>
                  <a:lnTo>
                    <a:pt x="17" y="91"/>
                  </a:lnTo>
                  <a:cubicBezTo>
                    <a:pt x="12" y="90"/>
                    <a:pt x="7" y="92"/>
                    <a:pt x="4" y="96"/>
                  </a:cubicBezTo>
                  <a:lnTo>
                    <a:pt x="0" y="105"/>
                  </a:lnTo>
                  <a:lnTo>
                    <a:pt x="11" y="120"/>
                  </a:lnTo>
                  <a:lnTo>
                    <a:pt x="48" y="117"/>
                  </a:lnTo>
                  <a:lnTo>
                    <a:pt x="49" y="115"/>
                  </a:lnTo>
                  <a:lnTo>
                    <a:pt x="124" y="96"/>
                  </a:lnTo>
                  <a:cubicBezTo>
                    <a:pt x="129" y="95"/>
                    <a:pt x="132" y="90"/>
                    <a:pt x="132" y="85"/>
                  </a:cubicBezTo>
                  <a:cubicBezTo>
                    <a:pt x="131" y="65"/>
                    <a:pt x="128" y="17"/>
                    <a:pt x="127" y="0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08">
              <a:extLst>
                <a:ext uri="{FF2B5EF4-FFF2-40B4-BE49-F238E27FC236}">
                  <a16:creationId xmlns:a16="http://schemas.microsoft.com/office/drawing/2014/main" id="{1C373AC9-2F3D-4F0F-A8E2-6D0265F76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689" y="2386013"/>
              <a:ext cx="61913" cy="87313"/>
            </a:xfrm>
            <a:custGeom>
              <a:avLst/>
              <a:gdLst>
                <a:gd name="T0" fmla="*/ 92 w 99"/>
                <a:gd name="T1" fmla="*/ 64 h 138"/>
                <a:gd name="T2" fmla="*/ 92 w 99"/>
                <a:gd name="T3" fmla="*/ 64 h 138"/>
                <a:gd name="T4" fmla="*/ 88 w 99"/>
                <a:gd name="T5" fmla="*/ 64 h 138"/>
                <a:gd name="T6" fmla="*/ 91 w 99"/>
                <a:gd name="T7" fmla="*/ 55 h 138"/>
                <a:gd name="T8" fmla="*/ 64 w 99"/>
                <a:gd name="T9" fmla="*/ 6 h 138"/>
                <a:gd name="T10" fmla="*/ 16 w 99"/>
                <a:gd name="T11" fmla="*/ 33 h 138"/>
                <a:gd name="T12" fmla="*/ 4 w 99"/>
                <a:gd name="T13" fmla="*/ 71 h 138"/>
                <a:gd name="T14" fmla="*/ 23 w 99"/>
                <a:gd name="T15" fmla="*/ 108 h 138"/>
                <a:gd name="T16" fmla="*/ 26 w 99"/>
                <a:gd name="T17" fmla="*/ 116 h 138"/>
                <a:gd name="T18" fmla="*/ 28 w 99"/>
                <a:gd name="T19" fmla="*/ 128 h 138"/>
                <a:gd name="T20" fmla="*/ 40 w 99"/>
                <a:gd name="T21" fmla="*/ 137 h 138"/>
                <a:gd name="T22" fmla="*/ 59 w 99"/>
                <a:gd name="T23" fmla="*/ 131 h 138"/>
                <a:gd name="T24" fmla="*/ 64 w 99"/>
                <a:gd name="T25" fmla="*/ 113 h 138"/>
                <a:gd name="T26" fmla="*/ 64 w 99"/>
                <a:gd name="T27" fmla="*/ 108 h 138"/>
                <a:gd name="T28" fmla="*/ 81 w 99"/>
                <a:gd name="T29" fmla="*/ 88 h 138"/>
                <a:gd name="T30" fmla="*/ 94 w 99"/>
                <a:gd name="T31" fmla="*/ 81 h 138"/>
                <a:gd name="T32" fmla="*/ 97 w 99"/>
                <a:gd name="T33" fmla="*/ 73 h 138"/>
                <a:gd name="T34" fmla="*/ 92 w 99"/>
                <a:gd name="T35" fmla="*/ 6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38">
                  <a:moveTo>
                    <a:pt x="92" y="64"/>
                  </a:moveTo>
                  <a:lnTo>
                    <a:pt x="92" y="64"/>
                  </a:lnTo>
                  <a:cubicBezTo>
                    <a:pt x="91" y="63"/>
                    <a:pt x="90" y="63"/>
                    <a:pt x="88" y="64"/>
                  </a:cubicBezTo>
                  <a:lnTo>
                    <a:pt x="91" y="55"/>
                  </a:lnTo>
                  <a:cubicBezTo>
                    <a:pt x="97" y="34"/>
                    <a:pt x="85" y="12"/>
                    <a:pt x="64" y="6"/>
                  </a:cubicBezTo>
                  <a:cubicBezTo>
                    <a:pt x="44" y="0"/>
                    <a:pt x="22" y="12"/>
                    <a:pt x="16" y="33"/>
                  </a:cubicBezTo>
                  <a:lnTo>
                    <a:pt x="4" y="71"/>
                  </a:lnTo>
                  <a:cubicBezTo>
                    <a:pt x="0" y="86"/>
                    <a:pt x="8" y="103"/>
                    <a:pt x="23" y="108"/>
                  </a:cubicBezTo>
                  <a:cubicBezTo>
                    <a:pt x="25" y="110"/>
                    <a:pt x="26" y="113"/>
                    <a:pt x="26" y="116"/>
                  </a:cubicBezTo>
                  <a:lnTo>
                    <a:pt x="28" y="128"/>
                  </a:lnTo>
                  <a:cubicBezTo>
                    <a:pt x="29" y="132"/>
                    <a:pt x="33" y="136"/>
                    <a:pt x="40" y="137"/>
                  </a:cubicBezTo>
                  <a:cubicBezTo>
                    <a:pt x="47" y="138"/>
                    <a:pt x="54" y="136"/>
                    <a:pt x="59" y="131"/>
                  </a:cubicBezTo>
                  <a:cubicBezTo>
                    <a:pt x="63" y="126"/>
                    <a:pt x="65" y="120"/>
                    <a:pt x="64" y="113"/>
                  </a:cubicBezTo>
                  <a:lnTo>
                    <a:pt x="64" y="108"/>
                  </a:lnTo>
                  <a:cubicBezTo>
                    <a:pt x="71" y="103"/>
                    <a:pt x="77" y="97"/>
                    <a:pt x="81" y="88"/>
                  </a:cubicBezTo>
                  <a:cubicBezTo>
                    <a:pt x="86" y="89"/>
                    <a:pt x="92" y="87"/>
                    <a:pt x="94" y="81"/>
                  </a:cubicBezTo>
                  <a:lnTo>
                    <a:pt x="97" y="73"/>
                  </a:lnTo>
                  <a:cubicBezTo>
                    <a:pt x="99" y="69"/>
                    <a:pt x="97" y="65"/>
                    <a:pt x="92" y="64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9">
              <a:extLst>
                <a:ext uri="{FF2B5EF4-FFF2-40B4-BE49-F238E27FC236}">
                  <a16:creationId xmlns:a16="http://schemas.microsoft.com/office/drawing/2014/main" id="{202FF007-190F-47AA-967F-66C075FE6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6" y="2454275"/>
              <a:ext cx="20638" cy="15875"/>
            </a:xfrm>
            <a:custGeom>
              <a:avLst/>
              <a:gdLst>
                <a:gd name="T0" fmla="*/ 30 w 31"/>
                <a:gd name="T1" fmla="*/ 0 h 24"/>
                <a:gd name="T2" fmla="*/ 0 w 31"/>
                <a:gd name="T3" fmla="*/ 3 h 24"/>
                <a:gd name="T4" fmla="*/ 26 w 31"/>
                <a:gd name="T5" fmla="*/ 21 h 24"/>
                <a:gd name="T6" fmla="*/ 30 w 31"/>
                <a:gd name="T7" fmla="*/ 5 h 24"/>
                <a:gd name="T8" fmla="*/ 30 w 3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4">
                  <a:moveTo>
                    <a:pt x="30" y="0"/>
                  </a:moveTo>
                  <a:cubicBezTo>
                    <a:pt x="21" y="5"/>
                    <a:pt x="10" y="6"/>
                    <a:pt x="0" y="3"/>
                  </a:cubicBezTo>
                  <a:cubicBezTo>
                    <a:pt x="0" y="3"/>
                    <a:pt x="5" y="24"/>
                    <a:pt x="26" y="21"/>
                  </a:cubicBezTo>
                  <a:cubicBezTo>
                    <a:pt x="30" y="17"/>
                    <a:pt x="31" y="11"/>
                    <a:pt x="30" y="5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0">
              <a:extLst>
                <a:ext uri="{FF2B5EF4-FFF2-40B4-BE49-F238E27FC236}">
                  <a16:creationId xmlns:a16="http://schemas.microsoft.com/office/drawing/2014/main" id="{92B0A9A5-9453-4FD9-804E-9D3C36F26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689" y="2395538"/>
              <a:ext cx="20638" cy="58738"/>
            </a:xfrm>
            <a:custGeom>
              <a:avLst/>
              <a:gdLst>
                <a:gd name="T0" fmla="*/ 34 w 34"/>
                <a:gd name="T1" fmla="*/ 9 h 93"/>
                <a:gd name="T2" fmla="*/ 27 w 34"/>
                <a:gd name="T3" fmla="*/ 0 h 93"/>
                <a:gd name="T4" fmla="*/ 14 w 34"/>
                <a:gd name="T5" fmla="*/ 25 h 93"/>
                <a:gd name="T6" fmla="*/ 4 w 34"/>
                <a:gd name="T7" fmla="*/ 56 h 93"/>
                <a:gd name="T8" fmla="*/ 25 w 34"/>
                <a:gd name="T9" fmla="*/ 93 h 93"/>
                <a:gd name="T10" fmla="*/ 32 w 34"/>
                <a:gd name="T11" fmla="*/ 63 h 93"/>
                <a:gd name="T12" fmla="*/ 24 w 34"/>
                <a:gd name="T13" fmla="*/ 61 h 93"/>
                <a:gd name="T14" fmla="*/ 21 w 34"/>
                <a:gd name="T15" fmla="*/ 55 h 93"/>
                <a:gd name="T16" fmla="*/ 28 w 34"/>
                <a:gd name="T17" fmla="*/ 41 h 93"/>
                <a:gd name="T18" fmla="*/ 25 w 34"/>
                <a:gd name="T19" fmla="*/ 28 h 93"/>
                <a:gd name="T20" fmla="*/ 25 w 34"/>
                <a:gd name="T21" fmla="*/ 28 h 93"/>
                <a:gd name="T22" fmla="*/ 34 w 34"/>
                <a:gd name="T23" fmla="*/ 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93">
                  <a:moveTo>
                    <a:pt x="34" y="9"/>
                  </a:moveTo>
                  <a:cubicBezTo>
                    <a:pt x="33" y="4"/>
                    <a:pt x="27" y="0"/>
                    <a:pt x="27" y="0"/>
                  </a:cubicBezTo>
                  <a:cubicBezTo>
                    <a:pt x="27" y="0"/>
                    <a:pt x="17" y="5"/>
                    <a:pt x="14" y="25"/>
                  </a:cubicBezTo>
                  <a:lnTo>
                    <a:pt x="4" y="56"/>
                  </a:lnTo>
                  <a:cubicBezTo>
                    <a:pt x="0" y="72"/>
                    <a:pt x="9" y="89"/>
                    <a:pt x="25" y="93"/>
                  </a:cubicBezTo>
                  <a:cubicBezTo>
                    <a:pt x="19" y="78"/>
                    <a:pt x="32" y="63"/>
                    <a:pt x="32" y="63"/>
                  </a:cubicBezTo>
                  <a:lnTo>
                    <a:pt x="24" y="61"/>
                  </a:lnTo>
                  <a:cubicBezTo>
                    <a:pt x="21" y="60"/>
                    <a:pt x="20" y="58"/>
                    <a:pt x="21" y="55"/>
                  </a:cubicBezTo>
                  <a:lnTo>
                    <a:pt x="28" y="41"/>
                  </a:lnTo>
                  <a:cubicBezTo>
                    <a:pt x="30" y="36"/>
                    <a:pt x="28" y="31"/>
                    <a:pt x="25" y="28"/>
                  </a:cubicBezTo>
                  <a:lnTo>
                    <a:pt x="25" y="28"/>
                  </a:lnTo>
                  <a:cubicBezTo>
                    <a:pt x="25" y="28"/>
                    <a:pt x="29" y="13"/>
                    <a:pt x="34" y="9"/>
                  </a:cubicBez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1">
              <a:extLst>
                <a:ext uri="{FF2B5EF4-FFF2-40B4-BE49-F238E27FC236}">
                  <a16:creationId xmlns:a16="http://schemas.microsoft.com/office/drawing/2014/main" id="{02C7AD3C-EF5B-4B7C-8E15-B714F1A8B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9" y="2422525"/>
              <a:ext cx="6350" cy="4763"/>
            </a:xfrm>
            <a:custGeom>
              <a:avLst/>
              <a:gdLst>
                <a:gd name="T0" fmla="*/ 0 w 9"/>
                <a:gd name="T1" fmla="*/ 4 h 9"/>
                <a:gd name="T2" fmla="*/ 3 w 9"/>
                <a:gd name="T3" fmla="*/ 9 h 9"/>
                <a:gd name="T4" fmla="*/ 8 w 9"/>
                <a:gd name="T5" fmla="*/ 6 h 9"/>
                <a:gd name="T6" fmla="*/ 6 w 9"/>
                <a:gd name="T7" fmla="*/ 1 h 9"/>
                <a:gd name="T8" fmla="*/ 0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4"/>
                  </a:moveTo>
                  <a:cubicBezTo>
                    <a:pt x="0" y="6"/>
                    <a:pt x="1" y="8"/>
                    <a:pt x="3" y="9"/>
                  </a:cubicBezTo>
                  <a:cubicBezTo>
                    <a:pt x="5" y="9"/>
                    <a:pt x="8" y="8"/>
                    <a:pt x="8" y="6"/>
                  </a:cubicBezTo>
                  <a:cubicBezTo>
                    <a:pt x="9" y="4"/>
                    <a:pt x="8" y="1"/>
                    <a:pt x="6" y="1"/>
                  </a:cubicBezTo>
                  <a:cubicBezTo>
                    <a:pt x="3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12">
              <a:extLst>
                <a:ext uri="{FF2B5EF4-FFF2-40B4-BE49-F238E27FC236}">
                  <a16:creationId xmlns:a16="http://schemas.microsoft.com/office/drawing/2014/main" id="{10CAA9A6-556E-4F72-80A0-151CDF907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4" y="2416175"/>
              <a:ext cx="4763" cy="4763"/>
            </a:xfrm>
            <a:custGeom>
              <a:avLst/>
              <a:gdLst>
                <a:gd name="T0" fmla="*/ 0 w 9"/>
                <a:gd name="T1" fmla="*/ 3 h 9"/>
                <a:gd name="T2" fmla="*/ 3 w 9"/>
                <a:gd name="T3" fmla="*/ 9 h 9"/>
                <a:gd name="T4" fmla="*/ 8 w 9"/>
                <a:gd name="T5" fmla="*/ 6 h 9"/>
                <a:gd name="T6" fmla="*/ 5 w 9"/>
                <a:gd name="T7" fmla="*/ 1 h 9"/>
                <a:gd name="T8" fmla="*/ 0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cubicBezTo>
                    <a:pt x="0" y="6"/>
                    <a:pt x="1" y="8"/>
                    <a:pt x="3" y="9"/>
                  </a:cubicBezTo>
                  <a:cubicBezTo>
                    <a:pt x="5" y="9"/>
                    <a:pt x="8" y="8"/>
                    <a:pt x="8" y="6"/>
                  </a:cubicBezTo>
                  <a:cubicBezTo>
                    <a:pt x="9" y="4"/>
                    <a:pt x="8" y="1"/>
                    <a:pt x="5" y="1"/>
                  </a:cubicBezTo>
                  <a:cubicBezTo>
                    <a:pt x="3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3">
              <a:extLst>
                <a:ext uri="{FF2B5EF4-FFF2-40B4-BE49-F238E27FC236}">
                  <a16:creationId xmlns:a16="http://schemas.microsoft.com/office/drawing/2014/main" id="{61D42BDC-D7A6-4F3F-9C54-C00DB62FB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4" y="2439988"/>
              <a:ext cx="15875" cy="6350"/>
            </a:xfrm>
            <a:custGeom>
              <a:avLst/>
              <a:gdLst>
                <a:gd name="T0" fmla="*/ 25 w 25"/>
                <a:gd name="T1" fmla="*/ 7 h 10"/>
                <a:gd name="T2" fmla="*/ 0 w 25"/>
                <a:gd name="T3" fmla="*/ 0 h 10"/>
                <a:gd name="T4" fmla="*/ 4 w 25"/>
                <a:gd name="T5" fmla="*/ 4 h 10"/>
                <a:gd name="T6" fmla="*/ 19 w 25"/>
                <a:gd name="T7" fmla="*/ 8 h 10"/>
                <a:gd name="T8" fmla="*/ 25 w 25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25" y="7"/>
                  </a:moveTo>
                  <a:lnTo>
                    <a:pt x="0" y="0"/>
                  </a:lnTo>
                  <a:lnTo>
                    <a:pt x="4" y="4"/>
                  </a:lnTo>
                  <a:cubicBezTo>
                    <a:pt x="8" y="8"/>
                    <a:pt x="13" y="10"/>
                    <a:pt x="19" y="8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14">
              <a:extLst>
                <a:ext uri="{FF2B5EF4-FFF2-40B4-BE49-F238E27FC236}">
                  <a16:creationId xmlns:a16="http://schemas.microsoft.com/office/drawing/2014/main" id="{84ECB4A3-EE05-4EAE-8F5B-81E85A357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2976" y="2386013"/>
              <a:ext cx="50800" cy="49213"/>
            </a:xfrm>
            <a:custGeom>
              <a:avLst/>
              <a:gdLst>
                <a:gd name="T0" fmla="*/ 51 w 80"/>
                <a:gd name="T1" fmla="*/ 76 h 78"/>
                <a:gd name="T2" fmla="*/ 58 w 80"/>
                <a:gd name="T3" fmla="*/ 78 h 78"/>
                <a:gd name="T4" fmla="*/ 60 w 80"/>
                <a:gd name="T5" fmla="*/ 70 h 78"/>
                <a:gd name="T6" fmla="*/ 68 w 80"/>
                <a:gd name="T7" fmla="*/ 64 h 78"/>
                <a:gd name="T8" fmla="*/ 72 w 80"/>
                <a:gd name="T9" fmla="*/ 52 h 78"/>
                <a:gd name="T10" fmla="*/ 47 w 80"/>
                <a:gd name="T11" fmla="*/ 8 h 78"/>
                <a:gd name="T12" fmla="*/ 33 w 80"/>
                <a:gd name="T13" fmla="*/ 5 h 78"/>
                <a:gd name="T14" fmla="*/ 19 w 80"/>
                <a:gd name="T15" fmla="*/ 3 h 78"/>
                <a:gd name="T16" fmla="*/ 12 w 80"/>
                <a:gd name="T17" fmla="*/ 0 h 78"/>
                <a:gd name="T18" fmla="*/ 12 w 80"/>
                <a:gd name="T19" fmla="*/ 8 h 78"/>
                <a:gd name="T20" fmla="*/ 11 w 80"/>
                <a:gd name="T21" fmla="*/ 8 h 78"/>
                <a:gd name="T22" fmla="*/ 0 w 80"/>
                <a:gd name="T23" fmla="*/ 5 h 78"/>
                <a:gd name="T24" fmla="*/ 5 w 80"/>
                <a:gd name="T25" fmla="*/ 18 h 78"/>
                <a:gd name="T26" fmla="*/ 19 w 80"/>
                <a:gd name="T27" fmla="*/ 31 h 78"/>
                <a:gd name="T28" fmla="*/ 24 w 80"/>
                <a:gd name="T29" fmla="*/ 33 h 78"/>
                <a:gd name="T30" fmla="*/ 29 w 80"/>
                <a:gd name="T31" fmla="*/ 33 h 78"/>
                <a:gd name="T32" fmla="*/ 40 w 80"/>
                <a:gd name="T33" fmla="*/ 32 h 78"/>
                <a:gd name="T34" fmla="*/ 57 w 80"/>
                <a:gd name="T35" fmla="*/ 40 h 78"/>
                <a:gd name="T36" fmla="*/ 61 w 80"/>
                <a:gd name="T37" fmla="*/ 46 h 78"/>
                <a:gd name="T38" fmla="*/ 61 w 80"/>
                <a:gd name="T39" fmla="*/ 54 h 78"/>
                <a:gd name="T40" fmla="*/ 51 w 80"/>
                <a:gd name="T41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78">
                  <a:moveTo>
                    <a:pt x="51" y="76"/>
                  </a:moveTo>
                  <a:lnTo>
                    <a:pt x="58" y="78"/>
                  </a:lnTo>
                  <a:lnTo>
                    <a:pt x="60" y="70"/>
                  </a:lnTo>
                  <a:cubicBezTo>
                    <a:pt x="61" y="66"/>
                    <a:pt x="65" y="64"/>
                    <a:pt x="68" y="64"/>
                  </a:cubicBezTo>
                  <a:cubicBezTo>
                    <a:pt x="70" y="59"/>
                    <a:pt x="71" y="55"/>
                    <a:pt x="72" y="52"/>
                  </a:cubicBezTo>
                  <a:cubicBezTo>
                    <a:pt x="80" y="26"/>
                    <a:pt x="61" y="12"/>
                    <a:pt x="47" y="8"/>
                  </a:cubicBezTo>
                  <a:cubicBezTo>
                    <a:pt x="41" y="6"/>
                    <a:pt x="36" y="5"/>
                    <a:pt x="33" y="5"/>
                  </a:cubicBezTo>
                  <a:cubicBezTo>
                    <a:pt x="28" y="5"/>
                    <a:pt x="24" y="4"/>
                    <a:pt x="19" y="3"/>
                  </a:cubicBezTo>
                  <a:lnTo>
                    <a:pt x="12" y="0"/>
                  </a:lnTo>
                  <a:lnTo>
                    <a:pt x="12" y="8"/>
                  </a:lnTo>
                  <a:lnTo>
                    <a:pt x="11" y="8"/>
                  </a:lnTo>
                  <a:cubicBezTo>
                    <a:pt x="8" y="8"/>
                    <a:pt x="4" y="7"/>
                    <a:pt x="0" y="5"/>
                  </a:cubicBezTo>
                  <a:lnTo>
                    <a:pt x="5" y="18"/>
                  </a:lnTo>
                  <a:cubicBezTo>
                    <a:pt x="7" y="24"/>
                    <a:pt x="13" y="29"/>
                    <a:pt x="19" y="31"/>
                  </a:cubicBezTo>
                  <a:lnTo>
                    <a:pt x="24" y="33"/>
                  </a:lnTo>
                  <a:cubicBezTo>
                    <a:pt x="26" y="33"/>
                    <a:pt x="27" y="33"/>
                    <a:pt x="29" y="33"/>
                  </a:cubicBezTo>
                  <a:lnTo>
                    <a:pt x="40" y="32"/>
                  </a:lnTo>
                  <a:cubicBezTo>
                    <a:pt x="47" y="31"/>
                    <a:pt x="54" y="34"/>
                    <a:pt x="57" y="40"/>
                  </a:cubicBezTo>
                  <a:lnTo>
                    <a:pt x="61" y="46"/>
                  </a:lnTo>
                  <a:cubicBezTo>
                    <a:pt x="62" y="48"/>
                    <a:pt x="62" y="51"/>
                    <a:pt x="61" y="54"/>
                  </a:cubicBezTo>
                  <a:lnTo>
                    <a:pt x="51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15">
              <a:extLst>
                <a:ext uri="{FF2B5EF4-FFF2-40B4-BE49-F238E27FC236}">
                  <a16:creationId xmlns:a16="http://schemas.microsoft.com/office/drawing/2014/main" id="{C2AF2D55-9A3C-4393-B7AB-4E6E7624F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9" y="2417763"/>
              <a:ext cx="9525" cy="6350"/>
            </a:xfrm>
            <a:custGeom>
              <a:avLst/>
              <a:gdLst>
                <a:gd name="T0" fmla="*/ 14 w 15"/>
                <a:gd name="T1" fmla="*/ 10 h 10"/>
                <a:gd name="T2" fmla="*/ 12 w 15"/>
                <a:gd name="T3" fmla="*/ 9 h 10"/>
                <a:gd name="T4" fmla="*/ 2 w 15"/>
                <a:gd name="T5" fmla="*/ 3 h 10"/>
                <a:gd name="T6" fmla="*/ 2 w 15"/>
                <a:gd name="T7" fmla="*/ 3 h 10"/>
                <a:gd name="T8" fmla="*/ 0 w 15"/>
                <a:gd name="T9" fmla="*/ 1 h 10"/>
                <a:gd name="T10" fmla="*/ 2 w 15"/>
                <a:gd name="T11" fmla="*/ 0 h 10"/>
                <a:gd name="T12" fmla="*/ 2 w 15"/>
                <a:gd name="T13" fmla="*/ 0 h 10"/>
                <a:gd name="T14" fmla="*/ 15 w 15"/>
                <a:gd name="T15" fmla="*/ 8 h 10"/>
                <a:gd name="T16" fmla="*/ 14 w 15"/>
                <a:gd name="T17" fmla="*/ 10 h 10"/>
                <a:gd name="T18" fmla="*/ 14 w 1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4" y="10"/>
                  </a:moveTo>
                  <a:cubicBezTo>
                    <a:pt x="13" y="10"/>
                    <a:pt x="13" y="10"/>
                    <a:pt x="12" y="9"/>
                  </a:cubicBezTo>
                  <a:cubicBezTo>
                    <a:pt x="12" y="9"/>
                    <a:pt x="8" y="3"/>
                    <a:pt x="2" y="3"/>
                  </a:cubicBezTo>
                  <a:lnTo>
                    <a:pt x="2" y="3"/>
                  </a:ln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lnTo>
                    <a:pt x="2" y="0"/>
                  </a:lnTo>
                  <a:cubicBezTo>
                    <a:pt x="10" y="0"/>
                    <a:pt x="15" y="7"/>
                    <a:pt x="15" y="8"/>
                  </a:cubicBezTo>
                  <a:cubicBezTo>
                    <a:pt x="15" y="9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16">
              <a:extLst>
                <a:ext uri="{FF2B5EF4-FFF2-40B4-BE49-F238E27FC236}">
                  <a16:creationId xmlns:a16="http://schemas.microsoft.com/office/drawing/2014/main" id="{0EBF91B4-9CE9-42FE-8EAA-77B758B9E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039" y="2409825"/>
              <a:ext cx="11113" cy="4763"/>
            </a:xfrm>
            <a:custGeom>
              <a:avLst/>
              <a:gdLst>
                <a:gd name="T0" fmla="*/ 15 w 17"/>
                <a:gd name="T1" fmla="*/ 9 h 9"/>
                <a:gd name="T2" fmla="*/ 14 w 17"/>
                <a:gd name="T3" fmla="*/ 8 h 9"/>
                <a:gd name="T4" fmla="*/ 2 w 17"/>
                <a:gd name="T5" fmla="*/ 5 h 9"/>
                <a:gd name="T6" fmla="*/ 0 w 17"/>
                <a:gd name="T7" fmla="*/ 4 h 9"/>
                <a:gd name="T8" fmla="*/ 1 w 17"/>
                <a:gd name="T9" fmla="*/ 3 h 9"/>
                <a:gd name="T10" fmla="*/ 16 w 17"/>
                <a:gd name="T11" fmla="*/ 6 h 9"/>
                <a:gd name="T12" fmla="*/ 16 w 17"/>
                <a:gd name="T13" fmla="*/ 8 h 9"/>
                <a:gd name="T14" fmla="*/ 15 w 17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5" y="9"/>
                  </a:moveTo>
                  <a:cubicBezTo>
                    <a:pt x="15" y="9"/>
                    <a:pt x="14" y="8"/>
                    <a:pt x="14" y="8"/>
                  </a:cubicBezTo>
                  <a:cubicBezTo>
                    <a:pt x="9" y="3"/>
                    <a:pt x="2" y="5"/>
                    <a:pt x="2" y="5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2" y="2"/>
                    <a:pt x="10" y="0"/>
                    <a:pt x="16" y="6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9"/>
                    <a:pt x="15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17">
              <a:extLst>
                <a:ext uri="{FF2B5EF4-FFF2-40B4-BE49-F238E27FC236}">
                  <a16:creationId xmlns:a16="http://schemas.microsoft.com/office/drawing/2014/main" id="{E9ADCFD9-665C-44C2-B32C-8F3A69619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1" y="2498725"/>
              <a:ext cx="66675" cy="65088"/>
            </a:xfrm>
            <a:custGeom>
              <a:avLst/>
              <a:gdLst>
                <a:gd name="T0" fmla="*/ 101 w 104"/>
                <a:gd name="T1" fmla="*/ 58 h 103"/>
                <a:gd name="T2" fmla="*/ 86 w 104"/>
                <a:gd name="T3" fmla="*/ 2 h 103"/>
                <a:gd name="T4" fmla="*/ 76 w 104"/>
                <a:gd name="T5" fmla="*/ 0 h 103"/>
                <a:gd name="T6" fmla="*/ 88 w 104"/>
                <a:gd name="T7" fmla="*/ 71 h 103"/>
                <a:gd name="T8" fmla="*/ 28 w 104"/>
                <a:gd name="T9" fmla="*/ 97 h 103"/>
                <a:gd name="T10" fmla="*/ 7 w 104"/>
                <a:gd name="T11" fmla="*/ 90 h 103"/>
                <a:gd name="T12" fmla="*/ 0 w 104"/>
                <a:gd name="T13" fmla="*/ 90 h 103"/>
                <a:gd name="T14" fmla="*/ 2 w 104"/>
                <a:gd name="T15" fmla="*/ 100 h 103"/>
                <a:gd name="T16" fmla="*/ 32 w 104"/>
                <a:gd name="T17" fmla="*/ 103 h 103"/>
                <a:gd name="T18" fmla="*/ 87 w 104"/>
                <a:gd name="T19" fmla="*/ 85 h 103"/>
                <a:gd name="T20" fmla="*/ 101 w 104"/>
                <a:gd name="T21" fmla="*/ 5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03">
                  <a:moveTo>
                    <a:pt x="101" y="58"/>
                  </a:moveTo>
                  <a:lnTo>
                    <a:pt x="86" y="2"/>
                  </a:lnTo>
                  <a:lnTo>
                    <a:pt x="76" y="0"/>
                  </a:lnTo>
                  <a:lnTo>
                    <a:pt x="88" y="71"/>
                  </a:lnTo>
                  <a:lnTo>
                    <a:pt x="28" y="97"/>
                  </a:lnTo>
                  <a:lnTo>
                    <a:pt x="7" y="90"/>
                  </a:lnTo>
                  <a:cubicBezTo>
                    <a:pt x="4" y="89"/>
                    <a:pt x="2" y="89"/>
                    <a:pt x="0" y="90"/>
                  </a:cubicBezTo>
                  <a:lnTo>
                    <a:pt x="2" y="100"/>
                  </a:lnTo>
                  <a:lnTo>
                    <a:pt x="32" y="103"/>
                  </a:lnTo>
                  <a:lnTo>
                    <a:pt x="87" y="85"/>
                  </a:lnTo>
                  <a:cubicBezTo>
                    <a:pt x="98" y="81"/>
                    <a:pt x="104" y="69"/>
                    <a:pt x="101" y="58"/>
                  </a:cubicBez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18">
              <a:extLst>
                <a:ext uri="{FF2B5EF4-FFF2-40B4-BE49-F238E27FC236}">
                  <a16:creationId xmlns:a16="http://schemas.microsoft.com/office/drawing/2014/main" id="{ED100442-C4E8-446F-8745-5B45D23A0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789" y="2533650"/>
              <a:ext cx="130175" cy="49213"/>
            </a:xfrm>
            <a:custGeom>
              <a:avLst/>
              <a:gdLst>
                <a:gd name="T0" fmla="*/ 1 w 207"/>
                <a:gd name="T1" fmla="*/ 10 h 76"/>
                <a:gd name="T2" fmla="*/ 6 w 207"/>
                <a:gd name="T3" fmla="*/ 8 h 76"/>
                <a:gd name="T4" fmla="*/ 108 w 207"/>
                <a:gd name="T5" fmla="*/ 0 h 76"/>
                <a:gd name="T6" fmla="*/ 118 w 207"/>
                <a:gd name="T7" fmla="*/ 6 h 76"/>
                <a:gd name="T8" fmla="*/ 144 w 207"/>
                <a:gd name="T9" fmla="*/ 59 h 76"/>
                <a:gd name="T10" fmla="*/ 147 w 207"/>
                <a:gd name="T11" fmla="*/ 61 h 76"/>
                <a:gd name="T12" fmla="*/ 206 w 207"/>
                <a:gd name="T13" fmla="*/ 56 h 76"/>
                <a:gd name="T14" fmla="*/ 207 w 207"/>
                <a:gd name="T15" fmla="*/ 62 h 76"/>
                <a:gd name="T16" fmla="*/ 141 w 207"/>
                <a:gd name="T17" fmla="*/ 67 h 76"/>
                <a:gd name="T18" fmla="*/ 34 w 207"/>
                <a:gd name="T19" fmla="*/ 76 h 76"/>
                <a:gd name="T20" fmla="*/ 0 w 207"/>
                <a:gd name="T21" fmla="*/ 11 h 76"/>
                <a:gd name="T22" fmla="*/ 1 w 207"/>
                <a:gd name="T23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76">
                  <a:moveTo>
                    <a:pt x="1" y="10"/>
                  </a:moveTo>
                  <a:cubicBezTo>
                    <a:pt x="2" y="9"/>
                    <a:pt x="4" y="8"/>
                    <a:pt x="6" y="8"/>
                  </a:cubicBezTo>
                  <a:lnTo>
                    <a:pt x="108" y="0"/>
                  </a:lnTo>
                  <a:cubicBezTo>
                    <a:pt x="112" y="0"/>
                    <a:pt x="116" y="2"/>
                    <a:pt x="118" y="6"/>
                  </a:cubicBezTo>
                  <a:lnTo>
                    <a:pt x="144" y="59"/>
                  </a:lnTo>
                  <a:cubicBezTo>
                    <a:pt x="145" y="60"/>
                    <a:pt x="146" y="61"/>
                    <a:pt x="147" y="61"/>
                  </a:cubicBezTo>
                  <a:lnTo>
                    <a:pt x="206" y="56"/>
                  </a:lnTo>
                  <a:lnTo>
                    <a:pt x="207" y="62"/>
                  </a:lnTo>
                  <a:lnTo>
                    <a:pt x="141" y="67"/>
                  </a:lnTo>
                  <a:lnTo>
                    <a:pt x="34" y="76"/>
                  </a:lnTo>
                  <a:lnTo>
                    <a:pt x="0" y="1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19">
              <a:extLst>
                <a:ext uri="{FF2B5EF4-FFF2-40B4-BE49-F238E27FC236}">
                  <a16:creationId xmlns:a16="http://schemas.microsoft.com/office/drawing/2014/main" id="{15F7F3B7-D6E9-4F2A-9BF8-CC25BDB0E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614" y="2535238"/>
              <a:ext cx="100013" cy="47625"/>
            </a:xfrm>
            <a:custGeom>
              <a:avLst/>
              <a:gdLst>
                <a:gd name="T0" fmla="*/ 4 w 157"/>
                <a:gd name="T1" fmla="*/ 9 h 74"/>
                <a:gd name="T2" fmla="*/ 107 w 157"/>
                <a:gd name="T3" fmla="*/ 1 h 74"/>
                <a:gd name="T4" fmla="*/ 115 w 157"/>
                <a:gd name="T5" fmla="*/ 5 h 74"/>
                <a:gd name="T6" fmla="*/ 142 w 157"/>
                <a:gd name="T7" fmla="*/ 60 h 74"/>
                <a:gd name="T8" fmla="*/ 150 w 157"/>
                <a:gd name="T9" fmla="*/ 65 h 74"/>
                <a:gd name="T10" fmla="*/ 157 w 157"/>
                <a:gd name="T11" fmla="*/ 64 h 74"/>
                <a:gd name="T12" fmla="*/ 31 w 157"/>
                <a:gd name="T13" fmla="*/ 74 h 74"/>
                <a:gd name="T14" fmla="*/ 1 w 157"/>
                <a:gd name="T15" fmla="*/ 13 h 74"/>
                <a:gd name="T16" fmla="*/ 4 w 157"/>
                <a:gd name="T17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74">
                  <a:moveTo>
                    <a:pt x="4" y="9"/>
                  </a:moveTo>
                  <a:lnTo>
                    <a:pt x="107" y="1"/>
                  </a:lnTo>
                  <a:cubicBezTo>
                    <a:pt x="111" y="0"/>
                    <a:pt x="114" y="2"/>
                    <a:pt x="115" y="5"/>
                  </a:cubicBezTo>
                  <a:lnTo>
                    <a:pt x="142" y="60"/>
                  </a:lnTo>
                  <a:cubicBezTo>
                    <a:pt x="143" y="63"/>
                    <a:pt x="146" y="65"/>
                    <a:pt x="150" y="65"/>
                  </a:cubicBezTo>
                  <a:lnTo>
                    <a:pt x="157" y="64"/>
                  </a:lnTo>
                  <a:lnTo>
                    <a:pt x="31" y="74"/>
                  </a:lnTo>
                  <a:lnTo>
                    <a:pt x="1" y="13"/>
                  </a:lnTo>
                  <a:cubicBezTo>
                    <a:pt x="0" y="12"/>
                    <a:pt x="2" y="9"/>
                    <a:pt x="4" y="9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20">
              <a:extLst>
                <a:ext uri="{FF2B5EF4-FFF2-40B4-BE49-F238E27FC236}">
                  <a16:creationId xmlns:a16="http://schemas.microsoft.com/office/drawing/2014/main" id="{2F0AE4E5-E39B-4961-912E-5BCA658FE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076" y="2571750"/>
              <a:ext cx="73025" cy="6350"/>
            </a:xfrm>
            <a:custGeom>
              <a:avLst/>
              <a:gdLst>
                <a:gd name="T0" fmla="*/ 0 w 115"/>
                <a:gd name="T1" fmla="*/ 9 h 12"/>
                <a:gd name="T2" fmla="*/ 114 w 115"/>
                <a:gd name="T3" fmla="*/ 0 h 12"/>
                <a:gd name="T4" fmla="*/ 115 w 115"/>
                <a:gd name="T5" fmla="*/ 2 h 12"/>
                <a:gd name="T6" fmla="*/ 1 w 115"/>
                <a:gd name="T7" fmla="*/ 12 h 12"/>
                <a:gd name="T8" fmla="*/ 0 w 115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2">
                  <a:moveTo>
                    <a:pt x="0" y="9"/>
                  </a:moveTo>
                  <a:lnTo>
                    <a:pt x="114" y="0"/>
                  </a:lnTo>
                  <a:lnTo>
                    <a:pt x="115" y="2"/>
                  </a:lnTo>
                  <a:lnTo>
                    <a:pt x="1" y="12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21">
              <a:extLst>
                <a:ext uri="{FF2B5EF4-FFF2-40B4-BE49-F238E27FC236}">
                  <a16:creationId xmlns:a16="http://schemas.microsoft.com/office/drawing/2014/main" id="{B75C54FD-F0B7-4785-86F0-E36979F16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76" y="2554288"/>
              <a:ext cx="4763" cy="3175"/>
            </a:xfrm>
            <a:custGeom>
              <a:avLst/>
              <a:gdLst>
                <a:gd name="T0" fmla="*/ 2 w 8"/>
                <a:gd name="T1" fmla="*/ 5 h 5"/>
                <a:gd name="T2" fmla="*/ 0 w 8"/>
                <a:gd name="T3" fmla="*/ 1 h 5"/>
                <a:gd name="T4" fmla="*/ 6 w 8"/>
                <a:gd name="T5" fmla="*/ 0 h 5"/>
                <a:gd name="T6" fmla="*/ 8 w 8"/>
                <a:gd name="T7" fmla="*/ 5 h 5"/>
                <a:gd name="T8" fmla="*/ 2 w 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2" y="5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22">
              <a:extLst>
                <a:ext uri="{FF2B5EF4-FFF2-40B4-BE49-F238E27FC236}">
                  <a16:creationId xmlns:a16="http://schemas.microsoft.com/office/drawing/2014/main" id="{8FF2E07C-8239-4236-BE75-858130668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4" y="2555875"/>
              <a:ext cx="4763" cy="3175"/>
            </a:xfrm>
            <a:custGeom>
              <a:avLst/>
              <a:gdLst>
                <a:gd name="T0" fmla="*/ 8 w 8"/>
                <a:gd name="T1" fmla="*/ 4 h 5"/>
                <a:gd name="T2" fmla="*/ 2 w 8"/>
                <a:gd name="T3" fmla="*/ 5 h 5"/>
                <a:gd name="T4" fmla="*/ 0 w 8"/>
                <a:gd name="T5" fmla="*/ 1 h 5"/>
                <a:gd name="T6" fmla="*/ 6 w 8"/>
                <a:gd name="T7" fmla="*/ 0 h 5"/>
                <a:gd name="T8" fmla="*/ 8 w 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4"/>
                  </a:moveTo>
                  <a:lnTo>
                    <a:pt x="2" y="5"/>
                  </a:lnTo>
                  <a:lnTo>
                    <a:pt x="0" y="1"/>
                  </a:lnTo>
                  <a:lnTo>
                    <a:pt x="6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23">
              <a:extLst>
                <a:ext uri="{FF2B5EF4-FFF2-40B4-BE49-F238E27FC236}">
                  <a16:creationId xmlns:a16="http://schemas.microsoft.com/office/drawing/2014/main" id="{2378BAB7-603B-4329-A66C-ADC54955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4" y="2559050"/>
              <a:ext cx="4763" cy="3175"/>
            </a:xfrm>
            <a:custGeom>
              <a:avLst/>
              <a:gdLst>
                <a:gd name="T0" fmla="*/ 0 w 8"/>
                <a:gd name="T1" fmla="*/ 1 h 5"/>
                <a:gd name="T2" fmla="*/ 6 w 8"/>
                <a:gd name="T3" fmla="*/ 0 h 5"/>
                <a:gd name="T4" fmla="*/ 8 w 8"/>
                <a:gd name="T5" fmla="*/ 4 h 5"/>
                <a:gd name="T6" fmla="*/ 2 w 8"/>
                <a:gd name="T7" fmla="*/ 5 h 5"/>
                <a:gd name="T8" fmla="*/ 0 w 8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0" y="1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24">
              <a:extLst>
                <a:ext uri="{FF2B5EF4-FFF2-40B4-BE49-F238E27FC236}">
                  <a16:creationId xmlns:a16="http://schemas.microsoft.com/office/drawing/2014/main" id="{B07C1087-82A4-40B1-9AD4-AF5781C7F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1" y="2559050"/>
              <a:ext cx="4763" cy="3175"/>
            </a:xfrm>
            <a:custGeom>
              <a:avLst/>
              <a:gdLst>
                <a:gd name="T0" fmla="*/ 6 w 8"/>
                <a:gd name="T1" fmla="*/ 0 h 5"/>
                <a:gd name="T2" fmla="*/ 8 w 8"/>
                <a:gd name="T3" fmla="*/ 4 h 5"/>
                <a:gd name="T4" fmla="*/ 2 w 8"/>
                <a:gd name="T5" fmla="*/ 5 h 5"/>
                <a:gd name="T6" fmla="*/ 0 w 8"/>
                <a:gd name="T7" fmla="*/ 0 h 5"/>
                <a:gd name="T8" fmla="*/ 6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8" y="4"/>
                  </a:lnTo>
                  <a:lnTo>
                    <a:pt x="2" y="5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25">
              <a:extLst>
                <a:ext uri="{FF2B5EF4-FFF2-40B4-BE49-F238E27FC236}">
                  <a16:creationId xmlns:a16="http://schemas.microsoft.com/office/drawing/2014/main" id="{D5C672C7-9EDB-4303-84CD-292CAE7B5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851" y="2303463"/>
              <a:ext cx="150813" cy="274638"/>
            </a:xfrm>
            <a:custGeom>
              <a:avLst/>
              <a:gdLst>
                <a:gd name="T0" fmla="*/ 239 w 239"/>
                <a:gd name="T1" fmla="*/ 296 h 435"/>
                <a:gd name="T2" fmla="*/ 239 w 239"/>
                <a:gd name="T3" fmla="*/ 11 h 435"/>
                <a:gd name="T4" fmla="*/ 228 w 239"/>
                <a:gd name="T5" fmla="*/ 0 h 435"/>
                <a:gd name="T6" fmla="*/ 10 w 239"/>
                <a:gd name="T7" fmla="*/ 0 h 435"/>
                <a:gd name="T8" fmla="*/ 0 w 239"/>
                <a:gd name="T9" fmla="*/ 11 h 435"/>
                <a:gd name="T10" fmla="*/ 0 w 239"/>
                <a:gd name="T11" fmla="*/ 296 h 435"/>
                <a:gd name="T12" fmla="*/ 10 w 239"/>
                <a:gd name="T13" fmla="*/ 306 h 435"/>
                <a:gd name="T14" fmla="*/ 69 w 239"/>
                <a:gd name="T15" fmla="*/ 306 h 435"/>
                <a:gd name="T16" fmla="*/ 88 w 239"/>
                <a:gd name="T17" fmla="*/ 325 h 435"/>
                <a:gd name="T18" fmla="*/ 88 w 239"/>
                <a:gd name="T19" fmla="*/ 410 h 435"/>
                <a:gd name="T20" fmla="*/ 114 w 239"/>
                <a:gd name="T21" fmla="*/ 435 h 435"/>
                <a:gd name="T22" fmla="*/ 238 w 239"/>
                <a:gd name="T23" fmla="*/ 435 h 435"/>
                <a:gd name="T24" fmla="*/ 232 w 239"/>
                <a:gd name="T25" fmla="*/ 422 h 435"/>
                <a:gd name="T26" fmla="*/ 143 w 239"/>
                <a:gd name="T27" fmla="*/ 422 h 435"/>
                <a:gd name="T28" fmla="*/ 128 w 239"/>
                <a:gd name="T29" fmla="*/ 407 h 435"/>
                <a:gd name="T30" fmla="*/ 128 w 239"/>
                <a:gd name="T31" fmla="*/ 325 h 435"/>
                <a:gd name="T32" fmla="*/ 147 w 239"/>
                <a:gd name="T33" fmla="*/ 306 h 435"/>
                <a:gd name="T34" fmla="*/ 228 w 239"/>
                <a:gd name="T35" fmla="*/ 306 h 435"/>
                <a:gd name="T36" fmla="*/ 239 w 239"/>
                <a:gd name="T37" fmla="*/ 29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9" h="435">
                  <a:moveTo>
                    <a:pt x="239" y="296"/>
                  </a:moveTo>
                  <a:lnTo>
                    <a:pt x="239" y="11"/>
                  </a:lnTo>
                  <a:cubicBezTo>
                    <a:pt x="239" y="5"/>
                    <a:pt x="234" y="0"/>
                    <a:pt x="228" y="0"/>
                  </a:cubicBezTo>
                  <a:lnTo>
                    <a:pt x="10" y="0"/>
                  </a:lnTo>
                  <a:cubicBezTo>
                    <a:pt x="4" y="0"/>
                    <a:pt x="0" y="5"/>
                    <a:pt x="0" y="11"/>
                  </a:cubicBezTo>
                  <a:lnTo>
                    <a:pt x="0" y="296"/>
                  </a:lnTo>
                  <a:cubicBezTo>
                    <a:pt x="0" y="301"/>
                    <a:pt x="4" y="306"/>
                    <a:pt x="10" y="306"/>
                  </a:cubicBezTo>
                  <a:lnTo>
                    <a:pt x="69" y="306"/>
                  </a:lnTo>
                  <a:cubicBezTo>
                    <a:pt x="79" y="306"/>
                    <a:pt x="88" y="315"/>
                    <a:pt x="88" y="325"/>
                  </a:cubicBezTo>
                  <a:lnTo>
                    <a:pt x="88" y="410"/>
                  </a:lnTo>
                  <a:cubicBezTo>
                    <a:pt x="88" y="424"/>
                    <a:pt x="99" y="435"/>
                    <a:pt x="114" y="435"/>
                  </a:cubicBezTo>
                  <a:lnTo>
                    <a:pt x="238" y="435"/>
                  </a:lnTo>
                  <a:lnTo>
                    <a:pt x="232" y="422"/>
                  </a:lnTo>
                  <a:lnTo>
                    <a:pt x="143" y="422"/>
                  </a:lnTo>
                  <a:cubicBezTo>
                    <a:pt x="135" y="422"/>
                    <a:pt x="128" y="415"/>
                    <a:pt x="128" y="407"/>
                  </a:cubicBezTo>
                  <a:lnTo>
                    <a:pt x="128" y="325"/>
                  </a:lnTo>
                  <a:cubicBezTo>
                    <a:pt x="128" y="315"/>
                    <a:pt x="136" y="306"/>
                    <a:pt x="147" y="306"/>
                  </a:cubicBezTo>
                  <a:lnTo>
                    <a:pt x="228" y="306"/>
                  </a:lnTo>
                  <a:cubicBezTo>
                    <a:pt x="234" y="306"/>
                    <a:pt x="239" y="301"/>
                    <a:pt x="239" y="296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26">
              <a:extLst>
                <a:ext uri="{FF2B5EF4-FFF2-40B4-BE49-F238E27FC236}">
                  <a16:creationId xmlns:a16="http://schemas.microsoft.com/office/drawing/2014/main" id="{F9C9FB0A-3E8C-48AF-9B12-835D3F77C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1" y="2311400"/>
              <a:ext cx="136525" cy="96838"/>
            </a:xfrm>
            <a:custGeom>
              <a:avLst/>
              <a:gdLst>
                <a:gd name="T0" fmla="*/ 212 w 216"/>
                <a:gd name="T1" fmla="*/ 154 h 154"/>
                <a:gd name="T2" fmla="*/ 5 w 216"/>
                <a:gd name="T3" fmla="*/ 154 h 154"/>
                <a:gd name="T4" fmla="*/ 0 w 216"/>
                <a:gd name="T5" fmla="*/ 149 h 154"/>
                <a:gd name="T6" fmla="*/ 0 w 216"/>
                <a:gd name="T7" fmla="*/ 5 h 154"/>
                <a:gd name="T8" fmla="*/ 5 w 216"/>
                <a:gd name="T9" fmla="*/ 0 h 154"/>
                <a:gd name="T10" fmla="*/ 212 w 216"/>
                <a:gd name="T11" fmla="*/ 0 h 154"/>
                <a:gd name="T12" fmla="*/ 216 w 216"/>
                <a:gd name="T13" fmla="*/ 5 h 154"/>
                <a:gd name="T14" fmla="*/ 216 w 216"/>
                <a:gd name="T15" fmla="*/ 149 h 154"/>
                <a:gd name="T16" fmla="*/ 212 w 216"/>
                <a:gd name="T1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54">
                  <a:moveTo>
                    <a:pt x="212" y="154"/>
                  </a:moveTo>
                  <a:lnTo>
                    <a:pt x="5" y="154"/>
                  </a:lnTo>
                  <a:cubicBezTo>
                    <a:pt x="2" y="154"/>
                    <a:pt x="0" y="151"/>
                    <a:pt x="0" y="149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lnTo>
                    <a:pt x="212" y="0"/>
                  </a:lnTo>
                  <a:cubicBezTo>
                    <a:pt x="214" y="0"/>
                    <a:pt x="216" y="2"/>
                    <a:pt x="216" y="5"/>
                  </a:cubicBezTo>
                  <a:lnTo>
                    <a:pt x="216" y="149"/>
                  </a:lnTo>
                  <a:cubicBezTo>
                    <a:pt x="216" y="151"/>
                    <a:pt x="214" y="154"/>
                    <a:pt x="212" y="154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927">
              <a:extLst>
                <a:ext uri="{FF2B5EF4-FFF2-40B4-BE49-F238E27FC236}">
                  <a16:creationId xmlns:a16="http://schemas.microsoft.com/office/drawing/2014/main" id="{19E73D7F-25AE-4294-847C-31E739997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1" y="2360613"/>
              <a:ext cx="19050" cy="4127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928">
              <a:extLst>
                <a:ext uri="{FF2B5EF4-FFF2-40B4-BE49-F238E27FC236}">
                  <a16:creationId xmlns:a16="http://schemas.microsoft.com/office/drawing/2014/main" id="{6BD39081-50C2-45CF-A486-858EB842F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976" y="2224088"/>
              <a:ext cx="19050" cy="177800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929">
              <a:extLst>
                <a:ext uri="{FF2B5EF4-FFF2-40B4-BE49-F238E27FC236}">
                  <a16:creationId xmlns:a16="http://schemas.microsoft.com/office/drawing/2014/main" id="{276A5069-6894-4DF0-82BE-80BBE82E1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901" y="2381250"/>
              <a:ext cx="20638" cy="20638"/>
            </a:xfrm>
            <a:prstGeom prst="rect">
              <a:avLst/>
            </a:prstGeom>
            <a:solidFill>
              <a:srgbClr val="FEC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930">
              <a:extLst>
                <a:ext uri="{FF2B5EF4-FFF2-40B4-BE49-F238E27FC236}">
                  <a16:creationId xmlns:a16="http://schemas.microsoft.com/office/drawing/2014/main" id="{B96AEDBA-CE51-4089-A1C9-53BC1BBA6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814" y="2268538"/>
              <a:ext cx="19050" cy="133350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931">
              <a:extLst>
                <a:ext uri="{FF2B5EF4-FFF2-40B4-BE49-F238E27FC236}">
                  <a16:creationId xmlns:a16="http://schemas.microsoft.com/office/drawing/2014/main" id="{9EFB1C22-EB98-4C1C-B60C-2CDBA1518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17763"/>
              <a:ext cx="82550" cy="63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932">
              <a:extLst>
                <a:ext uri="{FF2B5EF4-FFF2-40B4-BE49-F238E27FC236}">
                  <a16:creationId xmlns:a16="http://schemas.microsoft.com/office/drawing/2014/main" id="{0858E61D-A02E-4648-BCBB-7A913C035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28875"/>
              <a:ext cx="82550" cy="79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933">
              <a:extLst>
                <a:ext uri="{FF2B5EF4-FFF2-40B4-BE49-F238E27FC236}">
                  <a16:creationId xmlns:a16="http://schemas.microsoft.com/office/drawing/2014/main" id="{9009E976-EE98-43D8-A88C-21EE23CB2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39988"/>
              <a:ext cx="63500" cy="79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934">
              <a:extLst>
                <a:ext uri="{FF2B5EF4-FFF2-40B4-BE49-F238E27FC236}">
                  <a16:creationId xmlns:a16="http://schemas.microsoft.com/office/drawing/2014/main" id="{D0871FC8-6394-4420-99E2-53EB4175F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464" y="2171700"/>
              <a:ext cx="23813" cy="23813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935">
              <a:extLst>
                <a:ext uri="{FF2B5EF4-FFF2-40B4-BE49-F238E27FC236}">
                  <a16:creationId xmlns:a16="http://schemas.microsoft.com/office/drawing/2014/main" id="{852F1B4A-740D-474B-8BC7-01ED3706B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289" y="2163763"/>
              <a:ext cx="22225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36">
              <a:extLst>
                <a:ext uri="{FF2B5EF4-FFF2-40B4-BE49-F238E27FC236}">
                  <a16:creationId xmlns:a16="http://schemas.microsoft.com/office/drawing/2014/main" id="{90981A42-6625-4C62-BE7B-68A9DD202B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0739" y="2178050"/>
              <a:ext cx="100013" cy="58738"/>
            </a:xfrm>
            <a:custGeom>
              <a:avLst/>
              <a:gdLst>
                <a:gd name="T0" fmla="*/ 151 w 157"/>
                <a:gd name="T1" fmla="*/ 9 h 92"/>
                <a:gd name="T2" fmla="*/ 147 w 157"/>
                <a:gd name="T3" fmla="*/ 6 h 92"/>
                <a:gd name="T4" fmla="*/ 151 w 157"/>
                <a:gd name="T5" fmla="*/ 2 h 92"/>
                <a:gd name="T6" fmla="*/ 154 w 157"/>
                <a:gd name="T7" fmla="*/ 6 h 92"/>
                <a:gd name="T8" fmla="*/ 151 w 157"/>
                <a:gd name="T9" fmla="*/ 9 h 92"/>
                <a:gd name="T10" fmla="*/ 6 w 157"/>
                <a:gd name="T11" fmla="*/ 89 h 92"/>
                <a:gd name="T12" fmla="*/ 3 w 157"/>
                <a:gd name="T13" fmla="*/ 86 h 92"/>
                <a:gd name="T14" fmla="*/ 6 w 157"/>
                <a:gd name="T15" fmla="*/ 82 h 92"/>
                <a:gd name="T16" fmla="*/ 10 w 157"/>
                <a:gd name="T17" fmla="*/ 86 h 92"/>
                <a:gd name="T18" fmla="*/ 6 w 157"/>
                <a:gd name="T19" fmla="*/ 89 h 92"/>
                <a:gd name="T20" fmla="*/ 151 w 157"/>
                <a:gd name="T21" fmla="*/ 0 h 92"/>
                <a:gd name="T22" fmla="*/ 145 w 157"/>
                <a:gd name="T23" fmla="*/ 6 h 92"/>
                <a:gd name="T24" fmla="*/ 145 w 157"/>
                <a:gd name="T25" fmla="*/ 8 h 92"/>
                <a:gd name="T26" fmla="*/ 11 w 157"/>
                <a:gd name="T27" fmla="*/ 82 h 92"/>
                <a:gd name="T28" fmla="*/ 6 w 157"/>
                <a:gd name="T29" fmla="*/ 80 h 92"/>
                <a:gd name="T30" fmla="*/ 0 w 157"/>
                <a:gd name="T31" fmla="*/ 86 h 92"/>
                <a:gd name="T32" fmla="*/ 6 w 157"/>
                <a:gd name="T33" fmla="*/ 92 h 92"/>
                <a:gd name="T34" fmla="*/ 12 w 157"/>
                <a:gd name="T35" fmla="*/ 86 h 92"/>
                <a:gd name="T36" fmla="*/ 12 w 157"/>
                <a:gd name="T37" fmla="*/ 84 h 92"/>
                <a:gd name="T38" fmla="*/ 146 w 157"/>
                <a:gd name="T39" fmla="*/ 10 h 92"/>
                <a:gd name="T40" fmla="*/ 151 w 157"/>
                <a:gd name="T41" fmla="*/ 12 h 92"/>
                <a:gd name="T42" fmla="*/ 157 w 157"/>
                <a:gd name="T43" fmla="*/ 6 h 92"/>
                <a:gd name="T44" fmla="*/ 151 w 157"/>
                <a:gd name="T4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92">
                  <a:moveTo>
                    <a:pt x="151" y="9"/>
                  </a:moveTo>
                  <a:cubicBezTo>
                    <a:pt x="149" y="9"/>
                    <a:pt x="147" y="8"/>
                    <a:pt x="147" y="6"/>
                  </a:cubicBezTo>
                  <a:cubicBezTo>
                    <a:pt x="147" y="4"/>
                    <a:pt x="149" y="2"/>
                    <a:pt x="151" y="2"/>
                  </a:cubicBezTo>
                  <a:cubicBezTo>
                    <a:pt x="152" y="2"/>
                    <a:pt x="154" y="4"/>
                    <a:pt x="154" y="6"/>
                  </a:cubicBezTo>
                  <a:cubicBezTo>
                    <a:pt x="154" y="8"/>
                    <a:pt x="152" y="9"/>
                    <a:pt x="151" y="9"/>
                  </a:cubicBezTo>
                  <a:close/>
                  <a:moveTo>
                    <a:pt x="6" y="89"/>
                  </a:moveTo>
                  <a:cubicBezTo>
                    <a:pt x="4" y="89"/>
                    <a:pt x="3" y="88"/>
                    <a:pt x="3" y="86"/>
                  </a:cubicBezTo>
                  <a:cubicBezTo>
                    <a:pt x="3" y="84"/>
                    <a:pt x="4" y="82"/>
                    <a:pt x="6" y="82"/>
                  </a:cubicBezTo>
                  <a:cubicBezTo>
                    <a:pt x="8" y="82"/>
                    <a:pt x="10" y="84"/>
                    <a:pt x="10" y="86"/>
                  </a:cubicBezTo>
                  <a:cubicBezTo>
                    <a:pt x="10" y="88"/>
                    <a:pt x="8" y="89"/>
                    <a:pt x="6" y="89"/>
                  </a:cubicBezTo>
                  <a:close/>
                  <a:moveTo>
                    <a:pt x="151" y="0"/>
                  </a:moveTo>
                  <a:cubicBezTo>
                    <a:pt x="147" y="0"/>
                    <a:pt x="145" y="2"/>
                    <a:pt x="145" y="6"/>
                  </a:cubicBezTo>
                  <a:cubicBezTo>
                    <a:pt x="145" y="6"/>
                    <a:pt x="145" y="7"/>
                    <a:pt x="145" y="8"/>
                  </a:cubicBezTo>
                  <a:lnTo>
                    <a:pt x="11" y="82"/>
                  </a:lnTo>
                  <a:cubicBezTo>
                    <a:pt x="10" y="81"/>
                    <a:pt x="8" y="80"/>
                    <a:pt x="6" y="80"/>
                  </a:cubicBezTo>
                  <a:cubicBezTo>
                    <a:pt x="3" y="80"/>
                    <a:pt x="0" y="82"/>
                    <a:pt x="0" y="86"/>
                  </a:cubicBezTo>
                  <a:cubicBezTo>
                    <a:pt x="0" y="89"/>
                    <a:pt x="3" y="92"/>
                    <a:pt x="6" y="92"/>
                  </a:cubicBezTo>
                  <a:cubicBezTo>
                    <a:pt x="10" y="92"/>
                    <a:pt x="12" y="89"/>
                    <a:pt x="12" y="86"/>
                  </a:cubicBezTo>
                  <a:cubicBezTo>
                    <a:pt x="12" y="85"/>
                    <a:pt x="12" y="85"/>
                    <a:pt x="12" y="84"/>
                  </a:cubicBezTo>
                  <a:lnTo>
                    <a:pt x="146" y="10"/>
                  </a:lnTo>
                  <a:cubicBezTo>
                    <a:pt x="147" y="11"/>
                    <a:pt x="149" y="12"/>
                    <a:pt x="151" y="12"/>
                  </a:cubicBezTo>
                  <a:cubicBezTo>
                    <a:pt x="154" y="12"/>
                    <a:pt x="157" y="9"/>
                    <a:pt x="157" y="6"/>
                  </a:cubicBezTo>
                  <a:cubicBezTo>
                    <a:pt x="157" y="2"/>
                    <a:pt x="154" y="0"/>
                    <a:pt x="1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37">
              <a:extLst>
                <a:ext uri="{FF2B5EF4-FFF2-40B4-BE49-F238E27FC236}">
                  <a16:creationId xmlns:a16="http://schemas.microsoft.com/office/drawing/2014/main" id="{2B4D7699-5227-4F42-8ECE-335D9003B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4226" y="2171700"/>
              <a:ext cx="14288" cy="107950"/>
            </a:xfrm>
            <a:custGeom>
              <a:avLst/>
              <a:gdLst>
                <a:gd name="T0" fmla="*/ 18 w 24"/>
                <a:gd name="T1" fmla="*/ 168 h 170"/>
                <a:gd name="T2" fmla="*/ 15 w 24"/>
                <a:gd name="T3" fmla="*/ 164 h 170"/>
                <a:gd name="T4" fmla="*/ 18 w 24"/>
                <a:gd name="T5" fmla="*/ 161 h 170"/>
                <a:gd name="T6" fmla="*/ 21 w 24"/>
                <a:gd name="T7" fmla="*/ 164 h 170"/>
                <a:gd name="T8" fmla="*/ 18 w 24"/>
                <a:gd name="T9" fmla="*/ 168 h 170"/>
                <a:gd name="T10" fmla="*/ 2 w 24"/>
                <a:gd name="T11" fmla="*/ 6 h 170"/>
                <a:gd name="T12" fmla="*/ 6 w 24"/>
                <a:gd name="T13" fmla="*/ 2 h 170"/>
                <a:gd name="T14" fmla="*/ 9 w 24"/>
                <a:gd name="T15" fmla="*/ 6 h 170"/>
                <a:gd name="T16" fmla="*/ 6 w 24"/>
                <a:gd name="T17" fmla="*/ 9 h 170"/>
                <a:gd name="T18" fmla="*/ 2 w 24"/>
                <a:gd name="T19" fmla="*/ 6 h 170"/>
                <a:gd name="T20" fmla="*/ 19 w 24"/>
                <a:gd name="T21" fmla="*/ 158 h 170"/>
                <a:gd name="T22" fmla="*/ 7 w 24"/>
                <a:gd name="T23" fmla="*/ 11 h 170"/>
                <a:gd name="T24" fmla="*/ 12 w 24"/>
                <a:gd name="T25" fmla="*/ 6 h 170"/>
                <a:gd name="T26" fmla="*/ 6 w 24"/>
                <a:gd name="T27" fmla="*/ 0 h 170"/>
                <a:gd name="T28" fmla="*/ 0 w 24"/>
                <a:gd name="T29" fmla="*/ 6 h 170"/>
                <a:gd name="T30" fmla="*/ 5 w 24"/>
                <a:gd name="T31" fmla="*/ 11 h 170"/>
                <a:gd name="T32" fmla="*/ 16 w 24"/>
                <a:gd name="T33" fmla="*/ 159 h 170"/>
                <a:gd name="T34" fmla="*/ 12 w 24"/>
                <a:gd name="T35" fmla="*/ 164 h 170"/>
                <a:gd name="T36" fmla="*/ 18 w 24"/>
                <a:gd name="T37" fmla="*/ 170 h 170"/>
                <a:gd name="T38" fmla="*/ 24 w 24"/>
                <a:gd name="T39" fmla="*/ 164 h 170"/>
                <a:gd name="T40" fmla="*/ 19 w 24"/>
                <a:gd name="T41" fmla="*/ 15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70">
                  <a:moveTo>
                    <a:pt x="18" y="168"/>
                  </a:moveTo>
                  <a:cubicBezTo>
                    <a:pt x="16" y="168"/>
                    <a:pt x="15" y="166"/>
                    <a:pt x="15" y="164"/>
                  </a:cubicBezTo>
                  <a:cubicBezTo>
                    <a:pt x="15" y="162"/>
                    <a:pt x="16" y="161"/>
                    <a:pt x="18" y="161"/>
                  </a:cubicBezTo>
                  <a:cubicBezTo>
                    <a:pt x="20" y="161"/>
                    <a:pt x="21" y="162"/>
                    <a:pt x="21" y="164"/>
                  </a:cubicBezTo>
                  <a:cubicBezTo>
                    <a:pt x="21" y="166"/>
                    <a:pt x="20" y="168"/>
                    <a:pt x="18" y="168"/>
                  </a:cubicBezTo>
                  <a:close/>
                  <a:moveTo>
                    <a:pt x="2" y="6"/>
                  </a:moveTo>
                  <a:cubicBezTo>
                    <a:pt x="2" y="4"/>
                    <a:pt x="4" y="2"/>
                    <a:pt x="6" y="2"/>
                  </a:cubicBezTo>
                  <a:cubicBezTo>
                    <a:pt x="7" y="2"/>
                    <a:pt x="9" y="4"/>
                    <a:pt x="9" y="6"/>
                  </a:cubicBezTo>
                  <a:cubicBezTo>
                    <a:pt x="9" y="7"/>
                    <a:pt x="7" y="9"/>
                    <a:pt x="6" y="9"/>
                  </a:cubicBezTo>
                  <a:cubicBezTo>
                    <a:pt x="4" y="9"/>
                    <a:pt x="2" y="7"/>
                    <a:pt x="2" y="6"/>
                  </a:cubicBezTo>
                  <a:close/>
                  <a:moveTo>
                    <a:pt x="19" y="158"/>
                  </a:moveTo>
                  <a:lnTo>
                    <a:pt x="7" y="11"/>
                  </a:lnTo>
                  <a:cubicBezTo>
                    <a:pt x="10" y="10"/>
                    <a:pt x="12" y="8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lnTo>
                    <a:pt x="16" y="159"/>
                  </a:lnTo>
                  <a:cubicBezTo>
                    <a:pt x="14" y="159"/>
                    <a:pt x="12" y="162"/>
                    <a:pt x="12" y="164"/>
                  </a:cubicBezTo>
                  <a:cubicBezTo>
                    <a:pt x="12" y="168"/>
                    <a:pt x="15" y="170"/>
                    <a:pt x="18" y="170"/>
                  </a:cubicBezTo>
                  <a:cubicBezTo>
                    <a:pt x="21" y="170"/>
                    <a:pt x="24" y="168"/>
                    <a:pt x="24" y="164"/>
                  </a:cubicBezTo>
                  <a:cubicBezTo>
                    <a:pt x="24" y="161"/>
                    <a:pt x="22" y="159"/>
                    <a:pt x="19" y="15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38">
              <a:extLst>
                <a:ext uri="{FF2B5EF4-FFF2-40B4-BE49-F238E27FC236}">
                  <a16:creationId xmlns:a16="http://schemas.microsoft.com/office/drawing/2014/main" id="{B99D682F-0750-49B3-9BAB-04E539F2C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201" y="2197100"/>
              <a:ext cx="360363" cy="385763"/>
            </a:xfrm>
            <a:custGeom>
              <a:avLst/>
              <a:gdLst>
                <a:gd name="T0" fmla="*/ 479 w 569"/>
                <a:gd name="T1" fmla="*/ 447 h 608"/>
                <a:gd name="T2" fmla="*/ 540 w 569"/>
                <a:gd name="T3" fmla="*/ 198 h 608"/>
                <a:gd name="T4" fmla="*/ 233 w 569"/>
                <a:gd name="T5" fmla="*/ 41 h 608"/>
                <a:gd name="T6" fmla="*/ 193 w 569"/>
                <a:gd name="T7" fmla="*/ 57 h 608"/>
                <a:gd name="T8" fmla="*/ 114 w 569"/>
                <a:gd name="T9" fmla="*/ 59 h 608"/>
                <a:gd name="T10" fmla="*/ 23 w 569"/>
                <a:gd name="T11" fmla="*/ 235 h 608"/>
                <a:gd name="T12" fmla="*/ 65 w 569"/>
                <a:gd name="T13" fmla="*/ 298 h 608"/>
                <a:gd name="T14" fmla="*/ 75 w 569"/>
                <a:gd name="T15" fmla="*/ 348 h 608"/>
                <a:gd name="T16" fmla="*/ 296 w 569"/>
                <a:gd name="T17" fmla="*/ 517 h 608"/>
                <a:gd name="T18" fmla="*/ 299 w 569"/>
                <a:gd name="T19" fmla="*/ 527 h 608"/>
                <a:gd name="T20" fmla="*/ 423 w 569"/>
                <a:gd name="T21" fmla="*/ 591 h 608"/>
                <a:gd name="T22" fmla="*/ 487 w 569"/>
                <a:gd name="T23" fmla="*/ 466 h 608"/>
                <a:gd name="T24" fmla="*/ 479 w 569"/>
                <a:gd name="T25" fmla="*/ 447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608">
                  <a:moveTo>
                    <a:pt x="479" y="447"/>
                  </a:moveTo>
                  <a:cubicBezTo>
                    <a:pt x="542" y="384"/>
                    <a:pt x="569" y="289"/>
                    <a:pt x="540" y="198"/>
                  </a:cubicBezTo>
                  <a:cubicBezTo>
                    <a:pt x="498" y="70"/>
                    <a:pt x="361" y="0"/>
                    <a:pt x="233" y="41"/>
                  </a:cubicBezTo>
                  <a:cubicBezTo>
                    <a:pt x="219" y="45"/>
                    <a:pt x="206" y="51"/>
                    <a:pt x="193" y="57"/>
                  </a:cubicBezTo>
                  <a:cubicBezTo>
                    <a:pt x="168" y="50"/>
                    <a:pt x="141" y="51"/>
                    <a:pt x="114" y="59"/>
                  </a:cubicBezTo>
                  <a:cubicBezTo>
                    <a:pt x="40" y="83"/>
                    <a:pt x="0" y="161"/>
                    <a:pt x="23" y="235"/>
                  </a:cubicBezTo>
                  <a:cubicBezTo>
                    <a:pt x="31" y="260"/>
                    <a:pt x="46" y="281"/>
                    <a:pt x="65" y="298"/>
                  </a:cubicBezTo>
                  <a:cubicBezTo>
                    <a:pt x="66" y="314"/>
                    <a:pt x="70" y="331"/>
                    <a:pt x="75" y="348"/>
                  </a:cubicBezTo>
                  <a:cubicBezTo>
                    <a:pt x="107" y="447"/>
                    <a:pt x="197" y="512"/>
                    <a:pt x="296" y="517"/>
                  </a:cubicBezTo>
                  <a:cubicBezTo>
                    <a:pt x="297" y="520"/>
                    <a:pt x="298" y="524"/>
                    <a:pt x="299" y="527"/>
                  </a:cubicBezTo>
                  <a:cubicBezTo>
                    <a:pt x="315" y="579"/>
                    <a:pt x="371" y="608"/>
                    <a:pt x="423" y="591"/>
                  </a:cubicBezTo>
                  <a:cubicBezTo>
                    <a:pt x="476" y="574"/>
                    <a:pt x="504" y="519"/>
                    <a:pt x="487" y="466"/>
                  </a:cubicBezTo>
                  <a:cubicBezTo>
                    <a:pt x="485" y="459"/>
                    <a:pt x="482" y="453"/>
                    <a:pt x="479" y="447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39">
              <a:extLst>
                <a:ext uri="{FF2B5EF4-FFF2-40B4-BE49-F238E27FC236}">
                  <a16:creationId xmlns:a16="http://schemas.microsoft.com/office/drawing/2014/main" id="{F346E210-0C37-46C0-A280-55ED6A756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789" y="2443163"/>
              <a:ext cx="131763" cy="134938"/>
            </a:xfrm>
            <a:custGeom>
              <a:avLst/>
              <a:gdLst>
                <a:gd name="T0" fmla="*/ 6 w 206"/>
                <a:gd name="T1" fmla="*/ 47 h 213"/>
                <a:gd name="T2" fmla="*/ 0 w 206"/>
                <a:gd name="T3" fmla="*/ 107 h 213"/>
                <a:gd name="T4" fmla="*/ 92 w 206"/>
                <a:gd name="T5" fmla="*/ 130 h 213"/>
                <a:gd name="T6" fmla="*/ 95 w 206"/>
                <a:gd name="T7" fmla="*/ 140 h 213"/>
                <a:gd name="T8" fmla="*/ 104 w 206"/>
                <a:gd name="T9" fmla="*/ 161 h 213"/>
                <a:gd name="T10" fmla="*/ 105 w 206"/>
                <a:gd name="T11" fmla="*/ 159 h 213"/>
                <a:gd name="T12" fmla="*/ 105 w 206"/>
                <a:gd name="T13" fmla="*/ 163 h 213"/>
                <a:gd name="T14" fmla="*/ 202 w 206"/>
                <a:gd name="T15" fmla="*/ 208 h 213"/>
                <a:gd name="T16" fmla="*/ 206 w 206"/>
                <a:gd name="T17" fmla="*/ 33 h 213"/>
                <a:gd name="T18" fmla="*/ 114 w 206"/>
                <a:gd name="T19" fmla="*/ 0 h 213"/>
                <a:gd name="T20" fmla="*/ 6 w 206"/>
                <a:gd name="T21" fmla="*/ 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13">
                  <a:moveTo>
                    <a:pt x="6" y="47"/>
                  </a:moveTo>
                  <a:lnTo>
                    <a:pt x="0" y="107"/>
                  </a:lnTo>
                  <a:cubicBezTo>
                    <a:pt x="29" y="120"/>
                    <a:pt x="60" y="128"/>
                    <a:pt x="92" y="130"/>
                  </a:cubicBezTo>
                  <a:cubicBezTo>
                    <a:pt x="93" y="133"/>
                    <a:pt x="94" y="137"/>
                    <a:pt x="95" y="140"/>
                  </a:cubicBezTo>
                  <a:cubicBezTo>
                    <a:pt x="97" y="148"/>
                    <a:pt x="100" y="155"/>
                    <a:pt x="104" y="161"/>
                  </a:cubicBezTo>
                  <a:lnTo>
                    <a:pt x="105" y="159"/>
                  </a:lnTo>
                  <a:lnTo>
                    <a:pt x="105" y="163"/>
                  </a:lnTo>
                  <a:cubicBezTo>
                    <a:pt x="126" y="195"/>
                    <a:pt x="163" y="213"/>
                    <a:pt x="202" y="208"/>
                  </a:cubicBezTo>
                  <a:lnTo>
                    <a:pt x="206" y="33"/>
                  </a:lnTo>
                  <a:lnTo>
                    <a:pt x="114" y="0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40">
              <a:extLst>
                <a:ext uri="{FF2B5EF4-FFF2-40B4-BE49-F238E27FC236}">
                  <a16:creationId xmlns:a16="http://schemas.microsoft.com/office/drawing/2014/main" id="{045D6C58-CE4E-4CE0-B7E9-36C14406B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6" y="2238375"/>
              <a:ext cx="80963" cy="30163"/>
            </a:xfrm>
            <a:custGeom>
              <a:avLst/>
              <a:gdLst>
                <a:gd name="T0" fmla="*/ 0 w 127"/>
                <a:gd name="T1" fmla="*/ 30 h 47"/>
                <a:gd name="T2" fmla="*/ 27 w 127"/>
                <a:gd name="T3" fmla="*/ 7 h 47"/>
                <a:gd name="T4" fmla="*/ 42 w 127"/>
                <a:gd name="T5" fmla="*/ 0 h 47"/>
                <a:gd name="T6" fmla="*/ 127 w 127"/>
                <a:gd name="T7" fmla="*/ 4 h 47"/>
                <a:gd name="T8" fmla="*/ 125 w 127"/>
                <a:gd name="T9" fmla="*/ 8 h 47"/>
                <a:gd name="T10" fmla="*/ 115 w 127"/>
                <a:gd name="T11" fmla="*/ 15 h 47"/>
                <a:gd name="T12" fmla="*/ 89 w 127"/>
                <a:gd name="T13" fmla="*/ 15 h 47"/>
                <a:gd name="T14" fmla="*/ 94 w 127"/>
                <a:gd name="T15" fmla="*/ 29 h 47"/>
                <a:gd name="T16" fmla="*/ 91 w 127"/>
                <a:gd name="T17" fmla="*/ 39 h 47"/>
                <a:gd name="T18" fmla="*/ 82 w 127"/>
                <a:gd name="T19" fmla="*/ 45 h 47"/>
                <a:gd name="T20" fmla="*/ 77 w 127"/>
                <a:gd name="T21" fmla="*/ 46 h 47"/>
                <a:gd name="T22" fmla="*/ 51 w 127"/>
                <a:gd name="T23" fmla="*/ 43 h 47"/>
                <a:gd name="T24" fmla="*/ 55 w 127"/>
                <a:gd name="T25" fmla="*/ 33 h 47"/>
                <a:gd name="T26" fmla="*/ 24 w 127"/>
                <a:gd name="T27" fmla="*/ 47 h 47"/>
                <a:gd name="T28" fmla="*/ 0 w 127"/>
                <a:gd name="T29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47">
                  <a:moveTo>
                    <a:pt x="0" y="30"/>
                  </a:moveTo>
                  <a:lnTo>
                    <a:pt x="27" y="7"/>
                  </a:lnTo>
                  <a:cubicBezTo>
                    <a:pt x="31" y="3"/>
                    <a:pt x="36" y="0"/>
                    <a:pt x="42" y="0"/>
                  </a:cubicBezTo>
                  <a:lnTo>
                    <a:pt x="127" y="4"/>
                  </a:lnTo>
                  <a:lnTo>
                    <a:pt x="125" y="8"/>
                  </a:lnTo>
                  <a:cubicBezTo>
                    <a:pt x="124" y="13"/>
                    <a:pt x="120" y="15"/>
                    <a:pt x="115" y="15"/>
                  </a:cubicBezTo>
                  <a:lnTo>
                    <a:pt x="89" y="15"/>
                  </a:lnTo>
                  <a:lnTo>
                    <a:pt x="94" y="29"/>
                  </a:lnTo>
                  <a:cubicBezTo>
                    <a:pt x="95" y="33"/>
                    <a:pt x="94" y="37"/>
                    <a:pt x="91" y="39"/>
                  </a:cubicBezTo>
                  <a:lnTo>
                    <a:pt x="82" y="45"/>
                  </a:lnTo>
                  <a:cubicBezTo>
                    <a:pt x="81" y="46"/>
                    <a:pt x="79" y="46"/>
                    <a:pt x="77" y="46"/>
                  </a:cubicBezTo>
                  <a:lnTo>
                    <a:pt x="51" y="43"/>
                  </a:lnTo>
                  <a:lnTo>
                    <a:pt x="55" y="33"/>
                  </a:lnTo>
                  <a:lnTo>
                    <a:pt x="24" y="4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41">
              <a:extLst>
                <a:ext uri="{FF2B5EF4-FFF2-40B4-BE49-F238E27FC236}">
                  <a16:creationId xmlns:a16="http://schemas.microsoft.com/office/drawing/2014/main" id="{AA2C2479-F24D-4CD6-91FD-FDCBEBFF6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6" y="2236788"/>
              <a:ext cx="80963" cy="23813"/>
            </a:xfrm>
            <a:custGeom>
              <a:avLst/>
              <a:gdLst>
                <a:gd name="T0" fmla="*/ 27 w 127"/>
                <a:gd name="T1" fmla="*/ 6 h 38"/>
                <a:gd name="T2" fmla="*/ 0 w 127"/>
                <a:gd name="T3" fmla="*/ 33 h 38"/>
                <a:gd name="T4" fmla="*/ 19 w 127"/>
                <a:gd name="T5" fmla="*/ 38 h 38"/>
                <a:gd name="T6" fmla="*/ 49 w 127"/>
                <a:gd name="T7" fmla="*/ 18 h 38"/>
                <a:gd name="T8" fmla="*/ 79 w 127"/>
                <a:gd name="T9" fmla="*/ 10 h 38"/>
                <a:gd name="T10" fmla="*/ 124 w 127"/>
                <a:gd name="T11" fmla="*/ 13 h 38"/>
                <a:gd name="T12" fmla="*/ 125 w 127"/>
                <a:gd name="T13" fmla="*/ 11 h 38"/>
                <a:gd name="T14" fmla="*/ 127 w 127"/>
                <a:gd name="T15" fmla="*/ 7 h 38"/>
                <a:gd name="T16" fmla="*/ 41 w 127"/>
                <a:gd name="T17" fmla="*/ 1 h 38"/>
                <a:gd name="T18" fmla="*/ 27 w 127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8">
                  <a:moveTo>
                    <a:pt x="27" y="6"/>
                  </a:moveTo>
                  <a:lnTo>
                    <a:pt x="0" y="33"/>
                  </a:lnTo>
                  <a:lnTo>
                    <a:pt x="19" y="38"/>
                  </a:lnTo>
                  <a:lnTo>
                    <a:pt x="49" y="18"/>
                  </a:lnTo>
                  <a:cubicBezTo>
                    <a:pt x="58" y="12"/>
                    <a:pt x="68" y="10"/>
                    <a:pt x="79" y="10"/>
                  </a:cubicBezTo>
                  <a:lnTo>
                    <a:pt x="124" y="13"/>
                  </a:lnTo>
                  <a:cubicBezTo>
                    <a:pt x="125" y="12"/>
                    <a:pt x="125" y="12"/>
                    <a:pt x="125" y="11"/>
                  </a:cubicBezTo>
                  <a:lnTo>
                    <a:pt x="127" y="7"/>
                  </a:lnTo>
                  <a:lnTo>
                    <a:pt x="41" y="1"/>
                  </a:lnTo>
                  <a:cubicBezTo>
                    <a:pt x="35" y="0"/>
                    <a:pt x="30" y="2"/>
                    <a:pt x="27" y="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42">
              <a:extLst>
                <a:ext uri="{FF2B5EF4-FFF2-40B4-BE49-F238E27FC236}">
                  <a16:creationId xmlns:a16="http://schemas.microsoft.com/office/drawing/2014/main" id="{8ADB331A-14BB-4CAD-8C23-ECFB81DE3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01" y="2247900"/>
              <a:ext cx="330200" cy="260350"/>
            </a:xfrm>
            <a:custGeom>
              <a:avLst/>
              <a:gdLst>
                <a:gd name="T0" fmla="*/ 493 w 521"/>
                <a:gd name="T1" fmla="*/ 0 h 409"/>
                <a:gd name="T2" fmla="*/ 417 w 521"/>
                <a:gd name="T3" fmla="*/ 54 h 409"/>
                <a:gd name="T4" fmla="*/ 297 w 521"/>
                <a:gd name="T5" fmla="*/ 46 h 409"/>
                <a:gd name="T6" fmla="*/ 297 w 521"/>
                <a:gd name="T7" fmla="*/ 46 h 409"/>
                <a:gd name="T8" fmla="*/ 277 w 521"/>
                <a:gd name="T9" fmla="*/ 35 h 409"/>
                <a:gd name="T10" fmla="*/ 147 w 521"/>
                <a:gd name="T11" fmla="*/ 56 h 409"/>
                <a:gd name="T12" fmla="*/ 147 w 521"/>
                <a:gd name="T13" fmla="*/ 56 h 409"/>
                <a:gd name="T14" fmla="*/ 110 w 521"/>
                <a:gd name="T15" fmla="*/ 64 h 409"/>
                <a:gd name="T16" fmla="*/ 76 w 521"/>
                <a:gd name="T17" fmla="*/ 89 h 409"/>
                <a:gd name="T18" fmla="*/ 9 w 521"/>
                <a:gd name="T19" fmla="*/ 206 h 409"/>
                <a:gd name="T20" fmla="*/ 16 w 521"/>
                <a:gd name="T21" fmla="*/ 252 h 409"/>
                <a:gd name="T22" fmla="*/ 94 w 521"/>
                <a:gd name="T23" fmla="*/ 324 h 409"/>
                <a:gd name="T24" fmla="*/ 122 w 521"/>
                <a:gd name="T25" fmla="*/ 293 h 409"/>
                <a:gd name="T26" fmla="*/ 68 w 521"/>
                <a:gd name="T27" fmla="*/ 223 h 409"/>
                <a:gd name="T28" fmla="*/ 115 w 521"/>
                <a:gd name="T29" fmla="*/ 186 h 409"/>
                <a:gd name="T30" fmla="*/ 144 w 521"/>
                <a:gd name="T31" fmla="*/ 261 h 409"/>
                <a:gd name="T32" fmla="*/ 118 w 521"/>
                <a:gd name="T33" fmla="*/ 386 h 409"/>
                <a:gd name="T34" fmla="*/ 240 w 521"/>
                <a:gd name="T35" fmla="*/ 344 h 409"/>
                <a:gd name="T36" fmla="*/ 344 w 521"/>
                <a:gd name="T37" fmla="*/ 351 h 409"/>
                <a:gd name="T38" fmla="*/ 318 w 521"/>
                <a:gd name="T39" fmla="*/ 244 h 409"/>
                <a:gd name="T40" fmla="*/ 331 w 521"/>
                <a:gd name="T41" fmla="*/ 164 h 409"/>
                <a:gd name="T42" fmla="*/ 328 w 521"/>
                <a:gd name="T43" fmla="*/ 118 h 409"/>
                <a:gd name="T44" fmla="*/ 418 w 521"/>
                <a:gd name="T45" fmla="*/ 115 h 409"/>
                <a:gd name="T46" fmla="*/ 427 w 521"/>
                <a:gd name="T47" fmla="*/ 111 h 409"/>
                <a:gd name="T48" fmla="*/ 521 w 521"/>
                <a:gd name="T49" fmla="*/ 30 h 409"/>
                <a:gd name="T50" fmla="*/ 493 w 521"/>
                <a:gd name="T5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1" h="409">
                  <a:moveTo>
                    <a:pt x="493" y="0"/>
                  </a:moveTo>
                  <a:lnTo>
                    <a:pt x="417" y="54"/>
                  </a:lnTo>
                  <a:lnTo>
                    <a:pt x="297" y="46"/>
                  </a:lnTo>
                  <a:lnTo>
                    <a:pt x="297" y="46"/>
                  </a:lnTo>
                  <a:cubicBezTo>
                    <a:pt x="294" y="39"/>
                    <a:pt x="285" y="34"/>
                    <a:pt x="277" y="35"/>
                  </a:cubicBezTo>
                  <a:lnTo>
                    <a:pt x="147" y="56"/>
                  </a:lnTo>
                  <a:lnTo>
                    <a:pt x="147" y="56"/>
                  </a:lnTo>
                  <a:lnTo>
                    <a:pt x="110" y="64"/>
                  </a:lnTo>
                  <a:cubicBezTo>
                    <a:pt x="95" y="67"/>
                    <a:pt x="83" y="76"/>
                    <a:pt x="76" y="89"/>
                  </a:cubicBezTo>
                  <a:lnTo>
                    <a:pt x="9" y="206"/>
                  </a:lnTo>
                  <a:cubicBezTo>
                    <a:pt x="0" y="221"/>
                    <a:pt x="3" y="240"/>
                    <a:pt x="16" y="252"/>
                  </a:cubicBezTo>
                  <a:lnTo>
                    <a:pt x="94" y="324"/>
                  </a:lnTo>
                  <a:cubicBezTo>
                    <a:pt x="94" y="324"/>
                    <a:pt x="111" y="323"/>
                    <a:pt x="122" y="293"/>
                  </a:cubicBezTo>
                  <a:cubicBezTo>
                    <a:pt x="122" y="293"/>
                    <a:pt x="68" y="223"/>
                    <a:pt x="68" y="223"/>
                  </a:cubicBezTo>
                  <a:lnTo>
                    <a:pt x="115" y="186"/>
                  </a:lnTo>
                  <a:cubicBezTo>
                    <a:pt x="121" y="205"/>
                    <a:pt x="133" y="236"/>
                    <a:pt x="144" y="261"/>
                  </a:cubicBezTo>
                  <a:cubicBezTo>
                    <a:pt x="127" y="293"/>
                    <a:pt x="118" y="386"/>
                    <a:pt x="118" y="386"/>
                  </a:cubicBezTo>
                  <a:cubicBezTo>
                    <a:pt x="118" y="386"/>
                    <a:pt x="196" y="409"/>
                    <a:pt x="240" y="344"/>
                  </a:cubicBezTo>
                  <a:cubicBezTo>
                    <a:pt x="273" y="365"/>
                    <a:pt x="344" y="351"/>
                    <a:pt x="344" y="351"/>
                  </a:cubicBezTo>
                  <a:cubicBezTo>
                    <a:pt x="344" y="351"/>
                    <a:pt x="317" y="278"/>
                    <a:pt x="318" y="244"/>
                  </a:cubicBezTo>
                  <a:cubicBezTo>
                    <a:pt x="319" y="223"/>
                    <a:pt x="326" y="188"/>
                    <a:pt x="331" y="164"/>
                  </a:cubicBezTo>
                  <a:cubicBezTo>
                    <a:pt x="335" y="149"/>
                    <a:pt x="334" y="133"/>
                    <a:pt x="328" y="118"/>
                  </a:cubicBezTo>
                  <a:lnTo>
                    <a:pt x="418" y="115"/>
                  </a:lnTo>
                  <a:cubicBezTo>
                    <a:pt x="421" y="115"/>
                    <a:pt x="425" y="113"/>
                    <a:pt x="427" y="111"/>
                  </a:cubicBezTo>
                  <a:lnTo>
                    <a:pt x="521" y="30"/>
                  </a:lnTo>
                  <a:cubicBezTo>
                    <a:pt x="521" y="10"/>
                    <a:pt x="493" y="0"/>
                    <a:pt x="493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943">
              <a:extLst>
                <a:ext uri="{FF2B5EF4-FFF2-40B4-BE49-F238E27FC236}">
                  <a16:creationId xmlns:a16="http://schemas.microsoft.com/office/drawing/2014/main" id="{9CCD2C46-C760-40B2-B92F-50A598336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926" y="2290763"/>
              <a:ext cx="20638" cy="30163"/>
            </a:xfrm>
            <a:custGeom>
              <a:avLst/>
              <a:gdLst>
                <a:gd name="T0" fmla="*/ 0 w 33"/>
                <a:gd name="T1" fmla="*/ 19 h 47"/>
                <a:gd name="T2" fmla="*/ 7 w 33"/>
                <a:gd name="T3" fmla="*/ 47 h 47"/>
                <a:gd name="T4" fmla="*/ 15 w 33"/>
                <a:gd name="T5" fmla="*/ 28 h 47"/>
                <a:gd name="T6" fmla="*/ 33 w 33"/>
                <a:gd name="T7" fmla="*/ 26 h 47"/>
                <a:gd name="T8" fmla="*/ 9 w 33"/>
                <a:gd name="T9" fmla="*/ 0 h 47"/>
                <a:gd name="T10" fmla="*/ 0 w 33"/>
                <a:gd name="T11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7">
                  <a:moveTo>
                    <a:pt x="0" y="19"/>
                  </a:moveTo>
                  <a:cubicBezTo>
                    <a:pt x="0" y="19"/>
                    <a:pt x="5" y="39"/>
                    <a:pt x="7" y="47"/>
                  </a:cubicBezTo>
                  <a:cubicBezTo>
                    <a:pt x="11" y="36"/>
                    <a:pt x="15" y="28"/>
                    <a:pt x="15" y="28"/>
                  </a:cubicBezTo>
                  <a:lnTo>
                    <a:pt x="33" y="26"/>
                  </a:lnTo>
                  <a:lnTo>
                    <a:pt x="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44">
              <a:extLst>
                <a:ext uri="{FF2B5EF4-FFF2-40B4-BE49-F238E27FC236}">
                  <a16:creationId xmlns:a16="http://schemas.microsoft.com/office/drawing/2014/main" id="{1DBC3DA6-F607-4F1B-BE8A-7567D0FC6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4" y="2268538"/>
              <a:ext cx="65088" cy="141288"/>
            </a:xfrm>
            <a:custGeom>
              <a:avLst/>
              <a:gdLst>
                <a:gd name="T0" fmla="*/ 0 w 104"/>
                <a:gd name="T1" fmla="*/ 28 h 223"/>
                <a:gd name="T2" fmla="*/ 60 w 104"/>
                <a:gd name="T3" fmla="*/ 131 h 223"/>
                <a:gd name="T4" fmla="*/ 70 w 104"/>
                <a:gd name="T5" fmla="*/ 223 h 223"/>
                <a:gd name="T6" fmla="*/ 103 w 104"/>
                <a:gd name="T7" fmla="*/ 145 h 223"/>
                <a:gd name="T8" fmla="*/ 89 w 104"/>
                <a:gd name="T9" fmla="*/ 54 h 223"/>
                <a:gd name="T10" fmla="*/ 103 w 104"/>
                <a:gd name="T11" fmla="*/ 24 h 223"/>
                <a:gd name="T12" fmla="*/ 81 w 104"/>
                <a:gd name="T13" fmla="*/ 7 h 223"/>
                <a:gd name="T14" fmla="*/ 5 w 104"/>
                <a:gd name="T15" fmla="*/ 0 h 223"/>
                <a:gd name="T16" fmla="*/ 0 w 104"/>
                <a:gd name="T17" fmla="*/ 2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23">
                  <a:moveTo>
                    <a:pt x="0" y="28"/>
                  </a:moveTo>
                  <a:cubicBezTo>
                    <a:pt x="0" y="28"/>
                    <a:pt x="48" y="91"/>
                    <a:pt x="60" y="131"/>
                  </a:cubicBezTo>
                  <a:cubicBezTo>
                    <a:pt x="72" y="171"/>
                    <a:pt x="70" y="223"/>
                    <a:pt x="70" y="223"/>
                  </a:cubicBezTo>
                  <a:cubicBezTo>
                    <a:pt x="70" y="223"/>
                    <a:pt x="103" y="187"/>
                    <a:pt x="103" y="145"/>
                  </a:cubicBezTo>
                  <a:cubicBezTo>
                    <a:pt x="104" y="103"/>
                    <a:pt x="89" y="54"/>
                    <a:pt x="89" y="54"/>
                  </a:cubicBezTo>
                  <a:lnTo>
                    <a:pt x="103" y="24"/>
                  </a:lnTo>
                  <a:lnTo>
                    <a:pt x="81" y="7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45">
              <a:extLst>
                <a:ext uri="{FF2B5EF4-FFF2-40B4-BE49-F238E27FC236}">
                  <a16:creationId xmlns:a16="http://schemas.microsoft.com/office/drawing/2014/main" id="{2EBA9757-1E5E-4B58-8227-1034FB617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64" y="2276475"/>
              <a:ext cx="6350" cy="12700"/>
            </a:xfrm>
            <a:custGeom>
              <a:avLst/>
              <a:gdLst>
                <a:gd name="T0" fmla="*/ 5 w 11"/>
                <a:gd name="T1" fmla="*/ 18 h 18"/>
                <a:gd name="T2" fmla="*/ 11 w 11"/>
                <a:gd name="T3" fmla="*/ 7 h 18"/>
                <a:gd name="T4" fmla="*/ 0 w 11"/>
                <a:gd name="T5" fmla="*/ 0 h 18"/>
                <a:gd name="T6" fmla="*/ 2 w 11"/>
                <a:gd name="T7" fmla="*/ 16 h 18"/>
                <a:gd name="T8" fmla="*/ 5 w 1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5" y="18"/>
                  </a:moveTo>
                  <a:lnTo>
                    <a:pt x="11" y="7"/>
                  </a:lnTo>
                  <a:lnTo>
                    <a:pt x="0" y="0"/>
                  </a:lnTo>
                  <a:lnTo>
                    <a:pt x="2" y="16"/>
                  </a:lnTo>
                  <a:lnTo>
                    <a:pt x="5" y="18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46">
              <a:extLst>
                <a:ext uri="{FF2B5EF4-FFF2-40B4-BE49-F238E27FC236}">
                  <a16:creationId xmlns:a16="http://schemas.microsoft.com/office/drawing/2014/main" id="{384744DB-F2D6-4E82-A2FD-3CE7ABE5E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01" y="2160588"/>
              <a:ext cx="95250" cy="165100"/>
            </a:xfrm>
            <a:custGeom>
              <a:avLst/>
              <a:gdLst>
                <a:gd name="T0" fmla="*/ 146 w 150"/>
                <a:gd name="T1" fmla="*/ 99 h 260"/>
                <a:gd name="T2" fmla="*/ 142 w 150"/>
                <a:gd name="T3" fmla="*/ 63 h 260"/>
                <a:gd name="T4" fmla="*/ 67 w 150"/>
                <a:gd name="T5" fmla="*/ 5 h 260"/>
                <a:gd name="T6" fmla="*/ 63 w 150"/>
                <a:gd name="T7" fmla="*/ 6 h 260"/>
                <a:gd name="T8" fmla="*/ 5 w 150"/>
                <a:gd name="T9" fmla="*/ 80 h 260"/>
                <a:gd name="T10" fmla="*/ 10 w 150"/>
                <a:gd name="T11" fmla="*/ 116 h 260"/>
                <a:gd name="T12" fmla="*/ 44 w 150"/>
                <a:gd name="T13" fmla="*/ 166 h 260"/>
                <a:gd name="T14" fmla="*/ 42 w 150"/>
                <a:gd name="T15" fmla="*/ 190 h 260"/>
                <a:gd name="T16" fmla="*/ 68 w 150"/>
                <a:gd name="T17" fmla="*/ 209 h 260"/>
                <a:gd name="T18" fmla="*/ 94 w 150"/>
                <a:gd name="T19" fmla="*/ 260 h 260"/>
                <a:gd name="T20" fmla="*/ 111 w 150"/>
                <a:gd name="T21" fmla="*/ 202 h 260"/>
                <a:gd name="T22" fmla="*/ 109 w 150"/>
                <a:gd name="T23" fmla="*/ 191 h 260"/>
                <a:gd name="T24" fmla="*/ 107 w 150"/>
                <a:gd name="T25" fmla="*/ 178 h 260"/>
                <a:gd name="T26" fmla="*/ 115 w 150"/>
                <a:gd name="T27" fmla="*/ 164 h 260"/>
                <a:gd name="T28" fmla="*/ 146 w 150"/>
                <a:gd name="T29" fmla="*/ 9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60">
                  <a:moveTo>
                    <a:pt x="146" y="99"/>
                  </a:moveTo>
                  <a:lnTo>
                    <a:pt x="142" y="63"/>
                  </a:lnTo>
                  <a:cubicBezTo>
                    <a:pt x="137" y="26"/>
                    <a:pt x="103" y="0"/>
                    <a:pt x="67" y="5"/>
                  </a:cubicBezTo>
                  <a:lnTo>
                    <a:pt x="63" y="6"/>
                  </a:lnTo>
                  <a:cubicBezTo>
                    <a:pt x="26" y="10"/>
                    <a:pt x="0" y="44"/>
                    <a:pt x="5" y="80"/>
                  </a:cubicBezTo>
                  <a:lnTo>
                    <a:pt x="10" y="116"/>
                  </a:lnTo>
                  <a:cubicBezTo>
                    <a:pt x="12" y="138"/>
                    <a:pt x="26" y="156"/>
                    <a:pt x="44" y="166"/>
                  </a:cubicBezTo>
                  <a:lnTo>
                    <a:pt x="42" y="190"/>
                  </a:lnTo>
                  <a:lnTo>
                    <a:pt x="68" y="209"/>
                  </a:lnTo>
                  <a:lnTo>
                    <a:pt x="94" y="260"/>
                  </a:lnTo>
                  <a:lnTo>
                    <a:pt x="111" y="202"/>
                  </a:lnTo>
                  <a:lnTo>
                    <a:pt x="109" y="191"/>
                  </a:lnTo>
                  <a:lnTo>
                    <a:pt x="107" y="178"/>
                  </a:lnTo>
                  <a:cubicBezTo>
                    <a:pt x="107" y="173"/>
                    <a:pt x="110" y="167"/>
                    <a:pt x="115" y="164"/>
                  </a:cubicBezTo>
                  <a:cubicBezTo>
                    <a:pt x="137" y="151"/>
                    <a:pt x="150" y="125"/>
                    <a:pt x="146" y="9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47">
              <a:extLst>
                <a:ext uri="{FF2B5EF4-FFF2-40B4-BE49-F238E27FC236}">
                  <a16:creationId xmlns:a16="http://schemas.microsoft.com/office/drawing/2014/main" id="{8B0D37FC-18E3-441A-8EFE-97BF424AA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9" y="2163763"/>
              <a:ext cx="55563" cy="161925"/>
            </a:xfrm>
            <a:custGeom>
              <a:avLst/>
              <a:gdLst>
                <a:gd name="T0" fmla="*/ 83 w 87"/>
                <a:gd name="T1" fmla="*/ 93 h 254"/>
                <a:gd name="T2" fmla="*/ 79 w 87"/>
                <a:gd name="T3" fmla="*/ 57 h 254"/>
                <a:gd name="T4" fmla="*/ 25 w 87"/>
                <a:gd name="T5" fmla="*/ 0 h 254"/>
                <a:gd name="T6" fmla="*/ 15 w 87"/>
                <a:gd name="T7" fmla="*/ 13 h 254"/>
                <a:gd name="T8" fmla="*/ 28 w 87"/>
                <a:gd name="T9" fmla="*/ 24 h 254"/>
                <a:gd name="T10" fmla="*/ 41 w 87"/>
                <a:gd name="T11" fmla="*/ 53 h 254"/>
                <a:gd name="T12" fmla="*/ 41 w 87"/>
                <a:gd name="T13" fmla="*/ 57 h 254"/>
                <a:gd name="T14" fmla="*/ 50 w 87"/>
                <a:gd name="T15" fmla="*/ 71 h 254"/>
                <a:gd name="T16" fmla="*/ 64 w 87"/>
                <a:gd name="T17" fmla="*/ 78 h 254"/>
                <a:gd name="T18" fmla="*/ 65 w 87"/>
                <a:gd name="T19" fmla="*/ 89 h 254"/>
                <a:gd name="T20" fmla="*/ 58 w 87"/>
                <a:gd name="T21" fmla="*/ 95 h 254"/>
                <a:gd name="T22" fmla="*/ 61 w 87"/>
                <a:gd name="T23" fmla="*/ 102 h 254"/>
                <a:gd name="T24" fmla="*/ 64 w 87"/>
                <a:gd name="T25" fmla="*/ 114 h 254"/>
                <a:gd name="T26" fmla="*/ 52 w 87"/>
                <a:gd name="T27" fmla="*/ 117 h 254"/>
                <a:gd name="T28" fmla="*/ 60 w 87"/>
                <a:gd name="T29" fmla="*/ 125 h 254"/>
                <a:gd name="T30" fmla="*/ 66 w 87"/>
                <a:gd name="T31" fmla="*/ 138 h 254"/>
                <a:gd name="T32" fmla="*/ 34 w 87"/>
                <a:gd name="T33" fmla="*/ 144 h 254"/>
                <a:gd name="T34" fmla="*/ 4 w 87"/>
                <a:gd name="T35" fmla="*/ 136 h 254"/>
                <a:gd name="T36" fmla="*/ 2 w 87"/>
                <a:gd name="T37" fmla="*/ 139 h 254"/>
                <a:gd name="T38" fmla="*/ 12 w 87"/>
                <a:gd name="T39" fmla="*/ 151 h 254"/>
                <a:gd name="T40" fmla="*/ 22 w 87"/>
                <a:gd name="T41" fmla="*/ 178 h 254"/>
                <a:gd name="T42" fmla="*/ 25 w 87"/>
                <a:gd name="T43" fmla="*/ 243 h 254"/>
                <a:gd name="T44" fmla="*/ 31 w 87"/>
                <a:gd name="T45" fmla="*/ 254 h 254"/>
                <a:gd name="T46" fmla="*/ 48 w 87"/>
                <a:gd name="T47" fmla="*/ 196 h 254"/>
                <a:gd name="T48" fmla="*/ 46 w 87"/>
                <a:gd name="T49" fmla="*/ 185 h 254"/>
                <a:gd name="T50" fmla="*/ 44 w 87"/>
                <a:gd name="T51" fmla="*/ 172 h 254"/>
                <a:gd name="T52" fmla="*/ 52 w 87"/>
                <a:gd name="T53" fmla="*/ 158 h 254"/>
                <a:gd name="T54" fmla="*/ 83 w 87"/>
                <a:gd name="T55" fmla="*/ 9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254">
                  <a:moveTo>
                    <a:pt x="83" y="93"/>
                  </a:moveTo>
                  <a:lnTo>
                    <a:pt x="79" y="57"/>
                  </a:lnTo>
                  <a:cubicBezTo>
                    <a:pt x="75" y="28"/>
                    <a:pt x="53" y="5"/>
                    <a:pt x="25" y="0"/>
                  </a:cubicBezTo>
                  <a:lnTo>
                    <a:pt x="15" y="13"/>
                  </a:lnTo>
                  <a:lnTo>
                    <a:pt x="28" y="24"/>
                  </a:lnTo>
                  <a:cubicBezTo>
                    <a:pt x="36" y="32"/>
                    <a:pt x="41" y="42"/>
                    <a:pt x="41" y="53"/>
                  </a:cubicBezTo>
                  <a:lnTo>
                    <a:pt x="41" y="57"/>
                  </a:lnTo>
                  <a:cubicBezTo>
                    <a:pt x="41" y="63"/>
                    <a:pt x="45" y="68"/>
                    <a:pt x="50" y="71"/>
                  </a:cubicBezTo>
                  <a:lnTo>
                    <a:pt x="64" y="78"/>
                  </a:lnTo>
                  <a:cubicBezTo>
                    <a:pt x="69" y="80"/>
                    <a:pt x="69" y="86"/>
                    <a:pt x="65" y="89"/>
                  </a:cubicBezTo>
                  <a:cubicBezTo>
                    <a:pt x="65" y="89"/>
                    <a:pt x="58" y="93"/>
                    <a:pt x="58" y="95"/>
                  </a:cubicBezTo>
                  <a:cubicBezTo>
                    <a:pt x="58" y="97"/>
                    <a:pt x="61" y="102"/>
                    <a:pt x="61" y="102"/>
                  </a:cubicBezTo>
                  <a:cubicBezTo>
                    <a:pt x="63" y="105"/>
                    <a:pt x="64" y="109"/>
                    <a:pt x="64" y="114"/>
                  </a:cubicBezTo>
                  <a:lnTo>
                    <a:pt x="52" y="117"/>
                  </a:lnTo>
                  <a:cubicBezTo>
                    <a:pt x="53" y="121"/>
                    <a:pt x="56" y="124"/>
                    <a:pt x="60" y="125"/>
                  </a:cubicBezTo>
                  <a:cubicBezTo>
                    <a:pt x="67" y="127"/>
                    <a:pt x="67" y="133"/>
                    <a:pt x="66" y="138"/>
                  </a:cubicBezTo>
                  <a:cubicBezTo>
                    <a:pt x="57" y="145"/>
                    <a:pt x="45" y="147"/>
                    <a:pt x="34" y="144"/>
                  </a:cubicBezTo>
                  <a:lnTo>
                    <a:pt x="4" y="136"/>
                  </a:lnTo>
                  <a:cubicBezTo>
                    <a:pt x="2" y="135"/>
                    <a:pt x="0" y="138"/>
                    <a:pt x="2" y="139"/>
                  </a:cubicBezTo>
                  <a:lnTo>
                    <a:pt x="12" y="151"/>
                  </a:lnTo>
                  <a:cubicBezTo>
                    <a:pt x="18" y="159"/>
                    <a:pt x="22" y="168"/>
                    <a:pt x="22" y="178"/>
                  </a:cubicBezTo>
                  <a:lnTo>
                    <a:pt x="25" y="243"/>
                  </a:lnTo>
                  <a:lnTo>
                    <a:pt x="31" y="254"/>
                  </a:lnTo>
                  <a:lnTo>
                    <a:pt x="48" y="196"/>
                  </a:lnTo>
                  <a:lnTo>
                    <a:pt x="46" y="185"/>
                  </a:lnTo>
                  <a:lnTo>
                    <a:pt x="44" y="172"/>
                  </a:lnTo>
                  <a:cubicBezTo>
                    <a:pt x="44" y="167"/>
                    <a:pt x="47" y="161"/>
                    <a:pt x="52" y="158"/>
                  </a:cubicBezTo>
                  <a:cubicBezTo>
                    <a:pt x="74" y="145"/>
                    <a:pt x="87" y="119"/>
                    <a:pt x="83" y="93"/>
                  </a:cubicBez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948">
              <a:extLst>
                <a:ext uri="{FF2B5EF4-FFF2-40B4-BE49-F238E27FC236}">
                  <a16:creationId xmlns:a16="http://schemas.microsoft.com/office/drawing/2014/main" id="{E6078AC0-C9D4-4D6F-8003-53F557134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4" y="2206625"/>
              <a:ext cx="6350" cy="793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949">
              <a:extLst>
                <a:ext uri="{FF2B5EF4-FFF2-40B4-BE49-F238E27FC236}">
                  <a16:creationId xmlns:a16="http://schemas.microsoft.com/office/drawing/2014/main" id="{4573FBD5-273A-4A6C-B652-E886501A0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689" y="2200275"/>
              <a:ext cx="7938" cy="793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0">
              <a:extLst>
                <a:ext uri="{FF2B5EF4-FFF2-40B4-BE49-F238E27FC236}">
                  <a16:creationId xmlns:a16="http://schemas.microsoft.com/office/drawing/2014/main" id="{F193EFEE-DB75-4653-B5DD-F294F9FEA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76" y="2230438"/>
              <a:ext cx="4763" cy="7938"/>
            </a:xfrm>
            <a:custGeom>
              <a:avLst/>
              <a:gdLst>
                <a:gd name="T0" fmla="*/ 9 w 9"/>
                <a:gd name="T1" fmla="*/ 0 h 13"/>
                <a:gd name="T2" fmla="*/ 6 w 9"/>
                <a:gd name="T3" fmla="*/ 13 h 13"/>
                <a:gd name="T4" fmla="*/ 9 w 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3">
                  <a:moveTo>
                    <a:pt x="9" y="0"/>
                  </a:moveTo>
                  <a:lnTo>
                    <a:pt x="6" y="13"/>
                  </a:lnTo>
                  <a:cubicBezTo>
                    <a:pt x="6" y="13"/>
                    <a:pt x="0" y="3"/>
                    <a:pt x="9" y="0"/>
                  </a:cubicBez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1">
              <a:extLst>
                <a:ext uri="{FF2B5EF4-FFF2-40B4-BE49-F238E27FC236}">
                  <a16:creationId xmlns:a16="http://schemas.microsoft.com/office/drawing/2014/main" id="{CF510E8A-90D8-444B-A31F-9173FF5D5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9" y="2292350"/>
              <a:ext cx="22225" cy="22225"/>
            </a:xfrm>
            <a:custGeom>
              <a:avLst/>
              <a:gdLst>
                <a:gd name="T0" fmla="*/ 16 w 34"/>
                <a:gd name="T1" fmla="*/ 0 h 35"/>
                <a:gd name="T2" fmla="*/ 0 w 34"/>
                <a:gd name="T3" fmla="*/ 25 h 35"/>
                <a:gd name="T4" fmla="*/ 34 w 34"/>
                <a:gd name="T5" fmla="*/ 35 h 35"/>
                <a:gd name="T6" fmla="*/ 16 w 34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5">
                  <a:moveTo>
                    <a:pt x="16" y="0"/>
                  </a:moveTo>
                  <a:lnTo>
                    <a:pt x="0" y="25"/>
                  </a:lnTo>
                  <a:lnTo>
                    <a:pt x="34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52">
              <a:extLst>
                <a:ext uri="{FF2B5EF4-FFF2-40B4-BE49-F238E27FC236}">
                  <a16:creationId xmlns:a16="http://schemas.microsoft.com/office/drawing/2014/main" id="{D6969377-A37B-4CD4-A879-38A95040C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51" y="2303463"/>
              <a:ext cx="39688" cy="114300"/>
            </a:xfrm>
            <a:custGeom>
              <a:avLst/>
              <a:gdLst>
                <a:gd name="T0" fmla="*/ 26 w 63"/>
                <a:gd name="T1" fmla="*/ 0 h 180"/>
                <a:gd name="T2" fmla="*/ 22 w 63"/>
                <a:gd name="T3" fmla="*/ 8 h 180"/>
                <a:gd name="T4" fmla="*/ 32 w 63"/>
                <a:gd name="T5" fmla="*/ 49 h 180"/>
                <a:gd name="T6" fmla="*/ 32 w 63"/>
                <a:gd name="T7" fmla="*/ 83 h 180"/>
                <a:gd name="T8" fmla="*/ 31 w 63"/>
                <a:gd name="T9" fmla="*/ 86 h 180"/>
                <a:gd name="T10" fmla="*/ 2 w 63"/>
                <a:gd name="T11" fmla="*/ 125 h 180"/>
                <a:gd name="T12" fmla="*/ 0 w 63"/>
                <a:gd name="T13" fmla="*/ 179 h 180"/>
                <a:gd name="T14" fmla="*/ 30 w 63"/>
                <a:gd name="T15" fmla="*/ 180 h 180"/>
                <a:gd name="T16" fmla="*/ 63 w 63"/>
                <a:gd name="T17" fmla="*/ 49 h 180"/>
                <a:gd name="T18" fmla="*/ 26 w 63"/>
                <a:gd name="T1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80">
                  <a:moveTo>
                    <a:pt x="26" y="0"/>
                  </a:moveTo>
                  <a:lnTo>
                    <a:pt x="22" y="8"/>
                  </a:lnTo>
                  <a:lnTo>
                    <a:pt x="32" y="49"/>
                  </a:lnTo>
                  <a:cubicBezTo>
                    <a:pt x="35" y="60"/>
                    <a:pt x="34" y="72"/>
                    <a:pt x="32" y="83"/>
                  </a:cubicBezTo>
                  <a:lnTo>
                    <a:pt x="31" y="86"/>
                  </a:lnTo>
                  <a:cubicBezTo>
                    <a:pt x="27" y="102"/>
                    <a:pt x="16" y="116"/>
                    <a:pt x="2" y="125"/>
                  </a:cubicBezTo>
                  <a:lnTo>
                    <a:pt x="0" y="179"/>
                  </a:lnTo>
                  <a:lnTo>
                    <a:pt x="30" y="180"/>
                  </a:lnTo>
                  <a:lnTo>
                    <a:pt x="63" y="4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53">
              <a:extLst>
                <a:ext uri="{FF2B5EF4-FFF2-40B4-BE49-F238E27FC236}">
                  <a16:creationId xmlns:a16="http://schemas.microsoft.com/office/drawing/2014/main" id="{881250B0-890F-4B01-AB39-929B7A547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514" y="2284413"/>
              <a:ext cx="7938" cy="20638"/>
            </a:xfrm>
            <a:custGeom>
              <a:avLst/>
              <a:gdLst>
                <a:gd name="T0" fmla="*/ 0 w 13"/>
                <a:gd name="T1" fmla="*/ 25 h 32"/>
                <a:gd name="T2" fmla="*/ 13 w 13"/>
                <a:gd name="T3" fmla="*/ 32 h 32"/>
                <a:gd name="T4" fmla="*/ 12 w 13"/>
                <a:gd name="T5" fmla="*/ 0 h 32"/>
                <a:gd name="T6" fmla="*/ 0 w 13"/>
                <a:gd name="T7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2">
                  <a:moveTo>
                    <a:pt x="0" y="25"/>
                  </a:moveTo>
                  <a:lnTo>
                    <a:pt x="13" y="32"/>
                  </a:lnTo>
                  <a:lnTo>
                    <a:pt x="1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54">
              <a:extLst>
                <a:ext uri="{FF2B5EF4-FFF2-40B4-BE49-F238E27FC236}">
                  <a16:creationId xmlns:a16="http://schemas.microsoft.com/office/drawing/2014/main" id="{F694A400-7D29-4E82-9B63-B4AABBB3A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4" y="2436813"/>
              <a:ext cx="71438" cy="31750"/>
            </a:xfrm>
            <a:custGeom>
              <a:avLst/>
              <a:gdLst>
                <a:gd name="T0" fmla="*/ 98 w 111"/>
                <a:gd name="T1" fmla="*/ 10 h 50"/>
                <a:gd name="T2" fmla="*/ 67 w 111"/>
                <a:gd name="T3" fmla="*/ 1 h 50"/>
                <a:gd name="T4" fmla="*/ 63 w 111"/>
                <a:gd name="T5" fmla="*/ 0 h 50"/>
                <a:gd name="T6" fmla="*/ 23 w 111"/>
                <a:gd name="T7" fmla="*/ 4 h 50"/>
                <a:gd name="T8" fmla="*/ 21 w 111"/>
                <a:gd name="T9" fmla="*/ 2 h 50"/>
                <a:gd name="T10" fmla="*/ 20 w 111"/>
                <a:gd name="T11" fmla="*/ 4 h 50"/>
                <a:gd name="T12" fmla="*/ 0 w 111"/>
                <a:gd name="T13" fmla="*/ 25 h 50"/>
                <a:gd name="T14" fmla="*/ 7 w 111"/>
                <a:gd name="T15" fmla="*/ 33 h 50"/>
                <a:gd name="T16" fmla="*/ 43 w 111"/>
                <a:gd name="T17" fmla="*/ 36 h 50"/>
                <a:gd name="T18" fmla="*/ 52 w 111"/>
                <a:gd name="T19" fmla="*/ 29 h 50"/>
                <a:gd name="T20" fmla="*/ 64 w 111"/>
                <a:gd name="T21" fmla="*/ 34 h 50"/>
                <a:gd name="T22" fmla="*/ 68 w 111"/>
                <a:gd name="T23" fmla="*/ 44 h 50"/>
                <a:gd name="T24" fmla="*/ 77 w 111"/>
                <a:gd name="T25" fmla="*/ 50 h 50"/>
                <a:gd name="T26" fmla="*/ 80 w 111"/>
                <a:gd name="T27" fmla="*/ 49 h 50"/>
                <a:gd name="T28" fmla="*/ 75 w 111"/>
                <a:gd name="T29" fmla="*/ 29 h 50"/>
                <a:gd name="T30" fmla="*/ 64 w 111"/>
                <a:gd name="T31" fmla="*/ 23 h 50"/>
                <a:gd name="T32" fmla="*/ 79 w 111"/>
                <a:gd name="T33" fmla="*/ 26 h 50"/>
                <a:gd name="T34" fmla="*/ 86 w 111"/>
                <a:gd name="T35" fmla="*/ 37 h 50"/>
                <a:gd name="T36" fmla="*/ 97 w 111"/>
                <a:gd name="T37" fmla="*/ 40 h 50"/>
                <a:gd name="T38" fmla="*/ 100 w 111"/>
                <a:gd name="T39" fmla="*/ 39 h 50"/>
                <a:gd name="T40" fmla="*/ 94 w 111"/>
                <a:gd name="T41" fmla="*/ 26 h 50"/>
                <a:gd name="T42" fmla="*/ 96 w 111"/>
                <a:gd name="T43" fmla="*/ 29 h 50"/>
                <a:gd name="T44" fmla="*/ 108 w 111"/>
                <a:gd name="T45" fmla="*/ 31 h 50"/>
                <a:gd name="T46" fmla="*/ 111 w 111"/>
                <a:gd name="T47" fmla="*/ 30 h 50"/>
                <a:gd name="T48" fmla="*/ 98 w 111"/>
                <a:gd name="T4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50">
                  <a:moveTo>
                    <a:pt x="98" y="10"/>
                  </a:moveTo>
                  <a:lnTo>
                    <a:pt x="67" y="1"/>
                  </a:lnTo>
                  <a:cubicBezTo>
                    <a:pt x="66" y="0"/>
                    <a:pt x="65" y="0"/>
                    <a:pt x="63" y="0"/>
                  </a:cubicBezTo>
                  <a:cubicBezTo>
                    <a:pt x="63" y="0"/>
                    <a:pt x="30" y="5"/>
                    <a:pt x="23" y="4"/>
                  </a:cubicBezTo>
                  <a:lnTo>
                    <a:pt x="21" y="2"/>
                  </a:lnTo>
                  <a:lnTo>
                    <a:pt x="20" y="4"/>
                  </a:lnTo>
                  <a:cubicBezTo>
                    <a:pt x="16" y="12"/>
                    <a:pt x="9" y="21"/>
                    <a:pt x="0" y="25"/>
                  </a:cubicBezTo>
                  <a:lnTo>
                    <a:pt x="7" y="33"/>
                  </a:lnTo>
                  <a:cubicBezTo>
                    <a:pt x="17" y="43"/>
                    <a:pt x="32" y="44"/>
                    <a:pt x="43" y="36"/>
                  </a:cubicBezTo>
                  <a:lnTo>
                    <a:pt x="52" y="29"/>
                  </a:lnTo>
                  <a:lnTo>
                    <a:pt x="64" y="34"/>
                  </a:lnTo>
                  <a:lnTo>
                    <a:pt x="68" y="44"/>
                  </a:lnTo>
                  <a:cubicBezTo>
                    <a:pt x="69" y="48"/>
                    <a:pt x="73" y="50"/>
                    <a:pt x="77" y="50"/>
                  </a:cubicBezTo>
                  <a:lnTo>
                    <a:pt x="80" y="49"/>
                  </a:lnTo>
                  <a:lnTo>
                    <a:pt x="75" y="29"/>
                  </a:lnTo>
                  <a:lnTo>
                    <a:pt x="64" y="23"/>
                  </a:lnTo>
                  <a:lnTo>
                    <a:pt x="79" y="26"/>
                  </a:lnTo>
                  <a:lnTo>
                    <a:pt x="86" y="37"/>
                  </a:lnTo>
                  <a:cubicBezTo>
                    <a:pt x="88" y="40"/>
                    <a:pt x="93" y="42"/>
                    <a:pt x="97" y="40"/>
                  </a:cubicBezTo>
                  <a:lnTo>
                    <a:pt x="100" y="39"/>
                  </a:lnTo>
                  <a:lnTo>
                    <a:pt x="94" y="26"/>
                  </a:lnTo>
                  <a:lnTo>
                    <a:pt x="96" y="29"/>
                  </a:lnTo>
                  <a:cubicBezTo>
                    <a:pt x="99" y="32"/>
                    <a:pt x="104" y="33"/>
                    <a:pt x="108" y="31"/>
                  </a:cubicBezTo>
                  <a:lnTo>
                    <a:pt x="111" y="30"/>
                  </a:lnTo>
                  <a:lnTo>
                    <a:pt x="98" y="1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55">
              <a:extLst>
                <a:ext uri="{FF2B5EF4-FFF2-40B4-BE49-F238E27FC236}">
                  <a16:creationId xmlns:a16="http://schemas.microsoft.com/office/drawing/2014/main" id="{EF5F7DB0-DB3C-4B9E-BCAB-3092D49ED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5614" y="2159000"/>
              <a:ext cx="104775" cy="106363"/>
            </a:xfrm>
            <a:custGeom>
              <a:avLst/>
              <a:gdLst>
                <a:gd name="T0" fmla="*/ 44 w 164"/>
                <a:gd name="T1" fmla="*/ 117 h 167"/>
                <a:gd name="T2" fmla="*/ 46 w 164"/>
                <a:gd name="T3" fmla="*/ 82 h 167"/>
                <a:gd name="T4" fmla="*/ 44 w 164"/>
                <a:gd name="T5" fmla="*/ 117 h 167"/>
                <a:gd name="T6" fmla="*/ 86 w 164"/>
                <a:gd name="T7" fmla="*/ 3 h 167"/>
                <a:gd name="T8" fmla="*/ 50 w 164"/>
                <a:gd name="T9" fmla="*/ 16 h 167"/>
                <a:gd name="T10" fmla="*/ 29 w 164"/>
                <a:gd name="T11" fmla="*/ 5 h 167"/>
                <a:gd name="T12" fmla="*/ 0 w 164"/>
                <a:gd name="T13" fmla="*/ 34 h 167"/>
                <a:gd name="T14" fmla="*/ 23 w 164"/>
                <a:gd name="T15" fmla="*/ 63 h 167"/>
                <a:gd name="T16" fmla="*/ 21 w 164"/>
                <a:gd name="T17" fmla="*/ 77 h 167"/>
                <a:gd name="T18" fmla="*/ 66 w 164"/>
                <a:gd name="T19" fmla="*/ 167 h 167"/>
                <a:gd name="T20" fmla="*/ 54 w 164"/>
                <a:gd name="T21" fmla="*/ 117 h 167"/>
                <a:gd name="T22" fmla="*/ 56 w 164"/>
                <a:gd name="T23" fmla="*/ 113 h 167"/>
                <a:gd name="T24" fmla="*/ 60 w 164"/>
                <a:gd name="T25" fmla="*/ 151 h 167"/>
                <a:gd name="T26" fmla="*/ 64 w 164"/>
                <a:gd name="T27" fmla="*/ 68 h 167"/>
                <a:gd name="T28" fmla="*/ 66 w 164"/>
                <a:gd name="T29" fmla="*/ 43 h 167"/>
                <a:gd name="T30" fmla="*/ 132 w 164"/>
                <a:gd name="T31" fmla="*/ 34 h 167"/>
                <a:gd name="T32" fmla="*/ 164 w 164"/>
                <a:gd name="T33" fmla="*/ 54 h 167"/>
                <a:gd name="T34" fmla="*/ 86 w 164"/>
                <a:gd name="T35" fmla="*/ 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7">
                  <a:moveTo>
                    <a:pt x="44" y="117"/>
                  </a:moveTo>
                  <a:cubicBezTo>
                    <a:pt x="25" y="110"/>
                    <a:pt x="31" y="80"/>
                    <a:pt x="46" y="82"/>
                  </a:cubicBezTo>
                  <a:cubicBezTo>
                    <a:pt x="49" y="97"/>
                    <a:pt x="44" y="117"/>
                    <a:pt x="44" y="117"/>
                  </a:cubicBezTo>
                  <a:close/>
                  <a:moveTo>
                    <a:pt x="86" y="3"/>
                  </a:moveTo>
                  <a:cubicBezTo>
                    <a:pt x="72" y="4"/>
                    <a:pt x="60" y="9"/>
                    <a:pt x="50" y="16"/>
                  </a:cubicBezTo>
                  <a:cubicBezTo>
                    <a:pt x="45" y="9"/>
                    <a:pt x="37" y="5"/>
                    <a:pt x="29" y="5"/>
                  </a:cubicBezTo>
                  <a:cubicBezTo>
                    <a:pt x="13" y="5"/>
                    <a:pt x="0" y="18"/>
                    <a:pt x="0" y="34"/>
                  </a:cubicBezTo>
                  <a:cubicBezTo>
                    <a:pt x="0" y="48"/>
                    <a:pt x="10" y="60"/>
                    <a:pt x="23" y="63"/>
                  </a:cubicBezTo>
                  <a:cubicBezTo>
                    <a:pt x="22" y="67"/>
                    <a:pt x="21" y="72"/>
                    <a:pt x="21" y="77"/>
                  </a:cubicBezTo>
                  <a:cubicBezTo>
                    <a:pt x="16" y="141"/>
                    <a:pt x="66" y="167"/>
                    <a:pt x="66" y="167"/>
                  </a:cubicBezTo>
                  <a:cubicBezTo>
                    <a:pt x="66" y="167"/>
                    <a:pt x="39" y="145"/>
                    <a:pt x="54" y="117"/>
                  </a:cubicBezTo>
                  <a:cubicBezTo>
                    <a:pt x="54" y="116"/>
                    <a:pt x="55" y="114"/>
                    <a:pt x="56" y="113"/>
                  </a:cubicBezTo>
                  <a:cubicBezTo>
                    <a:pt x="57" y="129"/>
                    <a:pt x="59" y="144"/>
                    <a:pt x="60" y="151"/>
                  </a:cubicBezTo>
                  <a:cubicBezTo>
                    <a:pt x="76" y="120"/>
                    <a:pt x="69" y="84"/>
                    <a:pt x="64" y="68"/>
                  </a:cubicBezTo>
                  <a:cubicBezTo>
                    <a:pt x="64" y="60"/>
                    <a:pt x="64" y="52"/>
                    <a:pt x="66" y="43"/>
                  </a:cubicBezTo>
                  <a:cubicBezTo>
                    <a:pt x="73" y="16"/>
                    <a:pt x="118" y="18"/>
                    <a:pt x="132" y="34"/>
                  </a:cubicBezTo>
                  <a:cubicBezTo>
                    <a:pt x="144" y="47"/>
                    <a:pt x="148" y="50"/>
                    <a:pt x="164" y="54"/>
                  </a:cubicBezTo>
                  <a:cubicBezTo>
                    <a:pt x="154" y="15"/>
                    <a:pt x="129" y="0"/>
                    <a:pt x="86" y="3"/>
                  </a:cubicBez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56">
              <a:extLst>
                <a:ext uri="{FF2B5EF4-FFF2-40B4-BE49-F238E27FC236}">
                  <a16:creationId xmlns:a16="http://schemas.microsoft.com/office/drawing/2014/main" id="{9BA5176C-E849-4BA9-B98A-350D03C3F8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4664" y="2232025"/>
              <a:ext cx="17463" cy="19050"/>
            </a:xfrm>
            <a:custGeom>
              <a:avLst/>
              <a:gdLst>
                <a:gd name="T0" fmla="*/ 7 w 27"/>
                <a:gd name="T1" fmla="*/ 14 h 28"/>
                <a:gd name="T2" fmla="*/ 13 w 27"/>
                <a:gd name="T3" fmla="*/ 7 h 28"/>
                <a:gd name="T4" fmla="*/ 20 w 27"/>
                <a:gd name="T5" fmla="*/ 14 h 28"/>
                <a:gd name="T6" fmla="*/ 13 w 27"/>
                <a:gd name="T7" fmla="*/ 20 h 28"/>
                <a:gd name="T8" fmla="*/ 7 w 27"/>
                <a:gd name="T9" fmla="*/ 14 h 28"/>
                <a:gd name="T10" fmla="*/ 13 w 27"/>
                <a:gd name="T11" fmla="*/ 0 h 28"/>
                <a:gd name="T12" fmla="*/ 0 w 27"/>
                <a:gd name="T13" fmla="*/ 14 h 28"/>
                <a:gd name="T14" fmla="*/ 13 w 27"/>
                <a:gd name="T15" fmla="*/ 28 h 28"/>
                <a:gd name="T16" fmla="*/ 27 w 27"/>
                <a:gd name="T17" fmla="*/ 14 h 28"/>
                <a:gd name="T18" fmla="*/ 13 w 2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8">
                  <a:moveTo>
                    <a:pt x="7" y="14"/>
                  </a:moveTo>
                  <a:lnTo>
                    <a:pt x="13" y="7"/>
                  </a:lnTo>
                  <a:lnTo>
                    <a:pt x="20" y="14"/>
                  </a:lnTo>
                  <a:lnTo>
                    <a:pt x="13" y="20"/>
                  </a:lnTo>
                  <a:lnTo>
                    <a:pt x="7" y="14"/>
                  </a:lnTo>
                  <a:close/>
                  <a:moveTo>
                    <a:pt x="13" y="0"/>
                  </a:moveTo>
                  <a:lnTo>
                    <a:pt x="0" y="14"/>
                  </a:lnTo>
                  <a:lnTo>
                    <a:pt x="13" y="28"/>
                  </a:lnTo>
                  <a:lnTo>
                    <a:pt x="27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57">
              <a:extLst>
                <a:ext uri="{FF2B5EF4-FFF2-40B4-BE49-F238E27FC236}">
                  <a16:creationId xmlns:a16="http://schemas.microsoft.com/office/drawing/2014/main" id="{6A9C7BA2-0E22-4F26-8D93-580929C16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814" y="2228850"/>
              <a:ext cx="25400" cy="12700"/>
            </a:xfrm>
            <a:custGeom>
              <a:avLst/>
              <a:gdLst>
                <a:gd name="T0" fmla="*/ 0 w 40"/>
                <a:gd name="T1" fmla="*/ 6 h 19"/>
                <a:gd name="T2" fmla="*/ 40 w 40"/>
                <a:gd name="T3" fmla="*/ 0 h 19"/>
                <a:gd name="T4" fmla="*/ 39 w 40"/>
                <a:gd name="T5" fmla="*/ 2 h 19"/>
                <a:gd name="T6" fmla="*/ 9 w 40"/>
                <a:gd name="T7" fmla="*/ 12 h 19"/>
                <a:gd name="T8" fmla="*/ 0 w 40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9">
                  <a:moveTo>
                    <a:pt x="0" y="6"/>
                  </a:moveTo>
                  <a:lnTo>
                    <a:pt x="40" y="0"/>
                  </a:lnTo>
                  <a:lnTo>
                    <a:pt x="39" y="2"/>
                  </a:lnTo>
                  <a:cubicBezTo>
                    <a:pt x="33" y="15"/>
                    <a:pt x="20" y="19"/>
                    <a:pt x="9" y="12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58">
              <a:extLst>
                <a:ext uri="{FF2B5EF4-FFF2-40B4-BE49-F238E27FC236}">
                  <a16:creationId xmlns:a16="http://schemas.microsoft.com/office/drawing/2014/main" id="{D56C1EE4-3A86-4833-BC4E-F42A64B4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9" y="2260600"/>
              <a:ext cx="131763" cy="63500"/>
            </a:xfrm>
            <a:custGeom>
              <a:avLst/>
              <a:gdLst>
                <a:gd name="T0" fmla="*/ 206 w 209"/>
                <a:gd name="T1" fmla="*/ 1 h 99"/>
                <a:gd name="T2" fmla="*/ 206 w 209"/>
                <a:gd name="T3" fmla="*/ 1 h 99"/>
                <a:gd name="T4" fmla="*/ 206 w 209"/>
                <a:gd name="T5" fmla="*/ 0 h 99"/>
                <a:gd name="T6" fmla="*/ 129 w 209"/>
                <a:gd name="T7" fmla="*/ 62 h 99"/>
                <a:gd name="T8" fmla="*/ 113 w 209"/>
                <a:gd name="T9" fmla="*/ 63 h 99"/>
                <a:gd name="T10" fmla="*/ 107 w 209"/>
                <a:gd name="T11" fmla="*/ 66 h 99"/>
                <a:gd name="T12" fmla="*/ 106 w 209"/>
                <a:gd name="T13" fmla="*/ 71 h 99"/>
                <a:gd name="T14" fmla="*/ 90 w 209"/>
                <a:gd name="T15" fmla="*/ 83 h 99"/>
                <a:gd name="T16" fmla="*/ 0 w 209"/>
                <a:gd name="T17" fmla="*/ 66 h 99"/>
                <a:gd name="T18" fmla="*/ 16 w 209"/>
                <a:gd name="T19" fmla="*/ 99 h 99"/>
                <a:gd name="T20" fmla="*/ 106 w 209"/>
                <a:gd name="T21" fmla="*/ 96 h 99"/>
                <a:gd name="T22" fmla="*/ 115 w 209"/>
                <a:gd name="T23" fmla="*/ 92 h 99"/>
                <a:gd name="T24" fmla="*/ 209 w 209"/>
                <a:gd name="T25" fmla="*/ 11 h 99"/>
                <a:gd name="T26" fmla="*/ 206 w 209"/>
                <a:gd name="T27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9" h="99">
                  <a:moveTo>
                    <a:pt x="206" y="1"/>
                  </a:moveTo>
                  <a:lnTo>
                    <a:pt x="206" y="1"/>
                  </a:lnTo>
                  <a:cubicBezTo>
                    <a:pt x="206" y="0"/>
                    <a:pt x="206" y="0"/>
                    <a:pt x="206" y="0"/>
                  </a:cubicBezTo>
                  <a:lnTo>
                    <a:pt x="129" y="62"/>
                  </a:lnTo>
                  <a:cubicBezTo>
                    <a:pt x="124" y="66"/>
                    <a:pt x="118" y="66"/>
                    <a:pt x="113" y="63"/>
                  </a:cubicBezTo>
                  <a:cubicBezTo>
                    <a:pt x="111" y="62"/>
                    <a:pt x="107" y="63"/>
                    <a:pt x="107" y="66"/>
                  </a:cubicBezTo>
                  <a:lnTo>
                    <a:pt x="106" y="71"/>
                  </a:lnTo>
                  <a:cubicBezTo>
                    <a:pt x="105" y="79"/>
                    <a:pt x="98" y="84"/>
                    <a:pt x="90" y="83"/>
                  </a:cubicBezTo>
                  <a:lnTo>
                    <a:pt x="0" y="66"/>
                  </a:lnTo>
                  <a:lnTo>
                    <a:pt x="16" y="99"/>
                  </a:lnTo>
                  <a:lnTo>
                    <a:pt x="106" y="96"/>
                  </a:lnTo>
                  <a:cubicBezTo>
                    <a:pt x="109" y="96"/>
                    <a:pt x="113" y="94"/>
                    <a:pt x="115" y="92"/>
                  </a:cubicBezTo>
                  <a:lnTo>
                    <a:pt x="209" y="11"/>
                  </a:lnTo>
                  <a:cubicBezTo>
                    <a:pt x="209" y="7"/>
                    <a:pt x="208" y="4"/>
                    <a:pt x="206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59">
              <a:extLst>
                <a:ext uri="{FF2B5EF4-FFF2-40B4-BE49-F238E27FC236}">
                  <a16:creationId xmlns:a16="http://schemas.microsoft.com/office/drawing/2014/main" id="{9E88390B-DB8A-4578-87B3-E533F3C5B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6" y="2352675"/>
              <a:ext cx="20638" cy="30163"/>
            </a:xfrm>
            <a:custGeom>
              <a:avLst/>
              <a:gdLst>
                <a:gd name="T0" fmla="*/ 0 w 31"/>
                <a:gd name="T1" fmla="*/ 22 h 48"/>
                <a:gd name="T2" fmla="*/ 31 w 31"/>
                <a:gd name="T3" fmla="*/ 0 h 48"/>
                <a:gd name="T4" fmla="*/ 9 w 31"/>
                <a:gd name="T5" fmla="*/ 48 h 48"/>
                <a:gd name="T6" fmla="*/ 0 w 31"/>
                <a:gd name="T7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8">
                  <a:moveTo>
                    <a:pt x="0" y="22"/>
                  </a:moveTo>
                  <a:lnTo>
                    <a:pt x="31" y="0"/>
                  </a:lnTo>
                  <a:cubicBezTo>
                    <a:pt x="31" y="0"/>
                    <a:pt x="26" y="37"/>
                    <a:pt x="9" y="48"/>
                  </a:cubicBezTo>
                  <a:cubicBezTo>
                    <a:pt x="1" y="30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60">
              <a:extLst>
                <a:ext uri="{FF2B5EF4-FFF2-40B4-BE49-F238E27FC236}">
                  <a16:creationId xmlns:a16="http://schemas.microsoft.com/office/drawing/2014/main" id="{F879FA89-8E74-46AD-903A-CA8E06EC9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2601" y="2193925"/>
              <a:ext cx="82550" cy="26988"/>
            </a:xfrm>
            <a:custGeom>
              <a:avLst/>
              <a:gdLst>
                <a:gd name="T0" fmla="*/ 71 w 131"/>
                <a:gd name="T1" fmla="*/ 32 h 43"/>
                <a:gd name="T2" fmla="*/ 66 w 131"/>
                <a:gd name="T3" fmla="*/ 35 h 43"/>
                <a:gd name="T4" fmla="*/ 44 w 131"/>
                <a:gd name="T5" fmla="*/ 39 h 43"/>
                <a:gd name="T6" fmla="*/ 35 w 131"/>
                <a:gd name="T7" fmla="*/ 32 h 43"/>
                <a:gd name="T8" fmla="*/ 34 w 131"/>
                <a:gd name="T9" fmla="*/ 24 h 43"/>
                <a:gd name="T10" fmla="*/ 38 w 131"/>
                <a:gd name="T11" fmla="*/ 18 h 43"/>
                <a:gd name="T12" fmla="*/ 69 w 131"/>
                <a:gd name="T13" fmla="*/ 13 h 43"/>
                <a:gd name="T14" fmla="*/ 69 w 131"/>
                <a:gd name="T15" fmla="*/ 13 h 43"/>
                <a:gd name="T16" fmla="*/ 70 w 131"/>
                <a:gd name="T17" fmla="*/ 14 h 43"/>
                <a:gd name="T18" fmla="*/ 71 w 131"/>
                <a:gd name="T19" fmla="*/ 14 h 43"/>
                <a:gd name="T20" fmla="*/ 72 w 131"/>
                <a:gd name="T21" fmla="*/ 26 h 43"/>
                <a:gd name="T22" fmla="*/ 71 w 131"/>
                <a:gd name="T23" fmla="*/ 32 h 43"/>
                <a:gd name="T24" fmla="*/ 130 w 131"/>
                <a:gd name="T25" fmla="*/ 16 h 43"/>
                <a:gd name="T26" fmla="*/ 129 w 131"/>
                <a:gd name="T27" fmla="*/ 8 h 43"/>
                <a:gd name="T28" fmla="*/ 125 w 131"/>
                <a:gd name="T29" fmla="*/ 2 h 43"/>
                <a:gd name="T30" fmla="*/ 119 w 131"/>
                <a:gd name="T31" fmla="*/ 1 h 43"/>
                <a:gd name="T32" fmla="*/ 94 w 131"/>
                <a:gd name="T33" fmla="*/ 5 h 43"/>
                <a:gd name="T34" fmla="*/ 92 w 131"/>
                <a:gd name="T35" fmla="*/ 6 h 43"/>
                <a:gd name="T36" fmla="*/ 89 w 131"/>
                <a:gd name="T37" fmla="*/ 5 h 43"/>
                <a:gd name="T38" fmla="*/ 74 w 131"/>
                <a:gd name="T39" fmla="*/ 7 h 43"/>
                <a:gd name="T40" fmla="*/ 70 w 131"/>
                <a:gd name="T41" fmla="*/ 9 h 43"/>
                <a:gd name="T42" fmla="*/ 69 w 131"/>
                <a:gd name="T43" fmla="*/ 9 h 43"/>
                <a:gd name="T44" fmla="*/ 37 w 131"/>
                <a:gd name="T45" fmla="*/ 15 h 43"/>
                <a:gd name="T46" fmla="*/ 2 w 131"/>
                <a:gd name="T47" fmla="*/ 29 h 43"/>
                <a:gd name="T48" fmla="*/ 1 w 131"/>
                <a:gd name="T49" fmla="*/ 31 h 43"/>
                <a:gd name="T50" fmla="*/ 2 w 131"/>
                <a:gd name="T51" fmla="*/ 32 h 43"/>
                <a:gd name="T52" fmla="*/ 3 w 131"/>
                <a:gd name="T53" fmla="*/ 32 h 43"/>
                <a:gd name="T54" fmla="*/ 30 w 131"/>
                <a:gd name="T55" fmla="*/ 22 h 43"/>
                <a:gd name="T56" fmla="*/ 30 w 131"/>
                <a:gd name="T57" fmla="*/ 24 h 43"/>
                <a:gd name="T58" fmla="*/ 31 w 131"/>
                <a:gd name="T59" fmla="*/ 33 h 43"/>
                <a:gd name="T60" fmla="*/ 43 w 131"/>
                <a:gd name="T61" fmla="*/ 43 h 43"/>
                <a:gd name="T62" fmla="*/ 44 w 131"/>
                <a:gd name="T63" fmla="*/ 43 h 43"/>
                <a:gd name="T64" fmla="*/ 67 w 131"/>
                <a:gd name="T65" fmla="*/ 39 h 43"/>
                <a:gd name="T66" fmla="*/ 74 w 131"/>
                <a:gd name="T67" fmla="*/ 34 h 43"/>
                <a:gd name="T68" fmla="*/ 76 w 131"/>
                <a:gd name="T69" fmla="*/ 26 h 43"/>
                <a:gd name="T70" fmla="*/ 74 w 131"/>
                <a:gd name="T71" fmla="*/ 14 h 43"/>
                <a:gd name="T72" fmla="*/ 74 w 131"/>
                <a:gd name="T73" fmla="*/ 12 h 43"/>
                <a:gd name="T74" fmla="*/ 76 w 131"/>
                <a:gd name="T75" fmla="*/ 10 h 43"/>
                <a:gd name="T76" fmla="*/ 87 w 131"/>
                <a:gd name="T77" fmla="*/ 9 h 43"/>
                <a:gd name="T78" fmla="*/ 90 w 131"/>
                <a:gd name="T79" fmla="*/ 10 h 43"/>
                <a:gd name="T80" fmla="*/ 90 w 131"/>
                <a:gd name="T81" fmla="*/ 11 h 43"/>
                <a:gd name="T82" fmla="*/ 92 w 131"/>
                <a:gd name="T83" fmla="*/ 23 h 43"/>
                <a:gd name="T84" fmla="*/ 92 w 131"/>
                <a:gd name="T85" fmla="*/ 23 h 43"/>
                <a:gd name="T86" fmla="*/ 98 w 131"/>
                <a:gd name="T87" fmla="*/ 26 h 43"/>
                <a:gd name="T88" fmla="*/ 96 w 131"/>
                <a:gd name="T89" fmla="*/ 22 h 43"/>
                <a:gd name="T90" fmla="*/ 94 w 131"/>
                <a:gd name="T91" fmla="*/ 10 h 43"/>
                <a:gd name="T92" fmla="*/ 94 w 131"/>
                <a:gd name="T93" fmla="*/ 9 h 43"/>
                <a:gd name="T94" fmla="*/ 95 w 131"/>
                <a:gd name="T95" fmla="*/ 9 h 43"/>
                <a:gd name="T96" fmla="*/ 120 w 131"/>
                <a:gd name="T97" fmla="*/ 5 h 43"/>
                <a:gd name="T98" fmla="*/ 120 w 131"/>
                <a:gd name="T99" fmla="*/ 5 h 43"/>
                <a:gd name="T100" fmla="*/ 123 w 131"/>
                <a:gd name="T101" fmla="*/ 5 h 43"/>
                <a:gd name="T102" fmla="*/ 125 w 131"/>
                <a:gd name="T103" fmla="*/ 8 h 43"/>
                <a:gd name="T104" fmla="*/ 126 w 131"/>
                <a:gd name="T105" fmla="*/ 17 h 43"/>
                <a:gd name="T106" fmla="*/ 125 w 131"/>
                <a:gd name="T107" fmla="*/ 23 h 43"/>
                <a:gd name="T108" fmla="*/ 120 w 131"/>
                <a:gd name="T109" fmla="*/ 26 h 43"/>
                <a:gd name="T110" fmla="*/ 104 w 131"/>
                <a:gd name="T111" fmla="*/ 28 h 43"/>
                <a:gd name="T112" fmla="*/ 102 w 131"/>
                <a:gd name="T113" fmla="*/ 28 h 43"/>
                <a:gd name="T114" fmla="*/ 108 w 131"/>
                <a:gd name="T115" fmla="*/ 32 h 43"/>
                <a:gd name="T116" fmla="*/ 121 w 131"/>
                <a:gd name="T117" fmla="*/ 30 h 43"/>
                <a:gd name="T118" fmla="*/ 128 w 131"/>
                <a:gd name="T119" fmla="*/ 25 h 43"/>
                <a:gd name="T120" fmla="*/ 130 w 131"/>
                <a:gd name="T121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" h="43">
                  <a:moveTo>
                    <a:pt x="71" y="32"/>
                  </a:moveTo>
                  <a:cubicBezTo>
                    <a:pt x="70" y="34"/>
                    <a:pt x="68" y="35"/>
                    <a:pt x="66" y="35"/>
                  </a:cubicBezTo>
                  <a:lnTo>
                    <a:pt x="44" y="39"/>
                  </a:lnTo>
                  <a:cubicBezTo>
                    <a:pt x="40" y="39"/>
                    <a:pt x="36" y="36"/>
                    <a:pt x="35" y="32"/>
                  </a:cubicBezTo>
                  <a:lnTo>
                    <a:pt x="34" y="24"/>
                  </a:lnTo>
                  <a:cubicBezTo>
                    <a:pt x="33" y="21"/>
                    <a:pt x="35" y="19"/>
                    <a:pt x="38" y="18"/>
                  </a:cubicBezTo>
                  <a:lnTo>
                    <a:pt x="69" y="13"/>
                  </a:lnTo>
                  <a:cubicBezTo>
                    <a:pt x="69" y="13"/>
                    <a:pt x="69" y="13"/>
                    <a:pt x="69" y="13"/>
                  </a:cubicBezTo>
                  <a:cubicBezTo>
                    <a:pt x="70" y="13"/>
                    <a:pt x="70" y="13"/>
                    <a:pt x="70" y="14"/>
                  </a:cubicBezTo>
                  <a:cubicBezTo>
                    <a:pt x="70" y="14"/>
                    <a:pt x="70" y="14"/>
                    <a:pt x="71" y="14"/>
                  </a:cubicBezTo>
                  <a:lnTo>
                    <a:pt x="72" y="26"/>
                  </a:lnTo>
                  <a:cubicBezTo>
                    <a:pt x="73" y="28"/>
                    <a:pt x="72" y="30"/>
                    <a:pt x="71" y="32"/>
                  </a:cubicBezTo>
                  <a:close/>
                  <a:moveTo>
                    <a:pt x="130" y="16"/>
                  </a:moveTo>
                  <a:lnTo>
                    <a:pt x="129" y="8"/>
                  </a:lnTo>
                  <a:cubicBezTo>
                    <a:pt x="128" y="6"/>
                    <a:pt x="127" y="4"/>
                    <a:pt x="125" y="2"/>
                  </a:cubicBezTo>
                  <a:cubicBezTo>
                    <a:pt x="124" y="1"/>
                    <a:pt x="121" y="0"/>
                    <a:pt x="119" y="1"/>
                  </a:cubicBezTo>
                  <a:lnTo>
                    <a:pt x="94" y="5"/>
                  </a:lnTo>
                  <a:cubicBezTo>
                    <a:pt x="93" y="5"/>
                    <a:pt x="92" y="5"/>
                    <a:pt x="92" y="6"/>
                  </a:cubicBezTo>
                  <a:lnTo>
                    <a:pt x="89" y="5"/>
                  </a:lnTo>
                  <a:cubicBezTo>
                    <a:pt x="84" y="3"/>
                    <a:pt x="78" y="4"/>
                    <a:pt x="74" y="7"/>
                  </a:cubicBezTo>
                  <a:lnTo>
                    <a:pt x="70" y="9"/>
                  </a:lnTo>
                  <a:cubicBezTo>
                    <a:pt x="70" y="9"/>
                    <a:pt x="69" y="9"/>
                    <a:pt x="69" y="9"/>
                  </a:cubicBezTo>
                  <a:lnTo>
                    <a:pt x="37" y="15"/>
                  </a:lnTo>
                  <a:cubicBezTo>
                    <a:pt x="35" y="15"/>
                    <a:pt x="2" y="29"/>
                    <a:pt x="2" y="29"/>
                  </a:cubicBezTo>
                  <a:cubicBezTo>
                    <a:pt x="1" y="29"/>
                    <a:pt x="0" y="30"/>
                    <a:pt x="1" y="31"/>
                  </a:cubicBezTo>
                  <a:cubicBezTo>
                    <a:pt x="1" y="32"/>
                    <a:pt x="2" y="32"/>
                    <a:pt x="2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0" y="22"/>
                  </a:lnTo>
                  <a:cubicBezTo>
                    <a:pt x="30" y="23"/>
                    <a:pt x="30" y="23"/>
                    <a:pt x="30" y="24"/>
                  </a:cubicBezTo>
                  <a:lnTo>
                    <a:pt x="31" y="33"/>
                  </a:lnTo>
                  <a:cubicBezTo>
                    <a:pt x="32" y="39"/>
                    <a:pt x="37" y="43"/>
                    <a:pt x="43" y="43"/>
                  </a:cubicBezTo>
                  <a:cubicBezTo>
                    <a:pt x="43" y="43"/>
                    <a:pt x="44" y="43"/>
                    <a:pt x="44" y="43"/>
                  </a:cubicBezTo>
                  <a:lnTo>
                    <a:pt x="67" y="39"/>
                  </a:lnTo>
                  <a:cubicBezTo>
                    <a:pt x="70" y="38"/>
                    <a:pt x="72" y="37"/>
                    <a:pt x="74" y="34"/>
                  </a:cubicBezTo>
                  <a:cubicBezTo>
                    <a:pt x="76" y="32"/>
                    <a:pt x="77" y="29"/>
                    <a:pt x="76" y="26"/>
                  </a:cubicBezTo>
                  <a:lnTo>
                    <a:pt x="74" y="14"/>
                  </a:lnTo>
                  <a:cubicBezTo>
                    <a:pt x="74" y="13"/>
                    <a:pt x="74" y="12"/>
                    <a:pt x="74" y="12"/>
                  </a:cubicBezTo>
                  <a:lnTo>
                    <a:pt x="76" y="10"/>
                  </a:lnTo>
                  <a:cubicBezTo>
                    <a:pt x="80" y="8"/>
                    <a:pt x="84" y="7"/>
                    <a:pt x="87" y="9"/>
                  </a:cubicBezTo>
                  <a:lnTo>
                    <a:pt x="90" y="10"/>
                  </a:lnTo>
                  <a:cubicBezTo>
                    <a:pt x="90" y="10"/>
                    <a:pt x="90" y="10"/>
                    <a:pt x="90" y="11"/>
                  </a:cubicBezTo>
                  <a:lnTo>
                    <a:pt x="92" y="23"/>
                  </a:lnTo>
                  <a:lnTo>
                    <a:pt x="92" y="23"/>
                  </a:lnTo>
                  <a:lnTo>
                    <a:pt x="98" y="26"/>
                  </a:lnTo>
                  <a:cubicBezTo>
                    <a:pt x="97" y="25"/>
                    <a:pt x="96" y="24"/>
                    <a:pt x="96" y="22"/>
                  </a:cubicBezTo>
                  <a:lnTo>
                    <a:pt x="94" y="10"/>
                  </a:lnTo>
                  <a:cubicBezTo>
                    <a:pt x="94" y="10"/>
                    <a:pt x="94" y="9"/>
                    <a:pt x="94" y="9"/>
                  </a:cubicBezTo>
                  <a:cubicBezTo>
                    <a:pt x="94" y="9"/>
                    <a:pt x="94" y="9"/>
                    <a:pt x="95" y="9"/>
                  </a:cubicBezTo>
                  <a:lnTo>
                    <a:pt x="120" y="5"/>
                  </a:lnTo>
                  <a:cubicBezTo>
                    <a:pt x="120" y="5"/>
                    <a:pt x="120" y="5"/>
                    <a:pt x="120" y="5"/>
                  </a:cubicBezTo>
                  <a:cubicBezTo>
                    <a:pt x="121" y="5"/>
                    <a:pt x="122" y="5"/>
                    <a:pt x="123" y="5"/>
                  </a:cubicBezTo>
                  <a:cubicBezTo>
                    <a:pt x="124" y="6"/>
                    <a:pt x="125" y="7"/>
                    <a:pt x="125" y="8"/>
                  </a:cubicBezTo>
                  <a:lnTo>
                    <a:pt x="126" y="17"/>
                  </a:lnTo>
                  <a:cubicBezTo>
                    <a:pt x="127" y="19"/>
                    <a:pt x="126" y="21"/>
                    <a:pt x="125" y="23"/>
                  </a:cubicBezTo>
                  <a:cubicBezTo>
                    <a:pt x="124" y="24"/>
                    <a:pt x="122" y="25"/>
                    <a:pt x="120" y="26"/>
                  </a:cubicBezTo>
                  <a:lnTo>
                    <a:pt x="104" y="28"/>
                  </a:lnTo>
                  <a:cubicBezTo>
                    <a:pt x="103" y="29"/>
                    <a:pt x="102" y="28"/>
                    <a:pt x="102" y="28"/>
                  </a:cubicBezTo>
                  <a:lnTo>
                    <a:pt x="108" y="32"/>
                  </a:lnTo>
                  <a:lnTo>
                    <a:pt x="121" y="30"/>
                  </a:lnTo>
                  <a:cubicBezTo>
                    <a:pt x="124" y="29"/>
                    <a:pt x="126" y="28"/>
                    <a:pt x="128" y="25"/>
                  </a:cubicBezTo>
                  <a:cubicBezTo>
                    <a:pt x="130" y="23"/>
                    <a:pt x="131" y="19"/>
                    <a:pt x="130" y="1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61">
              <a:extLst>
                <a:ext uri="{FF2B5EF4-FFF2-40B4-BE49-F238E27FC236}">
                  <a16:creationId xmlns:a16="http://schemas.microsoft.com/office/drawing/2014/main" id="{2F2CFE25-954E-4E9C-9AAD-FB6B56549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9" y="2173288"/>
              <a:ext cx="257175" cy="215900"/>
            </a:xfrm>
            <a:custGeom>
              <a:avLst/>
              <a:gdLst>
                <a:gd name="T0" fmla="*/ 406 w 406"/>
                <a:gd name="T1" fmla="*/ 94 h 340"/>
                <a:gd name="T2" fmla="*/ 311 w 406"/>
                <a:gd name="T3" fmla="*/ 0 h 340"/>
                <a:gd name="T4" fmla="*/ 263 w 406"/>
                <a:gd name="T5" fmla="*/ 14 h 340"/>
                <a:gd name="T6" fmla="*/ 228 w 406"/>
                <a:gd name="T7" fmla="*/ 10 h 340"/>
                <a:gd name="T8" fmla="*/ 74 w 406"/>
                <a:gd name="T9" fmla="*/ 117 h 340"/>
                <a:gd name="T10" fmla="*/ 67 w 406"/>
                <a:gd name="T11" fmla="*/ 117 h 340"/>
                <a:gd name="T12" fmla="*/ 0 w 406"/>
                <a:gd name="T13" fmla="*/ 184 h 340"/>
                <a:gd name="T14" fmla="*/ 67 w 406"/>
                <a:gd name="T15" fmla="*/ 251 h 340"/>
                <a:gd name="T16" fmla="*/ 81 w 406"/>
                <a:gd name="T17" fmla="*/ 249 h 340"/>
                <a:gd name="T18" fmla="*/ 228 w 406"/>
                <a:gd name="T19" fmla="*/ 340 h 340"/>
                <a:gd name="T20" fmla="*/ 393 w 406"/>
                <a:gd name="T21" fmla="*/ 175 h 340"/>
                <a:gd name="T22" fmla="*/ 391 w 406"/>
                <a:gd name="T23" fmla="*/ 146 h 340"/>
                <a:gd name="T24" fmla="*/ 406 w 406"/>
                <a:gd name="T25" fmla="*/ 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6" h="340">
                  <a:moveTo>
                    <a:pt x="406" y="94"/>
                  </a:moveTo>
                  <a:cubicBezTo>
                    <a:pt x="406" y="42"/>
                    <a:pt x="364" y="0"/>
                    <a:pt x="311" y="0"/>
                  </a:cubicBezTo>
                  <a:cubicBezTo>
                    <a:pt x="294" y="0"/>
                    <a:pt x="277" y="5"/>
                    <a:pt x="263" y="14"/>
                  </a:cubicBezTo>
                  <a:cubicBezTo>
                    <a:pt x="252" y="11"/>
                    <a:pt x="240" y="10"/>
                    <a:pt x="228" y="10"/>
                  </a:cubicBezTo>
                  <a:cubicBezTo>
                    <a:pt x="157" y="10"/>
                    <a:pt x="97" y="54"/>
                    <a:pt x="74" y="117"/>
                  </a:cubicBezTo>
                  <a:cubicBezTo>
                    <a:pt x="71" y="117"/>
                    <a:pt x="69" y="117"/>
                    <a:pt x="67" y="117"/>
                  </a:cubicBezTo>
                  <a:cubicBezTo>
                    <a:pt x="30" y="117"/>
                    <a:pt x="0" y="147"/>
                    <a:pt x="0" y="184"/>
                  </a:cubicBezTo>
                  <a:cubicBezTo>
                    <a:pt x="0" y="221"/>
                    <a:pt x="30" y="251"/>
                    <a:pt x="67" y="251"/>
                  </a:cubicBezTo>
                  <a:cubicBezTo>
                    <a:pt x="72" y="251"/>
                    <a:pt x="76" y="250"/>
                    <a:pt x="81" y="249"/>
                  </a:cubicBezTo>
                  <a:cubicBezTo>
                    <a:pt x="108" y="303"/>
                    <a:pt x="164" y="340"/>
                    <a:pt x="228" y="340"/>
                  </a:cubicBezTo>
                  <a:cubicBezTo>
                    <a:pt x="319" y="340"/>
                    <a:pt x="393" y="266"/>
                    <a:pt x="393" y="175"/>
                  </a:cubicBezTo>
                  <a:cubicBezTo>
                    <a:pt x="393" y="165"/>
                    <a:pt x="392" y="155"/>
                    <a:pt x="391" y="146"/>
                  </a:cubicBezTo>
                  <a:cubicBezTo>
                    <a:pt x="400" y="131"/>
                    <a:pt x="406" y="113"/>
                    <a:pt x="406" y="94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962">
              <a:extLst>
                <a:ext uri="{FF2B5EF4-FFF2-40B4-BE49-F238E27FC236}">
                  <a16:creationId xmlns:a16="http://schemas.microsoft.com/office/drawing/2014/main" id="{AFEB6AD9-AA60-4DE8-BDA7-5AA4AF6EF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664" y="2144713"/>
              <a:ext cx="23813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963">
              <a:extLst>
                <a:ext uri="{FF2B5EF4-FFF2-40B4-BE49-F238E27FC236}">
                  <a16:creationId xmlns:a16="http://schemas.microsoft.com/office/drawing/2014/main" id="{5516033E-A07E-43EC-BEFC-8C0221CDE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3614" y="2185988"/>
              <a:ext cx="238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964">
              <a:extLst>
                <a:ext uri="{FF2B5EF4-FFF2-40B4-BE49-F238E27FC236}">
                  <a16:creationId xmlns:a16="http://schemas.microsoft.com/office/drawing/2014/main" id="{44752B46-2997-412C-9B4E-5D80DC3F6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9" y="2251075"/>
              <a:ext cx="23813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965">
              <a:extLst>
                <a:ext uri="{FF2B5EF4-FFF2-40B4-BE49-F238E27FC236}">
                  <a16:creationId xmlns:a16="http://schemas.microsoft.com/office/drawing/2014/main" id="{F0531E46-C5CC-4A6E-950E-D7F3A592A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4" y="2166938"/>
              <a:ext cx="23813" cy="23813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66">
              <a:extLst>
                <a:ext uri="{FF2B5EF4-FFF2-40B4-BE49-F238E27FC236}">
                  <a16:creationId xmlns:a16="http://schemas.microsoft.com/office/drawing/2014/main" id="{963ABFA6-2879-4D9B-B2EC-012756071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701" y="2201863"/>
              <a:ext cx="7938" cy="19050"/>
            </a:xfrm>
            <a:custGeom>
              <a:avLst/>
              <a:gdLst>
                <a:gd name="T0" fmla="*/ 7 w 13"/>
                <a:gd name="T1" fmla="*/ 0 h 31"/>
                <a:gd name="T2" fmla="*/ 0 w 13"/>
                <a:gd name="T3" fmla="*/ 31 h 31"/>
                <a:gd name="T4" fmla="*/ 11 w 13"/>
                <a:gd name="T5" fmla="*/ 18 h 31"/>
                <a:gd name="T6" fmla="*/ 12 w 13"/>
                <a:gd name="T7" fmla="*/ 7 h 31"/>
                <a:gd name="T8" fmla="*/ 10 w 13"/>
                <a:gd name="T9" fmla="*/ 2 h 31"/>
                <a:gd name="T10" fmla="*/ 7 w 13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1">
                  <a:moveTo>
                    <a:pt x="7" y="0"/>
                  </a:moveTo>
                  <a:lnTo>
                    <a:pt x="0" y="31"/>
                  </a:lnTo>
                  <a:cubicBezTo>
                    <a:pt x="6" y="28"/>
                    <a:pt x="10" y="23"/>
                    <a:pt x="11" y="18"/>
                  </a:cubicBezTo>
                  <a:lnTo>
                    <a:pt x="12" y="7"/>
                  </a:lnTo>
                  <a:cubicBezTo>
                    <a:pt x="13" y="5"/>
                    <a:pt x="12" y="3"/>
                    <a:pt x="10" y="2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67">
              <a:extLst>
                <a:ext uri="{FF2B5EF4-FFF2-40B4-BE49-F238E27FC236}">
                  <a16:creationId xmlns:a16="http://schemas.microsoft.com/office/drawing/2014/main" id="{2A694656-D0E9-42CE-B8A6-C7B6196B6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1" y="2159000"/>
              <a:ext cx="7938" cy="15875"/>
            </a:xfrm>
            <a:custGeom>
              <a:avLst/>
              <a:gdLst>
                <a:gd name="T0" fmla="*/ 5 w 13"/>
                <a:gd name="T1" fmla="*/ 0 h 24"/>
                <a:gd name="T2" fmla="*/ 1 w 13"/>
                <a:gd name="T3" fmla="*/ 24 h 24"/>
                <a:gd name="T4" fmla="*/ 13 w 13"/>
                <a:gd name="T5" fmla="*/ 3 h 24"/>
                <a:gd name="T6" fmla="*/ 5 w 13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4">
                  <a:moveTo>
                    <a:pt x="5" y="0"/>
                  </a:moveTo>
                  <a:cubicBezTo>
                    <a:pt x="5" y="0"/>
                    <a:pt x="0" y="8"/>
                    <a:pt x="1" y="24"/>
                  </a:cubicBezTo>
                  <a:cubicBezTo>
                    <a:pt x="6" y="16"/>
                    <a:pt x="13" y="3"/>
                    <a:pt x="13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68">
              <a:extLst>
                <a:ext uri="{FF2B5EF4-FFF2-40B4-BE49-F238E27FC236}">
                  <a16:creationId xmlns:a16="http://schemas.microsoft.com/office/drawing/2014/main" id="{D6277E59-EFA8-4EC9-84F9-B112E9AEE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239" y="2336800"/>
              <a:ext cx="85725" cy="52388"/>
            </a:xfrm>
            <a:custGeom>
              <a:avLst/>
              <a:gdLst>
                <a:gd name="T0" fmla="*/ 68 w 135"/>
                <a:gd name="T1" fmla="*/ 81 h 83"/>
                <a:gd name="T2" fmla="*/ 135 w 135"/>
                <a:gd name="T3" fmla="*/ 58 h 83"/>
                <a:gd name="T4" fmla="*/ 130 w 135"/>
                <a:gd name="T5" fmla="*/ 28 h 83"/>
                <a:gd name="T6" fmla="*/ 127 w 135"/>
                <a:gd name="T7" fmla="*/ 16 h 83"/>
                <a:gd name="T8" fmla="*/ 67 w 135"/>
                <a:gd name="T9" fmla="*/ 8 h 83"/>
                <a:gd name="T10" fmla="*/ 66 w 135"/>
                <a:gd name="T11" fmla="*/ 0 h 83"/>
                <a:gd name="T12" fmla="*/ 6 w 135"/>
                <a:gd name="T13" fmla="*/ 11 h 83"/>
                <a:gd name="T14" fmla="*/ 0 w 135"/>
                <a:gd name="T15" fmla="*/ 39 h 83"/>
                <a:gd name="T16" fmla="*/ 1 w 135"/>
                <a:gd name="T17" fmla="*/ 76 h 83"/>
                <a:gd name="T18" fmla="*/ 47 w 135"/>
                <a:gd name="T19" fmla="*/ 83 h 83"/>
                <a:gd name="T20" fmla="*/ 64 w 135"/>
                <a:gd name="T21" fmla="*/ 82 h 83"/>
                <a:gd name="T22" fmla="*/ 64 w 135"/>
                <a:gd name="T23" fmla="*/ 82 h 83"/>
                <a:gd name="T24" fmla="*/ 66 w 135"/>
                <a:gd name="T25" fmla="*/ 81 h 83"/>
                <a:gd name="T26" fmla="*/ 68 w 135"/>
                <a:gd name="T27" fmla="*/ 8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83">
                  <a:moveTo>
                    <a:pt x="68" y="81"/>
                  </a:moveTo>
                  <a:cubicBezTo>
                    <a:pt x="92" y="78"/>
                    <a:pt x="115" y="70"/>
                    <a:pt x="135" y="58"/>
                  </a:cubicBezTo>
                  <a:cubicBezTo>
                    <a:pt x="134" y="47"/>
                    <a:pt x="132" y="37"/>
                    <a:pt x="130" y="28"/>
                  </a:cubicBezTo>
                  <a:lnTo>
                    <a:pt x="127" y="16"/>
                  </a:lnTo>
                  <a:lnTo>
                    <a:pt x="67" y="8"/>
                  </a:lnTo>
                  <a:lnTo>
                    <a:pt x="66" y="0"/>
                  </a:lnTo>
                  <a:lnTo>
                    <a:pt x="6" y="11"/>
                  </a:lnTo>
                  <a:lnTo>
                    <a:pt x="0" y="39"/>
                  </a:lnTo>
                  <a:cubicBezTo>
                    <a:pt x="0" y="51"/>
                    <a:pt x="1" y="64"/>
                    <a:pt x="1" y="76"/>
                  </a:cubicBezTo>
                  <a:cubicBezTo>
                    <a:pt x="16" y="80"/>
                    <a:pt x="31" y="83"/>
                    <a:pt x="47" y="83"/>
                  </a:cubicBezTo>
                  <a:cubicBezTo>
                    <a:pt x="53" y="83"/>
                    <a:pt x="58" y="82"/>
                    <a:pt x="64" y="82"/>
                  </a:cubicBezTo>
                  <a:lnTo>
                    <a:pt x="64" y="82"/>
                  </a:lnTo>
                  <a:cubicBezTo>
                    <a:pt x="65" y="82"/>
                    <a:pt x="66" y="82"/>
                    <a:pt x="66" y="81"/>
                  </a:cubicBezTo>
                  <a:cubicBezTo>
                    <a:pt x="67" y="81"/>
                    <a:pt x="68" y="81"/>
                    <a:pt x="68" y="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69">
              <a:extLst>
                <a:ext uri="{FF2B5EF4-FFF2-40B4-BE49-F238E27FC236}">
                  <a16:creationId xmlns:a16="http://schemas.microsoft.com/office/drawing/2014/main" id="{8CA71EB7-2EF1-45D1-B57C-8A1843356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2814" y="2184400"/>
              <a:ext cx="50800" cy="63500"/>
            </a:xfrm>
            <a:custGeom>
              <a:avLst/>
              <a:gdLst>
                <a:gd name="T0" fmla="*/ 23 w 78"/>
                <a:gd name="T1" fmla="*/ 35 h 101"/>
                <a:gd name="T2" fmla="*/ 25 w 78"/>
                <a:gd name="T3" fmla="*/ 36 h 101"/>
                <a:gd name="T4" fmla="*/ 17 w 78"/>
                <a:gd name="T5" fmla="*/ 38 h 101"/>
                <a:gd name="T6" fmla="*/ 17 w 78"/>
                <a:gd name="T7" fmla="*/ 38 h 101"/>
                <a:gd name="T8" fmla="*/ 23 w 78"/>
                <a:gd name="T9" fmla="*/ 35 h 101"/>
                <a:gd name="T10" fmla="*/ 61 w 78"/>
                <a:gd name="T11" fmla="*/ 66 h 101"/>
                <a:gd name="T12" fmla="*/ 43 w 78"/>
                <a:gd name="T13" fmla="*/ 27 h 101"/>
                <a:gd name="T14" fmla="*/ 19 w 78"/>
                <a:gd name="T15" fmla="*/ 0 h 101"/>
                <a:gd name="T16" fmla="*/ 18 w 78"/>
                <a:gd name="T17" fmla="*/ 0 h 101"/>
                <a:gd name="T18" fmla="*/ 16 w 78"/>
                <a:gd name="T19" fmla="*/ 7 h 101"/>
                <a:gd name="T20" fmla="*/ 31 w 78"/>
                <a:gd name="T21" fmla="*/ 30 h 101"/>
                <a:gd name="T22" fmla="*/ 22 w 78"/>
                <a:gd name="T23" fmla="*/ 28 h 101"/>
                <a:gd name="T24" fmla="*/ 12 w 78"/>
                <a:gd name="T25" fmla="*/ 33 h 101"/>
                <a:gd name="T26" fmla="*/ 7 w 78"/>
                <a:gd name="T27" fmla="*/ 44 h 101"/>
                <a:gd name="T28" fmla="*/ 8 w 78"/>
                <a:gd name="T29" fmla="*/ 44 h 101"/>
                <a:gd name="T30" fmla="*/ 10 w 78"/>
                <a:gd name="T31" fmla="*/ 45 h 101"/>
                <a:gd name="T32" fmla="*/ 7 w 78"/>
                <a:gd name="T33" fmla="*/ 48 h 101"/>
                <a:gd name="T34" fmla="*/ 8 w 78"/>
                <a:gd name="T35" fmla="*/ 49 h 101"/>
                <a:gd name="T36" fmla="*/ 15 w 78"/>
                <a:gd name="T37" fmla="*/ 49 h 101"/>
                <a:gd name="T38" fmla="*/ 15 w 78"/>
                <a:gd name="T39" fmla="*/ 49 h 101"/>
                <a:gd name="T40" fmla="*/ 21 w 78"/>
                <a:gd name="T41" fmla="*/ 48 h 101"/>
                <a:gd name="T42" fmla="*/ 24 w 78"/>
                <a:gd name="T43" fmla="*/ 46 h 101"/>
                <a:gd name="T44" fmla="*/ 27 w 78"/>
                <a:gd name="T45" fmla="*/ 45 h 101"/>
                <a:gd name="T46" fmla="*/ 32 w 78"/>
                <a:gd name="T47" fmla="*/ 49 h 101"/>
                <a:gd name="T48" fmla="*/ 33 w 78"/>
                <a:gd name="T49" fmla="*/ 52 h 101"/>
                <a:gd name="T50" fmla="*/ 23 w 78"/>
                <a:gd name="T51" fmla="*/ 55 h 101"/>
                <a:gd name="T52" fmla="*/ 5 w 78"/>
                <a:gd name="T53" fmla="*/ 53 h 101"/>
                <a:gd name="T54" fmla="*/ 0 w 78"/>
                <a:gd name="T55" fmla="*/ 58 h 101"/>
                <a:gd name="T56" fmla="*/ 0 w 78"/>
                <a:gd name="T57" fmla="*/ 59 h 101"/>
                <a:gd name="T58" fmla="*/ 2 w 78"/>
                <a:gd name="T59" fmla="*/ 60 h 101"/>
                <a:gd name="T60" fmla="*/ 19 w 78"/>
                <a:gd name="T61" fmla="*/ 65 h 101"/>
                <a:gd name="T62" fmla="*/ 19 w 78"/>
                <a:gd name="T63" fmla="*/ 65 h 101"/>
                <a:gd name="T64" fmla="*/ 42 w 78"/>
                <a:gd name="T65" fmla="*/ 77 h 101"/>
                <a:gd name="T66" fmla="*/ 56 w 78"/>
                <a:gd name="T67" fmla="*/ 100 h 101"/>
                <a:gd name="T68" fmla="*/ 57 w 78"/>
                <a:gd name="T69" fmla="*/ 101 h 101"/>
                <a:gd name="T70" fmla="*/ 78 w 78"/>
                <a:gd name="T71" fmla="*/ 90 h 101"/>
                <a:gd name="T72" fmla="*/ 61 w 78"/>
                <a:gd name="T73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101">
                  <a:moveTo>
                    <a:pt x="23" y="35"/>
                  </a:moveTo>
                  <a:lnTo>
                    <a:pt x="25" y="36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23" y="35"/>
                  </a:lnTo>
                  <a:close/>
                  <a:moveTo>
                    <a:pt x="61" y="66"/>
                  </a:moveTo>
                  <a:cubicBezTo>
                    <a:pt x="55" y="51"/>
                    <a:pt x="43" y="27"/>
                    <a:pt x="43" y="27"/>
                  </a:cubicBezTo>
                  <a:cubicBezTo>
                    <a:pt x="43" y="27"/>
                    <a:pt x="24" y="6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5" y="2"/>
                    <a:pt x="15" y="5"/>
                    <a:pt x="16" y="7"/>
                  </a:cubicBezTo>
                  <a:cubicBezTo>
                    <a:pt x="18" y="13"/>
                    <a:pt x="23" y="20"/>
                    <a:pt x="31" y="30"/>
                  </a:cubicBezTo>
                  <a:lnTo>
                    <a:pt x="22" y="28"/>
                  </a:lnTo>
                  <a:lnTo>
                    <a:pt x="12" y="33"/>
                  </a:lnTo>
                  <a:lnTo>
                    <a:pt x="7" y="44"/>
                  </a:lnTo>
                  <a:lnTo>
                    <a:pt x="8" y="44"/>
                  </a:lnTo>
                  <a:cubicBezTo>
                    <a:pt x="9" y="45"/>
                    <a:pt x="9" y="45"/>
                    <a:pt x="10" y="45"/>
                  </a:cubicBezTo>
                  <a:lnTo>
                    <a:pt x="7" y="48"/>
                  </a:lnTo>
                  <a:lnTo>
                    <a:pt x="8" y="49"/>
                  </a:lnTo>
                  <a:cubicBezTo>
                    <a:pt x="10" y="50"/>
                    <a:pt x="13" y="50"/>
                    <a:pt x="15" y="49"/>
                  </a:cubicBezTo>
                  <a:lnTo>
                    <a:pt x="15" y="49"/>
                  </a:lnTo>
                  <a:cubicBezTo>
                    <a:pt x="17" y="50"/>
                    <a:pt x="20" y="50"/>
                    <a:pt x="21" y="48"/>
                  </a:cubicBezTo>
                  <a:lnTo>
                    <a:pt x="24" y="46"/>
                  </a:lnTo>
                  <a:lnTo>
                    <a:pt x="27" y="45"/>
                  </a:lnTo>
                  <a:lnTo>
                    <a:pt x="32" y="49"/>
                  </a:lnTo>
                  <a:cubicBezTo>
                    <a:pt x="32" y="50"/>
                    <a:pt x="32" y="51"/>
                    <a:pt x="33" y="52"/>
                  </a:cubicBezTo>
                  <a:cubicBezTo>
                    <a:pt x="29" y="57"/>
                    <a:pt x="23" y="55"/>
                    <a:pt x="23" y="55"/>
                  </a:cubicBezTo>
                  <a:cubicBezTo>
                    <a:pt x="16" y="51"/>
                    <a:pt x="9" y="52"/>
                    <a:pt x="5" y="53"/>
                  </a:cubicBezTo>
                  <a:cubicBezTo>
                    <a:pt x="2" y="54"/>
                    <a:pt x="1" y="56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10" y="59"/>
                    <a:pt x="18" y="64"/>
                    <a:pt x="19" y="65"/>
                  </a:cubicBezTo>
                  <a:lnTo>
                    <a:pt x="19" y="65"/>
                  </a:lnTo>
                  <a:lnTo>
                    <a:pt x="42" y="77"/>
                  </a:lnTo>
                  <a:cubicBezTo>
                    <a:pt x="45" y="86"/>
                    <a:pt x="50" y="93"/>
                    <a:pt x="56" y="100"/>
                  </a:cubicBezTo>
                  <a:lnTo>
                    <a:pt x="57" y="101"/>
                  </a:lnTo>
                  <a:lnTo>
                    <a:pt x="78" y="90"/>
                  </a:lnTo>
                  <a:lnTo>
                    <a:pt x="61" y="66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70">
              <a:extLst>
                <a:ext uri="{FF2B5EF4-FFF2-40B4-BE49-F238E27FC236}">
                  <a16:creationId xmlns:a16="http://schemas.microsoft.com/office/drawing/2014/main" id="{AA835B36-3021-44F5-9D32-1C45E318F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801" y="2225675"/>
              <a:ext cx="192088" cy="152400"/>
            </a:xfrm>
            <a:custGeom>
              <a:avLst/>
              <a:gdLst>
                <a:gd name="T0" fmla="*/ 299 w 303"/>
                <a:gd name="T1" fmla="*/ 95 h 240"/>
                <a:gd name="T2" fmla="*/ 236 w 303"/>
                <a:gd name="T3" fmla="*/ 20 h 240"/>
                <a:gd name="T4" fmla="*/ 236 w 303"/>
                <a:gd name="T5" fmla="*/ 20 h 240"/>
                <a:gd name="T6" fmla="*/ 223 w 303"/>
                <a:gd name="T7" fmla="*/ 11 h 240"/>
                <a:gd name="T8" fmla="*/ 208 w 303"/>
                <a:gd name="T9" fmla="*/ 7 h 240"/>
                <a:gd name="T10" fmla="*/ 145 w 303"/>
                <a:gd name="T11" fmla="*/ 2 h 240"/>
                <a:gd name="T12" fmla="*/ 127 w 303"/>
                <a:gd name="T13" fmla="*/ 5 h 240"/>
                <a:gd name="T14" fmla="*/ 114 w 303"/>
                <a:gd name="T15" fmla="*/ 11 h 240"/>
                <a:gd name="T16" fmla="*/ 114 w 303"/>
                <a:gd name="T17" fmla="*/ 11 h 240"/>
                <a:gd name="T18" fmla="*/ 114 w 303"/>
                <a:gd name="T19" fmla="*/ 11 h 240"/>
                <a:gd name="T20" fmla="*/ 110 w 303"/>
                <a:gd name="T21" fmla="*/ 15 h 240"/>
                <a:gd name="T22" fmla="*/ 68 w 303"/>
                <a:gd name="T23" fmla="*/ 63 h 240"/>
                <a:gd name="T24" fmla="*/ 24 w 303"/>
                <a:gd name="T25" fmla="*/ 2 h 240"/>
                <a:gd name="T26" fmla="*/ 0 w 303"/>
                <a:gd name="T27" fmla="*/ 16 h 240"/>
                <a:gd name="T28" fmla="*/ 49 w 303"/>
                <a:gd name="T29" fmla="*/ 104 h 240"/>
                <a:gd name="T30" fmla="*/ 76 w 303"/>
                <a:gd name="T31" fmla="*/ 108 h 240"/>
                <a:gd name="T32" fmla="*/ 113 w 303"/>
                <a:gd name="T33" fmla="*/ 75 h 240"/>
                <a:gd name="T34" fmla="*/ 121 w 303"/>
                <a:gd name="T35" fmla="*/ 129 h 240"/>
                <a:gd name="T36" fmla="*/ 107 w 303"/>
                <a:gd name="T37" fmla="*/ 209 h 240"/>
                <a:gd name="T38" fmla="*/ 253 w 303"/>
                <a:gd name="T39" fmla="*/ 217 h 240"/>
                <a:gd name="T40" fmla="*/ 234 w 303"/>
                <a:gd name="T41" fmla="*/ 146 h 240"/>
                <a:gd name="T42" fmla="*/ 232 w 303"/>
                <a:gd name="T43" fmla="*/ 123 h 240"/>
                <a:gd name="T44" fmla="*/ 237 w 303"/>
                <a:gd name="T45" fmla="*/ 76 h 240"/>
                <a:gd name="T46" fmla="*/ 267 w 303"/>
                <a:gd name="T47" fmla="*/ 103 h 240"/>
                <a:gd name="T48" fmla="*/ 239 w 303"/>
                <a:gd name="T49" fmla="*/ 158 h 240"/>
                <a:gd name="T50" fmla="*/ 245 w 303"/>
                <a:gd name="T51" fmla="*/ 162 h 240"/>
                <a:gd name="T52" fmla="*/ 263 w 303"/>
                <a:gd name="T53" fmla="*/ 160 h 240"/>
                <a:gd name="T54" fmla="*/ 299 w 303"/>
                <a:gd name="T55" fmla="*/ 112 h 240"/>
                <a:gd name="T56" fmla="*/ 299 w 303"/>
                <a:gd name="T57" fmla="*/ 9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3" h="240">
                  <a:moveTo>
                    <a:pt x="299" y="95"/>
                  </a:moveTo>
                  <a:lnTo>
                    <a:pt x="236" y="20"/>
                  </a:lnTo>
                  <a:lnTo>
                    <a:pt x="236" y="20"/>
                  </a:lnTo>
                  <a:cubicBezTo>
                    <a:pt x="233" y="16"/>
                    <a:pt x="229" y="13"/>
                    <a:pt x="223" y="11"/>
                  </a:cubicBezTo>
                  <a:lnTo>
                    <a:pt x="208" y="7"/>
                  </a:lnTo>
                  <a:cubicBezTo>
                    <a:pt x="187" y="1"/>
                    <a:pt x="166" y="0"/>
                    <a:pt x="145" y="2"/>
                  </a:cubicBezTo>
                  <a:lnTo>
                    <a:pt x="127" y="5"/>
                  </a:lnTo>
                  <a:cubicBezTo>
                    <a:pt x="122" y="5"/>
                    <a:pt x="118" y="8"/>
                    <a:pt x="114" y="11"/>
                  </a:cubicBezTo>
                  <a:lnTo>
                    <a:pt x="114" y="11"/>
                  </a:lnTo>
                  <a:lnTo>
                    <a:pt x="114" y="11"/>
                  </a:lnTo>
                  <a:cubicBezTo>
                    <a:pt x="113" y="12"/>
                    <a:pt x="111" y="14"/>
                    <a:pt x="110" y="15"/>
                  </a:cubicBezTo>
                  <a:lnTo>
                    <a:pt x="68" y="63"/>
                  </a:lnTo>
                  <a:lnTo>
                    <a:pt x="24" y="2"/>
                  </a:lnTo>
                  <a:lnTo>
                    <a:pt x="0" y="16"/>
                  </a:lnTo>
                  <a:lnTo>
                    <a:pt x="49" y="104"/>
                  </a:lnTo>
                  <a:cubicBezTo>
                    <a:pt x="54" y="114"/>
                    <a:pt x="68" y="116"/>
                    <a:pt x="76" y="108"/>
                  </a:cubicBezTo>
                  <a:lnTo>
                    <a:pt x="113" y="75"/>
                  </a:lnTo>
                  <a:lnTo>
                    <a:pt x="121" y="129"/>
                  </a:lnTo>
                  <a:lnTo>
                    <a:pt x="107" y="209"/>
                  </a:lnTo>
                  <a:cubicBezTo>
                    <a:pt x="107" y="209"/>
                    <a:pt x="145" y="240"/>
                    <a:pt x="253" y="217"/>
                  </a:cubicBezTo>
                  <a:cubicBezTo>
                    <a:pt x="246" y="183"/>
                    <a:pt x="242" y="164"/>
                    <a:pt x="234" y="146"/>
                  </a:cubicBezTo>
                  <a:cubicBezTo>
                    <a:pt x="232" y="138"/>
                    <a:pt x="231" y="131"/>
                    <a:pt x="232" y="123"/>
                  </a:cubicBezTo>
                  <a:lnTo>
                    <a:pt x="237" y="76"/>
                  </a:lnTo>
                  <a:lnTo>
                    <a:pt x="267" y="103"/>
                  </a:lnTo>
                  <a:lnTo>
                    <a:pt x="239" y="158"/>
                  </a:lnTo>
                  <a:lnTo>
                    <a:pt x="245" y="162"/>
                  </a:lnTo>
                  <a:cubicBezTo>
                    <a:pt x="250" y="167"/>
                    <a:pt x="259" y="166"/>
                    <a:pt x="263" y="160"/>
                  </a:cubicBezTo>
                  <a:lnTo>
                    <a:pt x="299" y="112"/>
                  </a:lnTo>
                  <a:cubicBezTo>
                    <a:pt x="303" y="107"/>
                    <a:pt x="303" y="100"/>
                    <a:pt x="299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71">
              <a:extLst>
                <a:ext uri="{FF2B5EF4-FFF2-40B4-BE49-F238E27FC236}">
                  <a16:creationId xmlns:a16="http://schemas.microsoft.com/office/drawing/2014/main" id="{1C095FFE-DB06-43B8-832D-47ACB325F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4" y="2325688"/>
              <a:ext cx="28575" cy="31750"/>
            </a:xfrm>
            <a:custGeom>
              <a:avLst/>
              <a:gdLst>
                <a:gd name="T0" fmla="*/ 41 w 45"/>
                <a:gd name="T1" fmla="*/ 32 h 51"/>
                <a:gd name="T2" fmla="*/ 33 w 45"/>
                <a:gd name="T3" fmla="*/ 31 h 51"/>
                <a:gd name="T4" fmla="*/ 42 w 45"/>
                <a:gd name="T5" fmla="*/ 26 h 51"/>
                <a:gd name="T6" fmla="*/ 41 w 45"/>
                <a:gd name="T7" fmla="*/ 25 h 51"/>
                <a:gd name="T8" fmla="*/ 36 w 45"/>
                <a:gd name="T9" fmla="*/ 22 h 51"/>
                <a:gd name="T10" fmla="*/ 29 w 45"/>
                <a:gd name="T11" fmla="*/ 25 h 51"/>
                <a:gd name="T12" fmla="*/ 21 w 45"/>
                <a:gd name="T13" fmla="*/ 11 h 51"/>
                <a:gd name="T14" fmla="*/ 3 w 45"/>
                <a:gd name="T15" fmla="*/ 0 h 51"/>
                <a:gd name="T16" fmla="*/ 0 w 45"/>
                <a:gd name="T17" fmla="*/ 0 h 51"/>
                <a:gd name="T18" fmla="*/ 1 w 45"/>
                <a:gd name="T19" fmla="*/ 12 h 51"/>
                <a:gd name="T20" fmla="*/ 4 w 45"/>
                <a:gd name="T21" fmla="*/ 37 h 51"/>
                <a:gd name="T22" fmla="*/ 11 w 45"/>
                <a:gd name="T23" fmla="*/ 46 h 51"/>
                <a:gd name="T24" fmla="*/ 23 w 45"/>
                <a:gd name="T25" fmla="*/ 51 h 51"/>
                <a:gd name="T26" fmla="*/ 36 w 45"/>
                <a:gd name="T27" fmla="*/ 50 h 51"/>
                <a:gd name="T28" fmla="*/ 36 w 45"/>
                <a:gd name="T29" fmla="*/ 48 h 51"/>
                <a:gd name="T30" fmla="*/ 33 w 45"/>
                <a:gd name="T31" fmla="*/ 45 h 51"/>
                <a:gd name="T32" fmla="*/ 25 w 45"/>
                <a:gd name="T33" fmla="*/ 45 h 51"/>
                <a:gd name="T34" fmla="*/ 22 w 45"/>
                <a:gd name="T35" fmla="*/ 41 h 51"/>
                <a:gd name="T36" fmla="*/ 44 w 45"/>
                <a:gd name="T37" fmla="*/ 38 h 51"/>
                <a:gd name="T38" fmla="*/ 44 w 45"/>
                <a:gd name="T39" fmla="*/ 37 h 51"/>
                <a:gd name="T40" fmla="*/ 41 w 45"/>
                <a:gd name="T41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51">
                  <a:moveTo>
                    <a:pt x="41" y="32"/>
                  </a:moveTo>
                  <a:lnTo>
                    <a:pt x="33" y="31"/>
                  </a:lnTo>
                  <a:lnTo>
                    <a:pt x="42" y="26"/>
                  </a:lnTo>
                  <a:lnTo>
                    <a:pt x="41" y="25"/>
                  </a:lnTo>
                  <a:cubicBezTo>
                    <a:pt x="40" y="23"/>
                    <a:pt x="38" y="22"/>
                    <a:pt x="36" y="22"/>
                  </a:cubicBezTo>
                  <a:lnTo>
                    <a:pt x="29" y="25"/>
                  </a:lnTo>
                  <a:lnTo>
                    <a:pt x="21" y="11"/>
                  </a:lnTo>
                  <a:cubicBezTo>
                    <a:pt x="18" y="4"/>
                    <a:pt x="11" y="0"/>
                    <a:pt x="3" y="0"/>
                  </a:cubicBezTo>
                  <a:lnTo>
                    <a:pt x="0" y="0"/>
                  </a:lnTo>
                  <a:lnTo>
                    <a:pt x="1" y="12"/>
                  </a:lnTo>
                  <a:lnTo>
                    <a:pt x="4" y="37"/>
                  </a:lnTo>
                  <a:cubicBezTo>
                    <a:pt x="5" y="41"/>
                    <a:pt x="7" y="45"/>
                    <a:pt x="11" y="46"/>
                  </a:cubicBezTo>
                  <a:lnTo>
                    <a:pt x="23" y="51"/>
                  </a:lnTo>
                  <a:lnTo>
                    <a:pt x="36" y="50"/>
                  </a:lnTo>
                  <a:lnTo>
                    <a:pt x="36" y="48"/>
                  </a:lnTo>
                  <a:cubicBezTo>
                    <a:pt x="36" y="46"/>
                    <a:pt x="35" y="45"/>
                    <a:pt x="33" y="45"/>
                  </a:cubicBezTo>
                  <a:lnTo>
                    <a:pt x="25" y="45"/>
                  </a:lnTo>
                  <a:lnTo>
                    <a:pt x="22" y="41"/>
                  </a:lnTo>
                  <a:lnTo>
                    <a:pt x="44" y="38"/>
                  </a:lnTo>
                  <a:lnTo>
                    <a:pt x="44" y="37"/>
                  </a:lnTo>
                  <a:cubicBezTo>
                    <a:pt x="45" y="34"/>
                    <a:pt x="43" y="32"/>
                    <a:pt x="41" y="32"/>
                  </a:cubicBez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72">
              <a:extLst>
                <a:ext uri="{FF2B5EF4-FFF2-40B4-BE49-F238E27FC236}">
                  <a16:creationId xmlns:a16="http://schemas.microsoft.com/office/drawing/2014/main" id="{AEF9228C-72DD-4308-8383-EB4F1B967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52650"/>
              <a:ext cx="61913" cy="101600"/>
            </a:xfrm>
            <a:custGeom>
              <a:avLst/>
              <a:gdLst>
                <a:gd name="T0" fmla="*/ 76 w 96"/>
                <a:gd name="T1" fmla="*/ 120 h 160"/>
                <a:gd name="T2" fmla="*/ 76 w 96"/>
                <a:gd name="T3" fmla="*/ 120 h 160"/>
                <a:gd name="T4" fmla="*/ 74 w 96"/>
                <a:gd name="T5" fmla="*/ 119 h 160"/>
                <a:gd name="T6" fmla="*/ 67 w 96"/>
                <a:gd name="T7" fmla="*/ 108 h 160"/>
                <a:gd name="T8" fmla="*/ 66 w 96"/>
                <a:gd name="T9" fmla="*/ 107 h 160"/>
                <a:gd name="T10" fmla="*/ 93 w 96"/>
                <a:gd name="T11" fmla="*/ 66 h 160"/>
                <a:gd name="T12" fmla="*/ 93 w 96"/>
                <a:gd name="T13" fmla="*/ 45 h 160"/>
                <a:gd name="T14" fmla="*/ 48 w 96"/>
                <a:gd name="T15" fmla="*/ 0 h 160"/>
                <a:gd name="T16" fmla="*/ 3 w 96"/>
                <a:gd name="T17" fmla="*/ 45 h 160"/>
                <a:gd name="T18" fmla="*/ 3 w 96"/>
                <a:gd name="T19" fmla="*/ 66 h 160"/>
                <a:gd name="T20" fmla="*/ 30 w 96"/>
                <a:gd name="T21" fmla="*/ 107 h 160"/>
                <a:gd name="T22" fmla="*/ 25 w 96"/>
                <a:gd name="T23" fmla="*/ 117 h 160"/>
                <a:gd name="T24" fmla="*/ 0 w 96"/>
                <a:gd name="T25" fmla="*/ 121 h 160"/>
                <a:gd name="T26" fmla="*/ 23 w 96"/>
                <a:gd name="T27" fmla="*/ 144 h 160"/>
                <a:gd name="T28" fmla="*/ 76 w 96"/>
                <a:gd name="T29" fmla="*/ 146 h 160"/>
                <a:gd name="T30" fmla="*/ 96 w 96"/>
                <a:gd name="T31" fmla="*/ 127 h 160"/>
                <a:gd name="T32" fmla="*/ 76 w 96"/>
                <a:gd name="T33" fmla="*/ 1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0">
                  <a:moveTo>
                    <a:pt x="76" y="120"/>
                  </a:moveTo>
                  <a:lnTo>
                    <a:pt x="76" y="120"/>
                  </a:lnTo>
                  <a:lnTo>
                    <a:pt x="74" y="119"/>
                  </a:lnTo>
                  <a:cubicBezTo>
                    <a:pt x="70" y="117"/>
                    <a:pt x="67" y="113"/>
                    <a:pt x="67" y="108"/>
                  </a:cubicBezTo>
                  <a:lnTo>
                    <a:pt x="66" y="107"/>
                  </a:lnTo>
                  <a:cubicBezTo>
                    <a:pt x="82" y="100"/>
                    <a:pt x="93" y="84"/>
                    <a:pt x="93" y="66"/>
                  </a:cubicBezTo>
                  <a:lnTo>
                    <a:pt x="93" y="45"/>
                  </a:lnTo>
                  <a:cubicBezTo>
                    <a:pt x="93" y="20"/>
                    <a:pt x="73" y="0"/>
                    <a:pt x="48" y="0"/>
                  </a:cubicBezTo>
                  <a:cubicBezTo>
                    <a:pt x="23" y="0"/>
                    <a:pt x="3" y="20"/>
                    <a:pt x="3" y="45"/>
                  </a:cubicBezTo>
                  <a:lnTo>
                    <a:pt x="3" y="66"/>
                  </a:lnTo>
                  <a:cubicBezTo>
                    <a:pt x="3" y="85"/>
                    <a:pt x="14" y="100"/>
                    <a:pt x="30" y="107"/>
                  </a:cubicBezTo>
                  <a:cubicBezTo>
                    <a:pt x="30" y="111"/>
                    <a:pt x="28" y="114"/>
                    <a:pt x="25" y="117"/>
                  </a:cubicBezTo>
                  <a:cubicBezTo>
                    <a:pt x="17" y="117"/>
                    <a:pt x="9" y="119"/>
                    <a:pt x="0" y="121"/>
                  </a:cubicBezTo>
                  <a:lnTo>
                    <a:pt x="23" y="144"/>
                  </a:lnTo>
                  <a:cubicBezTo>
                    <a:pt x="37" y="159"/>
                    <a:pt x="61" y="160"/>
                    <a:pt x="76" y="146"/>
                  </a:cubicBezTo>
                  <a:lnTo>
                    <a:pt x="96" y="127"/>
                  </a:lnTo>
                  <a:cubicBezTo>
                    <a:pt x="96" y="127"/>
                    <a:pt x="89" y="123"/>
                    <a:pt x="76" y="120"/>
                  </a:cubicBez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73">
              <a:extLst>
                <a:ext uri="{FF2B5EF4-FFF2-40B4-BE49-F238E27FC236}">
                  <a16:creationId xmlns:a16="http://schemas.microsoft.com/office/drawing/2014/main" id="{558C137A-EA6D-4745-8648-FD82F22B0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55825"/>
              <a:ext cx="34925" cy="79375"/>
            </a:xfrm>
            <a:custGeom>
              <a:avLst/>
              <a:gdLst>
                <a:gd name="T0" fmla="*/ 53 w 53"/>
                <a:gd name="T1" fmla="*/ 107 h 123"/>
                <a:gd name="T2" fmla="*/ 41 w 53"/>
                <a:gd name="T3" fmla="*/ 101 h 123"/>
                <a:gd name="T4" fmla="*/ 26 w 53"/>
                <a:gd name="T5" fmla="*/ 82 h 123"/>
                <a:gd name="T6" fmla="*/ 24 w 53"/>
                <a:gd name="T7" fmla="*/ 71 h 123"/>
                <a:gd name="T8" fmla="*/ 16 w 53"/>
                <a:gd name="T9" fmla="*/ 70 h 123"/>
                <a:gd name="T10" fmla="*/ 12 w 53"/>
                <a:gd name="T11" fmla="*/ 62 h 123"/>
                <a:gd name="T12" fmla="*/ 20 w 53"/>
                <a:gd name="T13" fmla="*/ 48 h 123"/>
                <a:gd name="T14" fmla="*/ 36 w 53"/>
                <a:gd name="T15" fmla="*/ 11 h 123"/>
                <a:gd name="T16" fmla="*/ 33 w 53"/>
                <a:gd name="T17" fmla="*/ 8 h 123"/>
                <a:gd name="T18" fmla="*/ 25 w 53"/>
                <a:gd name="T19" fmla="*/ 0 h 123"/>
                <a:gd name="T20" fmla="*/ 3 w 53"/>
                <a:gd name="T21" fmla="*/ 38 h 123"/>
                <a:gd name="T22" fmla="*/ 3 w 53"/>
                <a:gd name="T23" fmla="*/ 59 h 123"/>
                <a:gd name="T24" fmla="*/ 30 w 53"/>
                <a:gd name="T25" fmla="*/ 100 h 123"/>
                <a:gd name="T26" fmla="*/ 30 w 53"/>
                <a:gd name="T27" fmla="*/ 100 h 123"/>
                <a:gd name="T28" fmla="*/ 25 w 53"/>
                <a:gd name="T29" fmla="*/ 110 h 123"/>
                <a:gd name="T30" fmla="*/ 0 w 53"/>
                <a:gd name="T31" fmla="*/ 114 h 123"/>
                <a:gd name="T32" fmla="*/ 9 w 53"/>
                <a:gd name="T33" fmla="*/ 123 h 123"/>
                <a:gd name="T34" fmla="*/ 30 w 53"/>
                <a:gd name="T35" fmla="*/ 121 h 123"/>
                <a:gd name="T36" fmla="*/ 40 w 53"/>
                <a:gd name="T37" fmla="*/ 111 h 123"/>
                <a:gd name="T38" fmla="*/ 41 w 53"/>
                <a:gd name="T39" fmla="*/ 109 h 123"/>
                <a:gd name="T40" fmla="*/ 53 w 53"/>
                <a:gd name="T41" fmla="*/ 10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123">
                  <a:moveTo>
                    <a:pt x="53" y="107"/>
                  </a:moveTo>
                  <a:lnTo>
                    <a:pt x="41" y="101"/>
                  </a:lnTo>
                  <a:cubicBezTo>
                    <a:pt x="34" y="97"/>
                    <a:pt x="28" y="90"/>
                    <a:pt x="26" y="82"/>
                  </a:cubicBezTo>
                  <a:cubicBezTo>
                    <a:pt x="26" y="79"/>
                    <a:pt x="25" y="75"/>
                    <a:pt x="24" y="71"/>
                  </a:cubicBezTo>
                  <a:lnTo>
                    <a:pt x="16" y="70"/>
                  </a:lnTo>
                  <a:cubicBezTo>
                    <a:pt x="12" y="70"/>
                    <a:pt x="10" y="66"/>
                    <a:pt x="12" y="62"/>
                  </a:cubicBezTo>
                  <a:lnTo>
                    <a:pt x="20" y="48"/>
                  </a:lnTo>
                  <a:cubicBezTo>
                    <a:pt x="17" y="24"/>
                    <a:pt x="36" y="11"/>
                    <a:pt x="36" y="11"/>
                  </a:cubicBezTo>
                  <a:cubicBezTo>
                    <a:pt x="36" y="11"/>
                    <a:pt x="37" y="7"/>
                    <a:pt x="33" y="8"/>
                  </a:cubicBezTo>
                  <a:cubicBezTo>
                    <a:pt x="37" y="2"/>
                    <a:pt x="31" y="0"/>
                    <a:pt x="25" y="0"/>
                  </a:cubicBezTo>
                  <a:cubicBezTo>
                    <a:pt x="12" y="8"/>
                    <a:pt x="3" y="22"/>
                    <a:pt x="3" y="38"/>
                  </a:cubicBezTo>
                  <a:lnTo>
                    <a:pt x="3" y="59"/>
                  </a:lnTo>
                  <a:cubicBezTo>
                    <a:pt x="3" y="78"/>
                    <a:pt x="14" y="93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102"/>
                    <a:pt x="28" y="108"/>
                    <a:pt x="25" y="110"/>
                  </a:cubicBezTo>
                  <a:cubicBezTo>
                    <a:pt x="13" y="110"/>
                    <a:pt x="0" y="114"/>
                    <a:pt x="0" y="114"/>
                  </a:cubicBezTo>
                  <a:cubicBezTo>
                    <a:pt x="0" y="114"/>
                    <a:pt x="5" y="118"/>
                    <a:pt x="9" y="123"/>
                  </a:cubicBezTo>
                  <a:cubicBezTo>
                    <a:pt x="18" y="120"/>
                    <a:pt x="22" y="121"/>
                    <a:pt x="30" y="121"/>
                  </a:cubicBezTo>
                  <a:cubicBezTo>
                    <a:pt x="36" y="121"/>
                    <a:pt x="38" y="116"/>
                    <a:pt x="40" y="111"/>
                  </a:cubicBezTo>
                  <a:lnTo>
                    <a:pt x="41" y="109"/>
                  </a:lnTo>
                  <a:lnTo>
                    <a:pt x="53" y="107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974">
              <a:extLst>
                <a:ext uri="{FF2B5EF4-FFF2-40B4-BE49-F238E27FC236}">
                  <a16:creationId xmlns:a16="http://schemas.microsoft.com/office/drawing/2014/main" id="{89388ACE-0140-4FE5-880D-7994E9F53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164" y="2185988"/>
              <a:ext cx="4763" cy="47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975">
              <a:extLst>
                <a:ext uri="{FF2B5EF4-FFF2-40B4-BE49-F238E27FC236}">
                  <a16:creationId xmlns:a16="http://schemas.microsoft.com/office/drawing/2014/main" id="{A6226FAE-9891-46B0-A408-56B07D51C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1" y="2185988"/>
              <a:ext cx="6350" cy="47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76">
              <a:extLst>
                <a:ext uri="{FF2B5EF4-FFF2-40B4-BE49-F238E27FC236}">
                  <a16:creationId xmlns:a16="http://schemas.microsoft.com/office/drawing/2014/main" id="{C5397DEE-6028-4EAE-A4B4-A28440254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9" y="2206625"/>
              <a:ext cx="14288" cy="3175"/>
            </a:xfrm>
            <a:custGeom>
              <a:avLst/>
              <a:gdLst>
                <a:gd name="T0" fmla="*/ 0 w 24"/>
                <a:gd name="T1" fmla="*/ 0 h 6"/>
                <a:gd name="T2" fmla="*/ 1 w 24"/>
                <a:gd name="T3" fmla="*/ 4 h 6"/>
                <a:gd name="T4" fmla="*/ 5 w 24"/>
                <a:gd name="T5" fmla="*/ 6 h 6"/>
                <a:gd name="T6" fmla="*/ 10 w 24"/>
                <a:gd name="T7" fmla="*/ 6 h 6"/>
                <a:gd name="T8" fmla="*/ 17 w 24"/>
                <a:gd name="T9" fmla="*/ 5 h 6"/>
                <a:gd name="T10" fmla="*/ 24 w 24"/>
                <a:gd name="T11" fmla="*/ 0 h 6"/>
                <a:gd name="T12" fmla="*/ 6 w 24"/>
                <a:gd name="T13" fmla="*/ 0 h 6"/>
                <a:gd name="T14" fmla="*/ 0 w 2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">
                  <a:moveTo>
                    <a:pt x="0" y="0"/>
                  </a:moveTo>
                  <a:lnTo>
                    <a:pt x="1" y="4"/>
                  </a:lnTo>
                  <a:cubicBezTo>
                    <a:pt x="2" y="5"/>
                    <a:pt x="3" y="6"/>
                    <a:pt x="5" y="6"/>
                  </a:cubicBezTo>
                  <a:lnTo>
                    <a:pt x="10" y="6"/>
                  </a:lnTo>
                  <a:cubicBezTo>
                    <a:pt x="12" y="6"/>
                    <a:pt x="14" y="6"/>
                    <a:pt x="17" y="5"/>
                  </a:cubicBezTo>
                  <a:lnTo>
                    <a:pt x="24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77">
              <a:extLst>
                <a:ext uri="{FF2B5EF4-FFF2-40B4-BE49-F238E27FC236}">
                  <a16:creationId xmlns:a16="http://schemas.microsoft.com/office/drawing/2014/main" id="{175FCB3A-6A2D-43B4-BEE6-503622184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9" y="2203450"/>
              <a:ext cx="14288" cy="3175"/>
            </a:xfrm>
            <a:custGeom>
              <a:avLst/>
              <a:gdLst>
                <a:gd name="T0" fmla="*/ 0 w 24"/>
                <a:gd name="T1" fmla="*/ 4 h 6"/>
                <a:gd name="T2" fmla="*/ 2 w 24"/>
                <a:gd name="T3" fmla="*/ 2 h 6"/>
                <a:gd name="T4" fmla="*/ 6 w 24"/>
                <a:gd name="T5" fmla="*/ 1 h 6"/>
                <a:gd name="T6" fmla="*/ 7 w 24"/>
                <a:gd name="T7" fmla="*/ 2 h 6"/>
                <a:gd name="T8" fmla="*/ 9 w 24"/>
                <a:gd name="T9" fmla="*/ 1 h 6"/>
                <a:gd name="T10" fmla="*/ 13 w 24"/>
                <a:gd name="T11" fmla="*/ 0 h 6"/>
                <a:gd name="T12" fmla="*/ 24 w 24"/>
                <a:gd name="T13" fmla="*/ 4 h 6"/>
                <a:gd name="T14" fmla="*/ 9 w 24"/>
                <a:gd name="T15" fmla="*/ 6 h 6"/>
                <a:gd name="T16" fmla="*/ 6 w 24"/>
                <a:gd name="T17" fmla="*/ 6 h 6"/>
                <a:gd name="T18" fmla="*/ 0 w 24"/>
                <a:gd name="T1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6">
                  <a:moveTo>
                    <a:pt x="0" y="4"/>
                  </a:moveTo>
                  <a:lnTo>
                    <a:pt x="2" y="2"/>
                  </a:lnTo>
                  <a:cubicBezTo>
                    <a:pt x="3" y="0"/>
                    <a:pt x="4" y="0"/>
                    <a:pt x="6" y="1"/>
                  </a:cubicBezTo>
                  <a:lnTo>
                    <a:pt x="7" y="2"/>
                  </a:lnTo>
                  <a:lnTo>
                    <a:pt x="9" y="1"/>
                  </a:lnTo>
                  <a:cubicBezTo>
                    <a:pt x="10" y="0"/>
                    <a:pt x="12" y="0"/>
                    <a:pt x="13" y="0"/>
                  </a:cubicBezTo>
                  <a:lnTo>
                    <a:pt x="24" y="4"/>
                  </a:lnTo>
                  <a:lnTo>
                    <a:pt x="9" y="6"/>
                  </a:lnTo>
                  <a:cubicBezTo>
                    <a:pt x="8" y="6"/>
                    <a:pt x="7" y="6"/>
                    <a:pt x="6" y="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78">
              <a:extLst>
                <a:ext uri="{FF2B5EF4-FFF2-40B4-BE49-F238E27FC236}">
                  <a16:creationId xmlns:a16="http://schemas.microsoft.com/office/drawing/2014/main" id="{966B4B4E-DFDE-48D1-BE40-F778F6FF9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1" y="2228850"/>
              <a:ext cx="3175" cy="6350"/>
            </a:xfrm>
            <a:custGeom>
              <a:avLst/>
              <a:gdLst>
                <a:gd name="T0" fmla="*/ 0 w 5"/>
                <a:gd name="T1" fmla="*/ 0 h 10"/>
                <a:gd name="T2" fmla="*/ 0 w 5"/>
                <a:gd name="T3" fmla="*/ 7 h 10"/>
                <a:gd name="T4" fmla="*/ 3 w 5"/>
                <a:gd name="T5" fmla="*/ 10 h 10"/>
                <a:gd name="T6" fmla="*/ 5 w 5"/>
                <a:gd name="T7" fmla="*/ 6 h 10"/>
                <a:gd name="T8" fmla="*/ 4 w 5"/>
                <a:gd name="T9" fmla="*/ 2 h 10"/>
                <a:gd name="T10" fmla="*/ 2 w 5"/>
                <a:gd name="T11" fmla="*/ 0 h 10"/>
                <a:gd name="T12" fmla="*/ 0 w 5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0" y="7"/>
                  </a:lnTo>
                  <a:cubicBezTo>
                    <a:pt x="0" y="9"/>
                    <a:pt x="1" y="10"/>
                    <a:pt x="3" y="10"/>
                  </a:cubicBezTo>
                  <a:cubicBezTo>
                    <a:pt x="4" y="10"/>
                    <a:pt x="5" y="8"/>
                    <a:pt x="5" y="6"/>
                  </a:cubicBezTo>
                  <a:lnTo>
                    <a:pt x="4" y="2"/>
                  </a:lnTo>
                  <a:cubicBezTo>
                    <a:pt x="4" y="1"/>
                    <a:pt x="3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79">
              <a:extLst>
                <a:ext uri="{FF2B5EF4-FFF2-40B4-BE49-F238E27FC236}">
                  <a16:creationId xmlns:a16="http://schemas.microsoft.com/office/drawing/2014/main" id="{FCFE350F-28DC-443C-A79A-5ED2086FB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914" y="2227263"/>
              <a:ext cx="74613" cy="52388"/>
            </a:xfrm>
            <a:custGeom>
              <a:avLst/>
              <a:gdLst>
                <a:gd name="T0" fmla="*/ 96 w 118"/>
                <a:gd name="T1" fmla="*/ 9 h 83"/>
                <a:gd name="T2" fmla="*/ 96 w 118"/>
                <a:gd name="T3" fmla="*/ 9 h 83"/>
                <a:gd name="T4" fmla="*/ 92 w 118"/>
                <a:gd name="T5" fmla="*/ 13 h 83"/>
                <a:gd name="T6" fmla="*/ 50 w 118"/>
                <a:gd name="T7" fmla="*/ 61 h 83"/>
                <a:gd name="T8" fmla="*/ 6 w 118"/>
                <a:gd name="T9" fmla="*/ 0 h 83"/>
                <a:gd name="T10" fmla="*/ 0 w 118"/>
                <a:gd name="T11" fmla="*/ 3 h 83"/>
                <a:gd name="T12" fmla="*/ 41 w 118"/>
                <a:gd name="T13" fmla="*/ 60 h 83"/>
                <a:gd name="T14" fmla="*/ 45 w 118"/>
                <a:gd name="T15" fmla="*/ 83 h 83"/>
                <a:gd name="T16" fmla="*/ 53 w 118"/>
                <a:gd name="T17" fmla="*/ 64 h 83"/>
                <a:gd name="T18" fmla="*/ 57 w 118"/>
                <a:gd name="T19" fmla="*/ 83 h 83"/>
                <a:gd name="T20" fmla="*/ 92 w 118"/>
                <a:gd name="T21" fmla="*/ 40 h 83"/>
                <a:gd name="T22" fmla="*/ 118 w 118"/>
                <a:gd name="T23" fmla="*/ 12 h 83"/>
                <a:gd name="T24" fmla="*/ 109 w 118"/>
                <a:gd name="T25" fmla="*/ 3 h 83"/>
                <a:gd name="T26" fmla="*/ 96 w 118"/>
                <a:gd name="T27" fmla="*/ 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83">
                  <a:moveTo>
                    <a:pt x="96" y="9"/>
                  </a:moveTo>
                  <a:lnTo>
                    <a:pt x="96" y="9"/>
                  </a:lnTo>
                  <a:cubicBezTo>
                    <a:pt x="95" y="10"/>
                    <a:pt x="93" y="12"/>
                    <a:pt x="92" y="13"/>
                  </a:cubicBezTo>
                  <a:lnTo>
                    <a:pt x="50" y="61"/>
                  </a:lnTo>
                  <a:lnTo>
                    <a:pt x="6" y="0"/>
                  </a:lnTo>
                  <a:lnTo>
                    <a:pt x="0" y="3"/>
                  </a:lnTo>
                  <a:cubicBezTo>
                    <a:pt x="0" y="3"/>
                    <a:pt x="31" y="47"/>
                    <a:pt x="41" y="60"/>
                  </a:cubicBezTo>
                  <a:cubicBezTo>
                    <a:pt x="35" y="73"/>
                    <a:pt x="45" y="83"/>
                    <a:pt x="45" y="83"/>
                  </a:cubicBezTo>
                  <a:lnTo>
                    <a:pt x="53" y="64"/>
                  </a:lnTo>
                  <a:lnTo>
                    <a:pt x="57" y="83"/>
                  </a:lnTo>
                  <a:cubicBezTo>
                    <a:pt x="57" y="83"/>
                    <a:pt x="83" y="54"/>
                    <a:pt x="92" y="40"/>
                  </a:cubicBezTo>
                  <a:cubicBezTo>
                    <a:pt x="100" y="27"/>
                    <a:pt x="118" y="12"/>
                    <a:pt x="118" y="12"/>
                  </a:cubicBezTo>
                  <a:lnTo>
                    <a:pt x="109" y="3"/>
                  </a:lnTo>
                  <a:cubicBezTo>
                    <a:pt x="104" y="3"/>
                    <a:pt x="100" y="6"/>
                    <a:pt x="9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80">
              <a:extLst>
                <a:ext uri="{FF2B5EF4-FFF2-40B4-BE49-F238E27FC236}">
                  <a16:creationId xmlns:a16="http://schemas.microsoft.com/office/drawing/2014/main" id="{5F87191C-5CBC-41DE-A7F9-2F0EEE6BF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476" y="2254250"/>
              <a:ext cx="25400" cy="109538"/>
            </a:xfrm>
            <a:custGeom>
              <a:avLst/>
              <a:gdLst>
                <a:gd name="T0" fmla="*/ 17 w 40"/>
                <a:gd name="T1" fmla="*/ 172 h 172"/>
                <a:gd name="T2" fmla="*/ 35 w 40"/>
                <a:gd name="T3" fmla="*/ 118 h 172"/>
                <a:gd name="T4" fmla="*/ 32 w 40"/>
                <a:gd name="T5" fmla="*/ 74 h 172"/>
                <a:gd name="T6" fmla="*/ 24 w 40"/>
                <a:gd name="T7" fmla="*/ 63 h 172"/>
                <a:gd name="T8" fmla="*/ 18 w 40"/>
                <a:gd name="T9" fmla="*/ 24 h 172"/>
                <a:gd name="T10" fmla="*/ 26 w 40"/>
                <a:gd name="T11" fmla="*/ 0 h 172"/>
                <a:gd name="T12" fmla="*/ 6 w 40"/>
                <a:gd name="T13" fmla="*/ 30 h 172"/>
                <a:gd name="T14" fmla="*/ 14 w 40"/>
                <a:gd name="T15" fmla="*/ 84 h 172"/>
                <a:gd name="T16" fmla="*/ 0 w 40"/>
                <a:gd name="T17" fmla="*/ 164 h 172"/>
                <a:gd name="T18" fmla="*/ 17 w 40"/>
                <a:gd name="T1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72">
                  <a:moveTo>
                    <a:pt x="17" y="172"/>
                  </a:moveTo>
                  <a:lnTo>
                    <a:pt x="35" y="118"/>
                  </a:lnTo>
                  <a:cubicBezTo>
                    <a:pt x="40" y="103"/>
                    <a:pt x="38" y="87"/>
                    <a:pt x="32" y="74"/>
                  </a:cubicBezTo>
                  <a:lnTo>
                    <a:pt x="24" y="63"/>
                  </a:lnTo>
                  <a:cubicBezTo>
                    <a:pt x="16" y="52"/>
                    <a:pt x="14" y="38"/>
                    <a:pt x="18" y="24"/>
                  </a:cubicBezTo>
                  <a:lnTo>
                    <a:pt x="26" y="0"/>
                  </a:lnTo>
                  <a:lnTo>
                    <a:pt x="6" y="30"/>
                  </a:lnTo>
                  <a:lnTo>
                    <a:pt x="14" y="84"/>
                  </a:lnTo>
                  <a:lnTo>
                    <a:pt x="0" y="164"/>
                  </a:lnTo>
                  <a:cubicBezTo>
                    <a:pt x="0" y="164"/>
                    <a:pt x="6" y="168"/>
                    <a:pt x="1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81">
              <a:extLst>
                <a:ext uri="{FF2B5EF4-FFF2-40B4-BE49-F238E27FC236}">
                  <a16:creationId xmlns:a16="http://schemas.microsoft.com/office/drawing/2014/main" id="{B51F0409-400A-438C-B481-715847964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401" y="2176463"/>
              <a:ext cx="14288" cy="7938"/>
            </a:xfrm>
            <a:custGeom>
              <a:avLst/>
              <a:gdLst>
                <a:gd name="T0" fmla="*/ 22 w 24"/>
                <a:gd name="T1" fmla="*/ 13 h 13"/>
                <a:gd name="T2" fmla="*/ 21 w 24"/>
                <a:gd name="T3" fmla="*/ 12 h 13"/>
                <a:gd name="T4" fmla="*/ 3 w 24"/>
                <a:gd name="T5" fmla="*/ 12 h 13"/>
                <a:gd name="T6" fmla="*/ 1 w 24"/>
                <a:gd name="T7" fmla="*/ 12 h 13"/>
                <a:gd name="T8" fmla="*/ 1 w 24"/>
                <a:gd name="T9" fmla="*/ 10 h 13"/>
                <a:gd name="T10" fmla="*/ 23 w 24"/>
                <a:gd name="T11" fmla="*/ 10 h 13"/>
                <a:gd name="T12" fmla="*/ 23 w 24"/>
                <a:gd name="T13" fmla="*/ 12 h 13"/>
                <a:gd name="T14" fmla="*/ 22 w 2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3">
                  <a:moveTo>
                    <a:pt x="22" y="13"/>
                  </a:moveTo>
                  <a:cubicBezTo>
                    <a:pt x="22" y="13"/>
                    <a:pt x="22" y="13"/>
                    <a:pt x="21" y="12"/>
                  </a:cubicBezTo>
                  <a:cubicBezTo>
                    <a:pt x="12" y="4"/>
                    <a:pt x="3" y="12"/>
                    <a:pt x="3" y="12"/>
                  </a:cubicBezTo>
                  <a:cubicBezTo>
                    <a:pt x="2" y="13"/>
                    <a:pt x="1" y="13"/>
                    <a:pt x="1" y="12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2" y="0"/>
                    <a:pt x="23" y="10"/>
                  </a:cubicBezTo>
                  <a:cubicBezTo>
                    <a:pt x="24" y="11"/>
                    <a:pt x="24" y="12"/>
                    <a:pt x="23" y="12"/>
                  </a:cubicBezTo>
                  <a:cubicBezTo>
                    <a:pt x="23" y="13"/>
                    <a:pt x="23" y="13"/>
                    <a:pt x="22" y="13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82">
              <a:extLst>
                <a:ext uri="{FF2B5EF4-FFF2-40B4-BE49-F238E27FC236}">
                  <a16:creationId xmlns:a16="http://schemas.microsoft.com/office/drawing/2014/main" id="{F395C7BC-D4AD-4222-A922-B471DA7B5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764" y="2178050"/>
              <a:ext cx="11113" cy="4763"/>
            </a:xfrm>
            <a:custGeom>
              <a:avLst/>
              <a:gdLst>
                <a:gd name="T0" fmla="*/ 15 w 17"/>
                <a:gd name="T1" fmla="*/ 7 h 7"/>
                <a:gd name="T2" fmla="*/ 15 w 17"/>
                <a:gd name="T3" fmla="*/ 6 h 7"/>
                <a:gd name="T4" fmla="*/ 2 w 17"/>
                <a:gd name="T5" fmla="*/ 6 h 7"/>
                <a:gd name="T6" fmla="*/ 0 w 17"/>
                <a:gd name="T7" fmla="*/ 6 h 7"/>
                <a:gd name="T8" fmla="*/ 1 w 17"/>
                <a:gd name="T9" fmla="*/ 4 h 7"/>
                <a:gd name="T10" fmla="*/ 16 w 17"/>
                <a:gd name="T11" fmla="*/ 4 h 7"/>
                <a:gd name="T12" fmla="*/ 17 w 17"/>
                <a:gd name="T13" fmla="*/ 6 h 7"/>
                <a:gd name="T14" fmla="*/ 15 w 1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">
                  <a:moveTo>
                    <a:pt x="15" y="7"/>
                  </a:moveTo>
                  <a:cubicBezTo>
                    <a:pt x="15" y="7"/>
                    <a:pt x="15" y="6"/>
                    <a:pt x="15" y="6"/>
                  </a:cubicBezTo>
                  <a:cubicBezTo>
                    <a:pt x="9" y="3"/>
                    <a:pt x="5" y="4"/>
                    <a:pt x="2" y="6"/>
                  </a:cubicBezTo>
                  <a:cubicBezTo>
                    <a:pt x="2" y="7"/>
                    <a:pt x="1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2"/>
                    <a:pt x="9" y="0"/>
                    <a:pt x="16" y="4"/>
                  </a:cubicBezTo>
                  <a:cubicBezTo>
                    <a:pt x="17" y="4"/>
                    <a:pt x="17" y="5"/>
                    <a:pt x="17" y="6"/>
                  </a:cubicBezTo>
                  <a:cubicBezTo>
                    <a:pt x="16" y="6"/>
                    <a:pt x="16" y="7"/>
                    <a:pt x="15" y="7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83">
              <a:extLst>
                <a:ext uri="{FF2B5EF4-FFF2-40B4-BE49-F238E27FC236}">
                  <a16:creationId xmlns:a16="http://schemas.microsoft.com/office/drawing/2014/main" id="{3A511ED7-F0ED-40FD-BAE5-F5668B306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49475"/>
              <a:ext cx="63500" cy="60325"/>
            </a:xfrm>
            <a:custGeom>
              <a:avLst/>
              <a:gdLst>
                <a:gd name="T0" fmla="*/ 78 w 99"/>
                <a:gd name="T1" fmla="*/ 10 h 96"/>
                <a:gd name="T2" fmla="*/ 45 w 99"/>
                <a:gd name="T3" fmla="*/ 3 h 96"/>
                <a:gd name="T4" fmla="*/ 0 w 99"/>
                <a:gd name="T5" fmla="*/ 8 h 96"/>
                <a:gd name="T6" fmla="*/ 29 w 99"/>
                <a:gd name="T7" fmla="*/ 23 h 96"/>
                <a:gd name="T8" fmla="*/ 72 w 99"/>
                <a:gd name="T9" fmla="*/ 53 h 96"/>
                <a:gd name="T10" fmla="*/ 74 w 99"/>
                <a:gd name="T11" fmla="*/ 69 h 96"/>
                <a:gd name="T12" fmla="*/ 75 w 99"/>
                <a:gd name="T13" fmla="*/ 58 h 96"/>
                <a:gd name="T14" fmla="*/ 82 w 99"/>
                <a:gd name="T15" fmla="*/ 51 h 96"/>
                <a:gd name="T16" fmla="*/ 89 w 99"/>
                <a:gd name="T17" fmla="*/ 59 h 96"/>
                <a:gd name="T18" fmla="*/ 88 w 99"/>
                <a:gd name="T19" fmla="*/ 67 h 96"/>
                <a:gd name="T20" fmla="*/ 78 w 99"/>
                <a:gd name="T21" fmla="*/ 76 h 96"/>
                <a:gd name="T22" fmla="*/ 76 w 99"/>
                <a:gd name="T23" fmla="*/ 76 h 96"/>
                <a:gd name="T24" fmla="*/ 86 w 99"/>
                <a:gd name="T25" fmla="*/ 96 h 96"/>
                <a:gd name="T26" fmla="*/ 98 w 99"/>
                <a:gd name="T27" fmla="*/ 49 h 96"/>
                <a:gd name="T28" fmla="*/ 78 w 99"/>
                <a:gd name="T29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96">
                  <a:moveTo>
                    <a:pt x="78" y="10"/>
                  </a:moveTo>
                  <a:cubicBezTo>
                    <a:pt x="68" y="4"/>
                    <a:pt x="56" y="0"/>
                    <a:pt x="45" y="3"/>
                  </a:cubicBezTo>
                  <a:cubicBezTo>
                    <a:pt x="25" y="9"/>
                    <a:pt x="0" y="8"/>
                    <a:pt x="0" y="8"/>
                  </a:cubicBezTo>
                  <a:cubicBezTo>
                    <a:pt x="0" y="8"/>
                    <a:pt x="7" y="30"/>
                    <a:pt x="29" y="23"/>
                  </a:cubicBezTo>
                  <a:cubicBezTo>
                    <a:pt x="71" y="25"/>
                    <a:pt x="72" y="53"/>
                    <a:pt x="72" y="53"/>
                  </a:cubicBezTo>
                  <a:cubicBezTo>
                    <a:pt x="72" y="53"/>
                    <a:pt x="72" y="60"/>
                    <a:pt x="74" y="69"/>
                  </a:cubicBezTo>
                  <a:lnTo>
                    <a:pt x="75" y="58"/>
                  </a:lnTo>
                  <a:cubicBezTo>
                    <a:pt x="75" y="54"/>
                    <a:pt x="79" y="51"/>
                    <a:pt x="82" y="51"/>
                  </a:cubicBezTo>
                  <a:cubicBezTo>
                    <a:pt x="86" y="51"/>
                    <a:pt x="89" y="55"/>
                    <a:pt x="89" y="59"/>
                  </a:cubicBezTo>
                  <a:lnTo>
                    <a:pt x="88" y="67"/>
                  </a:lnTo>
                  <a:cubicBezTo>
                    <a:pt x="87" y="72"/>
                    <a:pt x="83" y="76"/>
                    <a:pt x="78" y="76"/>
                  </a:cubicBezTo>
                  <a:lnTo>
                    <a:pt x="76" y="76"/>
                  </a:lnTo>
                  <a:cubicBezTo>
                    <a:pt x="78" y="85"/>
                    <a:pt x="81" y="93"/>
                    <a:pt x="86" y="96"/>
                  </a:cubicBezTo>
                  <a:cubicBezTo>
                    <a:pt x="93" y="89"/>
                    <a:pt x="96" y="65"/>
                    <a:pt x="98" y="49"/>
                  </a:cubicBezTo>
                  <a:cubicBezTo>
                    <a:pt x="99" y="33"/>
                    <a:pt x="91" y="18"/>
                    <a:pt x="78" y="10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84">
              <a:extLst>
                <a:ext uri="{FF2B5EF4-FFF2-40B4-BE49-F238E27FC236}">
                  <a16:creationId xmlns:a16="http://schemas.microsoft.com/office/drawing/2014/main" id="{B7621F7F-A417-4BB9-83F6-1492FAF9D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801" y="2198688"/>
              <a:ext cx="6350" cy="20638"/>
            </a:xfrm>
            <a:custGeom>
              <a:avLst/>
              <a:gdLst>
                <a:gd name="T0" fmla="*/ 0 w 11"/>
                <a:gd name="T1" fmla="*/ 0 h 32"/>
                <a:gd name="T2" fmla="*/ 4 w 11"/>
                <a:gd name="T3" fmla="*/ 32 h 32"/>
                <a:gd name="T4" fmla="*/ 9 w 11"/>
                <a:gd name="T5" fmla="*/ 16 h 32"/>
                <a:gd name="T6" fmla="*/ 7 w 11"/>
                <a:gd name="T7" fmla="*/ 6 h 32"/>
                <a:gd name="T8" fmla="*/ 4 w 11"/>
                <a:gd name="T9" fmla="*/ 1 h 32"/>
                <a:gd name="T10" fmla="*/ 0 w 11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2">
                  <a:moveTo>
                    <a:pt x="0" y="0"/>
                  </a:moveTo>
                  <a:lnTo>
                    <a:pt x="4" y="32"/>
                  </a:lnTo>
                  <a:cubicBezTo>
                    <a:pt x="9" y="28"/>
                    <a:pt x="11" y="22"/>
                    <a:pt x="9" y="16"/>
                  </a:cubicBezTo>
                  <a:lnTo>
                    <a:pt x="7" y="6"/>
                  </a:lnTo>
                  <a:cubicBezTo>
                    <a:pt x="7" y="4"/>
                    <a:pt x="5" y="2"/>
                    <a:pt x="4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06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Overview of search in SharePoint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D2BDDF-818A-43B1-865A-A4643D3D1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300"/>
              </p:ext>
            </p:extLst>
          </p:nvPr>
        </p:nvGraphicFramePr>
        <p:xfrm>
          <a:off x="537556" y="1257696"/>
          <a:ext cx="10789920" cy="1808718"/>
        </p:xfrm>
        <a:graphic>
          <a:graphicData uri="http://schemas.openxmlformats.org/drawingml/2006/table">
            <a:tbl>
              <a:tblPr/>
              <a:tblGrid>
                <a:gridCol w="5394960">
                  <a:extLst>
                    <a:ext uri="{9D8B030D-6E8A-4147-A177-3AD203B41FA5}">
                      <a16:colId xmlns:a16="http://schemas.microsoft.com/office/drawing/2014/main" val="818111100"/>
                    </a:ext>
                  </a:extLst>
                </a:gridCol>
                <a:gridCol w="5394960">
                  <a:extLst>
                    <a:ext uri="{9D8B030D-6E8A-4147-A177-3AD203B41FA5}">
                      <a16:colId xmlns:a16="http://schemas.microsoft.com/office/drawing/2014/main" val="95161653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Classic Search Experience</a:t>
                      </a:r>
                    </a:p>
                  </a:txBody>
                  <a:tcPr marL="50403" marR="50403" marT="25202" marB="25202" anchor="ctr">
                    <a:lnL w="4763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Modern Search Experience</a:t>
                      </a:r>
                    </a:p>
                  </a:txBody>
                  <a:tcPr marL="50403" marR="50403" marT="25202" marB="252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37361"/>
                  </a:ext>
                </a:extLst>
              </a:tr>
              <a:tr h="1260078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Users get the classic search experience on publishing sites, classic team sites, and in the Search Center.</a:t>
                      </a:r>
                    </a:p>
                  </a:txBody>
                  <a:tcPr marL="50403" marR="50403" marT="25202" marB="25202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Users get the Microsoft Search experience on the SharePoint start page, hub sites, communication sites, and modern team sites.</a:t>
                      </a:r>
                    </a:p>
                  </a:txBody>
                  <a:tcPr marL="50403" marR="50403" marT="25202" marB="252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3980839"/>
                  </a:ext>
                </a:extLst>
              </a:tr>
            </a:tbl>
          </a:graphicData>
        </a:graphic>
      </p:graphicFrame>
      <p:pic>
        <p:nvPicPr>
          <p:cNvPr id="4" name="Picture 3" descr="Search from classic search center">
            <a:extLst>
              <a:ext uri="{FF2B5EF4-FFF2-40B4-BE49-F238E27FC236}">
                <a16:creationId xmlns:a16="http://schemas.microsoft.com/office/drawing/2014/main" id="{E9E40033-C551-4479-A390-BDFA608B0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6" b="14163"/>
          <a:stretch/>
        </p:blipFill>
        <p:spPr>
          <a:xfrm>
            <a:off x="651856" y="3133328"/>
            <a:ext cx="5012344" cy="3568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 descr="Search from the start page">
            <a:extLst>
              <a:ext uri="{FF2B5EF4-FFF2-40B4-BE49-F238E27FC236}">
                <a16:creationId xmlns:a16="http://schemas.microsoft.com/office/drawing/2014/main" id="{2CD54204-F1AA-4D24-836B-305DD65C5D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683" b="47963"/>
          <a:stretch/>
        </p:blipFill>
        <p:spPr>
          <a:xfrm>
            <a:off x="6096000" y="3133328"/>
            <a:ext cx="5122834" cy="3568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054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Overview of Microsoft search</a:t>
            </a:r>
          </a:p>
        </p:txBody>
      </p:sp>
      <p:pic>
        <p:nvPicPr>
          <p:cNvPr id="10" name="Picture 9" descr="Modern Search box">
            <a:extLst>
              <a:ext uri="{FF2B5EF4-FFF2-40B4-BE49-F238E27FC236}">
                <a16:creationId xmlns:a16="http://schemas.microsoft.com/office/drawing/2014/main" id="{CEF8380B-D56A-4936-BC0D-6E5C8BA13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15" y="3576638"/>
            <a:ext cx="2857501" cy="2610001"/>
          </a:xfrm>
          <a:prstGeom prst="rect">
            <a:avLst/>
          </a:prstGeom>
        </p:spPr>
      </p:pic>
      <p:pic>
        <p:nvPicPr>
          <p:cNvPr id="12" name="Picture 11" descr="Modern Search box in Microsoft 365">
            <a:extLst>
              <a:ext uri="{FF2B5EF4-FFF2-40B4-BE49-F238E27FC236}">
                <a16:creationId xmlns:a16="http://schemas.microsoft.com/office/drawing/2014/main" id="{815B95F5-E401-4ED3-8C95-7D7429CC4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15" y="1920915"/>
            <a:ext cx="4952381" cy="866667"/>
          </a:xfrm>
          <a:prstGeom prst="rect">
            <a:avLst/>
          </a:prstGeom>
        </p:spPr>
      </p:pic>
      <p:pic>
        <p:nvPicPr>
          <p:cNvPr id="14" name="Picture 13" descr="Modern Search Page">
            <a:extLst>
              <a:ext uri="{FF2B5EF4-FFF2-40B4-BE49-F238E27FC236}">
                <a16:creationId xmlns:a16="http://schemas.microsoft.com/office/drawing/2014/main" id="{F965A4FC-A2BD-4194-BDDE-FB93D09259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257"/>
          <a:stretch/>
        </p:blipFill>
        <p:spPr>
          <a:xfrm>
            <a:off x="6644676" y="2603544"/>
            <a:ext cx="5547324" cy="425445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421A403-93D0-4234-98AB-1DAEFBACEEBE}"/>
              </a:ext>
            </a:extLst>
          </p:cNvPr>
          <p:cNvSpPr/>
          <p:nvPr/>
        </p:nvSpPr>
        <p:spPr>
          <a:xfrm>
            <a:off x="509587" y="1380731"/>
            <a:ext cx="6126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Consistent search box across apps in Microsoft 365</a:t>
            </a:r>
            <a:endParaRPr lang="en-US" sz="2000" b="1" dirty="0">
              <a:solidFill>
                <a:srgbClr val="000000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EE2AC-99DE-4129-BCA0-8C110C23CD10}"/>
              </a:ext>
            </a:extLst>
          </p:cNvPr>
          <p:cNvSpPr/>
          <p:nvPr/>
        </p:nvSpPr>
        <p:spPr>
          <a:xfrm>
            <a:off x="509587" y="3028890"/>
            <a:ext cx="2979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Show relevant content</a:t>
            </a:r>
          </a:p>
        </p:txBody>
      </p:sp>
    </p:spTree>
    <p:extLst>
      <p:ext uri="{BB962C8B-B14F-4D97-AF65-F5344CB8AC3E}">
        <p14:creationId xmlns:p14="http://schemas.microsoft.com/office/powerpoint/2010/main" val="273243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Overview of search management</a:t>
            </a:r>
          </a:p>
        </p:txBody>
      </p:sp>
      <p:pic>
        <p:nvPicPr>
          <p:cNvPr id="2" name="Picture 1" descr="A screenshot of a diagram">
            <a:extLst>
              <a:ext uri="{FF2B5EF4-FFF2-40B4-BE49-F238E27FC236}">
                <a16:creationId xmlns:a16="http://schemas.microsoft.com/office/drawing/2014/main" id="{DE75DDA8-DBCB-48D3-92AA-63FC7F296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765" y="1825442"/>
            <a:ext cx="4259918" cy="3919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310FD-9CE4-4D88-A61B-06E431C13CB0}"/>
              </a:ext>
            </a:extLst>
          </p:cNvPr>
          <p:cNvSpPr/>
          <p:nvPr/>
        </p:nvSpPr>
        <p:spPr>
          <a:xfrm>
            <a:off x="697800" y="2309238"/>
            <a:ext cx="5398200" cy="223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Make sure the content can be found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Make the search results look great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Show relevant search results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Check logs, limits and reports</a:t>
            </a:r>
          </a:p>
        </p:txBody>
      </p:sp>
    </p:spTree>
    <p:extLst>
      <p:ext uri="{BB962C8B-B14F-4D97-AF65-F5344CB8AC3E}">
        <p14:creationId xmlns:p14="http://schemas.microsoft.com/office/powerpoint/2010/main" val="29025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Differences between classic and modern search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BEB565-47DF-4E68-96CA-2449F5140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593655"/>
              </p:ext>
            </p:extLst>
          </p:nvPr>
        </p:nvGraphicFramePr>
        <p:xfrm>
          <a:off x="657719" y="1651064"/>
          <a:ext cx="10489690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6570">
                  <a:extLst>
                    <a:ext uri="{9D8B030D-6E8A-4147-A177-3AD203B41FA5}">
                      <a16:colId xmlns:a16="http://schemas.microsoft.com/office/drawing/2014/main" val="1713567587"/>
                    </a:ext>
                  </a:extLst>
                </a:gridCol>
                <a:gridCol w="4151560">
                  <a:extLst>
                    <a:ext uri="{9D8B030D-6E8A-4147-A177-3AD203B41FA5}">
                      <a16:colId xmlns:a16="http://schemas.microsoft.com/office/drawing/2014/main" val="302531603"/>
                    </a:ext>
                  </a:extLst>
                </a:gridCol>
                <a:gridCol w="4151560">
                  <a:extLst>
                    <a:ext uri="{9D8B030D-6E8A-4147-A177-3AD203B41FA5}">
                      <a16:colId xmlns:a16="http://schemas.microsoft.com/office/drawing/2014/main" val="268057737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Classic  Search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Modern Search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/>
                </a:tc>
                <a:extLst>
                  <a:ext uri="{0D108BD9-81ED-4DB2-BD59-A6C34878D82A}">
                    <a16:rowId xmlns:a16="http://schemas.microsoft.com/office/drawing/2014/main" val="313992874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18288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Search locations</a:t>
                      </a:r>
                      <a:endParaRPr lang="en-US" sz="1800" dirty="0"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/>
                </a:tc>
                <a:tc>
                  <a:txBody>
                    <a:bodyPr/>
                    <a:lstStyle/>
                    <a:p>
                      <a:pPr marL="18288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Search Center</a:t>
                      </a:r>
                      <a:b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Publishing sites</a:t>
                      </a:r>
                      <a:b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Classic team sites</a:t>
                      </a:r>
                      <a:endParaRPr lang="en-US" sz="1800" dirty="0"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/>
                </a:tc>
                <a:tc>
                  <a:txBody>
                    <a:bodyPr/>
                    <a:lstStyle/>
                    <a:p>
                      <a:pPr marL="18288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Hub sites</a:t>
                      </a:r>
                      <a:b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Modern team sites</a:t>
                      </a:r>
                      <a:b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Communication sites</a:t>
                      </a:r>
                      <a:b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SharePoint home page</a:t>
                      </a:r>
                      <a:endParaRPr lang="en-US" sz="1800" dirty="0"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/>
                </a:tc>
                <a:extLst>
                  <a:ext uri="{0D108BD9-81ED-4DB2-BD59-A6C34878D82A}">
                    <a16:rowId xmlns:a16="http://schemas.microsoft.com/office/drawing/2014/main" val="4067144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18288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Search result</a:t>
                      </a:r>
                      <a:endParaRPr lang="en-US" sz="1800" dirty="0"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/>
                </a:tc>
                <a:tc>
                  <a:txBody>
                    <a:bodyPr/>
                    <a:lstStyle/>
                    <a:p>
                      <a:pPr marL="18288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Same search result</a:t>
                      </a:r>
                      <a:endParaRPr lang="en-US" sz="1800" dirty="0"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/>
                </a:tc>
                <a:tc>
                  <a:txBody>
                    <a:bodyPr/>
                    <a:lstStyle/>
                    <a:p>
                      <a:pPr marL="18288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Personal search result</a:t>
                      </a:r>
                      <a:endParaRPr lang="en-US" sz="1800" dirty="0"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/>
                </a:tc>
                <a:extLst>
                  <a:ext uri="{0D108BD9-81ED-4DB2-BD59-A6C34878D82A}">
                    <a16:rowId xmlns:a16="http://schemas.microsoft.com/office/drawing/2014/main" val="63853108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18288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Search experience</a:t>
                      </a:r>
                      <a:endParaRPr lang="en-US" sz="1800" dirty="0"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/>
                </a:tc>
                <a:tc>
                  <a:txBody>
                    <a:bodyPr/>
                    <a:lstStyle/>
                    <a:p>
                      <a:pPr marL="18288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Submit query to see search results</a:t>
                      </a:r>
                      <a:endParaRPr lang="en-US" sz="1800" dirty="0"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/>
                </a:tc>
                <a:tc>
                  <a:txBody>
                    <a:bodyPr/>
                    <a:lstStyle/>
                    <a:p>
                      <a:pPr marL="18288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Search results show up before typing and update as you type</a:t>
                      </a:r>
                      <a:endParaRPr lang="en-US" sz="1800" dirty="0"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/>
                </a:tc>
                <a:extLst>
                  <a:ext uri="{0D108BD9-81ED-4DB2-BD59-A6C34878D82A}">
                    <a16:rowId xmlns:a16="http://schemas.microsoft.com/office/drawing/2014/main" val="14433653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18288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Search result page</a:t>
                      </a:r>
                      <a:endParaRPr lang="en-US" sz="1800" dirty="0"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/>
                </a:tc>
                <a:tc>
                  <a:txBody>
                    <a:bodyPr/>
                    <a:lstStyle/>
                    <a:p>
                      <a:pPr marL="18288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Customizable</a:t>
                      </a:r>
                      <a:endParaRPr lang="en-US" sz="1800" dirty="0"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/>
                </a:tc>
                <a:tc>
                  <a:txBody>
                    <a:bodyPr/>
                    <a:lstStyle/>
                    <a:p>
                      <a:pPr marL="18288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Non-Customizable</a:t>
                      </a:r>
                      <a:endParaRPr lang="en-US" sz="1800" dirty="0"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8311" marR="38311" marT="38311" marB="38311" anchor="ctr"/>
                </a:tc>
                <a:extLst>
                  <a:ext uri="{0D108BD9-81ED-4DB2-BD59-A6C34878D82A}">
                    <a16:rowId xmlns:a16="http://schemas.microsoft.com/office/drawing/2014/main" val="3221112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2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pPr>
              <a:defRPr/>
            </a:pPr>
            <a:r>
              <a:rPr lang="bs-Latn-BA" dirty="0"/>
              <a:t>Lesson 2: </a:t>
            </a:r>
            <a:r>
              <a:rPr lang="en-US" dirty="0"/>
              <a:t>Configure search 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15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A5D6AD8B1184C85F4BCCC3B48E2F2" ma:contentTypeVersion="9" ma:contentTypeDescription="Create a new document." ma:contentTypeScope="" ma:versionID="bff6ba122571d1287d69c68c3e206eb4">
  <xsd:schema xmlns:xsd="http://www.w3.org/2001/XMLSchema" xmlns:xs="http://www.w3.org/2001/XMLSchema" xmlns:p="http://schemas.microsoft.com/office/2006/metadata/properties" xmlns:ns2="bf164c20-5d4f-4f12-afb4-db451d0aa7cd" targetNamespace="http://schemas.microsoft.com/office/2006/metadata/properties" ma:root="true" ma:fieldsID="b7d1154f2ceef4dd72c0ca3aba73eaf2" ns2:_="">
    <xsd:import namespace="bf164c20-5d4f-4f12-afb4-db451d0aa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164c20-5d4f-4f12-afb4-db451d0aa7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0DDF1E-859F-4EBD-8D14-07A9ED1007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164c20-5d4f-4f12-afb4-db451d0aa7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bf164c20-5d4f-4f12-afb4-db451d0aa7c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323</TotalTime>
  <Words>1318</Words>
  <Application>Microsoft Office PowerPoint</Application>
  <PresentationFormat>Widescreen</PresentationFormat>
  <Paragraphs>199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Module 06 : Plan and Configure Search</vt:lpstr>
      <vt:lpstr>Module agenda</vt:lpstr>
      <vt:lpstr>Lesson 1: Plan search</vt:lpstr>
      <vt:lpstr>Lesson Introduction</vt:lpstr>
      <vt:lpstr>Overview of search in SharePoint</vt:lpstr>
      <vt:lpstr>Overview of Microsoft search</vt:lpstr>
      <vt:lpstr>Overview of search management</vt:lpstr>
      <vt:lpstr>Differences between classic and modern search</vt:lpstr>
      <vt:lpstr>Lesson 2: Configure search </vt:lpstr>
      <vt:lpstr>Lesson Introduction </vt:lpstr>
      <vt:lpstr>Manage search (1/3)</vt:lpstr>
      <vt:lpstr>Manage search (2/3)</vt:lpstr>
      <vt:lpstr>Manage search (3/3)</vt:lpstr>
      <vt:lpstr>Manage search schema </vt:lpstr>
      <vt:lpstr>Configure managed properties</vt:lpstr>
      <vt:lpstr>Manage result sources</vt:lpstr>
      <vt:lpstr>Manage query suggestions</vt:lpstr>
      <vt:lpstr>View search usage reports</vt:lpstr>
      <vt:lpstr>Lab: Configure Search</vt:lpstr>
      <vt:lpstr>Lab Exercises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Jenny Chen</cp:lastModifiedBy>
  <cp:revision>7</cp:revision>
  <dcterms:created xsi:type="dcterms:W3CDTF">2018-07-31T14:16:34Z</dcterms:created>
  <dcterms:modified xsi:type="dcterms:W3CDTF">2020-07-30T20:08:20Z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0x010100717A5D6AD8B1184C85F4BCCC3B48E2F2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Date">
    <vt:lpwstr>2017-08-29T14:27:20.8568347-07:00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