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1a9aba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1a9ab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1a9aba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1a9aba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1a9aba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1a9aba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1a9aba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1a9aba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1a9aba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1a9aba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Identification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Vivek Anad and Yash Agrawal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Model for classification and Keyword Extraction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7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is to classify the given news article into a domain and extract domain specific keywords.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attention mechanism for classification task and the idea is the more attention will be given to the words that are very important for that domain.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Top k words are taken to be the domain specific keywords.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700" y="679950"/>
            <a:ext cx="5666450" cy="39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use other ML techniques for classification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 we used the attention model for keyword extraction other methods were used only for classification task.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Adapting for Hindi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was trained on english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wanted the model to work on Hindi.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first translate the hindi article into english, word by word, and then use the same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re-map the keywords into their root hindi word to get hindi keywords.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976" y="2039875"/>
            <a:ext cx="3472025" cy="1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