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4"/>
  </p:notesMasterIdLst>
  <p:sldIdLst>
    <p:sldId id="256" r:id="rId2"/>
    <p:sldId id="257" r:id="rId3"/>
    <p:sldId id="267" r:id="rId4"/>
    <p:sldId id="268" r:id="rId5"/>
    <p:sldId id="306" r:id="rId6"/>
    <p:sldId id="286" r:id="rId7"/>
    <p:sldId id="285" r:id="rId8"/>
    <p:sldId id="292" r:id="rId9"/>
    <p:sldId id="293" r:id="rId10"/>
    <p:sldId id="295" r:id="rId11"/>
    <p:sldId id="296" r:id="rId12"/>
    <p:sldId id="287" r:id="rId13"/>
    <p:sldId id="269" r:id="rId14"/>
    <p:sldId id="288" r:id="rId15"/>
    <p:sldId id="289" r:id="rId16"/>
    <p:sldId id="290" r:id="rId17"/>
    <p:sldId id="305" r:id="rId18"/>
    <p:sldId id="283" r:id="rId19"/>
    <p:sldId id="298" r:id="rId20"/>
    <p:sldId id="284" r:id="rId21"/>
    <p:sldId id="291" r:id="rId22"/>
    <p:sldId id="297" r:id="rId23"/>
    <p:sldId id="299" r:id="rId24"/>
    <p:sldId id="300" r:id="rId25"/>
    <p:sldId id="303" r:id="rId26"/>
    <p:sldId id="307" r:id="rId27"/>
    <p:sldId id="308" r:id="rId28"/>
    <p:sldId id="309" r:id="rId29"/>
    <p:sldId id="304" r:id="rId30"/>
    <p:sldId id="302" r:id="rId31"/>
    <p:sldId id="301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41" autoAdjust="0"/>
  </p:normalViewPr>
  <p:slideViewPr>
    <p:cSldViewPr snapToGrid="0" snapToObjects="1">
      <p:cViewPr varScale="1">
        <p:scale>
          <a:sx n="140" d="100"/>
          <a:sy n="140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8B9CF-46BE-F04B-9CEF-CCB33309D4FE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8801EE-7B61-2E4F-AAFE-109632DAE4E6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SOFTWARE ENGINEERING ACTIVITIES</a:t>
          </a:r>
          <a:endParaRPr lang="en-US" sz="2000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E460B638-ADE5-4B4B-AAD0-4529BF1DC1CE}" type="parTrans" cxnId="{5D4DF979-BFBD-0C4A-9C08-8BEF198D82E6}">
      <dgm:prSet/>
      <dgm:spPr/>
      <dgm:t>
        <a:bodyPr/>
        <a:lstStyle/>
        <a:p>
          <a:endParaRPr lang="en-US"/>
        </a:p>
      </dgm:t>
    </dgm:pt>
    <dgm:pt modelId="{36E2E0FA-2F73-754C-967A-CF2790E6B557}" type="sibTrans" cxnId="{5D4DF979-BFBD-0C4A-9C08-8BEF198D82E6}">
      <dgm:prSet/>
      <dgm:spPr/>
      <dgm:t>
        <a:bodyPr/>
        <a:lstStyle/>
        <a:p>
          <a:endParaRPr lang="en-US" dirty="0"/>
        </a:p>
      </dgm:t>
    </dgm:pt>
    <dgm:pt modelId="{BF98000C-7E9F-0845-8F9B-A7C01F0B621D}">
      <dgm:prSet phldrT="[Text]" custT="1"/>
      <dgm:spPr/>
      <dgm:t>
        <a:bodyPr/>
        <a:lstStyle/>
        <a:p>
          <a:r>
            <a:rPr lang="en-US" sz="1400" dirty="0" smtClean="0">
              <a:solidFill>
                <a:srgbClr val="D1C1C4"/>
              </a:solidFill>
            </a:rPr>
            <a:t>Design and Implementation</a:t>
          </a:r>
          <a:endParaRPr lang="en-US" sz="1400" dirty="0">
            <a:solidFill>
              <a:srgbClr val="D1C1C4"/>
            </a:solidFill>
          </a:endParaRPr>
        </a:p>
      </dgm:t>
    </dgm:pt>
    <dgm:pt modelId="{8B3DC0BF-80B0-C04D-B3B5-F9BEE8208C36}" type="parTrans" cxnId="{2174CDEE-8093-EA43-9BDE-EEE180522594}">
      <dgm:prSet/>
      <dgm:spPr/>
      <dgm:t>
        <a:bodyPr/>
        <a:lstStyle/>
        <a:p>
          <a:endParaRPr lang="en-US"/>
        </a:p>
      </dgm:t>
    </dgm:pt>
    <dgm:pt modelId="{48DDC149-ED0A-F04C-AE84-F9E7D495A2E0}" type="sibTrans" cxnId="{2174CDEE-8093-EA43-9BDE-EEE180522594}">
      <dgm:prSet/>
      <dgm:spPr/>
      <dgm:t>
        <a:bodyPr/>
        <a:lstStyle/>
        <a:p>
          <a:endParaRPr lang="en-US"/>
        </a:p>
      </dgm:t>
    </dgm:pt>
    <dgm:pt modelId="{E41B0C61-9E74-3D4F-B040-280BB5479A96}">
      <dgm:prSet phldrT="[Text]"/>
      <dgm:spPr/>
      <dgm:t>
        <a:bodyPr/>
        <a:lstStyle/>
        <a:p>
          <a:r>
            <a:rPr lang="en-US" dirty="0" smtClean="0"/>
            <a:t>Create Process</a:t>
          </a:r>
          <a:endParaRPr lang="en-US" dirty="0"/>
        </a:p>
      </dgm:t>
    </dgm:pt>
    <dgm:pt modelId="{2FFF8005-0EAA-2D4A-B2B6-CAD896A51176}" type="parTrans" cxnId="{27726BFC-6FC8-4843-A779-251A0CA72A89}">
      <dgm:prSet/>
      <dgm:spPr/>
      <dgm:t>
        <a:bodyPr/>
        <a:lstStyle/>
        <a:p>
          <a:endParaRPr lang="en-US"/>
        </a:p>
      </dgm:t>
    </dgm:pt>
    <dgm:pt modelId="{F9312BEA-D873-5043-BDA9-CE44710671AD}" type="sibTrans" cxnId="{27726BFC-6FC8-4843-A779-251A0CA72A89}">
      <dgm:prSet/>
      <dgm:spPr/>
      <dgm:t>
        <a:bodyPr/>
        <a:lstStyle/>
        <a:p>
          <a:endParaRPr lang="en-US"/>
        </a:p>
      </dgm:t>
    </dgm:pt>
    <dgm:pt modelId="{B2AB6F11-C0E1-F340-9001-304C8BB99810}">
      <dgm:prSet phldrT="[Text]"/>
      <dgm:spPr/>
      <dgm:t>
        <a:bodyPr/>
        <a:lstStyle/>
        <a:p>
          <a:r>
            <a:rPr lang="en-US" dirty="0" smtClean="0"/>
            <a:t>Set Standards</a:t>
          </a:r>
          <a:endParaRPr lang="en-US" dirty="0"/>
        </a:p>
      </dgm:t>
    </dgm:pt>
    <dgm:pt modelId="{E4C14F1A-E5DF-704B-86D4-F92998D3CC89}" type="parTrans" cxnId="{1D9A5A34-457E-1C41-B042-E8C152EF6F78}">
      <dgm:prSet/>
      <dgm:spPr/>
      <dgm:t>
        <a:bodyPr/>
        <a:lstStyle/>
        <a:p>
          <a:endParaRPr lang="en-US"/>
        </a:p>
      </dgm:t>
    </dgm:pt>
    <dgm:pt modelId="{5E95ABD7-F1EA-DA44-9B88-988E87F8F488}" type="sibTrans" cxnId="{1D9A5A34-457E-1C41-B042-E8C152EF6F78}">
      <dgm:prSet/>
      <dgm:spPr/>
      <dgm:t>
        <a:bodyPr/>
        <a:lstStyle/>
        <a:p>
          <a:endParaRPr lang="en-US"/>
        </a:p>
      </dgm:t>
    </dgm:pt>
    <dgm:pt modelId="{C00F9960-DFFD-4F42-8416-F1CDAB3C78ED}">
      <dgm:prSet phldrT="[Text]"/>
      <dgm:spPr/>
      <dgm:t>
        <a:bodyPr/>
        <a:lstStyle/>
        <a:p>
          <a:r>
            <a:rPr lang="en-US" dirty="0" smtClean="0"/>
            <a:t>Manage Risks</a:t>
          </a:r>
          <a:endParaRPr lang="en-US" dirty="0"/>
        </a:p>
      </dgm:t>
    </dgm:pt>
    <dgm:pt modelId="{20A3A977-DF3C-4A46-93B2-3D462CD31848}" type="parTrans" cxnId="{478AF87E-8CF2-EB43-A10B-0A552905E62E}">
      <dgm:prSet/>
      <dgm:spPr/>
      <dgm:t>
        <a:bodyPr/>
        <a:lstStyle/>
        <a:p>
          <a:endParaRPr lang="en-US"/>
        </a:p>
      </dgm:t>
    </dgm:pt>
    <dgm:pt modelId="{0B986BAB-47FB-8946-BFB3-FE6B393DEF5E}" type="sibTrans" cxnId="{478AF87E-8CF2-EB43-A10B-0A552905E62E}">
      <dgm:prSet/>
      <dgm:spPr/>
      <dgm:t>
        <a:bodyPr/>
        <a:lstStyle/>
        <a:p>
          <a:endParaRPr lang="en-US"/>
        </a:p>
      </dgm:t>
    </dgm:pt>
    <dgm:pt modelId="{D29E5F7B-CE61-3C4C-8407-B66627DF6608}">
      <dgm:prSet phldrT="[Text]"/>
      <dgm:spPr/>
      <dgm:t>
        <a:bodyPr/>
        <a:lstStyle/>
        <a:p>
          <a:r>
            <a:rPr lang="en-US" dirty="0" smtClean="0"/>
            <a:t>Perform Estimations</a:t>
          </a:r>
          <a:endParaRPr lang="en-US" dirty="0"/>
        </a:p>
      </dgm:t>
    </dgm:pt>
    <dgm:pt modelId="{E277FA6C-12A5-854F-A18A-C401FB170C24}" type="parTrans" cxnId="{1CDBC333-0A8F-214D-8965-2629038A9E86}">
      <dgm:prSet/>
      <dgm:spPr/>
      <dgm:t>
        <a:bodyPr/>
        <a:lstStyle/>
        <a:p>
          <a:endParaRPr lang="en-US"/>
        </a:p>
      </dgm:t>
    </dgm:pt>
    <dgm:pt modelId="{0F95671B-34B2-DD4E-857C-719E2826E7B6}" type="sibTrans" cxnId="{1CDBC333-0A8F-214D-8965-2629038A9E86}">
      <dgm:prSet/>
      <dgm:spPr/>
      <dgm:t>
        <a:bodyPr/>
        <a:lstStyle/>
        <a:p>
          <a:endParaRPr lang="en-US"/>
        </a:p>
      </dgm:t>
    </dgm:pt>
    <dgm:pt modelId="{C40E048F-7C7C-D648-98D9-D7200AB91C53}">
      <dgm:prSet phldrT="[Text]"/>
      <dgm:spPr/>
      <dgm:t>
        <a:bodyPr/>
        <a:lstStyle/>
        <a:p>
          <a:r>
            <a:rPr lang="en-US" dirty="0" smtClean="0"/>
            <a:t>Make Measurements</a:t>
          </a:r>
          <a:endParaRPr lang="en-US" dirty="0"/>
        </a:p>
      </dgm:t>
    </dgm:pt>
    <dgm:pt modelId="{24EED0B1-20EE-6C4F-BD99-91D2B172280D}" type="parTrans" cxnId="{9DD03E8D-FEC1-474A-872A-005E0BCC4451}">
      <dgm:prSet/>
      <dgm:spPr/>
      <dgm:t>
        <a:bodyPr/>
        <a:lstStyle/>
        <a:p>
          <a:endParaRPr lang="en-US"/>
        </a:p>
      </dgm:t>
    </dgm:pt>
    <dgm:pt modelId="{A6EE287E-A785-F54C-AD87-FC23D606468B}" type="sibTrans" cxnId="{9DD03E8D-FEC1-474A-872A-005E0BCC4451}">
      <dgm:prSet/>
      <dgm:spPr/>
      <dgm:t>
        <a:bodyPr/>
        <a:lstStyle/>
        <a:p>
          <a:endParaRPr lang="en-US"/>
        </a:p>
      </dgm:t>
    </dgm:pt>
    <dgm:pt modelId="{D38FE70F-2EF0-A243-A35D-AA3E27994615}">
      <dgm:prSet phldrT="[Text]"/>
      <dgm:spPr/>
      <dgm:t>
        <a:bodyPr/>
        <a:lstStyle/>
        <a:p>
          <a:r>
            <a:rPr lang="en-US" dirty="0" smtClean="0"/>
            <a:t>Improve Process</a:t>
          </a:r>
          <a:endParaRPr lang="en-US" dirty="0"/>
        </a:p>
      </dgm:t>
    </dgm:pt>
    <dgm:pt modelId="{DBBD4CB9-6DB2-774B-BAF1-648711D925C2}" type="parTrans" cxnId="{281D8FD1-A773-7447-8AE2-7CAB5A353E54}">
      <dgm:prSet/>
      <dgm:spPr/>
      <dgm:t>
        <a:bodyPr/>
        <a:lstStyle/>
        <a:p>
          <a:endParaRPr lang="en-US"/>
        </a:p>
      </dgm:t>
    </dgm:pt>
    <dgm:pt modelId="{B0FCC0F1-B5A7-0B4F-BAC8-9EC2B3364F63}" type="sibTrans" cxnId="{281D8FD1-A773-7447-8AE2-7CAB5A353E54}">
      <dgm:prSet/>
      <dgm:spPr/>
      <dgm:t>
        <a:bodyPr/>
        <a:lstStyle/>
        <a:p>
          <a:endParaRPr lang="en-US"/>
        </a:p>
      </dgm:t>
    </dgm:pt>
    <dgm:pt modelId="{E5B5F6E2-C01B-CD44-8DF3-993809A1719C}">
      <dgm:prSet phldrT="[Text]" custT="1"/>
      <dgm:spPr/>
      <dgm:t>
        <a:bodyPr/>
        <a:lstStyle/>
        <a:p>
          <a:r>
            <a:rPr lang="en-US" sz="1400" dirty="0" smtClean="0">
              <a:solidFill>
                <a:srgbClr val="D1C1C4"/>
              </a:solidFill>
            </a:rPr>
            <a:t>Specification</a:t>
          </a:r>
          <a:endParaRPr lang="en-US" sz="1400" dirty="0">
            <a:solidFill>
              <a:srgbClr val="D1C1C4"/>
            </a:solidFill>
          </a:endParaRPr>
        </a:p>
      </dgm:t>
    </dgm:pt>
    <dgm:pt modelId="{1297EF7D-9566-594D-A812-6332F2603DE2}" type="parTrans" cxnId="{5B1BBDD3-E345-604C-B4CF-480DE81172CF}">
      <dgm:prSet/>
      <dgm:spPr/>
      <dgm:t>
        <a:bodyPr/>
        <a:lstStyle/>
        <a:p>
          <a:endParaRPr lang="en-US"/>
        </a:p>
      </dgm:t>
    </dgm:pt>
    <dgm:pt modelId="{48E202CE-A528-1F49-8E8F-40C89C8E2B18}" type="sibTrans" cxnId="{5B1BBDD3-E345-604C-B4CF-480DE81172CF}">
      <dgm:prSet/>
      <dgm:spPr/>
      <dgm:t>
        <a:bodyPr/>
        <a:lstStyle/>
        <a:p>
          <a:endParaRPr lang="en-US"/>
        </a:p>
      </dgm:t>
    </dgm:pt>
    <dgm:pt modelId="{672545DC-28A3-B243-ACD5-EFA85C79558C}">
      <dgm:prSet phldrT="[Text]"/>
      <dgm:spPr/>
      <dgm:t>
        <a:bodyPr/>
        <a:lstStyle/>
        <a:p>
          <a:r>
            <a:rPr lang="en-US" dirty="0" smtClean="0"/>
            <a:t>Identify Ideas or Needs</a:t>
          </a:r>
          <a:endParaRPr lang="en-US" dirty="0"/>
        </a:p>
      </dgm:t>
    </dgm:pt>
    <dgm:pt modelId="{4A9374E8-2402-9340-94BE-3383C9F1B70F}" type="parTrans" cxnId="{9CA74FD0-95CA-3D46-97CB-7742EC9507A6}">
      <dgm:prSet/>
      <dgm:spPr/>
      <dgm:t>
        <a:bodyPr/>
        <a:lstStyle/>
        <a:p>
          <a:endParaRPr lang="en-US"/>
        </a:p>
      </dgm:t>
    </dgm:pt>
    <dgm:pt modelId="{948FEB5B-F0D8-5942-B06C-A6B586A97CB5}" type="sibTrans" cxnId="{9CA74FD0-95CA-3D46-97CB-7742EC9507A6}">
      <dgm:prSet/>
      <dgm:spPr/>
      <dgm:t>
        <a:bodyPr/>
        <a:lstStyle/>
        <a:p>
          <a:endParaRPr lang="en-US"/>
        </a:p>
      </dgm:t>
    </dgm:pt>
    <dgm:pt modelId="{64853F5D-9D66-9C40-B7F9-74D96A195914}">
      <dgm:prSet phldrT="[Text]"/>
      <dgm:spPr/>
      <dgm:t>
        <a:bodyPr/>
        <a:lstStyle/>
        <a:p>
          <a:r>
            <a:rPr lang="en-US" dirty="0" smtClean="0"/>
            <a:t>Elicit Requirements</a:t>
          </a:r>
        </a:p>
      </dgm:t>
    </dgm:pt>
    <dgm:pt modelId="{A9B6824D-1934-2B4A-B4C9-91639BDF91C2}" type="parTrans" cxnId="{18A0CBCD-D05A-3A47-8C35-BD9D0D73FBF9}">
      <dgm:prSet/>
      <dgm:spPr/>
      <dgm:t>
        <a:bodyPr/>
        <a:lstStyle/>
        <a:p>
          <a:endParaRPr lang="en-US"/>
        </a:p>
      </dgm:t>
    </dgm:pt>
    <dgm:pt modelId="{CCCA49D0-C75B-0B44-99DD-B77FA2E22192}" type="sibTrans" cxnId="{18A0CBCD-D05A-3A47-8C35-BD9D0D73FBF9}">
      <dgm:prSet/>
      <dgm:spPr/>
      <dgm:t>
        <a:bodyPr/>
        <a:lstStyle/>
        <a:p>
          <a:endParaRPr lang="en-US"/>
        </a:p>
      </dgm:t>
    </dgm:pt>
    <dgm:pt modelId="{B5F222B9-30BA-A14E-8230-9D374F0328F6}">
      <dgm:prSet phldrT="[Text]"/>
      <dgm:spPr/>
      <dgm:t>
        <a:bodyPr/>
        <a:lstStyle/>
        <a:p>
          <a:r>
            <a:rPr lang="en-US" dirty="0" smtClean="0"/>
            <a:t>Express Requirements</a:t>
          </a:r>
        </a:p>
      </dgm:t>
    </dgm:pt>
    <dgm:pt modelId="{CF47ABD9-8D7F-854C-A98A-EECC5F0F9071}" type="parTrans" cxnId="{CFBA536A-4D13-9041-AAA2-B19226D9CE03}">
      <dgm:prSet/>
      <dgm:spPr/>
      <dgm:t>
        <a:bodyPr/>
        <a:lstStyle/>
        <a:p>
          <a:endParaRPr lang="en-US"/>
        </a:p>
      </dgm:t>
    </dgm:pt>
    <dgm:pt modelId="{A3237DBE-12C9-EA4B-A8F4-0D3401E845B9}" type="sibTrans" cxnId="{CFBA536A-4D13-9041-AAA2-B19226D9CE03}">
      <dgm:prSet/>
      <dgm:spPr/>
      <dgm:t>
        <a:bodyPr/>
        <a:lstStyle/>
        <a:p>
          <a:endParaRPr lang="en-US"/>
        </a:p>
      </dgm:t>
    </dgm:pt>
    <dgm:pt modelId="{E11AAF0C-32D5-7041-8329-E1F7F6935724}">
      <dgm:prSet phldrT="[Text]"/>
      <dgm:spPr/>
      <dgm:t>
        <a:bodyPr/>
        <a:lstStyle/>
        <a:p>
          <a:r>
            <a:rPr lang="en-US" dirty="0" smtClean="0"/>
            <a:t>Prioritize Requirements</a:t>
          </a:r>
        </a:p>
      </dgm:t>
    </dgm:pt>
    <dgm:pt modelId="{36EB8367-2AE3-7B4E-80E5-1E9D841DA91F}" type="parTrans" cxnId="{BDFC17AC-8879-2B48-B9FE-D561BC357F72}">
      <dgm:prSet/>
      <dgm:spPr/>
      <dgm:t>
        <a:bodyPr/>
        <a:lstStyle/>
        <a:p>
          <a:endParaRPr lang="en-US"/>
        </a:p>
      </dgm:t>
    </dgm:pt>
    <dgm:pt modelId="{9CE84E1D-3CD0-404D-89D8-3C9989D8419A}" type="sibTrans" cxnId="{BDFC17AC-8879-2B48-B9FE-D561BC357F72}">
      <dgm:prSet/>
      <dgm:spPr/>
      <dgm:t>
        <a:bodyPr/>
        <a:lstStyle/>
        <a:p>
          <a:endParaRPr lang="en-US"/>
        </a:p>
      </dgm:t>
    </dgm:pt>
    <dgm:pt modelId="{2F238910-D204-B74B-8890-D328BF51002A}">
      <dgm:prSet phldrT="[Text]"/>
      <dgm:spPr/>
      <dgm:t>
        <a:bodyPr/>
        <a:lstStyle/>
        <a:p>
          <a:r>
            <a:rPr lang="en-US" dirty="0" smtClean="0"/>
            <a:t>Validate Requirements</a:t>
          </a:r>
        </a:p>
      </dgm:t>
    </dgm:pt>
    <dgm:pt modelId="{EBD7D0E5-3E0A-F14D-BD24-C71C35375096}" type="parTrans" cxnId="{5A7D92F0-56A4-CC41-A06E-8CCC7400133F}">
      <dgm:prSet/>
      <dgm:spPr/>
      <dgm:t>
        <a:bodyPr/>
        <a:lstStyle/>
        <a:p>
          <a:endParaRPr lang="en-US"/>
        </a:p>
      </dgm:t>
    </dgm:pt>
    <dgm:pt modelId="{7F91355D-3B1D-F647-ACC7-7C5FD52099BE}" type="sibTrans" cxnId="{5A7D92F0-56A4-CC41-A06E-8CCC7400133F}">
      <dgm:prSet/>
      <dgm:spPr/>
      <dgm:t>
        <a:bodyPr/>
        <a:lstStyle/>
        <a:p>
          <a:endParaRPr lang="en-US"/>
        </a:p>
      </dgm:t>
    </dgm:pt>
    <dgm:pt modelId="{1A9DFE4A-4C46-924F-AA47-CD3A20F201A5}">
      <dgm:prSet phldrT="[Text]"/>
      <dgm:spPr/>
      <dgm:t>
        <a:bodyPr/>
        <a:lstStyle/>
        <a:p>
          <a:r>
            <a:rPr lang="en-US" dirty="0" smtClean="0"/>
            <a:t>Manage Requirements</a:t>
          </a:r>
        </a:p>
      </dgm:t>
    </dgm:pt>
    <dgm:pt modelId="{05DA2E69-E655-AC4C-80C6-6F5A76BA4FD6}" type="parTrans" cxnId="{08380083-04AD-C74F-930F-F4A604B2429C}">
      <dgm:prSet/>
      <dgm:spPr/>
      <dgm:t>
        <a:bodyPr/>
        <a:lstStyle/>
        <a:p>
          <a:endParaRPr lang="en-US"/>
        </a:p>
      </dgm:t>
    </dgm:pt>
    <dgm:pt modelId="{7D53E8C6-02EF-7D40-8585-5345949CC574}" type="sibTrans" cxnId="{08380083-04AD-C74F-930F-F4A604B2429C}">
      <dgm:prSet/>
      <dgm:spPr/>
      <dgm:t>
        <a:bodyPr/>
        <a:lstStyle/>
        <a:p>
          <a:endParaRPr lang="en-US"/>
        </a:p>
      </dgm:t>
    </dgm:pt>
    <dgm:pt modelId="{1CBE66B2-0CC8-964C-8642-32824BA77808}">
      <dgm:prSet phldrT="[Text]"/>
      <dgm:spPr/>
      <dgm:t>
        <a:bodyPr/>
        <a:lstStyle/>
        <a:p>
          <a:r>
            <a:rPr lang="en-US" dirty="0" smtClean="0"/>
            <a:t>Design Architecture</a:t>
          </a:r>
          <a:endParaRPr lang="en-US" dirty="0"/>
        </a:p>
      </dgm:t>
    </dgm:pt>
    <dgm:pt modelId="{921B6DF6-C6A6-2948-AB3C-C3B7BEEB75A7}" type="parTrans" cxnId="{D3E574FE-DA51-6245-A49F-227627B6AFA0}">
      <dgm:prSet/>
      <dgm:spPr/>
      <dgm:t>
        <a:bodyPr/>
        <a:lstStyle/>
        <a:p>
          <a:endParaRPr lang="en-US"/>
        </a:p>
      </dgm:t>
    </dgm:pt>
    <dgm:pt modelId="{F71B13AC-AFCC-374E-B6C6-AF159372E628}" type="sibTrans" cxnId="{D3E574FE-DA51-6245-A49F-227627B6AFA0}">
      <dgm:prSet/>
      <dgm:spPr/>
      <dgm:t>
        <a:bodyPr/>
        <a:lstStyle/>
        <a:p>
          <a:endParaRPr lang="en-US"/>
        </a:p>
      </dgm:t>
    </dgm:pt>
    <dgm:pt modelId="{CB6A857F-14AB-F448-8256-49084C1DE4EB}">
      <dgm:prSet phldrT="[Text]"/>
      <dgm:spPr/>
      <dgm:t>
        <a:bodyPr/>
        <a:lstStyle/>
        <a:p>
          <a:r>
            <a:rPr lang="en-US" dirty="0" smtClean="0"/>
            <a:t>Design Databases</a:t>
          </a:r>
          <a:endParaRPr lang="en-US" dirty="0"/>
        </a:p>
      </dgm:t>
    </dgm:pt>
    <dgm:pt modelId="{D0C7603D-4BDC-8B4B-B87C-AD9F0F274E75}" type="parTrans" cxnId="{CFE06A25-9E60-A244-A647-84C54ACE6C41}">
      <dgm:prSet/>
      <dgm:spPr/>
      <dgm:t>
        <a:bodyPr/>
        <a:lstStyle/>
        <a:p>
          <a:endParaRPr lang="en-US"/>
        </a:p>
      </dgm:t>
    </dgm:pt>
    <dgm:pt modelId="{076E57EF-BCA7-484D-B91B-EEFFE7DBF886}" type="sibTrans" cxnId="{CFE06A25-9E60-A244-A647-84C54ACE6C41}">
      <dgm:prSet/>
      <dgm:spPr/>
      <dgm:t>
        <a:bodyPr/>
        <a:lstStyle/>
        <a:p>
          <a:endParaRPr lang="en-US"/>
        </a:p>
      </dgm:t>
    </dgm:pt>
    <dgm:pt modelId="{B180D189-4535-644D-AB8A-E203BE682949}">
      <dgm:prSet phldrT="[Text]"/>
      <dgm:spPr/>
      <dgm:t>
        <a:bodyPr/>
        <a:lstStyle/>
        <a:p>
          <a:r>
            <a:rPr lang="en-US" dirty="0" smtClean="0"/>
            <a:t>Design Interfaces</a:t>
          </a:r>
          <a:endParaRPr lang="en-US" dirty="0"/>
        </a:p>
      </dgm:t>
    </dgm:pt>
    <dgm:pt modelId="{5A296837-65B7-AD48-80A5-786201AE7257}" type="parTrans" cxnId="{AF8458E4-AEBD-BF4F-B583-58565956F22C}">
      <dgm:prSet/>
      <dgm:spPr/>
      <dgm:t>
        <a:bodyPr/>
        <a:lstStyle/>
        <a:p>
          <a:endParaRPr lang="en-US"/>
        </a:p>
      </dgm:t>
    </dgm:pt>
    <dgm:pt modelId="{CADF6270-F0B0-DC47-8979-899689092B51}" type="sibTrans" cxnId="{AF8458E4-AEBD-BF4F-B583-58565956F22C}">
      <dgm:prSet/>
      <dgm:spPr/>
      <dgm:t>
        <a:bodyPr/>
        <a:lstStyle/>
        <a:p>
          <a:endParaRPr lang="en-US"/>
        </a:p>
      </dgm:t>
    </dgm:pt>
    <dgm:pt modelId="{CB5ADC17-4DD5-B449-8CDC-1391275FAE0D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6ABEF35A-1726-A54D-B592-029A94826899}" type="parTrans" cxnId="{6C47003F-2CFE-214D-A3C7-3CE632560D67}">
      <dgm:prSet/>
      <dgm:spPr/>
      <dgm:t>
        <a:bodyPr/>
        <a:lstStyle/>
        <a:p>
          <a:endParaRPr lang="en-US"/>
        </a:p>
      </dgm:t>
    </dgm:pt>
    <dgm:pt modelId="{D09467CA-50DB-374D-9DD7-0AB2892AAF3A}" type="sibTrans" cxnId="{6C47003F-2CFE-214D-A3C7-3CE632560D67}">
      <dgm:prSet/>
      <dgm:spPr/>
      <dgm:t>
        <a:bodyPr/>
        <a:lstStyle/>
        <a:p>
          <a:endParaRPr lang="en-US"/>
        </a:p>
      </dgm:t>
    </dgm:pt>
    <dgm:pt modelId="{FAA263AE-5EC3-4B4F-9647-9E3480390569}">
      <dgm:prSet phldrT="[Text]"/>
      <dgm:spPr/>
      <dgm:t>
        <a:bodyPr/>
        <a:lstStyle/>
        <a:p>
          <a:r>
            <a:rPr lang="en-US" dirty="0" smtClean="0"/>
            <a:t>Write Code</a:t>
          </a:r>
          <a:endParaRPr lang="en-US" dirty="0"/>
        </a:p>
      </dgm:t>
    </dgm:pt>
    <dgm:pt modelId="{14CFF1B6-32B6-EE41-BC75-696714F85E5E}" type="parTrans" cxnId="{54A9641F-F3F7-834B-ACC1-9FBB91646ACC}">
      <dgm:prSet/>
      <dgm:spPr/>
      <dgm:t>
        <a:bodyPr/>
        <a:lstStyle/>
        <a:p>
          <a:endParaRPr lang="en-US"/>
        </a:p>
      </dgm:t>
    </dgm:pt>
    <dgm:pt modelId="{1AAA0299-5B08-9F42-B871-E9E5C26E3C3E}" type="sibTrans" cxnId="{54A9641F-F3F7-834B-ACC1-9FBB91646ACC}">
      <dgm:prSet/>
      <dgm:spPr/>
      <dgm:t>
        <a:bodyPr/>
        <a:lstStyle/>
        <a:p>
          <a:endParaRPr lang="en-US"/>
        </a:p>
      </dgm:t>
    </dgm:pt>
    <dgm:pt modelId="{8A1557A5-911F-ED46-8901-18F565BB98CF}">
      <dgm:prSet phldrT="[Text]"/>
      <dgm:spPr/>
      <dgm:t>
        <a:bodyPr/>
        <a:lstStyle/>
        <a:p>
          <a:r>
            <a:rPr lang="en-US" dirty="0" smtClean="0"/>
            <a:t>Integrate Functionality</a:t>
          </a:r>
          <a:endParaRPr lang="en-US" dirty="0"/>
        </a:p>
      </dgm:t>
    </dgm:pt>
    <dgm:pt modelId="{B56AADB4-A8A5-F346-A509-60E08E2FE614}" type="parTrans" cxnId="{C0A03717-D529-C142-BC36-2767E58C4A46}">
      <dgm:prSet/>
      <dgm:spPr/>
      <dgm:t>
        <a:bodyPr/>
        <a:lstStyle/>
        <a:p>
          <a:endParaRPr lang="en-US"/>
        </a:p>
      </dgm:t>
    </dgm:pt>
    <dgm:pt modelId="{D1FF14DC-A790-9044-B8C7-3AA8663D90A7}" type="sibTrans" cxnId="{C0A03717-D529-C142-BC36-2767E58C4A46}">
      <dgm:prSet/>
      <dgm:spPr/>
      <dgm:t>
        <a:bodyPr/>
        <a:lstStyle/>
        <a:p>
          <a:endParaRPr lang="en-US"/>
        </a:p>
      </dgm:t>
    </dgm:pt>
    <dgm:pt modelId="{8C8ED39A-491B-ED4C-8439-4662344F3BE7}">
      <dgm:prSet phldrT="[Text]"/>
      <dgm:spPr/>
      <dgm:t>
        <a:bodyPr/>
        <a:lstStyle/>
        <a:p>
          <a:r>
            <a:rPr lang="en-US" dirty="0" smtClean="0"/>
            <a:t>Develop Test Procedures</a:t>
          </a:r>
          <a:endParaRPr lang="en-US" dirty="0"/>
        </a:p>
      </dgm:t>
    </dgm:pt>
    <dgm:pt modelId="{EF2C99B0-55C1-EF44-AA8D-FB58A8CF3570}" type="parTrans" cxnId="{36E48A48-E907-3745-8ACF-55894E41509B}">
      <dgm:prSet/>
      <dgm:spPr/>
      <dgm:t>
        <a:bodyPr/>
        <a:lstStyle/>
        <a:p>
          <a:endParaRPr lang="en-US"/>
        </a:p>
      </dgm:t>
    </dgm:pt>
    <dgm:pt modelId="{601420D1-0069-954C-9709-D34288331705}" type="sibTrans" cxnId="{36E48A48-E907-3745-8ACF-55894E41509B}">
      <dgm:prSet/>
      <dgm:spPr/>
      <dgm:t>
        <a:bodyPr/>
        <a:lstStyle/>
        <a:p>
          <a:endParaRPr lang="en-US"/>
        </a:p>
      </dgm:t>
    </dgm:pt>
    <dgm:pt modelId="{71A3F414-EBF4-3043-8C36-EC15B03C48E4}">
      <dgm:prSet phldrT="[Text]"/>
      <dgm:spPr/>
      <dgm:t>
        <a:bodyPr/>
        <a:lstStyle/>
        <a:p>
          <a:r>
            <a:rPr lang="en-US" dirty="0" smtClean="0"/>
            <a:t>Create Tests</a:t>
          </a:r>
          <a:endParaRPr lang="en-US" dirty="0"/>
        </a:p>
      </dgm:t>
    </dgm:pt>
    <dgm:pt modelId="{924F1E3C-3E8C-144A-95BD-25246CCA9C5A}" type="parTrans" cxnId="{D1FF018D-A601-C043-A0EF-4526EF91F63B}">
      <dgm:prSet/>
      <dgm:spPr/>
      <dgm:t>
        <a:bodyPr/>
        <a:lstStyle/>
        <a:p>
          <a:endParaRPr lang="en-US"/>
        </a:p>
      </dgm:t>
    </dgm:pt>
    <dgm:pt modelId="{B7CD1638-A59F-FC4E-BD43-0A5140131EAC}" type="sibTrans" cxnId="{D1FF018D-A601-C043-A0EF-4526EF91F63B}">
      <dgm:prSet/>
      <dgm:spPr/>
      <dgm:t>
        <a:bodyPr/>
        <a:lstStyle/>
        <a:p>
          <a:endParaRPr lang="en-US"/>
        </a:p>
      </dgm:t>
    </dgm:pt>
    <dgm:pt modelId="{C2ABAC4F-FFAC-C748-AA5B-C784D08978B5}">
      <dgm:prSet phldrT="[Text]"/>
      <dgm:spPr/>
      <dgm:t>
        <a:bodyPr/>
        <a:lstStyle/>
        <a:p>
          <a:r>
            <a:rPr lang="en-US" dirty="0" smtClean="0"/>
            <a:t>Execute Tests</a:t>
          </a:r>
          <a:endParaRPr lang="en-US" dirty="0"/>
        </a:p>
      </dgm:t>
    </dgm:pt>
    <dgm:pt modelId="{5A738602-1587-CC47-9AF3-DFE6E96B87CC}" type="parTrans" cxnId="{FD2EAD43-E6E0-754A-AA8C-3A5762553A41}">
      <dgm:prSet/>
      <dgm:spPr/>
      <dgm:t>
        <a:bodyPr/>
        <a:lstStyle/>
        <a:p>
          <a:endParaRPr lang="en-US"/>
        </a:p>
      </dgm:t>
    </dgm:pt>
    <dgm:pt modelId="{FC23161D-B222-784E-85D5-51D3DDCCF878}" type="sibTrans" cxnId="{FD2EAD43-E6E0-754A-AA8C-3A5762553A41}">
      <dgm:prSet/>
      <dgm:spPr/>
      <dgm:t>
        <a:bodyPr/>
        <a:lstStyle/>
        <a:p>
          <a:endParaRPr lang="en-US"/>
        </a:p>
      </dgm:t>
    </dgm:pt>
    <dgm:pt modelId="{A19F292F-3092-6648-9729-7697EED11324}">
      <dgm:prSet phldrT="[Text]"/>
      <dgm:spPr/>
      <dgm:t>
        <a:bodyPr/>
        <a:lstStyle/>
        <a:p>
          <a:r>
            <a:rPr lang="en-US" dirty="0" smtClean="0"/>
            <a:t>Report Test Results</a:t>
          </a:r>
          <a:endParaRPr lang="en-US" dirty="0"/>
        </a:p>
      </dgm:t>
    </dgm:pt>
    <dgm:pt modelId="{709C3046-62AC-F245-A164-EF9031AEF545}" type="parTrans" cxnId="{CDD7F5CC-FD5E-4540-800E-4D0B38B837CE}">
      <dgm:prSet/>
      <dgm:spPr/>
      <dgm:t>
        <a:bodyPr/>
        <a:lstStyle/>
        <a:p>
          <a:endParaRPr lang="en-US"/>
        </a:p>
      </dgm:t>
    </dgm:pt>
    <dgm:pt modelId="{8F8BD77C-A5C5-D440-84CE-564387F99849}" type="sibTrans" cxnId="{CDD7F5CC-FD5E-4540-800E-4D0B38B837CE}">
      <dgm:prSet/>
      <dgm:spPr/>
      <dgm:t>
        <a:bodyPr/>
        <a:lstStyle/>
        <a:p>
          <a:endParaRPr lang="en-US"/>
        </a:p>
      </dgm:t>
    </dgm:pt>
    <dgm:pt modelId="{39B8901D-F235-CA4C-959E-8192DFBB2A97}">
      <dgm:prSet phldrT="[Text]"/>
      <dgm:spPr/>
      <dgm:t>
        <a:bodyPr/>
        <a:lstStyle/>
        <a:p>
          <a:r>
            <a:rPr lang="en-US" dirty="0" smtClean="0"/>
            <a:t>Conduct Client Demos</a:t>
          </a:r>
          <a:endParaRPr lang="en-US" dirty="0"/>
        </a:p>
      </dgm:t>
    </dgm:pt>
    <dgm:pt modelId="{1C3BD312-786C-C74C-B518-E51D387F0386}" type="parTrans" cxnId="{D49AED01-B957-4240-94FF-5E37BB691F8F}">
      <dgm:prSet/>
      <dgm:spPr/>
      <dgm:t>
        <a:bodyPr/>
        <a:lstStyle/>
        <a:p>
          <a:endParaRPr lang="en-US"/>
        </a:p>
      </dgm:t>
    </dgm:pt>
    <dgm:pt modelId="{D4443432-6539-DA4A-9ECA-621642C1A4EC}" type="sibTrans" cxnId="{D49AED01-B957-4240-94FF-5E37BB691F8F}">
      <dgm:prSet/>
      <dgm:spPr/>
      <dgm:t>
        <a:bodyPr/>
        <a:lstStyle/>
        <a:p>
          <a:endParaRPr lang="en-US"/>
        </a:p>
      </dgm:t>
    </dgm:pt>
    <dgm:pt modelId="{D80385F8-627A-024A-BD85-0223D6F60846}">
      <dgm:prSet phldrT="[Text]"/>
      <dgm:spPr/>
      <dgm:t>
        <a:bodyPr/>
        <a:lstStyle/>
        <a:p>
          <a:r>
            <a:rPr lang="en-US" dirty="0" smtClean="0"/>
            <a:t>Conduct Project Retrospective</a:t>
          </a:r>
          <a:endParaRPr lang="en-US" dirty="0"/>
        </a:p>
      </dgm:t>
    </dgm:pt>
    <dgm:pt modelId="{FBBA433B-82A0-AC45-94D0-12AAC0EE5094}" type="parTrans" cxnId="{191181F0-7293-064A-BF13-A9EED24F250D}">
      <dgm:prSet/>
      <dgm:spPr/>
      <dgm:t>
        <a:bodyPr/>
        <a:lstStyle/>
        <a:p>
          <a:endParaRPr lang="en-US"/>
        </a:p>
      </dgm:t>
    </dgm:pt>
    <dgm:pt modelId="{41CEA9CC-0848-B548-BAC6-31BBB3730CFD}" type="sibTrans" cxnId="{191181F0-7293-064A-BF13-A9EED24F250D}">
      <dgm:prSet/>
      <dgm:spPr/>
      <dgm:t>
        <a:bodyPr/>
        <a:lstStyle/>
        <a:p>
          <a:endParaRPr lang="en-US"/>
        </a:p>
      </dgm:t>
    </dgm:pt>
    <dgm:pt modelId="{54E163D2-4F42-C746-8A6D-38E2E90AE283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25000"/>
                  <a:lumOff val="75000"/>
                </a:schemeClr>
              </a:solidFill>
            </a:rPr>
            <a:t>Project Management</a:t>
          </a:r>
          <a:endParaRPr lang="en-US" sz="1400" dirty="0">
            <a:solidFill>
              <a:schemeClr val="tx1">
                <a:lumMod val="25000"/>
                <a:lumOff val="75000"/>
              </a:schemeClr>
            </a:solidFill>
          </a:endParaRPr>
        </a:p>
      </dgm:t>
    </dgm:pt>
    <dgm:pt modelId="{D9085812-A47B-EC49-ABCA-2A09A081E59F}" type="parTrans" cxnId="{D4F9FA4F-C5C2-A04D-B1DC-757215751DB1}">
      <dgm:prSet/>
      <dgm:spPr/>
      <dgm:t>
        <a:bodyPr/>
        <a:lstStyle/>
        <a:p>
          <a:endParaRPr lang="en-US"/>
        </a:p>
      </dgm:t>
    </dgm:pt>
    <dgm:pt modelId="{A2E57B6A-CD08-1242-A0B0-630DE5F82101}" type="sibTrans" cxnId="{D4F9FA4F-C5C2-A04D-B1DC-757215751DB1}">
      <dgm:prSet/>
      <dgm:spPr/>
      <dgm:t>
        <a:bodyPr/>
        <a:lstStyle/>
        <a:p>
          <a:endParaRPr lang="en-US"/>
        </a:p>
      </dgm:t>
    </dgm:pt>
    <dgm:pt modelId="{5E4458EF-A02C-344E-8F44-8FF903328DF0}">
      <dgm:prSet phldrT="[Text]"/>
      <dgm:spPr/>
      <dgm:t>
        <a:bodyPr/>
        <a:lstStyle/>
        <a:p>
          <a:r>
            <a:rPr lang="en-US" dirty="0" smtClean="0"/>
            <a:t>Allocate Resources</a:t>
          </a:r>
          <a:endParaRPr lang="en-US" dirty="0"/>
        </a:p>
      </dgm:t>
    </dgm:pt>
    <dgm:pt modelId="{222B1D3D-D9F9-1641-8A46-75882C0ABD1F}" type="parTrans" cxnId="{67EF095D-F0B9-9948-9AAB-262E6F9C07E9}">
      <dgm:prSet/>
      <dgm:spPr/>
      <dgm:t>
        <a:bodyPr/>
        <a:lstStyle/>
        <a:p>
          <a:endParaRPr lang="en-US"/>
        </a:p>
      </dgm:t>
    </dgm:pt>
    <dgm:pt modelId="{DA8062E4-FE75-0145-A77B-FCF4C479A560}" type="sibTrans" cxnId="{67EF095D-F0B9-9948-9AAB-262E6F9C07E9}">
      <dgm:prSet/>
      <dgm:spPr/>
      <dgm:t>
        <a:bodyPr/>
        <a:lstStyle/>
        <a:p>
          <a:endParaRPr lang="en-US"/>
        </a:p>
      </dgm:t>
    </dgm:pt>
    <dgm:pt modelId="{3D259428-5B13-D340-8D93-85F2CCF947BE}">
      <dgm:prSet phldrT="[Text]" custT="1"/>
      <dgm:spPr/>
      <dgm:t>
        <a:bodyPr/>
        <a:lstStyle/>
        <a:p>
          <a:r>
            <a:rPr lang="en-US" sz="1400" dirty="0" smtClean="0">
              <a:solidFill>
                <a:srgbClr val="D1C1C4"/>
              </a:solidFill>
            </a:rPr>
            <a:t>Verification and Validation</a:t>
          </a:r>
          <a:endParaRPr lang="en-US" sz="1400" dirty="0">
            <a:solidFill>
              <a:srgbClr val="D1C1C4"/>
            </a:solidFill>
          </a:endParaRPr>
        </a:p>
      </dgm:t>
    </dgm:pt>
    <dgm:pt modelId="{15F3B38C-3652-DF4A-8BDE-AA4A5DAA1C78}" type="sibTrans" cxnId="{BE007349-5522-5B47-A3BC-0E4E2C4CB07D}">
      <dgm:prSet/>
      <dgm:spPr/>
      <dgm:t>
        <a:bodyPr/>
        <a:lstStyle/>
        <a:p>
          <a:endParaRPr lang="en-US"/>
        </a:p>
      </dgm:t>
    </dgm:pt>
    <dgm:pt modelId="{85C806A2-CB98-D642-8292-3F246A5271FC}" type="parTrans" cxnId="{BE007349-5522-5B47-A3BC-0E4E2C4CB07D}">
      <dgm:prSet/>
      <dgm:spPr/>
      <dgm:t>
        <a:bodyPr/>
        <a:lstStyle/>
        <a:p>
          <a:endParaRPr lang="en-US"/>
        </a:p>
      </dgm:t>
    </dgm:pt>
    <dgm:pt modelId="{75EB2F7D-4CF6-6C44-86E0-92D4CD7F680B}">
      <dgm:prSet phldrT="[Text]"/>
      <dgm:spPr/>
      <dgm:t>
        <a:bodyPr/>
        <a:lstStyle/>
        <a:p>
          <a:r>
            <a:rPr lang="en-US" dirty="0" smtClean="0"/>
            <a:t>Analyze Requirements</a:t>
          </a:r>
        </a:p>
      </dgm:t>
    </dgm:pt>
    <dgm:pt modelId="{2E83F00D-DD62-194D-A279-795339826D35}" type="parTrans" cxnId="{3D486BCE-D415-D044-BBB7-7100B7C4D5F9}">
      <dgm:prSet/>
      <dgm:spPr/>
      <dgm:t>
        <a:bodyPr/>
        <a:lstStyle/>
        <a:p>
          <a:endParaRPr lang="en-US"/>
        </a:p>
      </dgm:t>
    </dgm:pt>
    <dgm:pt modelId="{F688EF6D-9C48-7F4A-B2B0-986AB1E1F275}" type="sibTrans" cxnId="{3D486BCE-D415-D044-BBB7-7100B7C4D5F9}">
      <dgm:prSet/>
      <dgm:spPr/>
      <dgm:t>
        <a:bodyPr/>
        <a:lstStyle/>
        <a:p>
          <a:endParaRPr lang="en-US"/>
        </a:p>
      </dgm:t>
    </dgm:pt>
    <dgm:pt modelId="{7BFCA76A-2A56-0B4F-8266-F39E09E0398D}" type="pres">
      <dgm:prSet presAssocID="{48D8B9CF-46BE-F04B-9CEF-CCB33309D4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2F0255-CF78-204D-98C0-5E0B57F62BFA}" type="pres">
      <dgm:prSet presAssocID="{358801EE-7B61-2E4F-AAFE-109632DAE4E6}" presName="hierRoot1" presStyleCnt="0">
        <dgm:presLayoutVars>
          <dgm:hierBranch val="init"/>
        </dgm:presLayoutVars>
      </dgm:prSet>
      <dgm:spPr/>
    </dgm:pt>
    <dgm:pt modelId="{5831BAFA-0DF5-7746-87FE-BF5816B09DE2}" type="pres">
      <dgm:prSet presAssocID="{358801EE-7B61-2E4F-AAFE-109632DAE4E6}" presName="rootComposite1" presStyleCnt="0"/>
      <dgm:spPr/>
    </dgm:pt>
    <dgm:pt modelId="{35A6A049-678F-FC4E-BA3D-4F0BFE196D6B}" type="pres">
      <dgm:prSet presAssocID="{358801EE-7B61-2E4F-AAFE-109632DAE4E6}" presName="rootText1" presStyleLbl="node0" presStyleIdx="0" presStyleCnt="1" custScaleX="520238" custLinFactY="-56827" custLinFactNeighborX="-113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3FA02-3E9D-0A43-A968-CDB8CC52FC8F}" type="pres">
      <dgm:prSet presAssocID="{358801EE-7B61-2E4F-AAFE-109632DAE4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C968D90-2FA8-7048-87E8-EA28D9630EE0}" type="pres">
      <dgm:prSet presAssocID="{358801EE-7B61-2E4F-AAFE-109632DAE4E6}" presName="hierChild2" presStyleCnt="0"/>
      <dgm:spPr/>
    </dgm:pt>
    <dgm:pt modelId="{B88D6755-1403-914F-BFEB-B7E09217A9F2}" type="pres">
      <dgm:prSet presAssocID="{D9085812-A47B-EC49-ABCA-2A09A081E59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5309560-CC87-3447-9EC6-0620DEBB886E}" type="pres">
      <dgm:prSet presAssocID="{54E163D2-4F42-C746-8A6D-38E2E90AE283}" presName="hierRoot2" presStyleCnt="0">
        <dgm:presLayoutVars>
          <dgm:hierBranch val="init"/>
        </dgm:presLayoutVars>
      </dgm:prSet>
      <dgm:spPr/>
    </dgm:pt>
    <dgm:pt modelId="{13A1BB04-C584-124E-9E87-05804BD8D29A}" type="pres">
      <dgm:prSet presAssocID="{54E163D2-4F42-C746-8A6D-38E2E90AE283}" presName="rootComposite" presStyleCnt="0"/>
      <dgm:spPr/>
    </dgm:pt>
    <dgm:pt modelId="{0248D816-9B3E-8646-8DFB-03B80CE193C6}" type="pres">
      <dgm:prSet presAssocID="{54E163D2-4F42-C746-8A6D-38E2E90AE283}" presName="rootText" presStyleLbl="node2" presStyleIdx="0" presStyleCnt="4" custScaleX="170486" custLinFactX="-38613" custLinFactNeighborX="-100000" custLinFactNeighborY="48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CFBBBB-E036-B049-8FF3-F59F744895BA}" type="pres">
      <dgm:prSet presAssocID="{54E163D2-4F42-C746-8A6D-38E2E90AE283}" presName="rootConnector" presStyleLbl="node2" presStyleIdx="0" presStyleCnt="4"/>
      <dgm:spPr/>
      <dgm:t>
        <a:bodyPr/>
        <a:lstStyle/>
        <a:p>
          <a:endParaRPr lang="en-US"/>
        </a:p>
      </dgm:t>
    </dgm:pt>
    <dgm:pt modelId="{FAE69516-FD0E-F04E-8805-21B60F843865}" type="pres">
      <dgm:prSet presAssocID="{54E163D2-4F42-C746-8A6D-38E2E90AE283}" presName="hierChild4" presStyleCnt="0"/>
      <dgm:spPr/>
    </dgm:pt>
    <dgm:pt modelId="{B9BBE404-3918-5D43-852B-8E68DDDEF261}" type="pres">
      <dgm:prSet presAssocID="{2FFF8005-0EAA-2D4A-B2B6-CAD896A51176}" presName="Name37" presStyleLbl="parChTrans1D3" presStyleIdx="0" presStyleCnt="26"/>
      <dgm:spPr/>
      <dgm:t>
        <a:bodyPr/>
        <a:lstStyle/>
        <a:p>
          <a:endParaRPr lang="en-US"/>
        </a:p>
      </dgm:t>
    </dgm:pt>
    <dgm:pt modelId="{B692874F-F032-E44C-99E2-2F23A61DAA99}" type="pres">
      <dgm:prSet presAssocID="{E41B0C61-9E74-3D4F-B040-280BB5479A96}" presName="hierRoot2" presStyleCnt="0">
        <dgm:presLayoutVars>
          <dgm:hierBranch val="init"/>
        </dgm:presLayoutVars>
      </dgm:prSet>
      <dgm:spPr/>
    </dgm:pt>
    <dgm:pt modelId="{DF21452F-CAB1-2743-857A-EF926154D4FB}" type="pres">
      <dgm:prSet presAssocID="{E41B0C61-9E74-3D4F-B040-280BB5479A96}" presName="rootComposite" presStyleCnt="0"/>
      <dgm:spPr/>
    </dgm:pt>
    <dgm:pt modelId="{2C76BED1-A7CD-7A49-8B01-BB27F9AD6FC7}" type="pres">
      <dgm:prSet presAssocID="{E41B0C61-9E74-3D4F-B040-280BB5479A96}" presName="rootText" presStyleLbl="node3" presStyleIdx="0" presStyleCnt="26" custLinFactNeighborX="-84289" custLinFactNeighborY="13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D51E59-D929-7C42-8498-52313BAAFC21}" type="pres">
      <dgm:prSet presAssocID="{E41B0C61-9E74-3D4F-B040-280BB5479A96}" presName="rootConnector" presStyleLbl="node3" presStyleIdx="0" presStyleCnt="26"/>
      <dgm:spPr/>
      <dgm:t>
        <a:bodyPr/>
        <a:lstStyle/>
        <a:p>
          <a:endParaRPr lang="en-US"/>
        </a:p>
      </dgm:t>
    </dgm:pt>
    <dgm:pt modelId="{591E8F5A-FC1C-E245-8FFA-537A965FB26E}" type="pres">
      <dgm:prSet presAssocID="{E41B0C61-9E74-3D4F-B040-280BB5479A96}" presName="hierChild4" presStyleCnt="0"/>
      <dgm:spPr/>
    </dgm:pt>
    <dgm:pt modelId="{921D8744-23C2-EF41-9639-7DD1D34DB4B1}" type="pres">
      <dgm:prSet presAssocID="{E41B0C61-9E74-3D4F-B040-280BB5479A96}" presName="hierChild5" presStyleCnt="0"/>
      <dgm:spPr/>
    </dgm:pt>
    <dgm:pt modelId="{B0C6E27F-DBC4-6D42-9E0B-5B076FA7D3E8}" type="pres">
      <dgm:prSet presAssocID="{E4C14F1A-E5DF-704B-86D4-F92998D3CC89}" presName="Name37" presStyleLbl="parChTrans1D3" presStyleIdx="1" presStyleCnt="26"/>
      <dgm:spPr/>
      <dgm:t>
        <a:bodyPr/>
        <a:lstStyle/>
        <a:p>
          <a:endParaRPr lang="en-US"/>
        </a:p>
      </dgm:t>
    </dgm:pt>
    <dgm:pt modelId="{B029C826-5182-3F40-9AAE-5560A6C8C700}" type="pres">
      <dgm:prSet presAssocID="{B2AB6F11-C0E1-F340-9001-304C8BB99810}" presName="hierRoot2" presStyleCnt="0">
        <dgm:presLayoutVars>
          <dgm:hierBranch val="init"/>
        </dgm:presLayoutVars>
      </dgm:prSet>
      <dgm:spPr/>
    </dgm:pt>
    <dgm:pt modelId="{B9D5728F-9A36-5848-98D2-B6572EA11CB6}" type="pres">
      <dgm:prSet presAssocID="{B2AB6F11-C0E1-F340-9001-304C8BB99810}" presName="rootComposite" presStyleCnt="0"/>
      <dgm:spPr/>
    </dgm:pt>
    <dgm:pt modelId="{2B7FAEE5-65C4-214B-A23D-19DFFD7BF180}" type="pres">
      <dgm:prSet presAssocID="{B2AB6F11-C0E1-F340-9001-304C8BB99810}" presName="rootText" presStyleLbl="node3" presStyleIdx="1" presStyleCnt="26" custLinFactNeighborX="-84141" custLinFactNeighborY="27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1A7A9B-3878-084F-A734-0504218FE4DC}" type="pres">
      <dgm:prSet presAssocID="{B2AB6F11-C0E1-F340-9001-304C8BB99810}" presName="rootConnector" presStyleLbl="node3" presStyleIdx="1" presStyleCnt="26"/>
      <dgm:spPr/>
      <dgm:t>
        <a:bodyPr/>
        <a:lstStyle/>
        <a:p>
          <a:endParaRPr lang="en-US"/>
        </a:p>
      </dgm:t>
    </dgm:pt>
    <dgm:pt modelId="{A4F5F396-01B6-6447-9936-9084106A9B1E}" type="pres">
      <dgm:prSet presAssocID="{B2AB6F11-C0E1-F340-9001-304C8BB99810}" presName="hierChild4" presStyleCnt="0"/>
      <dgm:spPr/>
    </dgm:pt>
    <dgm:pt modelId="{4E4C28F5-E37A-AF4F-A520-E52D838C27DB}" type="pres">
      <dgm:prSet presAssocID="{B2AB6F11-C0E1-F340-9001-304C8BB99810}" presName="hierChild5" presStyleCnt="0"/>
      <dgm:spPr/>
    </dgm:pt>
    <dgm:pt modelId="{3737D98E-D219-964C-A285-A83B0CDF4AFC}" type="pres">
      <dgm:prSet presAssocID="{20A3A977-DF3C-4A46-93B2-3D462CD31848}" presName="Name37" presStyleLbl="parChTrans1D3" presStyleIdx="2" presStyleCnt="26"/>
      <dgm:spPr/>
      <dgm:t>
        <a:bodyPr/>
        <a:lstStyle/>
        <a:p>
          <a:endParaRPr lang="en-US"/>
        </a:p>
      </dgm:t>
    </dgm:pt>
    <dgm:pt modelId="{CF1BF506-B140-A643-8E6D-4C1DCA94D234}" type="pres">
      <dgm:prSet presAssocID="{C00F9960-DFFD-4F42-8416-F1CDAB3C78ED}" presName="hierRoot2" presStyleCnt="0">
        <dgm:presLayoutVars>
          <dgm:hierBranch val="init"/>
        </dgm:presLayoutVars>
      </dgm:prSet>
      <dgm:spPr/>
    </dgm:pt>
    <dgm:pt modelId="{0F0BC509-ABBD-2748-9615-6C3C6BDE2FAC}" type="pres">
      <dgm:prSet presAssocID="{C00F9960-DFFD-4F42-8416-F1CDAB3C78ED}" presName="rootComposite" presStyleCnt="0"/>
      <dgm:spPr/>
    </dgm:pt>
    <dgm:pt modelId="{E608A033-D0A3-194D-B2DD-BD2B74301B14}" type="pres">
      <dgm:prSet presAssocID="{C00F9960-DFFD-4F42-8416-F1CDAB3C78ED}" presName="rootText" presStyleLbl="node3" presStyleIdx="2" presStyleCnt="26" custLinFactNeighborX="-84616" custLinFactNeighborY="-122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511DEB-A7C8-DA4D-BF48-94820D8EDFBF}" type="pres">
      <dgm:prSet presAssocID="{C00F9960-DFFD-4F42-8416-F1CDAB3C78ED}" presName="rootConnector" presStyleLbl="node3" presStyleIdx="2" presStyleCnt="26"/>
      <dgm:spPr/>
      <dgm:t>
        <a:bodyPr/>
        <a:lstStyle/>
        <a:p>
          <a:endParaRPr lang="en-US"/>
        </a:p>
      </dgm:t>
    </dgm:pt>
    <dgm:pt modelId="{C945DE60-71A1-2842-82EE-6DAD867E78FA}" type="pres">
      <dgm:prSet presAssocID="{C00F9960-DFFD-4F42-8416-F1CDAB3C78ED}" presName="hierChild4" presStyleCnt="0"/>
      <dgm:spPr/>
    </dgm:pt>
    <dgm:pt modelId="{6E1DF8D2-C156-A04E-90A6-994B223CE7B4}" type="pres">
      <dgm:prSet presAssocID="{C00F9960-DFFD-4F42-8416-F1CDAB3C78ED}" presName="hierChild5" presStyleCnt="0"/>
      <dgm:spPr/>
    </dgm:pt>
    <dgm:pt modelId="{D86ED5FF-145A-F348-A142-AC2B3385A441}" type="pres">
      <dgm:prSet presAssocID="{E277FA6C-12A5-854F-A18A-C401FB170C24}" presName="Name37" presStyleLbl="parChTrans1D3" presStyleIdx="3" presStyleCnt="26"/>
      <dgm:spPr/>
      <dgm:t>
        <a:bodyPr/>
        <a:lstStyle/>
        <a:p>
          <a:endParaRPr lang="en-US"/>
        </a:p>
      </dgm:t>
    </dgm:pt>
    <dgm:pt modelId="{5F59129F-73F2-B948-AAB9-CA7C792F39CF}" type="pres">
      <dgm:prSet presAssocID="{D29E5F7B-CE61-3C4C-8407-B66627DF6608}" presName="hierRoot2" presStyleCnt="0">
        <dgm:presLayoutVars>
          <dgm:hierBranch val="init"/>
        </dgm:presLayoutVars>
      </dgm:prSet>
      <dgm:spPr/>
    </dgm:pt>
    <dgm:pt modelId="{F1CC5FEB-8879-5B43-B32D-60C5C45BAFE0}" type="pres">
      <dgm:prSet presAssocID="{D29E5F7B-CE61-3C4C-8407-B66627DF6608}" presName="rootComposite" presStyleCnt="0"/>
      <dgm:spPr/>
    </dgm:pt>
    <dgm:pt modelId="{53089A44-197A-7A44-9C20-5FA28F2E2857}" type="pres">
      <dgm:prSet presAssocID="{D29E5F7B-CE61-3C4C-8407-B66627DF6608}" presName="rootText" presStyleLbl="node3" presStyleIdx="3" presStyleCnt="26" custLinFactNeighborX="-85753" custLinFactNeighborY="-24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39DE79-97F1-D34F-88A8-679740297B60}" type="pres">
      <dgm:prSet presAssocID="{D29E5F7B-CE61-3C4C-8407-B66627DF6608}" presName="rootConnector" presStyleLbl="node3" presStyleIdx="3" presStyleCnt="26"/>
      <dgm:spPr/>
      <dgm:t>
        <a:bodyPr/>
        <a:lstStyle/>
        <a:p>
          <a:endParaRPr lang="en-US"/>
        </a:p>
      </dgm:t>
    </dgm:pt>
    <dgm:pt modelId="{B18AB8E7-1144-6348-B59B-D37AF5E9BF28}" type="pres">
      <dgm:prSet presAssocID="{D29E5F7B-CE61-3C4C-8407-B66627DF6608}" presName="hierChild4" presStyleCnt="0"/>
      <dgm:spPr/>
    </dgm:pt>
    <dgm:pt modelId="{4F0D6216-38EB-9649-A013-077E135FD9A3}" type="pres">
      <dgm:prSet presAssocID="{D29E5F7B-CE61-3C4C-8407-B66627DF6608}" presName="hierChild5" presStyleCnt="0"/>
      <dgm:spPr/>
    </dgm:pt>
    <dgm:pt modelId="{B43531AA-2604-2E4A-ACF2-B60ABFD06D1B}" type="pres">
      <dgm:prSet presAssocID="{222B1D3D-D9F9-1641-8A46-75882C0ABD1F}" presName="Name37" presStyleLbl="parChTrans1D3" presStyleIdx="4" presStyleCnt="26"/>
      <dgm:spPr/>
      <dgm:t>
        <a:bodyPr/>
        <a:lstStyle/>
        <a:p>
          <a:endParaRPr lang="en-US"/>
        </a:p>
      </dgm:t>
    </dgm:pt>
    <dgm:pt modelId="{8FAC383C-EE99-854F-A879-7A190DF96C37}" type="pres">
      <dgm:prSet presAssocID="{5E4458EF-A02C-344E-8F44-8FF903328DF0}" presName="hierRoot2" presStyleCnt="0">
        <dgm:presLayoutVars>
          <dgm:hierBranch val="init"/>
        </dgm:presLayoutVars>
      </dgm:prSet>
      <dgm:spPr/>
    </dgm:pt>
    <dgm:pt modelId="{15B5EA6E-22A5-164C-9737-F325D3343111}" type="pres">
      <dgm:prSet presAssocID="{5E4458EF-A02C-344E-8F44-8FF903328DF0}" presName="rootComposite" presStyleCnt="0"/>
      <dgm:spPr/>
    </dgm:pt>
    <dgm:pt modelId="{568F3092-00ED-0845-9961-087AD881BBB2}" type="pres">
      <dgm:prSet presAssocID="{5E4458EF-A02C-344E-8F44-8FF903328DF0}" presName="rootText" presStyleLbl="node3" presStyleIdx="4" presStyleCnt="26" custLinFactNeighborX="-85571" custLinFactNeighborY="-28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8A5C01-FB31-1643-BD42-B729EDD7F88E}" type="pres">
      <dgm:prSet presAssocID="{5E4458EF-A02C-344E-8F44-8FF903328DF0}" presName="rootConnector" presStyleLbl="node3" presStyleIdx="4" presStyleCnt="26"/>
      <dgm:spPr/>
      <dgm:t>
        <a:bodyPr/>
        <a:lstStyle/>
        <a:p>
          <a:endParaRPr lang="en-US"/>
        </a:p>
      </dgm:t>
    </dgm:pt>
    <dgm:pt modelId="{DBAB43FE-0597-9E48-A680-3E5690CEE89C}" type="pres">
      <dgm:prSet presAssocID="{5E4458EF-A02C-344E-8F44-8FF903328DF0}" presName="hierChild4" presStyleCnt="0"/>
      <dgm:spPr/>
    </dgm:pt>
    <dgm:pt modelId="{F2B83BFF-A537-D440-8153-2CFF6C2437D2}" type="pres">
      <dgm:prSet presAssocID="{5E4458EF-A02C-344E-8F44-8FF903328DF0}" presName="hierChild5" presStyleCnt="0"/>
      <dgm:spPr/>
    </dgm:pt>
    <dgm:pt modelId="{B324AFC7-675D-A947-8092-28FAF86B2BEE}" type="pres">
      <dgm:prSet presAssocID="{24EED0B1-20EE-6C4F-BD99-91D2B172280D}" presName="Name37" presStyleLbl="parChTrans1D3" presStyleIdx="5" presStyleCnt="26"/>
      <dgm:spPr/>
      <dgm:t>
        <a:bodyPr/>
        <a:lstStyle/>
        <a:p>
          <a:endParaRPr lang="en-US"/>
        </a:p>
      </dgm:t>
    </dgm:pt>
    <dgm:pt modelId="{6B584A5B-CD56-B947-ADCF-611EB13DA6CA}" type="pres">
      <dgm:prSet presAssocID="{C40E048F-7C7C-D648-98D9-D7200AB91C53}" presName="hierRoot2" presStyleCnt="0">
        <dgm:presLayoutVars>
          <dgm:hierBranch val="init"/>
        </dgm:presLayoutVars>
      </dgm:prSet>
      <dgm:spPr/>
    </dgm:pt>
    <dgm:pt modelId="{DED96388-310F-A742-8D31-1F82C495BDD4}" type="pres">
      <dgm:prSet presAssocID="{C40E048F-7C7C-D648-98D9-D7200AB91C53}" presName="rootComposite" presStyleCnt="0"/>
      <dgm:spPr/>
    </dgm:pt>
    <dgm:pt modelId="{9CDFF6CC-7386-CD4C-8E56-8EF744ADFAD6}" type="pres">
      <dgm:prSet presAssocID="{C40E048F-7C7C-D648-98D9-D7200AB91C53}" presName="rootText" presStyleLbl="node3" presStyleIdx="5" presStyleCnt="26" custLinFactNeighborX="-85973" custLinFactNeighborY="-273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00C4CA-6DB1-AA40-BE23-E57F29F270F6}" type="pres">
      <dgm:prSet presAssocID="{C40E048F-7C7C-D648-98D9-D7200AB91C53}" presName="rootConnector" presStyleLbl="node3" presStyleIdx="5" presStyleCnt="26"/>
      <dgm:spPr/>
      <dgm:t>
        <a:bodyPr/>
        <a:lstStyle/>
        <a:p>
          <a:endParaRPr lang="en-US"/>
        </a:p>
      </dgm:t>
    </dgm:pt>
    <dgm:pt modelId="{E349B3D7-DA50-F946-9774-005855051049}" type="pres">
      <dgm:prSet presAssocID="{C40E048F-7C7C-D648-98D9-D7200AB91C53}" presName="hierChild4" presStyleCnt="0"/>
      <dgm:spPr/>
    </dgm:pt>
    <dgm:pt modelId="{DF437B87-51C4-0143-8090-4F6EF458D866}" type="pres">
      <dgm:prSet presAssocID="{C40E048F-7C7C-D648-98D9-D7200AB91C53}" presName="hierChild5" presStyleCnt="0"/>
      <dgm:spPr/>
    </dgm:pt>
    <dgm:pt modelId="{516F2F6A-1872-4247-A401-698469EC1385}" type="pres">
      <dgm:prSet presAssocID="{DBBD4CB9-6DB2-774B-BAF1-648711D925C2}" presName="Name37" presStyleLbl="parChTrans1D3" presStyleIdx="6" presStyleCnt="26"/>
      <dgm:spPr/>
      <dgm:t>
        <a:bodyPr/>
        <a:lstStyle/>
        <a:p>
          <a:endParaRPr lang="en-US"/>
        </a:p>
      </dgm:t>
    </dgm:pt>
    <dgm:pt modelId="{3526110F-5FFD-BA4D-8399-8850133587CB}" type="pres">
      <dgm:prSet presAssocID="{D38FE70F-2EF0-A243-A35D-AA3E27994615}" presName="hierRoot2" presStyleCnt="0">
        <dgm:presLayoutVars>
          <dgm:hierBranch val="init"/>
        </dgm:presLayoutVars>
      </dgm:prSet>
      <dgm:spPr/>
    </dgm:pt>
    <dgm:pt modelId="{2077456C-8671-D049-BD7A-C9E7B98D02AC}" type="pres">
      <dgm:prSet presAssocID="{D38FE70F-2EF0-A243-A35D-AA3E27994615}" presName="rootComposite" presStyleCnt="0"/>
      <dgm:spPr/>
    </dgm:pt>
    <dgm:pt modelId="{4AAA8FF3-FBA5-AA48-851D-5D7D3C38592E}" type="pres">
      <dgm:prSet presAssocID="{D38FE70F-2EF0-A243-A35D-AA3E27994615}" presName="rootText" presStyleLbl="node3" presStyleIdx="6" presStyleCnt="26" custLinFactNeighborX="-85863" custLinFactNeighborY="-35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EE99C-B9ED-F445-8FAD-352B1F87751F}" type="pres">
      <dgm:prSet presAssocID="{D38FE70F-2EF0-A243-A35D-AA3E27994615}" presName="rootConnector" presStyleLbl="node3" presStyleIdx="6" presStyleCnt="26"/>
      <dgm:spPr/>
      <dgm:t>
        <a:bodyPr/>
        <a:lstStyle/>
        <a:p>
          <a:endParaRPr lang="en-US"/>
        </a:p>
      </dgm:t>
    </dgm:pt>
    <dgm:pt modelId="{08CEB33D-C352-F240-8D23-1A687CDB0389}" type="pres">
      <dgm:prSet presAssocID="{D38FE70F-2EF0-A243-A35D-AA3E27994615}" presName="hierChild4" presStyleCnt="0"/>
      <dgm:spPr/>
    </dgm:pt>
    <dgm:pt modelId="{0D994B6A-9B1B-AA4A-B324-A13CCBB3E96F}" type="pres">
      <dgm:prSet presAssocID="{D38FE70F-2EF0-A243-A35D-AA3E27994615}" presName="hierChild5" presStyleCnt="0"/>
      <dgm:spPr/>
    </dgm:pt>
    <dgm:pt modelId="{68BFD317-C386-F940-BA01-12DCB2AEDCA2}" type="pres">
      <dgm:prSet presAssocID="{54E163D2-4F42-C746-8A6D-38E2E90AE283}" presName="hierChild5" presStyleCnt="0"/>
      <dgm:spPr/>
    </dgm:pt>
    <dgm:pt modelId="{8D2E40DA-0DE6-314A-8B24-6E96B7505D73}" type="pres">
      <dgm:prSet presAssocID="{1297EF7D-9566-594D-A812-6332F2603DE2}" presName="Name37" presStyleLbl="parChTrans1D2" presStyleIdx="1" presStyleCnt="4"/>
      <dgm:spPr/>
      <dgm:t>
        <a:bodyPr/>
        <a:lstStyle/>
        <a:p>
          <a:endParaRPr lang="en-US"/>
        </a:p>
      </dgm:t>
    </dgm:pt>
    <dgm:pt modelId="{0FC9F4D4-81B0-394A-A540-28304033B530}" type="pres">
      <dgm:prSet presAssocID="{E5B5F6E2-C01B-CD44-8DF3-993809A1719C}" presName="hierRoot2" presStyleCnt="0">
        <dgm:presLayoutVars>
          <dgm:hierBranch val="init"/>
        </dgm:presLayoutVars>
      </dgm:prSet>
      <dgm:spPr/>
    </dgm:pt>
    <dgm:pt modelId="{28664132-EA15-1149-9BF1-15DE6E9ED695}" type="pres">
      <dgm:prSet presAssocID="{E5B5F6E2-C01B-CD44-8DF3-993809A1719C}" presName="rootComposite" presStyleCnt="0"/>
      <dgm:spPr/>
    </dgm:pt>
    <dgm:pt modelId="{A5035CC7-1BF2-2249-A443-7EEF7879A96E}" type="pres">
      <dgm:prSet presAssocID="{E5B5F6E2-C01B-CD44-8DF3-993809A1719C}" presName="rootText" presStyleLbl="node2" presStyleIdx="1" presStyleCnt="4" custScaleX="146833" custLinFactNeighborX="-59310" custLinFactNeighborY="34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3F20BC-443C-E244-AAC6-52D5575913D0}" type="pres">
      <dgm:prSet presAssocID="{E5B5F6E2-C01B-CD44-8DF3-993809A1719C}" presName="rootConnector" presStyleLbl="node2" presStyleIdx="1" presStyleCnt="4"/>
      <dgm:spPr/>
      <dgm:t>
        <a:bodyPr/>
        <a:lstStyle/>
        <a:p>
          <a:endParaRPr lang="en-US"/>
        </a:p>
      </dgm:t>
    </dgm:pt>
    <dgm:pt modelId="{8B80ED30-4DE5-AD41-B8FB-9B080D6A5A0C}" type="pres">
      <dgm:prSet presAssocID="{E5B5F6E2-C01B-CD44-8DF3-993809A1719C}" presName="hierChild4" presStyleCnt="0"/>
      <dgm:spPr/>
    </dgm:pt>
    <dgm:pt modelId="{7B0A2EA2-9F2F-504A-8E9F-2DEB3E747B38}" type="pres">
      <dgm:prSet presAssocID="{4A9374E8-2402-9340-94BE-3383C9F1B70F}" presName="Name37" presStyleLbl="parChTrans1D3" presStyleIdx="7" presStyleCnt="26"/>
      <dgm:spPr/>
      <dgm:t>
        <a:bodyPr/>
        <a:lstStyle/>
        <a:p>
          <a:endParaRPr lang="en-US"/>
        </a:p>
      </dgm:t>
    </dgm:pt>
    <dgm:pt modelId="{6530BFCE-51C9-DA41-8661-6A8B0B0B9DDE}" type="pres">
      <dgm:prSet presAssocID="{672545DC-28A3-B243-ACD5-EFA85C79558C}" presName="hierRoot2" presStyleCnt="0">
        <dgm:presLayoutVars>
          <dgm:hierBranch val="init"/>
        </dgm:presLayoutVars>
      </dgm:prSet>
      <dgm:spPr/>
    </dgm:pt>
    <dgm:pt modelId="{B3B29663-0BA5-9C4A-AC49-8908C4FAE325}" type="pres">
      <dgm:prSet presAssocID="{672545DC-28A3-B243-ACD5-EFA85C79558C}" presName="rootComposite" presStyleCnt="0"/>
      <dgm:spPr/>
    </dgm:pt>
    <dgm:pt modelId="{B4660624-66B6-2042-B211-CF58A972B378}" type="pres">
      <dgm:prSet presAssocID="{672545DC-28A3-B243-ACD5-EFA85C79558C}" presName="rootText" presStyleLbl="node3" presStyleIdx="7" presStyleCnt="26" custLinFactNeighborX="-54531" custLinFactNeighborY="110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1A4404-01DE-F34B-8BE0-29CCAA323D1E}" type="pres">
      <dgm:prSet presAssocID="{672545DC-28A3-B243-ACD5-EFA85C79558C}" presName="rootConnector" presStyleLbl="node3" presStyleIdx="7" presStyleCnt="26"/>
      <dgm:spPr/>
      <dgm:t>
        <a:bodyPr/>
        <a:lstStyle/>
        <a:p>
          <a:endParaRPr lang="en-US"/>
        </a:p>
      </dgm:t>
    </dgm:pt>
    <dgm:pt modelId="{2E7BC5B9-45DA-214E-8510-C54FD9CB0A46}" type="pres">
      <dgm:prSet presAssocID="{672545DC-28A3-B243-ACD5-EFA85C79558C}" presName="hierChild4" presStyleCnt="0"/>
      <dgm:spPr/>
    </dgm:pt>
    <dgm:pt modelId="{23D9869B-2C9B-CF48-A6E4-0A2CF8E00113}" type="pres">
      <dgm:prSet presAssocID="{672545DC-28A3-B243-ACD5-EFA85C79558C}" presName="hierChild5" presStyleCnt="0"/>
      <dgm:spPr/>
    </dgm:pt>
    <dgm:pt modelId="{64D3A253-2849-AE4E-93D6-0173D52CEDC0}" type="pres">
      <dgm:prSet presAssocID="{A9B6824D-1934-2B4A-B4C9-91639BDF91C2}" presName="Name37" presStyleLbl="parChTrans1D3" presStyleIdx="8" presStyleCnt="26"/>
      <dgm:spPr/>
      <dgm:t>
        <a:bodyPr/>
        <a:lstStyle/>
        <a:p>
          <a:endParaRPr lang="en-US"/>
        </a:p>
      </dgm:t>
    </dgm:pt>
    <dgm:pt modelId="{D9111927-3902-A343-BE85-D11EFD5B4FD4}" type="pres">
      <dgm:prSet presAssocID="{64853F5D-9D66-9C40-B7F9-74D96A195914}" presName="hierRoot2" presStyleCnt="0">
        <dgm:presLayoutVars>
          <dgm:hierBranch val="init"/>
        </dgm:presLayoutVars>
      </dgm:prSet>
      <dgm:spPr/>
    </dgm:pt>
    <dgm:pt modelId="{28DA6A45-E664-E942-A446-39BB7F15E30A}" type="pres">
      <dgm:prSet presAssocID="{64853F5D-9D66-9C40-B7F9-74D96A195914}" presName="rootComposite" presStyleCnt="0"/>
      <dgm:spPr/>
    </dgm:pt>
    <dgm:pt modelId="{B840C11D-EA2B-7F4C-8FD9-9D88E8AF6324}" type="pres">
      <dgm:prSet presAssocID="{64853F5D-9D66-9C40-B7F9-74D96A195914}" presName="rootText" presStyleLbl="node3" presStyleIdx="8" presStyleCnt="26" custLinFactNeighborX="-54294" custLinFactNeighborY="-6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8E9C4E-6E1B-7944-A5D2-A6B30DA1E089}" type="pres">
      <dgm:prSet presAssocID="{64853F5D-9D66-9C40-B7F9-74D96A195914}" presName="rootConnector" presStyleLbl="node3" presStyleIdx="8" presStyleCnt="26"/>
      <dgm:spPr/>
      <dgm:t>
        <a:bodyPr/>
        <a:lstStyle/>
        <a:p>
          <a:endParaRPr lang="en-US"/>
        </a:p>
      </dgm:t>
    </dgm:pt>
    <dgm:pt modelId="{1A591E8A-F2D8-BF47-B1E2-EA350F76FC5A}" type="pres">
      <dgm:prSet presAssocID="{64853F5D-9D66-9C40-B7F9-74D96A195914}" presName="hierChild4" presStyleCnt="0"/>
      <dgm:spPr/>
    </dgm:pt>
    <dgm:pt modelId="{289C272D-F0AF-3F48-9D7E-2E669E7DBEB4}" type="pres">
      <dgm:prSet presAssocID="{64853F5D-9D66-9C40-B7F9-74D96A195914}" presName="hierChild5" presStyleCnt="0"/>
      <dgm:spPr/>
    </dgm:pt>
    <dgm:pt modelId="{3EB8EE59-910D-914C-9665-A761507F9708}" type="pres">
      <dgm:prSet presAssocID="{2E83F00D-DD62-194D-A279-795339826D35}" presName="Name37" presStyleLbl="parChTrans1D3" presStyleIdx="9" presStyleCnt="26"/>
      <dgm:spPr/>
      <dgm:t>
        <a:bodyPr/>
        <a:lstStyle/>
        <a:p>
          <a:endParaRPr lang="en-US"/>
        </a:p>
      </dgm:t>
    </dgm:pt>
    <dgm:pt modelId="{1B26076C-3D51-DE40-BB80-ABBF94F2463D}" type="pres">
      <dgm:prSet presAssocID="{75EB2F7D-4CF6-6C44-86E0-92D4CD7F680B}" presName="hierRoot2" presStyleCnt="0">
        <dgm:presLayoutVars>
          <dgm:hierBranch val="init"/>
        </dgm:presLayoutVars>
      </dgm:prSet>
      <dgm:spPr/>
    </dgm:pt>
    <dgm:pt modelId="{EE63BB61-CF7A-E948-8C5F-83CBBA2E1A47}" type="pres">
      <dgm:prSet presAssocID="{75EB2F7D-4CF6-6C44-86E0-92D4CD7F680B}" presName="rootComposite" presStyleCnt="0"/>
      <dgm:spPr/>
    </dgm:pt>
    <dgm:pt modelId="{8DD021DA-2CFF-9B4C-AB56-B5037EA71274}" type="pres">
      <dgm:prSet presAssocID="{75EB2F7D-4CF6-6C44-86E0-92D4CD7F680B}" presName="rootText" presStyleLbl="node3" presStyleIdx="9" presStyleCnt="26" custLinFactNeighborX="-54970" custLinFactNeighborY="-111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913C3D-5CDC-DF4B-92B6-308B37FB7B91}" type="pres">
      <dgm:prSet presAssocID="{75EB2F7D-4CF6-6C44-86E0-92D4CD7F680B}" presName="rootConnector" presStyleLbl="node3" presStyleIdx="9" presStyleCnt="26"/>
      <dgm:spPr/>
      <dgm:t>
        <a:bodyPr/>
        <a:lstStyle/>
        <a:p>
          <a:endParaRPr lang="en-US"/>
        </a:p>
      </dgm:t>
    </dgm:pt>
    <dgm:pt modelId="{BE3A387E-D4E8-5142-99AE-718EF55A434A}" type="pres">
      <dgm:prSet presAssocID="{75EB2F7D-4CF6-6C44-86E0-92D4CD7F680B}" presName="hierChild4" presStyleCnt="0"/>
      <dgm:spPr/>
    </dgm:pt>
    <dgm:pt modelId="{C64BB88A-3849-2142-9C80-3F093299422E}" type="pres">
      <dgm:prSet presAssocID="{75EB2F7D-4CF6-6C44-86E0-92D4CD7F680B}" presName="hierChild5" presStyleCnt="0"/>
      <dgm:spPr/>
    </dgm:pt>
    <dgm:pt modelId="{4341AF47-11AF-6144-BD0A-C324DAC2A4FF}" type="pres">
      <dgm:prSet presAssocID="{CF47ABD9-8D7F-854C-A98A-EECC5F0F9071}" presName="Name37" presStyleLbl="parChTrans1D3" presStyleIdx="10" presStyleCnt="26"/>
      <dgm:spPr/>
      <dgm:t>
        <a:bodyPr/>
        <a:lstStyle/>
        <a:p>
          <a:endParaRPr lang="en-US"/>
        </a:p>
      </dgm:t>
    </dgm:pt>
    <dgm:pt modelId="{363058FC-93E0-384A-829D-9E95A116016B}" type="pres">
      <dgm:prSet presAssocID="{B5F222B9-30BA-A14E-8230-9D374F0328F6}" presName="hierRoot2" presStyleCnt="0">
        <dgm:presLayoutVars>
          <dgm:hierBranch val="init"/>
        </dgm:presLayoutVars>
      </dgm:prSet>
      <dgm:spPr/>
    </dgm:pt>
    <dgm:pt modelId="{9FFA8333-1897-BA4F-940C-796A310C70AF}" type="pres">
      <dgm:prSet presAssocID="{B5F222B9-30BA-A14E-8230-9D374F0328F6}" presName="rootComposite" presStyleCnt="0"/>
      <dgm:spPr/>
    </dgm:pt>
    <dgm:pt modelId="{C09B5C1C-6EB8-DC41-B844-BD0A8DE55096}" type="pres">
      <dgm:prSet presAssocID="{B5F222B9-30BA-A14E-8230-9D374F0328F6}" presName="rootText" presStyleLbl="node3" presStyleIdx="10" presStyleCnt="26" custLinFactNeighborX="-55906" custLinFactNeighborY="-24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347793-D2D5-B24E-83FA-D52632C704EC}" type="pres">
      <dgm:prSet presAssocID="{B5F222B9-30BA-A14E-8230-9D374F0328F6}" presName="rootConnector" presStyleLbl="node3" presStyleIdx="10" presStyleCnt="26"/>
      <dgm:spPr/>
      <dgm:t>
        <a:bodyPr/>
        <a:lstStyle/>
        <a:p>
          <a:endParaRPr lang="en-US"/>
        </a:p>
      </dgm:t>
    </dgm:pt>
    <dgm:pt modelId="{7BF9A732-101E-3F48-9633-3FA6A4208CEA}" type="pres">
      <dgm:prSet presAssocID="{B5F222B9-30BA-A14E-8230-9D374F0328F6}" presName="hierChild4" presStyleCnt="0"/>
      <dgm:spPr/>
    </dgm:pt>
    <dgm:pt modelId="{D218CFF2-4714-6648-A77E-14E128D55158}" type="pres">
      <dgm:prSet presAssocID="{B5F222B9-30BA-A14E-8230-9D374F0328F6}" presName="hierChild5" presStyleCnt="0"/>
      <dgm:spPr/>
    </dgm:pt>
    <dgm:pt modelId="{133FC3A0-4EE4-A147-AD5A-D244A92523EC}" type="pres">
      <dgm:prSet presAssocID="{36EB8367-2AE3-7B4E-80E5-1E9D841DA91F}" presName="Name37" presStyleLbl="parChTrans1D3" presStyleIdx="11" presStyleCnt="26"/>
      <dgm:spPr/>
      <dgm:t>
        <a:bodyPr/>
        <a:lstStyle/>
        <a:p>
          <a:endParaRPr lang="en-US"/>
        </a:p>
      </dgm:t>
    </dgm:pt>
    <dgm:pt modelId="{827D0364-CD14-444A-9887-3CFA15E15818}" type="pres">
      <dgm:prSet presAssocID="{E11AAF0C-32D5-7041-8329-E1F7F6935724}" presName="hierRoot2" presStyleCnt="0">
        <dgm:presLayoutVars>
          <dgm:hierBranch val="init"/>
        </dgm:presLayoutVars>
      </dgm:prSet>
      <dgm:spPr/>
    </dgm:pt>
    <dgm:pt modelId="{A68D7C65-FD69-1943-ACA0-D03417421131}" type="pres">
      <dgm:prSet presAssocID="{E11AAF0C-32D5-7041-8329-E1F7F6935724}" presName="rootComposite" presStyleCnt="0"/>
      <dgm:spPr/>
    </dgm:pt>
    <dgm:pt modelId="{18B6D4EA-08FF-D74E-8287-5C79FFFEF48D}" type="pres">
      <dgm:prSet presAssocID="{E11AAF0C-32D5-7041-8329-E1F7F6935724}" presName="rootText" presStyleLbl="node3" presStyleIdx="11" presStyleCnt="26" custLinFactNeighborX="-54294" custLinFactNeighborY="-337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1611C2-A04B-FF45-810B-2A1F2C9231AD}" type="pres">
      <dgm:prSet presAssocID="{E11AAF0C-32D5-7041-8329-E1F7F6935724}" presName="rootConnector" presStyleLbl="node3" presStyleIdx="11" presStyleCnt="26"/>
      <dgm:spPr/>
      <dgm:t>
        <a:bodyPr/>
        <a:lstStyle/>
        <a:p>
          <a:endParaRPr lang="en-US"/>
        </a:p>
      </dgm:t>
    </dgm:pt>
    <dgm:pt modelId="{41B71D19-0DD4-C448-AA97-DE93CF2F7F24}" type="pres">
      <dgm:prSet presAssocID="{E11AAF0C-32D5-7041-8329-E1F7F6935724}" presName="hierChild4" presStyleCnt="0"/>
      <dgm:spPr/>
    </dgm:pt>
    <dgm:pt modelId="{22EE7390-7874-9F46-B17B-1505044790EF}" type="pres">
      <dgm:prSet presAssocID="{E11AAF0C-32D5-7041-8329-E1F7F6935724}" presName="hierChild5" presStyleCnt="0"/>
      <dgm:spPr/>
    </dgm:pt>
    <dgm:pt modelId="{F45C2BEF-0734-EA46-9F88-0FB60F8ED5BF}" type="pres">
      <dgm:prSet presAssocID="{EBD7D0E5-3E0A-F14D-BD24-C71C35375096}" presName="Name37" presStyleLbl="parChTrans1D3" presStyleIdx="12" presStyleCnt="26"/>
      <dgm:spPr/>
      <dgm:t>
        <a:bodyPr/>
        <a:lstStyle/>
        <a:p>
          <a:endParaRPr lang="en-US"/>
        </a:p>
      </dgm:t>
    </dgm:pt>
    <dgm:pt modelId="{5DBFE8DE-55CA-C141-9D2E-EC5418707BBD}" type="pres">
      <dgm:prSet presAssocID="{2F238910-D204-B74B-8890-D328BF51002A}" presName="hierRoot2" presStyleCnt="0">
        <dgm:presLayoutVars>
          <dgm:hierBranch val="init"/>
        </dgm:presLayoutVars>
      </dgm:prSet>
      <dgm:spPr/>
    </dgm:pt>
    <dgm:pt modelId="{A6CF8191-281A-ED43-8AA3-39C99EC94FBA}" type="pres">
      <dgm:prSet presAssocID="{2F238910-D204-B74B-8890-D328BF51002A}" presName="rootComposite" presStyleCnt="0"/>
      <dgm:spPr/>
    </dgm:pt>
    <dgm:pt modelId="{381FB15E-4238-0B4E-858C-9D426C04B953}" type="pres">
      <dgm:prSet presAssocID="{2F238910-D204-B74B-8890-D328BF51002A}" presName="rootText" presStyleLbl="node3" presStyleIdx="12" presStyleCnt="26" custLinFactNeighborX="-54074" custLinFactNeighborY="-33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AFA6C8-2488-404A-8DBD-D6F7D366A5AA}" type="pres">
      <dgm:prSet presAssocID="{2F238910-D204-B74B-8890-D328BF51002A}" presName="rootConnector" presStyleLbl="node3" presStyleIdx="12" presStyleCnt="26"/>
      <dgm:spPr/>
      <dgm:t>
        <a:bodyPr/>
        <a:lstStyle/>
        <a:p>
          <a:endParaRPr lang="en-US"/>
        </a:p>
      </dgm:t>
    </dgm:pt>
    <dgm:pt modelId="{8E05C5EC-03D0-E24F-B4EC-5B420CFA17B5}" type="pres">
      <dgm:prSet presAssocID="{2F238910-D204-B74B-8890-D328BF51002A}" presName="hierChild4" presStyleCnt="0"/>
      <dgm:spPr/>
    </dgm:pt>
    <dgm:pt modelId="{54A8155F-EE5C-6947-8B72-4F3453D1B4BA}" type="pres">
      <dgm:prSet presAssocID="{2F238910-D204-B74B-8890-D328BF51002A}" presName="hierChild5" presStyleCnt="0"/>
      <dgm:spPr/>
    </dgm:pt>
    <dgm:pt modelId="{FD78B435-236E-5E45-A37E-9F45156128CD}" type="pres">
      <dgm:prSet presAssocID="{05DA2E69-E655-AC4C-80C6-6F5A76BA4FD6}" presName="Name37" presStyleLbl="parChTrans1D3" presStyleIdx="13" presStyleCnt="26"/>
      <dgm:spPr/>
      <dgm:t>
        <a:bodyPr/>
        <a:lstStyle/>
        <a:p>
          <a:endParaRPr lang="en-US"/>
        </a:p>
      </dgm:t>
    </dgm:pt>
    <dgm:pt modelId="{D460D613-2CFB-B244-87AF-FD847E59FF9B}" type="pres">
      <dgm:prSet presAssocID="{1A9DFE4A-4C46-924F-AA47-CD3A20F201A5}" presName="hierRoot2" presStyleCnt="0">
        <dgm:presLayoutVars>
          <dgm:hierBranch val="init"/>
        </dgm:presLayoutVars>
      </dgm:prSet>
      <dgm:spPr/>
    </dgm:pt>
    <dgm:pt modelId="{890CB00A-A0CA-C141-90F6-029866058605}" type="pres">
      <dgm:prSet presAssocID="{1A9DFE4A-4C46-924F-AA47-CD3A20F201A5}" presName="rootComposite" presStyleCnt="0"/>
      <dgm:spPr/>
    </dgm:pt>
    <dgm:pt modelId="{209B964A-C68F-CC49-93CE-43A6FB6F57EA}" type="pres">
      <dgm:prSet presAssocID="{1A9DFE4A-4C46-924F-AA47-CD3A20F201A5}" presName="rootText" presStyleLbl="node3" presStyleIdx="13" presStyleCnt="26" custLinFactNeighborX="-54075" custLinFactNeighborY="-41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FABA2E-0635-214A-802B-21CDA52E4077}" type="pres">
      <dgm:prSet presAssocID="{1A9DFE4A-4C46-924F-AA47-CD3A20F201A5}" presName="rootConnector" presStyleLbl="node3" presStyleIdx="13" presStyleCnt="26"/>
      <dgm:spPr/>
      <dgm:t>
        <a:bodyPr/>
        <a:lstStyle/>
        <a:p>
          <a:endParaRPr lang="en-US"/>
        </a:p>
      </dgm:t>
    </dgm:pt>
    <dgm:pt modelId="{8D039646-4545-194A-B852-C189A234A229}" type="pres">
      <dgm:prSet presAssocID="{1A9DFE4A-4C46-924F-AA47-CD3A20F201A5}" presName="hierChild4" presStyleCnt="0"/>
      <dgm:spPr/>
    </dgm:pt>
    <dgm:pt modelId="{7C103CA1-59DB-BB44-9AE9-12D904F5477E}" type="pres">
      <dgm:prSet presAssocID="{1A9DFE4A-4C46-924F-AA47-CD3A20F201A5}" presName="hierChild5" presStyleCnt="0"/>
      <dgm:spPr/>
    </dgm:pt>
    <dgm:pt modelId="{A41D4B01-FFE3-E840-A097-28455391F612}" type="pres">
      <dgm:prSet presAssocID="{E5B5F6E2-C01B-CD44-8DF3-993809A1719C}" presName="hierChild5" presStyleCnt="0"/>
      <dgm:spPr/>
    </dgm:pt>
    <dgm:pt modelId="{90F8C761-3575-2149-A89B-360FD0BFC99F}" type="pres">
      <dgm:prSet presAssocID="{8B3DC0BF-80B0-C04D-B3B5-F9BEE8208C3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6170740-FA64-E547-8397-C66263975C92}" type="pres">
      <dgm:prSet presAssocID="{BF98000C-7E9F-0845-8F9B-A7C01F0B621D}" presName="hierRoot2" presStyleCnt="0">
        <dgm:presLayoutVars>
          <dgm:hierBranch val="init"/>
        </dgm:presLayoutVars>
      </dgm:prSet>
      <dgm:spPr/>
    </dgm:pt>
    <dgm:pt modelId="{9E319AD9-CC74-2442-AA7D-144C23FC8FA5}" type="pres">
      <dgm:prSet presAssocID="{BF98000C-7E9F-0845-8F9B-A7C01F0B621D}" presName="rootComposite" presStyleCnt="0"/>
      <dgm:spPr/>
    </dgm:pt>
    <dgm:pt modelId="{AEF49764-E513-2E42-A817-B662E3E5DCD1}" type="pres">
      <dgm:prSet presAssocID="{BF98000C-7E9F-0845-8F9B-A7C01F0B621D}" presName="rootText" presStyleLbl="node2" presStyleIdx="2" presStyleCnt="4" custScaleX="145213" custLinFactNeighborX="8864" custLinFactNeighborY="48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60FE9D-1259-D849-B61F-5F763088475F}" type="pres">
      <dgm:prSet presAssocID="{BF98000C-7E9F-0845-8F9B-A7C01F0B621D}" presName="rootConnector" presStyleLbl="node2" presStyleIdx="2" presStyleCnt="4"/>
      <dgm:spPr/>
      <dgm:t>
        <a:bodyPr/>
        <a:lstStyle/>
        <a:p>
          <a:endParaRPr lang="en-US"/>
        </a:p>
      </dgm:t>
    </dgm:pt>
    <dgm:pt modelId="{345EAA7D-25A8-624C-BA35-094A902E82AB}" type="pres">
      <dgm:prSet presAssocID="{BF98000C-7E9F-0845-8F9B-A7C01F0B621D}" presName="hierChild4" presStyleCnt="0"/>
      <dgm:spPr/>
    </dgm:pt>
    <dgm:pt modelId="{B0C3B5E5-4623-4443-8B94-530EE048E85C}" type="pres">
      <dgm:prSet presAssocID="{921B6DF6-C6A6-2948-AB3C-C3B7BEEB75A7}" presName="Name37" presStyleLbl="parChTrans1D3" presStyleIdx="14" presStyleCnt="26"/>
      <dgm:spPr/>
      <dgm:t>
        <a:bodyPr/>
        <a:lstStyle/>
        <a:p>
          <a:endParaRPr lang="en-US"/>
        </a:p>
      </dgm:t>
    </dgm:pt>
    <dgm:pt modelId="{4C48E32F-046C-4148-A4E3-E34CC78213F8}" type="pres">
      <dgm:prSet presAssocID="{1CBE66B2-0CC8-964C-8642-32824BA77808}" presName="hierRoot2" presStyleCnt="0">
        <dgm:presLayoutVars>
          <dgm:hierBranch val="init"/>
        </dgm:presLayoutVars>
      </dgm:prSet>
      <dgm:spPr/>
    </dgm:pt>
    <dgm:pt modelId="{7E9B49AD-7C74-5B49-B81D-D327D1153A4B}" type="pres">
      <dgm:prSet presAssocID="{1CBE66B2-0CC8-964C-8642-32824BA77808}" presName="rootComposite" presStyleCnt="0"/>
      <dgm:spPr/>
    </dgm:pt>
    <dgm:pt modelId="{BDC63A09-12A0-C541-9EE2-E0BD540D5F6D}" type="pres">
      <dgm:prSet presAssocID="{1CBE66B2-0CC8-964C-8642-32824BA77808}" presName="rootText" presStyleLbl="node3" presStyleIdx="14" presStyleCnt="26" custLinFactNeighborX="23761" custLinFactNeighborY="244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0F04E0-9217-054B-80E5-C49432450D70}" type="pres">
      <dgm:prSet presAssocID="{1CBE66B2-0CC8-964C-8642-32824BA77808}" presName="rootConnector" presStyleLbl="node3" presStyleIdx="14" presStyleCnt="26"/>
      <dgm:spPr/>
      <dgm:t>
        <a:bodyPr/>
        <a:lstStyle/>
        <a:p>
          <a:endParaRPr lang="en-US"/>
        </a:p>
      </dgm:t>
    </dgm:pt>
    <dgm:pt modelId="{069AA66D-846B-A740-A4BF-C9B263A405B3}" type="pres">
      <dgm:prSet presAssocID="{1CBE66B2-0CC8-964C-8642-32824BA77808}" presName="hierChild4" presStyleCnt="0"/>
      <dgm:spPr/>
    </dgm:pt>
    <dgm:pt modelId="{968F1F3F-347E-8E4D-B0F5-B5928825C774}" type="pres">
      <dgm:prSet presAssocID="{1CBE66B2-0CC8-964C-8642-32824BA77808}" presName="hierChild5" presStyleCnt="0"/>
      <dgm:spPr/>
    </dgm:pt>
    <dgm:pt modelId="{CD568BA1-2F2D-D84E-AC0D-60066FCC3054}" type="pres">
      <dgm:prSet presAssocID="{D0C7603D-4BDC-8B4B-B87C-AD9F0F274E75}" presName="Name37" presStyleLbl="parChTrans1D3" presStyleIdx="15" presStyleCnt="26"/>
      <dgm:spPr/>
      <dgm:t>
        <a:bodyPr/>
        <a:lstStyle/>
        <a:p>
          <a:endParaRPr lang="en-US"/>
        </a:p>
      </dgm:t>
    </dgm:pt>
    <dgm:pt modelId="{A64FF9A8-EACF-F14F-ADB7-5ADB9E5A5D7E}" type="pres">
      <dgm:prSet presAssocID="{CB6A857F-14AB-F448-8256-49084C1DE4EB}" presName="hierRoot2" presStyleCnt="0">
        <dgm:presLayoutVars>
          <dgm:hierBranch val="init"/>
        </dgm:presLayoutVars>
      </dgm:prSet>
      <dgm:spPr/>
    </dgm:pt>
    <dgm:pt modelId="{19D716B3-B269-E449-9E43-44E6FD57C5E7}" type="pres">
      <dgm:prSet presAssocID="{CB6A857F-14AB-F448-8256-49084C1DE4EB}" presName="rootComposite" presStyleCnt="0"/>
      <dgm:spPr/>
    </dgm:pt>
    <dgm:pt modelId="{D2FA78FC-A414-234F-A283-4BF1FB74CF78}" type="pres">
      <dgm:prSet presAssocID="{CB6A857F-14AB-F448-8256-49084C1DE4EB}" presName="rootText" presStyleLbl="node3" presStyleIdx="15" presStyleCnt="26" custLinFactNeighborX="22955" custLinFactNeighborY="197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08129-5DEB-A542-85AB-725A1F36C071}" type="pres">
      <dgm:prSet presAssocID="{CB6A857F-14AB-F448-8256-49084C1DE4EB}" presName="rootConnector" presStyleLbl="node3" presStyleIdx="15" presStyleCnt="26"/>
      <dgm:spPr/>
      <dgm:t>
        <a:bodyPr/>
        <a:lstStyle/>
        <a:p>
          <a:endParaRPr lang="en-US"/>
        </a:p>
      </dgm:t>
    </dgm:pt>
    <dgm:pt modelId="{6E76E87F-81C5-0F42-93C0-DC1E7959F67D}" type="pres">
      <dgm:prSet presAssocID="{CB6A857F-14AB-F448-8256-49084C1DE4EB}" presName="hierChild4" presStyleCnt="0"/>
      <dgm:spPr/>
    </dgm:pt>
    <dgm:pt modelId="{4DB04975-551F-6F43-A695-34892ADC65C1}" type="pres">
      <dgm:prSet presAssocID="{CB6A857F-14AB-F448-8256-49084C1DE4EB}" presName="hierChild5" presStyleCnt="0"/>
      <dgm:spPr/>
    </dgm:pt>
    <dgm:pt modelId="{3C0EEE4A-D809-BF48-BF51-89C0821392B6}" type="pres">
      <dgm:prSet presAssocID="{5A296837-65B7-AD48-80A5-786201AE7257}" presName="Name37" presStyleLbl="parChTrans1D3" presStyleIdx="16" presStyleCnt="26"/>
      <dgm:spPr/>
      <dgm:t>
        <a:bodyPr/>
        <a:lstStyle/>
        <a:p>
          <a:endParaRPr lang="en-US"/>
        </a:p>
      </dgm:t>
    </dgm:pt>
    <dgm:pt modelId="{24C88243-5F8A-C348-A60D-170A224C5BB4}" type="pres">
      <dgm:prSet presAssocID="{B180D189-4535-644D-AB8A-E203BE682949}" presName="hierRoot2" presStyleCnt="0">
        <dgm:presLayoutVars>
          <dgm:hierBranch val="init"/>
        </dgm:presLayoutVars>
      </dgm:prSet>
      <dgm:spPr/>
    </dgm:pt>
    <dgm:pt modelId="{555722AB-F992-184B-863E-8DF03DBD51BC}" type="pres">
      <dgm:prSet presAssocID="{B180D189-4535-644D-AB8A-E203BE682949}" presName="rootComposite" presStyleCnt="0"/>
      <dgm:spPr/>
    </dgm:pt>
    <dgm:pt modelId="{1C021092-015A-6648-847A-34EFB8F4066A}" type="pres">
      <dgm:prSet presAssocID="{B180D189-4535-644D-AB8A-E203BE682949}" presName="rootText" presStyleLbl="node3" presStyleIdx="16" presStyleCnt="26" custLinFactNeighborX="24567" custLinFactNeighborY="199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1FCBF2-F4E3-B84D-B915-B97A056B00D4}" type="pres">
      <dgm:prSet presAssocID="{B180D189-4535-644D-AB8A-E203BE682949}" presName="rootConnector" presStyleLbl="node3" presStyleIdx="16" presStyleCnt="26"/>
      <dgm:spPr/>
      <dgm:t>
        <a:bodyPr/>
        <a:lstStyle/>
        <a:p>
          <a:endParaRPr lang="en-US"/>
        </a:p>
      </dgm:t>
    </dgm:pt>
    <dgm:pt modelId="{4562F653-B92C-0F4F-B219-F9AF11E366FB}" type="pres">
      <dgm:prSet presAssocID="{B180D189-4535-644D-AB8A-E203BE682949}" presName="hierChild4" presStyleCnt="0"/>
      <dgm:spPr/>
    </dgm:pt>
    <dgm:pt modelId="{567289D9-17E7-654E-8D88-D2EB1EFD0633}" type="pres">
      <dgm:prSet presAssocID="{B180D189-4535-644D-AB8A-E203BE682949}" presName="hierChild5" presStyleCnt="0"/>
      <dgm:spPr/>
    </dgm:pt>
    <dgm:pt modelId="{7EB15E7A-852B-5D4A-9D78-2515E0F182FC}" type="pres">
      <dgm:prSet presAssocID="{14CFF1B6-32B6-EE41-BC75-696714F85E5E}" presName="Name37" presStyleLbl="parChTrans1D3" presStyleIdx="17" presStyleCnt="26"/>
      <dgm:spPr/>
      <dgm:t>
        <a:bodyPr/>
        <a:lstStyle/>
        <a:p>
          <a:endParaRPr lang="en-US"/>
        </a:p>
      </dgm:t>
    </dgm:pt>
    <dgm:pt modelId="{B609987C-42BE-D348-BB12-E13A6118B3C9}" type="pres">
      <dgm:prSet presAssocID="{FAA263AE-5EC3-4B4F-9647-9E3480390569}" presName="hierRoot2" presStyleCnt="0">
        <dgm:presLayoutVars>
          <dgm:hierBranch val="init"/>
        </dgm:presLayoutVars>
      </dgm:prSet>
      <dgm:spPr/>
    </dgm:pt>
    <dgm:pt modelId="{3DDC393F-2473-3344-9400-7D8C10F91055}" type="pres">
      <dgm:prSet presAssocID="{FAA263AE-5EC3-4B4F-9647-9E3480390569}" presName="rootComposite" presStyleCnt="0"/>
      <dgm:spPr/>
    </dgm:pt>
    <dgm:pt modelId="{556EE555-31F9-D74B-B045-A314522A4475}" type="pres">
      <dgm:prSet presAssocID="{FAA263AE-5EC3-4B4F-9647-9E3480390569}" presName="rootText" presStyleLbl="node3" presStyleIdx="17" presStyleCnt="26" custLinFactNeighborX="23761" custLinFactNeighborY="317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6410D-44D2-FB46-82E2-0C59DB93EB01}" type="pres">
      <dgm:prSet presAssocID="{FAA263AE-5EC3-4B4F-9647-9E3480390569}" presName="rootConnector" presStyleLbl="node3" presStyleIdx="17" presStyleCnt="26"/>
      <dgm:spPr/>
      <dgm:t>
        <a:bodyPr/>
        <a:lstStyle/>
        <a:p>
          <a:endParaRPr lang="en-US"/>
        </a:p>
      </dgm:t>
    </dgm:pt>
    <dgm:pt modelId="{71930546-D429-934F-9DAF-83F0001E5438}" type="pres">
      <dgm:prSet presAssocID="{FAA263AE-5EC3-4B4F-9647-9E3480390569}" presName="hierChild4" presStyleCnt="0"/>
      <dgm:spPr/>
    </dgm:pt>
    <dgm:pt modelId="{578F635C-D510-3145-A1A1-F45CD83C2687}" type="pres">
      <dgm:prSet presAssocID="{FAA263AE-5EC3-4B4F-9647-9E3480390569}" presName="hierChild5" presStyleCnt="0"/>
      <dgm:spPr/>
    </dgm:pt>
    <dgm:pt modelId="{60E4A98C-ADD9-3942-B89B-D234D695AF3C}" type="pres">
      <dgm:prSet presAssocID="{B56AADB4-A8A5-F346-A509-60E08E2FE614}" presName="Name37" presStyleLbl="parChTrans1D3" presStyleIdx="18" presStyleCnt="26"/>
      <dgm:spPr/>
      <dgm:t>
        <a:bodyPr/>
        <a:lstStyle/>
        <a:p>
          <a:endParaRPr lang="en-US"/>
        </a:p>
      </dgm:t>
    </dgm:pt>
    <dgm:pt modelId="{01425B4F-E25D-4F41-B964-E0A9E3A2C242}" type="pres">
      <dgm:prSet presAssocID="{8A1557A5-911F-ED46-8901-18F565BB98CF}" presName="hierRoot2" presStyleCnt="0">
        <dgm:presLayoutVars>
          <dgm:hierBranch val="init"/>
        </dgm:presLayoutVars>
      </dgm:prSet>
      <dgm:spPr/>
    </dgm:pt>
    <dgm:pt modelId="{18524C2B-A25D-A947-A8E1-54C0FB7F85E3}" type="pres">
      <dgm:prSet presAssocID="{8A1557A5-911F-ED46-8901-18F565BB98CF}" presName="rootComposite" presStyleCnt="0"/>
      <dgm:spPr/>
    </dgm:pt>
    <dgm:pt modelId="{3B007CF3-5970-1045-9480-1359CD00063F}" type="pres">
      <dgm:prSet presAssocID="{8A1557A5-911F-ED46-8901-18F565BB98CF}" presName="rootText" presStyleLbl="node3" presStyleIdx="18" presStyleCnt="26" custLinFactNeighborX="23761" custLinFactNeighborY="379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A80D96-029B-1746-9AC0-F3222BCA2A99}" type="pres">
      <dgm:prSet presAssocID="{8A1557A5-911F-ED46-8901-18F565BB98CF}" presName="rootConnector" presStyleLbl="node3" presStyleIdx="18" presStyleCnt="26"/>
      <dgm:spPr/>
      <dgm:t>
        <a:bodyPr/>
        <a:lstStyle/>
        <a:p>
          <a:endParaRPr lang="en-US"/>
        </a:p>
      </dgm:t>
    </dgm:pt>
    <dgm:pt modelId="{03F30795-E705-D347-887C-2ED9F92D45DA}" type="pres">
      <dgm:prSet presAssocID="{8A1557A5-911F-ED46-8901-18F565BB98CF}" presName="hierChild4" presStyleCnt="0"/>
      <dgm:spPr/>
    </dgm:pt>
    <dgm:pt modelId="{35D4184D-91B7-D545-92A0-7EA8AD08B78D}" type="pres">
      <dgm:prSet presAssocID="{8A1557A5-911F-ED46-8901-18F565BB98CF}" presName="hierChild5" presStyleCnt="0"/>
      <dgm:spPr/>
    </dgm:pt>
    <dgm:pt modelId="{AE0A73F3-0DD1-E849-84CC-F48D1EEA9A28}" type="pres">
      <dgm:prSet presAssocID="{6ABEF35A-1726-A54D-B592-029A94826899}" presName="Name37" presStyleLbl="parChTrans1D3" presStyleIdx="19" presStyleCnt="26"/>
      <dgm:spPr/>
      <dgm:t>
        <a:bodyPr/>
        <a:lstStyle/>
        <a:p>
          <a:endParaRPr lang="en-US"/>
        </a:p>
      </dgm:t>
    </dgm:pt>
    <dgm:pt modelId="{8CC5C4DF-4B28-AF45-A232-7114575664F3}" type="pres">
      <dgm:prSet presAssocID="{CB5ADC17-4DD5-B449-8CDC-1391275FAE0D}" presName="hierRoot2" presStyleCnt="0">
        <dgm:presLayoutVars>
          <dgm:hierBranch val="init"/>
        </dgm:presLayoutVars>
      </dgm:prSet>
      <dgm:spPr/>
    </dgm:pt>
    <dgm:pt modelId="{0E7834F5-E8D0-CE4F-86E4-00356962083F}" type="pres">
      <dgm:prSet presAssocID="{CB5ADC17-4DD5-B449-8CDC-1391275FAE0D}" presName="rootComposite" presStyleCnt="0"/>
      <dgm:spPr/>
    </dgm:pt>
    <dgm:pt modelId="{FA86E0A6-1CCC-784C-9407-847DEE2C0C16}" type="pres">
      <dgm:prSet presAssocID="{CB5ADC17-4DD5-B449-8CDC-1391275FAE0D}" presName="rootText" presStyleLbl="node3" presStyleIdx="19" presStyleCnt="26" custLinFactNeighborX="23762" custLinFactNeighborY="457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F59824-D814-C840-9044-15ADA5667133}" type="pres">
      <dgm:prSet presAssocID="{CB5ADC17-4DD5-B449-8CDC-1391275FAE0D}" presName="rootConnector" presStyleLbl="node3" presStyleIdx="19" presStyleCnt="26"/>
      <dgm:spPr/>
      <dgm:t>
        <a:bodyPr/>
        <a:lstStyle/>
        <a:p>
          <a:endParaRPr lang="en-US"/>
        </a:p>
      </dgm:t>
    </dgm:pt>
    <dgm:pt modelId="{903A9645-7B76-C841-88E0-0D86DDC82BBF}" type="pres">
      <dgm:prSet presAssocID="{CB5ADC17-4DD5-B449-8CDC-1391275FAE0D}" presName="hierChild4" presStyleCnt="0"/>
      <dgm:spPr/>
    </dgm:pt>
    <dgm:pt modelId="{C0CE9375-D5B4-4347-BE61-66CADC99FEDA}" type="pres">
      <dgm:prSet presAssocID="{CB5ADC17-4DD5-B449-8CDC-1391275FAE0D}" presName="hierChild5" presStyleCnt="0"/>
      <dgm:spPr/>
    </dgm:pt>
    <dgm:pt modelId="{F3DAB447-93E4-5741-A004-7E8490D06179}" type="pres">
      <dgm:prSet presAssocID="{BF98000C-7E9F-0845-8F9B-A7C01F0B621D}" presName="hierChild5" presStyleCnt="0"/>
      <dgm:spPr/>
    </dgm:pt>
    <dgm:pt modelId="{76D91A89-310E-414F-B2A2-BBD7B381FFD7}" type="pres">
      <dgm:prSet presAssocID="{85C806A2-CB98-D642-8292-3F246A5271F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9CFC32E2-4D31-304A-9598-E89966D88C05}" type="pres">
      <dgm:prSet presAssocID="{3D259428-5B13-D340-8D93-85F2CCF947BE}" presName="hierRoot2" presStyleCnt="0">
        <dgm:presLayoutVars>
          <dgm:hierBranch val="init"/>
        </dgm:presLayoutVars>
      </dgm:prSet>
      <dgm:spPr/>
    </dgm:pt>
    <dgm:pt modelId="{FB64FD43-BF4B-3A4C-B429-76975B5CD454}" type="pres">
      <dgm:prSet presAssocID="{3D259428-5B13-D340-8D93-85F2CCF947BE}" presName="rootComposite" presStyleCnt="0"/>
      <dgm:spPr/>
    </dgm:pt>
    <dgm:pt modelId="{B5FDBF9A-0513-0E44-8ED3-99FC1284BF99}" type="pres">
      <dgm:prSet presAssocID="{3D259428-5B13-D340-8D93-85F2CCF947BE}" presName="rootText" presStyleLbl="node2" presStyleIdx="3" presStyleCnt="4" custScaleX="125555" custLinFactNeighborX="72567" custLinFactNeighborY="3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3B44FC-846C-B64A-BBF8-EDE3F0627CE9}" type="pres">
      <dgm:prSet presAssocID="{3D259428-5B13-D340-8D93-85F2CCF947BE}" presName="rootConnector" presStyleLbl="node2" presStyleIdx="3" presStyleCnt="4"/>
      <dgm:spPr/>
      <dgm:t>
        <a:bodyPr/>
        <a:lstStyle/>
        <a:p>
          <a:endParaRPr lang="en-US"/>
        </a:p>
      </dgm:t>
    </dgm:pt>
    <dgm:pt modelId="{BFDFBB5D-0D96-CD49-B75D-56631560A842}" type="pres">
      <dgm:prSet presAssocID="{3D259428-5B13-D340-8D93-85F2CCF947BE}" presName="hierChild4" presStyleCnt="0"/>
      <dgm:spPr/>
    </dgm:pt>
    <dgm:pt modelId="{4CDCCC59-E4E1-BE4C-8B4F-F2B43AD6A19E}" type="pres">
      <dgm:prSet presAssocID="{EF2C99B0-55C1-EF44-AA8D-FB58A8CF3570}" presName="Name37" presStyleLbl="parChTrans1D3" presStyleIdx="20" presStyleCnt="26"/>
      <dgm:spPr/>
      <dgm:t>
        <a:bodyPr/>
        <a:lstStyle/>
        <a:p>
          <a:endParaRPr lang="en-US"/>
        </a:p>
      </dgm:t>
    </dgm:pt>
    <dgm:pt modelId="{ECFE29AB-6EF3-BB4D-969A-DD123E248F53}" type="pres">
      <dgm:prSet presAssocID="{8C8ED39A-491B-ED4C-8439-4662344F3BE7}" presName="hierRoot2" presStyleCnt="0">
        <dgm:presLayoutVars>
          <dgm:hierBranch val="init"/>
        </dgm:presLayoutVars>
      </dgm:prSet>
      <dgm:spPr/>
    </dgm:pt>
    <dgm:pt modelId="{55BD768E-3F75-4347-ABF4-85DEE88279BD}" type="pres">
      <dgm:prSet presAssocID="{8C8ED39A-491B-ED4C-8439-4662344F3BE7}" presName="rootComposite" presStyleCnt="0"/>
      <dgm:spPr/>
    </dgm:pt>
    <dgm:pt modelId="{CC42C75A-B8B3-754A-BD24-E2C9296CB1C7}" type="pres">
      <dgm:prSet presAssocID="{8C8ED39A-491B-ED4C-8439-4662344F3BE7}" presName="rootText" presStyleLbl="node3" presStyleIdx="20" presStyleCnt="26" custLinFactX="4629" custLinFactNeighborX="100000" custLinFactNeighborY="8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556006-2889-0749-A0CF-1D598FB60DCD}" type="pres">
      <dgm:prSet presAssocID="{8C8ED39A-491B-ED4C-8439-4662344F3BE7}" presName="rootConnector" presStyleLbl="node3" presStyleIdx="20" presStyleCnt="26"/>
      <dgm:spPr/>
      <dgm:t>
        <a:bodyPr/>
        <a:lstStyle/>
        <a:p>
          <a:endParaRPr lang="en-US"/>
        </a:p>
      </dgm:t>
    </dgm:pt>
    <dgm:pt modelId="{0D27C7B0-C3AF-1841-B980-5CEFE3D67C19}" type="pres">
      <dgm:prSet presAssocID="{8C8ED39A-491B-ED4C-8439-4662344F3BE7}" presName="hierChild4" presStyleCnt="0"/>
      <dgm:spPr/>
    </dgm:pt>
    <dgm:pt modelId="{9AFF0816-5450-4F49-9C1C-C502C9D3485E}" type="pres">
      <dgm:prSet presAssocID="{8C8ED39A-491B-ED4C-8439-4662344F3BE7}" presName="hierChild5" presStyleCnt="0"/>
      <dgm:spPr/>
    </dgm:pt>
    <dgm:pt modelId="{E58CCDC6-3ED6-2E4D-AD0F-70EA5E6A7DBD}" type="pres">
      <dgm:prSet presAssocID="{924F1E3C-3E8C-144A-95BD-25246CCA9C5A}" presName="Name37" presStyleLbl="parChTrans1D3" presStyleIdx="21" presStyleCnt="26"/>
      <dgm:spPr/>
      <dgm:t>
        <a:bodyPr/>
        <a:lstStyle/>
        <a:p>
          <a:endParaRPr lang="en-US"/>
        </a:p>
      </dgm:t>
    </dgm:pt>
    <dgm:pt modelId="{B31FA63C-21AC-DB4A-BDBF-C0BD16D978EF}" type="pres">
      <dgm:prSet presAssocID="{71A3F414-EBF4-3043-8C36-EC15B03C48E4}" presName="hierRoot2" presStyleCnt="0">
        <dgm:presLayoutVars>
          <dgm:hierBranch val="init"/>
        </dgm:presLayoutVars>
      </dgm:prSet>
      <dgm:spPr/>
    </dgm:pt>
    <dgm:pt modelId="{0C4F7713-6207-CA4E-92B0-4652AD62443D}" type="pres">
      <dgm:prSet presAssocID="{71A3F414-EBF4-3043-8C36-EC15B03C48E4}" presName="rootComposite" presStyleCnt="0"/>
      <dgm:spPr/>
    </dgm:pt>
    <dgm:pt modelId="{2C451919-C17D-2844-8B10-B6270C01B3D3}" type="pres">
      <dgm:prSet presAssocID="{71A3F414-EBF4-3043-8C36-EC15B03C48E4}" presName="rootText" presStyleLbl="node3" presStyleIdx="21" presStyleCnt="26" custLinFactX="4629" custLinFactNeighborX="100000" custLinFactNeighborY="-6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309C9E-EF9A-5649-A717-F56EE4F9814F}" type="pres">
      <dgm:prSet presAssocID="{71A3F414-EBF4-3043-8C36-EC15B03C48E4}" presName="rootConnector" presStyleLbl="node3" presStyleIdx="21" presStyleCnt="26"/>
      <dgm:spPr/>
      <dgm:t>
        <a:bodyPr/>
        <a:lstStyle/>
        <a:p>
          <a:endParaRPr lang="en-US"/>
        </a:p>
      </dgm:t>
    </dgm:pt>
    <dgm:pt modelId="{17519997-06E6-5643-BD76-514F9856D983}" type="pres">
      <dgm:prSet presAssocID="{71A3F414-EBF4-3043-8C36-EC15B03C48E4}" presName="hierChild4" presStyleCnt="0"/>
      <dgm:spPr/>
    </dgm:pt>
    <dgm:pt modelId="{48789292-28C6-3E43-82C3-85F126D811C8}" type="pres">
      <dgm:prSet presAssocID="{71A3F414-EBF4-3043-8C36-EC15B03C48E4}" presName="hierChild5" presStyleCnt="0"/>
      <dgm:spPr/>
    </dgm:pt>
    <dgm:pt modelId="{679C6C87-53C3-2341-AB21-8E1B752A9C36}" type="pres">
      <dgm:prSet presAssocID="{5A738602-1587-CC47-9AF3-DFE6E96B87CC}" presName="Name37" presStyleLbl="parChTrans1D3" presStyleIdx="22" presStyleCnt="26"/>
      <dgm:spPr/>
      <dgm:t>
        <a:bodyPr/>
        <a:lstStyle/>
        <a:p>
          <a:endParaRPr lang="en-US"/>
        </a:p>
      </dgm:t>
    </dgm:pt>
    <dgm:pt modelId="{43457A6F-C5E8-C94E-811A-A037FDD3B7E9}" type="pres">
      <dgm:prSet presAssocID="{C2ABAC4F-FFAC-C748-AA5B-C784D08978B5}" presName="hierRoot2" presStyleCnt="0">
        <dgm:presLayoutVars>
          <dgm:hierBranch val="init"/>
        </dgm:presLayoutVars>
      </dgm:prSet>
      <dgm:spPr/>
    </dgm:pt>
    <dgm:pt modelId="{28E0487A-41C2-DE49-930F-55F218FE873B}" type="pres">
      <dgm:prSet presAssocID="{C2ABAC4F-FFAC-C748-AA5B-C784D08978B5}" presName="rootComposite" presStyleCnt="0"/>
      <dgm:spPr/>
    </dgm:pt>
    <dgm:pt modelId="{679A9B61-6EA7-E744-AC9E-B6A015361D04}" type="pres">
      <dgm:prSet presAssocID="{C2ABAC4F-FFAC-C748-AA5B-C784D08978B5}" presName="rootText" presStyleLbl="node3" presStyleIdx="22" presStyleCnt="26" custLinFactX="4629" custLinFactNeighborX="100000" custLinFactNeighborY="-6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D521F3-92D5-BF4B-80EB-52EE0E849C6D}" type="pres">
      <dgm:prSet presAssocID="{C2ABAC4F-FFAC-C748-AA5B-C784D08978B5}" presName="rootConnector" presStyleLbl="node3" presStyleIdx="22" presStyleCnt="26"/>
      <dgm:spPr/>
      <dgm:t>
        <a:bodyPr/>
        <a:lstStyle/>
        <a:p>
          <a:endParaRPr lang="en-US"/>
        </a:p>
      </dgm:t>
    </dgm:pt>
    <dgm:pt modelId="{51870800-B985-C847-87C1-0968ED8907CC}" type="pres">
      <dgm:prSet presAssocID="{C2ABAC4F-FFAC-C748-AA5B-C784D08978B5}" presName="hierChild4" presStyleCnt="0"/>
      <dgm:spPr/>
    </dgm:pt>
    <dgm:pt modelId="{116D2F18-7C81-6E43-86C3-9ABB98CED8E1}" type="pres">
      <dgm:prSet presAssocID="{C2ABAC4F-FFAC-C748-AA5B-C784D08978B5}" presName="hierChild5" presStyleCnt="0"/>
      <dgm:spPr/>
    </dgm:pt>
    <dgm:pt modelId="{478D41A6-518E-5F47-9363-9A6F740F4D14}" type="pres">
      <dgm:prSet presAssocID="{709C3046-62AC-F245-A164-EF9031AEF545}" presName="Name37" presStyleLbl="parChTrans1D3" presStyleIdx="23" presStyleCnt="26"/>
      <dgm:spPr/>
      <dgm:t>
        <a:bodyPr/>
        <a:lstStyle/>
        <a:p>
          <a:endParaRPr lang="en-US"/>
        </a:p>
      </dgm:t>
    </dgm:pt>
    <dgm:pt modelId="{8E75E56A-298C-9743-B5FF-CC7797323F4E}" type="pres">
      <dgm:prSet presAssocID="{A19F292F-3092-6648-9729-7697EED11324}" presName="hierRoot2" presStyleCnt="0">
        <dgm:presLayoutVars>
          <dgm:hierBranch val="init"/>
        </dgm:presLayoutVars>
      </dgm:prSet>
      <dgm:spPr/>
    </dgm:pt>
    <dgm:pt modelId="{02D82908-E87D-AF40-91E0-764BE5D1FB04}" type="pres">
      <dgm:prSet presAssocID="{A19F292F-3092-6648-9729-7697EED11324}" presName="rootComposite" presStyleCnt="0"/>
      <dgm:spPr/>
    </dgm:pt>
    <dgm:pt modelId="{B15D459A-F4EA-4042-BA2C-D8F6A26A8FFD}" type="pres">
      <dgm:prSet presAssocID="{A19F292F-3092-6648-9729-7697EED11324}" presName="rootText" presStyleLbl="node3" presStyleIdx="23" presStyleCnt="26" custLinFactX="4629" custLinFactNeighborX="100000" custLinFactNeighborY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FB3505-8026-BF42-B0DE-6EFB7AD43654}" type="pres">
      <dgm:prSet presAssocID="{A19F292F-3092-6648-9729-7697EED11324}" presName="rootConnector" presStyleLbl="node3" presStyleIdx="23" presStyleCnt="26"/>
      <dgm:spPr/>
      <dgm:t>
        <a:bodyPr/>
        <a:lstStyle/>
        <a:p>
          <a:endParaRPr lang="en-US"/>
        </a:p>
      </dgm:t>
    </dgm:pt>
    <dgm:pt modelId="{C4B38482-3B41-8443-94C1-2628170EEE9D}" type="pres">
      <dgm:prSet presAssocID="{A19F292F-3092-6648-9729-7697EED11324}" presName="hierChild4" presStyleCnt="0"/>
      <dgm:spPr/>
    </dgm:pt>
    <dgm:pt modelId="{51A36F5B-89BB-8C46-B58A-7F7CC60075B0}" type="pres">
      <dgm:prSet presAssocID="{A19F292F-3092-6648-9729-7697EED11324}" presName="hierChild5" presStyleCnt="0"/>
      <dgm:spPr/>
    </dgm:pt>
    <dgm:pt modelId="{E39F5CA2-298D-3C42-8984-B078DB77F054}" type="pres">
      <dgm:prSet presAssocID="{1C3BD312-786C-C74C-B518-E51D387F0386}" presName="Name37" presStyleLbl="parChTrans1D3" presStyleIdx="24" presStyleCnt="26"/>
      <dgm:spPr/>
      <dgm:t>
        <a:bodyPr/>
        <a:lstStyle/>
        <a:p>
          <a:endParaRPr lang="en-US"/>
        </a:p>
      </dgm:t>
    </dgm:pt>
    <dgm:pt modelId="{2ECDAB7B-25E6-C244-8BB6-7B05D59677CE}" type="pres">
      <dgm:prSet presAssocID="{39B8901D-F235-CA4C-959E-8192DFBB2A97}" presName="hierRoot2" presStyleCnt="0">
        <dgm:presLayoutVars>
          <dgm:hierBranch val="init"/>
        </dgm:presLayoutVars>
      </dgm:prSet>
      <dgm:spPr/>
    </dgm:pt>
    <dgm:pt modelId="{7BBF52E5-958F-FA4E-97FC-77CE83A81E3A}" type="pres">
      <dgm:prSet presAssocID="{39B8901D-F235-CA4C-959E-8192DFBB2A97}" presName="rootComposite" presStyleCnt="0"/>
      <dgm:spPr/>
    </dgm:pt>
    <dgm:pt modelId="{E56D4C07-A841-8441-A437-6124BE879F20}" type="pres">
      <dgm:prSet presAssocID="{39B8901D-F235-CA4C-959E-8192DFBB2A97}" presName="rootText" presStyleLbl="node3" presStyleIdx="24" presStyleCnt="26" custLinFactX="4629" custLinFactNeighborX="100000" custLinFactNeighborY="128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74F50F-F33F-C64B-B086-7B7269F5B864}" type="pres">
      <dgm:prSet presAssocID="{39B8901D-F235-CA4C-959E-8192DFBB2A97}" presName="rootConnector" presStyleLbl="node3" presStyleIdx="24" presStyleCnt="26"/>
      <dgm:spPr/>
      <dgm:t>
        <a:bodyPr/>
        <a:lstStyle/>
        <a:p>
          <a:endParaRPr lang="en-US"/>
        </a:p>
      </dgm:t>
    </dgm:pt>
    <dgm:pt modelId="{FA043E23-C7FF-9C45-A975-F6DD5A441E81}" type="pres">
      <dgm:prSet presAssocID="{39B8901D-F235-CA4C-959E-8192DFBB2A97}" presName="hierChild4" presStyleCnt="0"/>
      <dgm:spPr/>
    </dgm:pt>
    <dgm:pt modelId="{3179A53A-2519-C54E-BFF5-AEF33E0404D0}" type="pres">
      <dgm:prSet presAssocID="{39B8901D-F235-CA4C-959E-8192DFBB2A97}" presName="hierChild5" presStyleCnt="0"/>
      <dgm:spPr/>
    </dgm:pt>
    <dgm:pt modelId="{3B429D00-07E3-FE4C-9872-0F42AF4A6307}" type="pres">
      <dgm:prSet presAssocID="{FBBA433B-82A0-AC45-94D0-12AAC0EE5094}" presName="Name37" presStyleLbl="parChTrans1D3" presStyleIdx="25" presStyleCnt="26"/>
      <dgm:spPr/>
      <dgm:t>
        <a:bodyPr/>
        <a:lstStyle/>
        <a:p>
          <a:endParaRPr lang="en-US"/>
        </a:p>
      </dgm:t>
    </dgm:pt>
    <dgm:pt modelId="{595E4D91-059E-0041-BF07-C3BB36297475}" type="pres">
      <dgm:prSet presAssocID="{D80385F8-627A-024A-BD85-0223D6F60846}" presName="hierRoot2" presStyleCnt="0">
        <dgm:presLayoutVars>
          <dgm:hierBranch val="init"/>
        </dgm:presLayoutVars>
      </dgm:prSet>
      <dgm:spPr/>
    </dgm:pt>
    <dgm:pt modelId="{E9538B32-CFAB-F347-A0FE-E767019C2F81}" type="pres">
      <dgm:prSet presAssocID="{D80385F8-627A-024A-BD85-0223D6F60846}" presName="rootComposite" presStyleCnt="0"/>
      <dgm:spPr/>
    </dgm:pt>
    <dgm:pt modelId="{7A5216E3-6B29-9943-BB8D-A1AA39746634}" type="pres">
      <dgm:prSet presAssocID="{D80385F8-627A-024A-BD85-0223D6F60846}" presName="rootText" presStyleLbl="node3" presStyleIdx="25" presStyleCnt="26" custLinFactX="4629" custLinFactNeighborX="100000" custLinFactNeighborY="11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7187C5-C7FB-6548-B6D8-4FF89A7C57F5}" type="pres">
      <dgm:prSet presAssocID="{D80385F8-627A-024A-BD85-0223D6F60846}" presName="rootConnector" presStyleLbl="node3" presStyleIdx="25" presStyleCnt="26"/>
      <dgm:spPr/>
      <dgm:t>
        <a:bodyPr/>
        <a:lstStyle/>
        <a:p>
          <a:endParaRPr lang="en-US"/>
        </a:p>
      </dgm:t>
    </dgm:pt>
    <dgm:pt modelId="{9A53ABCE-0A3A-F44B-87A0-53366C7BF22E}" type="pres">
      <dgm:prSet presAssocID="{D80385F8-627A-024A-BD85-0223D6F60846}" presName="hierChild4" presStyleCnt="0"/>
      <dgm:spPr/>
    </dgm:pt>
    <dgm:pt modelId="{EC23EFBD-E48B-2E46-9155-C7CF45EF155E}" type="pres">
      <dgm:prSet presAssocID="{D80385F8-627A-024A-BD85-0223D6F60846}" presName="hierChild5" presStyleCnt="0"/>
      <dgm:spPr/>
    </dgm:pt>
    <dgm:pt modelId="{DB7A4BDC-21E9-504E-BEC0-FFC1DF31F9B5}" type="pres">
      <dgm:prSet presAssocID="{3D259428-5B13-D340-8D93-85F2CCF947BE}" presName="hierChild5" presStyleCnt="0"/>
      <dgm:spPr/>
    </dgm:pt>
    <dgm:pt modelId="{7184F35D-7332-8642-9EEE-2DECB229F9D6}" type="pres">
      <dgm:prSet presAssocID="{358801EE-7B61-2E4F-AAFE-109632DAE4E6}" presName="hierChild3" presStyleCnt="0"/>
      <dgm:spPr/>
    </dgm:pt>
  </dgm:ptLst>
  <dgm:cxnLst>
    <dgm:cxn modelId="{616250A3-18AC-C940-9E56-4AFA61C34319}" type="presOf" srcId="{2FFF8005-0EAA-2D4A-B2B6-CAD896A51176}" destId="{B9BBE404-3918-5D43-852B-8E68DDDEF261}" srcOrd="0" destOrd="0" presId="urn:microsoft.com/office/officeart/2005/8/layout/orgChart1"/>
    <dgm:cxn modelId="{AF8458E4-AEBD-BF4F-B583-58565956F22C}" srcId="{BF98000C-7E9F-0845-8F9B-A7C01F0B621D}" destId="{B180D189-4535-644D-AB8A-E203BE682949}" srcOrd="2" destOrd="0" parTransId="{5A296837-65B7-AD48-80A5-786201AE7257}" sibTransId="{CADF6270-F0B0-DC47-8979-899689092B51}"/>
    <dgm:cxn modelId="{67EF095D-F0B9-9948-9AAB-262E6F9C07E9}" srcId="{54E163D2-4F42-C746-8A6D-38E2E90AE283}" destId="{5E4458EF-A02C-344E-8F44-8FF903328DF0}" srcOrd="4" destOrd="0" parTransId="{222B1D3D-D9F9-1641-8A46-75882C0ABD1F}" sibTransId="{DA8062E4-FE75-0145-A77B-FCF4C479A560}"/>
    <dgm:cxn modelId="{2174CDEE-8093-EA43-9BDE-EEE180522594}" srcId="{358801EE-7B61-2E4F-AAFE-109632DAE4E6}" destId="{BF98000C-7E9F-0845-8F9B-A7C01F0B621D}" srcOrd="2" destOrd="0" parTransId="{8B3DC0BF-80B0-C04D-B3B5-F9BEE8208C36}" sibTransId="{48DDC149-ED0A-F04C-AE84-F9E7D495A2E0}"/>
    <dgm:cxn modelId="{D917073F-707A-744A-9237-6F85DD4DE1D7}" type="presOf" srcId="{FBBA433B-82A0-AC45-94D0-12AAC0EE5094}" destId="{3B429D00-07E3-FE4C-9872-0F42AF4A6307}" srcOrd="0" destOrd="0" presId="urn:microsoft.com/office/officeart/2005/8/layout/orgChart1"/>
    <dgm:cxn modelId="{1CDBC333-0A8F-214D-8965-2629038A9E86}" srcId="{54E163D2-4F42-C746-8A6D-38E2E90AE283}" destId="{D29E5F7B-CE61-3C4C-8407-B66627DF6608}" srcOrd="3" destOrd="0" parTransId="{E277FA6C-12A5-854F-A18A-C401FB170C24}" sibTransId="{0F95671B-34B2-DD4E-857C-719E2826E7B6}"/>
    <dgm:cxn modelId="{4E715A8E-F654-4D4C-8A18-4B93889C9EC1}" type="presOf" srcId="{EF2C99B0-55C1-EF44-AA8D-FB58A8CF3570}" destId="{4CDCCC59-E4E1-BE4C-8B4F-F2B43AD6A19E}" srcOrd="0" destOrd="0" presId="urn:microsoft.com/office/officeart/2005/8/layout/orgChart1"/>
    <dgm:cxn modelId="{BB405F33-8D28-3A4F-9E2E-1E28B89C095F}" type="presOf" srcId="{1CBE66B2-0CC8-964C-8642-32824BA77808}" destId="{D60F04E0-9217-054B-80E5-C49432450D70}" srcOrd="1" destOrd="0" presId="urn:microsoft.com/office/officeart/2005/8/layout/orgChart1"/>
    <dgm:cxn modelId="{E95E30BC-6D3F-2A4E-AAAE-6F2573CFB3FC}" type="presOf" srcId="{39B8901D-F235-CA4C-959E-8192DFBB2A97}" destId="{E56D4C07-A841-8441-A437-6124BE879F20}" srcOrd="0" destOrd="0" presId="urn:microsoft.com/office/officeart/2005/8/layout/orgChart1"/>
    <dgm:cxn modelId="{7AE311AB-7C43-A14C-97A8-5D3690324540}" type="presOf" srcId="{39B8901D-F235-CA4C-959E-8192DFBB2A97}" destId="{E574F50F-F33F-C64B-B086-7B7269F5B864}" srcOrd="1" destOrd="0" presId="urn:microsoft.com/office/officeart/2005/8/layout/orgChart1"/>
    <dgm:cxn modelId="{3BDCC4EB-4900-B942-A513-A8F7317F7182}" type="presOf" srcId="{E11AAF0C-32D5-7041-8329-E1F7F6935724}" destId="{18B6D4EA-08FF-D74E-8287-5C79FFFEF48D}" srcOrd="0" destOrd="0" presId="urn:microsoft.com/office/officeart/2005/8/layout/orgChart1"/>
    <dgm:cxn modelId="{CFBA536A-4D13-9041-AAA2-B19226D9CE03}" srcId="{E5B5F6E2-C01B-CD44-8DF3-993809A1719C}" destId="{B5F222B9-30BA-A14E-8230-9D374F0328F6}" srcOrd="3" destOrd="0" parTransId="{CF47ABD9-8D7F-854C-A98A-EECC5F0F9071}" sibTransId="{A3237DBE-12C9-EA4B-A8F4-0D3401E845B9}"/>
    <dgm:cxn modelId="{1B217AFD-A120-1944-A52A-62B2407168FC}" type="presOf" srcId="{C2ABAC4F-FFAC-C748-AA5B-C784D08978B5}" destId="{679A9B61-6EA7-E744-AC9E-B6A015361D04}" srcOrd="0" destOrd="0" presId="urn:microsoft.com/office/officeart/2005/8/layout/orgChart1"/>
    <dgm:cxn modelId="{9AEACA54-4EBE-A94B-AC16-776F3EFC3C63}" type="presOf" srcId="{924F1E3C-3E8C-144A-95BD-25246CCA9C5A}" destId="{E58CCDC6-3ED6-2E4D-AD0F-70EA5E6A7DBD}" srcOrd="0" destOrd="0" presId="urn:microsoft.com/office/officeart/2005/8/layout/orgChart1"/>
    <dgm:cxn modelId="{AF1811C0-201E-E14B-A408-2FF6F6BDFE98}" type="presOf" srcId="{E41B0C61-9E74-3D4F-B040-280BB5479A96}" destId="{2C76BED1-A7CD-7A49-8B01-BB27F9AD6FC7}" srcOrd="0" destOrd="0" presId="urn:microsoft.com/office/officeart/2005/8/layout/orgChart1"/>
    <dgm:cxn modelId="{D49AED01-B957-4240-94FF-5E37BB691F8F}" srcId="{3D259428-5B13-D340-8D93-85F2CCF947BE}" destId="{39B8901D-F235-CA4C-959E-8192DFBB2A97}" srcOrd="4" destOrd="0" parTransId="{1C3BD312-786C-C74C-B518-E51D387F0386}" sibTransId="{D4443432-6539-DA4A-9ECA-621642C1A4EC}"/>
    <dgm:cxn modelId="{1D9A5A34-457E-1C41-B042-E8C152EF6F78}" srcId="{54E163D2-4F42-C746-8A6D-38E2E90AE283}" destId="{B2AB6F11-C0E1-F340-9001-304C8BB99810}" srcOrd="1" destOrd="0" parTransId="{E4C14F1A-E5DF-704B-86D4-F92998D3CC89}" sibTransId="{5E95ABD7-F1EA-DA44-9B88-988E87F8F488}"/>
    <dgm:cxn modelId="{5B1BBDD3-E345-604C-B4CF-480DE81172CF}" srcId="{358801EE-7B61-2E4F-AAFE-109632DAE4E6}" destId="{E5B5F6E2-C01B-CD44-8DF3-993809A1719C}" srcOrd="1" destOrd="0" parTransId="{1297EF7D-9566-594D-A812-6332F2603DE2}" sibTransId="{48E202CE-A528-1F49-8E8F-40C89C8E2B18}"/>
    <dgm:cxn modelId="{6C2E1C8A-7D7C-8E48-BB6E-F357D23F7A4D}" type="presOf" srcId="{1CBE66B2-0CC8-964C-8642-32824BA77808}" destId="{BDC63A09-12A0-C541-9EE2-E0BD540D5F6D}" srcOrd="0" destOrd="0" presId="urn:microsoft.com/office/officeart/2005/8/layout/orgChart1"/>
    <dgm:cxn modelId="{08380083-04AD-C74F-930F-F4A604B2429C}" srcId="{E5B5F6E2-C01B-CD44-8DF3-993809A1719C}" destId="{1A9DFE4A-4C46-924F-AA47-CD3A20F201A5}" srcOrd="6" destOrd="0" parTransId="{05DA2E69-E655-AC4C-80C6-6F5A76BA4FD6}" sibTransId="{7D53E8C6-02EF-7D40-8585-5345949CC574}"/>
    <dgm:cxn modelId="{B5BECD88-41EF-8443-914F-6D0E8FEE8B22}" type="presOf" srcId="{24EED0B1-20EE-6C4F-BD99-91D2B172280D}" destId="{B324AFC7-675D-A947-8092-28FAF86B2BEE}" srcOrd="0" destOrd="0" presId="urn:microsoft.com/office/officeart/2005/8/layout/orgChart1"/>
    <dgm:cxn modelId="{8659D3AC-7253-2A47-B437-F1E512958470}" type="presOf" srcId="{85C806A2-CB98-D642-8292-3F246A5271FC}" destId="{76D91A89-310E-414F-B2A2-BBD7B381FFD7}" srcOrd="0" destOrd="0" presId="urn:microsoft.com/office/officeart/2005/8/layout/orgChart1"/>
    <dgm:cxn modelId="{478AF87E-8CF2-EB43-A10B-0A552905E62E}" srcId="{54E163D2-4F42-C746-8A6D-38E2E90AE283}" destId="{C00F9960-DFFD-4F42-8416-F1CDAB3C78ED}" srcOrd="2" destOrd="0" parTransId="{20A3A977-DF3C-4A46-93B2-3D462CD31848}" sibTransId="{0B986BAB-47FB-8946-BFB3-FE6B393DEF5E}"/>
    <dgm:cxn modelId="{8D8D774C-BE2E-804B-8009-B920B450BBBF}" type="presOf" srcId="{54E163D2-4F42-C746-8A6D-38E2E90AE283}" destId="{BFCFBBBB-E036-B049-8FF3-F59F744895BA}" srcOrd="1" destOrd="0" presId="urn:microsoft.com/office/officeart/2005/8/layout/orgChart1"/>
    <dgm:cxn modelId="{D86CA111-F4F0-C74A-97B6-04C59FE51FFB}" type="presOf" srcId="{54E163D2-4F42-C746-8A6D-38E2E90AE283}" destId="{0248D816-9B3E-8646-8DFB-03B80CE193C6}" srcOrd="0" destOrd="0" presId="urn:microsoft.com/office/officeart/2005/8/layout/orgChart1"/>
    <dgm:cxn modelId="{B63FD055-E88B-3B4D-8E24-EFF0DA6B5386}" type="presOf" srcId="{D29E5F7B-CE61-3C4C-8407-B66627DF6608}" destId="{53089A44-197A-7A44-9C20-5FA28F2E2857}" srcOrd="0" destOrd="0" presId="urn:microsoft.com/office/officeart/2005/8/layout/orgChart1"/>
    <dgm:cxn modelId="{7553C864-63E7-E74D-AD5D-5DD623612135}" type="presOf" srcId="{709C3046-62AC-F245-A164-EF9031AEF545}" destId="{478D41A6-518E-5F47-9363-9A6F740F4D14}" srcOrd="0" destOrd="0" presId="urn:microsoft.com/office/officeart/2005/8/layout/orgChart1"/>
    <dgm:cxn modelId="{7BE4E2A9-F664-F345-BD8A-1325BFEBDCD0}" type="presOf" srcId="{8A1557A5-911F-ED46-8901-18F565BB98CF}" destId="{3B007CF3-5970-1045-9480-1359CD00063F}" srcOrd="0" destOrd="0" presId="urn:microsoft.com/office/officeart/2005/8/layout/orgChart1"/>
    <dgm:cxn modelId="{804ECBED-F071-D243-82BC-E581EDDC1FBE}" type="presOf" srcId="{CB6A857F-14AB-F448-8256-49084C1DE4EB}" destId="{D2FA78FC-A414-234F-A283-4BF1FB74CF78}" srcOrd="0" destOrd="0" presId="urn:microsoft.com/office/officeart/2005/8/layout/orgChart1"/>
    <dgm:cxn modelId="{3278926D-EBC7-3D4F-A791-5ED6E3692437}" type="presOf" srcId="{5E4458EF-A02C-344E-8F44-8FF903328DF0}" destId="{568F3092-00ED-0845-9961-087AD881BBB2}" srcOrd="0" destOrd="0" presId="urn:microsoft.com/office/officeart/2005/8/layout/orgChart1"/>
    <dgm:cxn modelId="{DE0A4A05-88CA-5B4D-88EE-4DF58501AD67}" type="presOf" srcId="{64853F5D-9D66-9C40-B7F9-74D96A195914}" destId="{8B8E9C4E-6E1B-7944-A5D2-A6B30DA1E089}" srcOrd="1" destOrd="0" presId="urn:microsoft.com/office/officeart/2005/8/layout/orgChart1"/>
    <dgm:cxn modelId="{D1FF018D-A601-C043-A0EF-4526EF91F63B}" srcId="{3D259428-5B13-D340-8D93-85F2CCF947BE}" destId="{71A3F414-EBF4-3043-8C36-EC15B03C48E4}" srcOrd="1" destOrd="0" parTransId="{924F1E3C-3E8C-144A-95BD-25246CCA9C5A}" sibTransId="{B7CD1638-A59F-FC4E-BD43-0A5140131EAC}"/>
    <dgm:cxn modelId="{E5ACF0C1-D2C9-1349-8728-50155C3356A6}" type="presOf" srcId="{B5F222B9-30BA-A14E-8230-9D374F0328F6}" destId="{C09B5C1C-6EB8-DC41-B844-BD0A8DE55096}" srcOrd="0" destOrd="0" presId="urn:microsoft.com/office/officeart/2005/8/layout/orgChart1"/>
    <dgm:cxn modelId="{18A0CBCD-D05A-3A47-8C35-BD9D0D73FBF9}" srcId="{E5B5F6E2-C01B-CD44-8DF3-993809A1719C}" destId="{64853F5D-9D66-9C40-B7F9-74D96A195914}" srcOrd="1" destOrd="0" parTransId="{A9B6824D-1934-2B4A-B4C9-91639BDF91C2}" sibTransId="{CCCA49D0-C75B-0B44-99DD-B77FA2E22192}"/>
    <dgm:cxn modelId="{5A7D92F0-56A4-CC41-A06E-8CCC7400133F}" srcId="{E5B5F6E2-C01B-CD44-8DF3-993809A1719C}" destId="{2F238910-D204-B74B-8890-D328BF51002A}" srcOrd="5" destOrd="0" parTransId="{EBD7D0E5-3E0A-F14D-BD24-C71C35375096}" sibTransId="{7F91355D-3B1D-F647-ACC7-7C5FD52099BE}"/>
    <dgm:cxn modelId="{CFE06A25-9E60-A244-A647-84C54ACE6C41}" srcId="{BF98000C-7E9F-0845-8F9B-A7C01F0B621D}" destId="{CB6A857F-14AB-F448-8256-49084C1DE4EB}" srcOrd="1" destOrd="0" parTransId="{D0C7603D-4BDC-8B4B-B87C-AD9F0F274E75}" sibTransId="{076E57EF-BCA7-484D-B91B-EEFFE7DBF886}"/>
    <dgm:cxn modelId="{6876A1FA-14CE-B047-A7E9-9A0C8E02A022}" type="presOf" srcId="{75EB2F7D-4CF6-6C44-86E0-92D4CD7F680B}" destId="{8DD021DA-2CFF-9B4C-AB56-B5037EA71274}" srcOrd="0" destOrd="0" presId="urn:microsoft.com/office/officeart/2005/8/layout/orgChart1"/>
    <dgm:cxn modelId="{E8353225-E85E-5D42-BEC4-D71361D516B5}" type="presOf" srcId="{CB6A857F-14AB-F448-8256-49084C1DE4EB}" destId="{24A08129-5DEB-A542-85AB-725A1F36C071}" srcOrd="1" destOrd="0" presId="urn:microsoft.com/office/officeart/2005/8/layout/orgChart1"/>
    <dgm:cxn modelId="{037988BD-F92F-A24E-9B84-C71A280465C6}" type="presOf" srcId="{D80385F8-627A-024A-BD85-0223D6F60846}" destId="{FB7187C5-C7FB-6548-B6D8-4FF89A7C57F5}" srcOrd="1" destOrd="0" presId="urn:microsoft.com/office/officeart/2005/8/layout/orgChart1"/>
    <dgm:cxn modelId="{3F3A5674-9FB7-D346-8649-80AB64AC5A20}" type="presOf" srcId="{1A9DFE4A-4C46-924F-AA47-CD3A20F201A5}" destId="{76FABA2E-0635-214A-802B-21CDA52E4077}" srcOrd="1" destOrd="0" presId="urn:microsoft.com/office/officeart/2005/8/layout/orgChart1"/>
    <dgm:cxn modelId="{BF02F93A-9321-0F42-8A27-689331563D5A}" type="presOf" srcId="{D80385F8-627A-024A-BD85-0223D6F60846}" destId="{7A5216E3-6B29-9943-BB8D-A1AA39746634}" srcOrd="0" destOrd="0" presId="urn:microsoft.com/office/officeart/2005/8/layout/orgChart1"/>
    <dgm:cxn modelId="{40A8C342-44DC-C144-9363-B61D4B1EA12F}" type="presOf" srcId="{D9085812-A47B-EC49-ABCA-2A09A081E59F}" destId="{B88D6755-1403-914F-BFEB-B7E09217A9F2}" srcOrd="0" destOrd="0" presId="urn:microsoft.com/office/officeart/2005/8/layout/orgChart1"/>
    <dgm:cxn modelId="{EAD8118F-AAE3-7F48-A029-0F217C24D6F5}" type="presOf" srcId="{8C8ED39A-491B-ED4C-8439-4662344F3BE7}" destId="{CC42C75A-B8B3-754A-BD24-E2C9296CB1C7}" srcOrd="0" destOrd="0" presId="urn:microsoft.com/office/officeart/2005/8/layout/orgChart1"/>
    <dgm:cxn modelId="{A3C4017F-D0FF-8248-A73D-224B022BBC8D}" type="presOf" srcId="{75EB2F7D-4CF6-6C44-86E0-92D4CD7F680B}" destId="{06913C3D-5CDC-DF4B-92B6-308B37FB7B91}" srcOrd="1" destOrd="0" presId="urn:microsoft.com/office/officeart/2005/8/layout/orgChart1"/>
    <dgm:cxn modelId="{4462A040-E286-634A-85CB-9C66A2E3DD2B}" type="presOf" srcId="{D0C7603D-4BDC-8B4B-B87C-AD9F0F274E75}" destId="{CD568BA1-2F2D-D84E-AC0D-60066FCC3054}" srcOrd="0" destOrd="0" presId="urn:microsoft.com/office/officeart/2005/8/layout/orgChart1"/>
    <dgm:cxn modelId="{C18071E1-128E-B64F-8AD3-135ECB4D7730}" type="presOf" srcId="{D38FE70F-2EF0-A243-A35D-AA3E27994615}" destId="{4AAA8FF3-FBA5-AA48-851D-5D7D3C38592E}" srcOrd="0" destOrd="0" presId="urn:microsoft.com/office/officeart/2005/8/layout/orgChart1"/>
    <dgm:cxn modelId="{37A41E54-A980-9B46-B61F-806CF2C1F73E}" type="presOf" srcId="{48D8B9CF-46BE-F04B-9CEF-CCB33309D4FE}" destId="{7BFCA76A-2A56-0B4F-8266-F39E09E0398D}" srcOrd="0" destOrd="0" presId="urn:microsoft.com/office/officeart/2005/8/layout/orgChart1"/>
    <dgm:cxn modelId="{47A29CA4-719B-D14F-8E55-B6EAA66F8728}" type="presOf" srcId="{6ABEF35A-1726-A54D-B592-029A94826899}" destId="{AE0A73F3-0DD1-E849-84CC-F48D1EEA9A28}" srcOrd="0" destOrd="0" presId="urn:microsoft.com/office/officeart/2005/8/layout/orgChart1"/>
    <dgm:cxn modelId="{6C47003F-2CFE-214D-A3C7-3CE632560D67}" srcId="{BF98000C-7E9F-0845-8F9B-A7C01F0B621D}" destId="{CB5ADC17-4DD5-B449-8CDC-1391275FAE0D}" srcOrd="5" destOrd="0" parTransId="{6ABEF35A-1726-A54D-B592-029A94826899}" sibTransId="{D09467CA-50DB-374D-9DD7-0AB2892AAF3A}"/>
    <dgm:cxn modelId="{281D8FD1-A773-7447-8AE2-7CAB5A353E54}" srcId="{54E163D2-4F42-C746-8A6D-38E2E90AE283}" destId="{D38FE70F-2EF0-A243-A35D-AA3E27994615}" srcOrd="6" destOrd="0" parTransId="{DBBD4CB9-6DB2-774B-BAF1-648711D925C2}" sibTransId="{B0FCC0F1-B5A7-0B4F-BAC8-9EC2B3364F63}"/>
    <dgm:cxn modelId="{E6B4BC49-704F-F24D-9F74-7044BF3422EC}" type="presOf" srcId="{CB5ADC17-4DD5-B449-8CDC-1391275FAE0D}" destId="{FA86E0A6-1CCC-784C-9407-847DEE2C0C16}" srcOrd="0" destOrd="0" presId="urn:microsoft.com/office/officeart/2005/8/layout/orgChart1"/>
    <dgm:cxn modelId="{CDD7F5CC-FD5E-4540-800E-4D0B38B837CE}" srcId="{3D259428-5B13-D340-8D93-85F2CCF947BE}" destId="{A19F292F-3092-6648-9729-7697EED11324}" srcOrd="3" destOrd="0" parTransId="{709C3046-62AC-F245-A164-EF9031AEF545}" sibTransId="{8F8BD77C-A5C5-D440-84CE-564387F99849}"/>
    <dgm:cxn modelId="{559B7707-940F-2342-877E-7ED52266C919}" type="presOf" srcId="{20A3A977-DF3C-4A46-93B2-3D462CD31848}" destId="{3737D98E-D219-964C-A285-A83B0CDF4AFC}" srcOrd="0" destOrd="0" presId="urn:microsoft.com/office/officeart/2005/8/layout/orgChart1"/>
    <dgm:cxn modelId="{5D4DF979-BFBD-0C4A-9C08-8BEF198D82E6}" srcId="{48D8B9CF-46BE-F04B-9CEF-CCB33309D4FE}" destId="{358801EE-7B61-2E4F-AAFE-109632DAE4E6}" srcOrd="0" destOrd="0" parTransId="{E460B638-ADE5-4B4B-AAD0-4529BF1DC1CE}" sibTransId="{36E2E0FA-2F73-754C-967A-CF2790E6B557}"/>
    <dgm:cxn modelId="{1E6C86E2-BDCA-554D-BE2C-CF41E3C75539}" type="presOf" srcId="{3D259428-5B13-D340-8D93-85F2CCF947BE}" destId="{B5FDBF9A-0513-0E44-8ED3-99FC1284BF99}" srcOrd="0" destOrd="0" presId="urn:microsoft.com/office/officeart/2005/8/layout/orgChart1"/>
    <dgm:cxn modelId="{B1738477-16A6-1540-9686-903D05572540}" type="presOf" srcId="{8A1557A5-911F-ED46-8901-18F565BB98CF}" destId="{61A80D96-029B-1746-9AC0-F3222BCA2A99}" srcOrd="1" destOrd="0" presId="urn:microsoft.com/office/officeart/2005/8/layout/orgChart1"/>
    <dgm:cxn modelId="{7602CBE8-7389-6443-97EF-A98289F8E3C0}" type="presOf" srcId="{14CFF1B6-32B6-EE41-BC75-696714F85E5E}" destId="{7EB15E7A-852B-5D4A-9D78-2515E0F182FC}" srcOrd="0" destOrd="0" presId="urn:microsoft.com/office/officeart/2005/8/layout/orgChart1"/>
    <dgm:cxn modelId="{4C86B1E7-ED90-5C41-9D15-F58BC7F951FD}" type="presOf" srcId="{CB5ADC17-4DD5-B449-8CDC-1391275FAE0D}" destId="{17F59824-D814-C840-9044-15ADA5667133}" srcOrd="1" destOrd="0" presId="urn:microsoft.com/office/officeart/2005/8/layout/orgChart1"/>
    <dgm:cxn modelId="{0DD6AE5B-67C0-0647-8B62-F9F0A3370C5E}" type="presOf" srcId="{2F238910-D204-B74B-8890-D328BF51002A}" destId="{27AFA6C8-2488-404A-8DBD-D6F7D366A5AA}" srcOrd="1" destOrd="0" presId="urn:microsoft.com/office/officeart/2005/8/layout/orgChart1"/>
    <dgm:cxn modelId="{3117744F-C11D-3C4E-BF82-BC9A72A3C46B}" type="presOf" srcId="{358801EE-7B61-2E4F-AAFE-109632DAE4E6}" destId="{06C3FA02-3E9D-0A43-A968-CDB8CC52FC8F}" srcOrd="1" destOrd="0" presId="urn:microsoft.com/office/officeart/2005/8/layout/orgChart1"/>
    <dgm:cxn modelId="{FD2EAD43-E6E0-754A-AA8C-3A5762553A41}" srcId="{3D259428-5B13-D340-8D93-85F2CCF947BE}" destId="{C2ABAC4F-FFAC-C748-AA5B-C784D08978B5}" srcOrd="2" destOrd="0" parTransId="{5A738602-1587-CC47-9AF3-DFE6E96B87CC}" sibTransId="{FC23161D-B222-784E-85D5-51D3DDCCF878}"/>
    <dgm:cxn modelId="{191181F0-7293-064A-BF13-A9EED24F250D}" srcId="{3D259428-5B13-D340-8D93-85F2CCF947BE}" destId="{D80385F8-627A-024A-BD85-0223D6F60846}" srcOrd="5" destOrd="0" parTransId="{FBBA433B-82A0-AC45-94D0-12AAC0EE5094}" sibTransId="{41CEA9CC-0848-B548-BAC6-31BBB3730CFD}"/>
    <dgm:cxn modelId="{CD58977F-9887-6443-9A24-00C0AAAC6E47}" type="presOf" srcId="{BF98000C-7E9F-0845-8F9B-A7C01F0B621D}" destId="{1D60FE9D-1259-D849-B61F-5F763088475F}" srcOrd="1" destOrd="0" presId="urn:microsoft.com/office/officeart/2005/8/layout/orgChart1"/>
    <dgm:cxn modelId="{A5624E49-5B29-B84E-9780-7B19B90B34A1}" type="presOf" srcId="{E277FA6C-12A5-854F-A18A-C401FB170C24}" destId="{D86ED5FF-145A-F348-A142-AC2B3385A441}" srcOrd="0" destOrd="0" presId="urn:microsoft.com/office/officeart/2005/8/layout/orgChart1"/>
    <dgm:cxn modelId="{5E9DAD31-D03B-5B49-9DDE-D1819CA610B2}" type="presOf" srcId="{C40E048F-7C7C-D648-98D9-D7200AB91C53}" destId="{5E00C4CA-6DB1-AA40-BE23-E57F29F270F6}" srcOrd="1" destOrd="0" presId="urn:microsoft.com/office/officeart/2005/8/layout/orgChart1"/>
    <dgm:cxn modelId="{2EA454A9-9D04-0645-8B59-7DA5F53E745A}" type="presOf" srcId="{DBBD4CB9-6DB2-774B-BAF1-648711D925C2}" destId="{516F2F6A-1872-4247-A401-698469EC1385}" srcOrd="0" destOrd="0" presId="urn:microsoft.com/office/officeart/2005/8/layout/orgChart1"/>
    <dgm:cxn modelId="{7E2178F1-C9E4-2E4C-B92F-8E570D5C46A7}" type="presOf" srcId="{B2AB6F11-C0E1-F340-9001-304C8BB99810}" destId="{2B7FAEE5-65C4-214B-A23D-19DFFD7BF180}" srcOrd="0" destOrd="0" presId="urn:microsoft.com/office/officeart/2005/8/layout/orgChart1"/>
    <dgm:cxn modelId="{B2D3DD06-2306-5448-89CF-C36E5CD9AAAA}" type="presOf" srcId="{E5B5F6E2-C01B-CD44-8DF3-993809A1719C}" destId="{A5035CC7-1BF2-2249-A443-7EEF7879A96E}" srcOrd="0" destOrd="0" presId="urn:microsoft.com/office/officeart/2005/8/layout/orgChart1"/>
    <dgm:cxn modelId="{D412090C-1D04-1743-A1E8-B8E7F16F2A3D}" type="presOf" srcId="{E41B0C61-9E74-3D4F-B040-280BB5479A96}" destId="{7BD51E59-D929-7C42-8498-52313BAAFC21}" srcOrd="1" destOrd="0" presId="urn:microsoft.com/office/officeart/2005/8/layout/orgChart1"/>
    <dgm:cxn modelId="{D3E574FE-DA51-6245-A49F-227627B6AFA0}" srcId="{BF98000C-7E9F-0845-8F9B-A7C01F0B621D}" destId="{1CBE66B2-0CC8-964C-8642-32824BA77808}" srcOrd="0" destOrd="0" parTransId="{921B6DF6-C6A6-2948-AB3C-C3B7BEEB75A7}" sibTransId="{F71B13AC-AFCC-374E-B6C6-AF159372E628}"/>
    <dgm:cxn modelId="{D00B5434-4EDF-304A-91B4-BB62F9D3121D}" type="presOf" srcId="{C00F9960-DFFD-4F42-8416-F1CDAB3C78ED}" destId="{A8511DEB-A7C8-DA4D-BF48-94820D8EDFBF}" srcOrd="1" destOrd="0" presId="urn:microsoft.com/office/officeart/2005/8/layout/orgChart1"/>
    <dgm:cxn modelId="{0B5837E0-F70D-F84E-8037-82AA021743E5}" type="presOf" srcId="{C40E048F-7C7C-D648-98D9-D7200AB91C53}" destId="{9CDFF6CC-7386-CD4C-8E56-8EF744ADFAD6}" srcOrd="0" destOrd="0" presId="urn:microsoft.com/office/officeart/2005/8/layout/orgChart1"/>
    <dgm:cxn modelId="{AB5492B6-7C81-BE49-B690-D1DA66B4467B}" type="presOf" srcId="{B180D189-4535-644D-AB8A-E203BE682949}" destId="{271FCBF2-F4E3-B84D-B915-B97A056B00D4}" srcOrd="1" destOrd="0" presId="urn:microsoft.com/office/officeart/2005/8/layout/orgChart1"/>
    <dgm:cxn modelId="{BDFC17AC-8879-2B48-B9FE-D561BC357F72}" srcId="{E5B5F6E2-C01B-CD44-8DF3-993809A1719C}" destId="{E11AAF0C-32D5-7041-8329-E1F7F6935724}" srcOrd="4" destOrd="0" parTransId="{36EB8367-2AE3-7B4E-80E5-1E9D841DA91F}" sibTransId="{9CE84E1D-3CD0-404D-89D8-3C9989D8419A}"/>
    <dgm:cxn modelId="{9F7CBA26-1D7C-5A40-8FEB-9942EBD05BC5}" type="presOf" srcId="{05DA2E69-E655-AC4C-80C6-6F5A76BA4FD6}" destId="{FD78B435-236E-5E45-A37E-9F45156128CD}" srcOrd="0" destOrd="0" presId="urn:microsoft.com/office/officeart/2005/8/layout/orgChart1"/>
    <dgm:cxn modelId="{56AD0719-D7AC-964F-8ABA-CDC2D0C32FC6}" type="presOf" srcId="{D29E5F7B-CE61-3C4C-8407-B66627DF6608}" destId="{5D39DE79-97F1-D34F-88A8-679740297B60}" srcOrd="1" destOrd="0" presId="urn:microsoft.com/office/officeart/2005/8/layout/orgChart1"/>
    <dgm:cxn modelId="{A983E7A8-0A96-7B42-AC5B-562064B0D9D8}" type="presOf" srcId="{B180D189-4535-644D-AB8A-E203BE682949}" destId="{1C021092-015A-6648-847A-34EFB8F4066A}" srcOrd="0" destOrd="0" presId="urn:microsoft.com/office/officeart/2005/8/layout/orgChart1"/>
    <dgm:cxn modelId="{8A743B86-4118-8448-94DE-1CE4D29F2C2E}" type="presOf" srcId="{5A738602-1587-CC47-9AF3-DFE6E96B87CC}" destId="{679C6C87-53C3-2341-AB21-8E1B752A9C36}" srcOrd="0" destOrd="0" presId="urn:microsoft.com/office/officeart/2005/8/layout/orgChart1"/>
    <dgm:cxn modelId="{3BA736C2-9D22-824A-813B-46C38A174EB8}" type="presOf" srcId="{921B6DF6-C6A6-2948-AB3C-C3B7BEEB75A7}" destId="{B0C3B5E5-4623-4443-8B94-530EE048E85C}" srcOrd="0" destOrd="0" presId="urn:microsoft.com/office/officeart/2005/8/layout/orgChart1"/>
    <dgm:cxn modelId="{0A666ACC-3241-EC4B-A8A0-798419A2FBD6}" type="presOf" srcId="{4A9374E8-2402-9340-94BE-3383C9F1B70F}" destId="{7B0A2EA2-9F2F-504A-8E9F-2DEB3E747B38}" srcOrd="0" destOrd="0" presId="urn:microsoft.com/office/officeart/2005/8/layout/orgChart1"/>
    <dgm:cxn modelId="{F4DDA37D-229B-0441-A21D-542E7A9D9B96}" type="presOf" srcId="{A9B6824D-1934-2B4A-B4C9-91639BDF91C2}" destId="{64D3A253-2849-AE4E-93D6-0173D52CEDC0}" srcOrd="0" destOrd="0" presId="urn:microsoft.com/office/officeart/2005/8/layout/orgChart1"/>
    <dgm:cxn modelId="{BAB42E6F-3A12-A14A-9C26-08524D32C6C9}" type="presOf" srcId="{B56AADB4-A8A5-F346-A509-60E08E2FE614}" destId="{60E4A98C-ADD9-3942-B89B-D234D695AF3C}" srcOrd="0" destOrd="0" presId="urn:microsoft.com/office/officeart/2005/8/layout/orgChart1"/>
    <dgm:cxn modelId="{8D239B18-E2F7-A741-9AE9-02B465D4A059}" type="presOf" srcId="{71A3F414-EBF4-3043-8C36-EC15B03C48E4}" destId="{2C451919-C17D-2844-8B10-B6270C01B3D3}" srcOrd="0" destOrd="0" presId="urn:microsoft.com/office/officeart/2005/8/layout/orgChart1"/>
    <dgm:cxn modelId="{5D3A714B-8213-7E41-8F83-441708F3B2BD}" type="presOf" srcId="{D38FE70F-2EF0-A243-A35D-AA3E27994615}" destId="{1DFEE99C-B9ED-F445-8FAD-352B1F87751F}" srcOrd="1" destOrd="0" presId="urn:microsoft.com/office/officeart/2005/8/layout/orgChart1"/>
    <dgm:cxn modelId="{4B4D97DD-28C6-A346-A068-72BF3F04FE38}" type="presOf" srcId="{3D259428-5B13-D340-8D93-85F2CCF947BE}" destId="{E23B44FC-846C-B64A-BBF8-EDE3F0627CE9}" srcOrd="1" destOrd="0" presId="urn:microsoft.com/office/officeart/2005/8/layout/orgChart1"/>
    <dgm:cxn modelId="{54A9641F-F3F7-834B-ACC1-9FBB91646ACC}" srcId="{BF98000C-7E9F-0845-8F9B-A7C01F0B621D}" destId="{FAA263AE-5EC3-4B4F-9647-9E3480390569}" srcOrd="3" destOrd="0" parTransId="{14CFF1B6-32B6-EE41-BC75-696714F85E5E}" sibTransId="{1AAA0299-5B08-9F42-B871-E9E5C26E3C3E}"/>
    <dgm:cxn modelId="{3C121521-35E9-D048-A577-B66C5B986B5E}" type="presOf" srcId="{358801EE-7B61-2E4F-AAFE-109632DAE4E6}" destId="{35A6A049-678F-FC4E-BA3D-4F0BFE196D6B}" srcOrd="0" destOrd="0" presId="urn:microsoft.com/office/officeart/2005/8/layout/orgChart1"/>
    <dgm:cxn modelId="{F7F42C4F-14B0-9140-9AFE-934953F41D4C}" type="presOf" srcId="{8B3DC0BF-80B0-C04D-B3B5-F9BEE8208C36}" destId="{90F8C761-3575-2149-A89B-360FD0BFC99F}" srcOrd="0" destOrd="0" presId="urn:microsoft.com/office/officeart/2005/8/layout/orgChart1"/>
    <dgm:cxn modelId="{3D486BCE-D415-D044-BBB7-7100B7C4D5F9}" srcId="{E5B5F6E2-C01B-CD44-8DF3-993809A1719C}" destId="{75EB2F7D-4CF6-6C44-86E0-92D4CD7F680B}" srcOrd="2" destOrd="0" parTransId="{2E83F00D-DD62-194D-A279-795339826D35}" sibTransId="{F688EF6D-9C48-7F4A-B2B0-986AB1E1F275}"/>
    <dgm:cxn modelId="{33138AAF-7CB6-724A-80C7-58B67E0F868F}" type="presOf" srcId="{E11AAF0C-32D5-7041-8329-E1F7F6935724}" destId="{9E1611C2-A04B-FF45-810B-2A1F2C9231AD}" srcOrd="1" destOrd="0" presId="urn:microsoft.com/office/officeart/2005/8/layout/orgChart1"/>
    <dgm:cxn modelId="{737F2E0C-9CDE-344C-9926-7D947DFF81E8}" type="presOf" srcId="{1C3BD312-786C-C74C-B518-E51D387F0386}" destId="{E39F5CA2-298D-3C42-8984-B078DB77F054}" srcOrd="0" destOrd="0" presId="urn:microsoft.com/office/officeart/2005/8/layout/orgChart1"/>
    <dgm:cxn modelId="{28F2F38C-005D-3B4C-B6C9-0104A6E18AD2}" type="presOf" srcId="{EBD7D0E5-3E0A-F14D-BD24-C71C35375096}" destId="{F45C2BEF-0734-EA46-9F88-0FB60F8ED5BF}" srcOrd="0" destOrd="0" presId="urn:microsoft.com/office/officeart/2005/8/layout/orgChart1"/>
    <dgm:cxn modelId="{E9B1EBFE-B7EB-5446-99F2-3B103C3EB0C1}" type="presOf" srcId="{672545DC-28A3-B243-ACD5-EFA85C79558C}" destId="{B4660624-66B6-2042-B211-CF58A972B378}" srcOrd="0" destOrd="0" presId="urn:microsoft.com/office/officeart/2005/8/layout/orgChart1"/>
    <dgm:cxn modelId="{13EE1D22-9544-1F4A-9F49-A408CCE6F871}" type="presOf" srcId="{5E4458EF-A02C-344E-8F44-8FF903328DF0}" destId="{5D8A5C01-FB31-1643-BD42-B729EDD7F88E}" srcOrd="1" destOrd="0" presId="urn:microsoft.com/office/officeart/2005/8/layout/orgChart1"/>
    <dgm:cxn modelId="{1B39D61D-767B-AA43-8484-72BEAB864719}" type="presOf" srcId="{A19F292F-3092-6648-9729-7697EED11324}" destId="{B15D459A-F4EA-4042-BA2C-D8F6A26A8FFD}" srcOrd="0" destOrd="0" presId="urn:microsoft.com/office/officeart/2005/8/layout/orgChart1"/>
    <dgm:cxn modelId="{D4F9FA4F-C5C2-A04D-B1DC-757215751DB1}" srcId="{358801EE-7B61-2E4F-AAFE-109632DAE4E6}" destId="{54E163D2-4F42-C746-8A6D-38E2E90AE283}" srcOrd="0" destOrd="0" parTransId="{D9085812-A47B-EC49-ABCA-2A09A081E59F}" sibTransId="{A2E57B6A-CD08-1242-A0B0-630DE5F82101}"/>
    <dgm:cxn modelId="{27726BFC-6FC8-4843-A779-251A0CA72A89}" srcId="{54E163D2-4F42-C746-8A6D-38E2E90AE283}" destId="{E41B0C61-9E74-3D4F-B040-280BB5479A96}" srcOrd="0" destOrd="0" parTransId="{2FFF8005-0EAA-2D4A-B2B6-CAD896A51176}" sibTransId="{F9312BEA-D873-5043-BDA9-CE44710671AD}"/>
    <dgm:cxn modelId="{31600319-5344-B543-9D7F-A05A387CAF78}" type="presOf" srcId="{C2ABAC4F-FFAC-C748-AA5B-C784D08978B5}" destId="{EDD521F3-92D5-BF4B-80EB-52EE0E849C6D}" srcOrd="1" destOrd="0" presId="urn:microsoft.com/office/officeart/2005/8/layout/orgChart1"/>
    <dgm:cxn modelId="{9DD03E8D-FEC1-474A-872A-005E0BCC4451}" srcId="{54E163D2-4F42-C746-8A6D-38E2E90AE283}" destId="{C40E048F-7C7C-D648-98D9-D7200AB91C53}" srcOrd="5" destOrd="0" parTransId="{24EED0B1-20EE-6C4F-BD99-91D2B172280D}" sibTransId="{A6EE287E-A785-F54C-AD87-FC23D606468B}"/>
    <dgm:cxn modelId="{63F696BB-EB94-984B-B50F-DABEFCCE2865}" type="presOf" srcId="{B5F222B9-30BA-A14E-8230-9D374F0328F6}" destId="{01347793-D2D5-B24E-83FA-D52632C704EC}" srcOrd="1" destOrd="0" presId="urn:microsoft.com/office/officeart/2005/8/layout/orgChart1"/>
    <dgm:cxn modelId="{4F98DFF1-13FB-B343-93A8-0E335A70CC40}" type="presOf" srcId="{5A296837-65B7-AD48-80A5-786201AE7257}" destId="{3C0EEE4A-D809-BF48-BF51-89C0821392B6}" srcOrd="0" destOrd="0" presId="urn:microsoft.com/office/officeart/2005/8/layout/orgChart1"/>
    <dgm:cxn modelId="{5C439C8D-5A3C-D048-9816-AB747F4C6DC1}" type="presOf" srcId="{BF98000C-7E9F-0845-8F9B-A7C01F0B621D}" destId="{AEF49764-E513-2E42-A817-B662E3E5DCD1}" srcOrd="0" destOrd="0" presId="urn:microsoft.com/office/officeart/2005/8/layout/orgChart1"/>
    <dgm:cxn modelId="{CEB644A5-B1BC-824E-AB7C-628B0BE6A598}" type="presOf" srcId="{FAA263AE-5EC3-4B4F-9647-9E3480390569}" destId="{556EE555-31F9-D74B-B045-A314522A4475}" srcOrd="0" destOrd="0" presId="urn:microsoft.com/office/officeart/2005/8/layout/orgChart1"/>
    <dgm:cxn modelId="{36E48A48-E907-3745-8ACF-55894E41509B}" srcId="{3D259428-5B13-D340-8D93-85F2CCF947BE}" destId="{8C8ED39A-491B-ED4C-8439-4662344F3BE7}" srcOrd="0" destOrd="0" parTransId="{EF2C99B0-55C1-EF44-AA8D-FB58A8CF3570}" sibTransId="{601420D1-0069-954C-9709-D34288331705}"/>
    <dgm:cxn modelId="{4E886FE6-9CC3-7441-B69D-7D6E56E955F4}" type="presOf" srcId="{222B1D3D-D9F9-1641-8A46-75882C0ABD1F}" destId="{B43531AA-2604-2E4A-ACF2-B60ABFD06D1B}" srcOrd="0" destOrd="0" presId="urn:microsoft.com/office/officeart/2005/8/layout/orgChart1"/>
    <dgm:cxn modelId="{2336D302-573E-9F43-83F8-41CC69E86F81}" type="presOf" srcId="{2F238910-D204-B74B-8890-D328BF51002A}" destId="{381FB15E-4238-0B4E-858C-9D426C04B953}" srcOrd="0" destOrd="0" presId="urn:microsoft.com/office/officeart/2005/8/layout/orgChart1"/>
    <dgm:cxn modelId="{CA121AE8-8B90-404A-8E3C-3A2599F40EB2}" type="presOf" srcId="{36EB8367-2AE3-7B4E-80E5-1E9D841DA91F}" destId="{133FC3A0-4EE4-A147-AD5A-D244A92523EC}" srcOrd="0" destOrd="0" presId="urn:microsoft.com/office/officeart/2005/8/layout/orgChart1"/>
    <dgm:cxn modelId="{B89BA831-C6AB-6644-B295-B80DB68AF7CC}" type="presOf" srcId="{FAA263AE-5EC3-4B4F-9647-9E3480390569}" destId="{2B46410D-44D2-FB46-82E2-0C59DB93EB01}" srcOrd="1" destOrd="0" presId="urn:microsoft.com/office/officeart/2005/8/layout/orgChart1"/>
    <dgm:cxn modelId="{69F1D95D-B581-B14C-AA17-0522D6E98A07}" type="presOf" srcId="{B2AB6F11-C0E1-F340-9001-304C8BB99810}" destId="{0C1A7A9B-3878-084F-A734-0504218FE4DC}" srcOrd="1" destOrd="0" presId="urn:microsoft.com/office/officeart/2005/8/layout/orgChart1"/>
    <dgm:cxn modelId="{B330E768-C7FD-E741-88AC-15580403D25B}" type="presOf" srcId="{1297EF7D-9566-594D-A812-6332F2603DE2}" destId="{8D2E40DA-0DE6-314A-8B24-6E96B7505D73}" srcOrd="0" destOrd="0" presId="urn:microsoft.com/office/officeart/2005/8/layout/orgChart1"/>
    <dgm:cxn modelId="{BE007349-5522-5B47-A3BC-0E4E2C4CB07D}" srcId="{358801EE-7B61-2E4F-AAFE-109632DAE4E6}" destId="{3D259428-5B13-D340-8D93-85F2CCF947BE}" srcOrd="3" destOrd="0" parTransId="{85C806A2-CB98-D642-8292-3F246A5271FC}" sibTransId="{15F3B38C-3652-DF4A-8BDE-AA4A5DAA1C78}"/>
    <dgm:cxn modelId="{E98B092F-C838-6542-9543-FC479412E633}" type="presOf" srcId="{71A3F414-EBF4-3043-8C36-EC15B03C48E4}" destId="{81309C9E-EF9A-5649-A717-F56EE4F9814F}" srcOrd="1" destOrd="0" presId="urn:microsoft.com/office/officeart/2005/8/layout/orgChart1"/>
    <dgm:cxn modelId="{67AD19E7-8BFB-6D4A-85F4-BCF75187461F}" type="presOf" srcId="{1A9DFE4A-4C46-924F-AA47-CD3A20F201A5}" destId="{209B964A-C68F-CC49-93CE-43A6FB6F57EA}" srcOrd="0" destOrd="0" presId="urn:microsoft.com/office/officeart/2005/8/layout/orgChart1"/>
    <dgm:cxn modelId="{9CA74FD0-95CA-3D46-97CB-7742EC9507A6}" srcId="{E5B5F6E2-C01B-CD44-8DF3-993809A1719C}" destId="{672545DC-28A3-B243-ACD5-EFA85C79558C}" srcOrd="0" destOrd="0" parTransId="{4A9374E8-2402-9340-94BE-3383C9F1B70F}" sibTransId="{948FEB5B-F0D8-5942-B06C-A6B586A97CB5}"/>
    <dgm:cxn modelId="{E6A70729-EA98-2248-90EE-10C5E6F22171}" type="presOf" srcId="{A19F292F-3092-6648-9729-7697EED11324}" destId="{5BFB3505-8026-BF42-B0DE-6EFB7AD43654}" srcOrd="1" destOrd="0" presId="urn:microsoft.com/office/officeart/2005/8/layout/orgChart1"/>
    <dgm:cxn modelId="{7A164327-A277-0C4C-B16C-E4CCD6325494}" type="presOf" srcId="{E4C14F1A-E5DF-704B-86D4-F92998D3CC89}" destId="{B0C6E27F-DBC4-6D42-9E0B-5B076FA7D3E8}" srcOrd="0" destOrd="0" presId="urn:microsoft.com/office/officeart/2005/8/layout/orgChart1"/>
    <dgm:cxn modelId="{C0A03717-D529-C142-BC36-2767E58C4A46}" srcId="{BF98000C-7E9F-0845-8F9B-A7C01F0B621D}" destId="{8A1557A5-911F-ED46-8901-18F565BB98CF}" srcOrd="4" destOrd="0" parTransId="{B56AADB4-A8A5-F346-A509-60E08E2FE614}" sibTransId="{D1FF14DC-A790-9044-B8C7-3AA8663D90A7}"/>
    <dgm:cxn modelId="{C583DAA5-0279-694F-BFBF-4A9FA7F476F3}" type="presOf" srcId="{E5B5F6E2-C01B-CD44-8DF3-993809A1719C}" destId="{A13F20BC-443C-E244-AAC6-52D5575913D0}" srcOrd="1" destOrd="0" presId="urn:microsoft.com/office/officeart/2005/8/layout/orgChart1"/>
    <dgm:cxn modelId="{00E2D91F-A23D-1941-8E43-B8E16CB23A06}" type="presOf" srcId="{2E83F00D-DD62-194D-A279-795339826D35}" destId="{3EB8EE59-910D-914C-9665-A761507F9708}" srcOrd="0" destOrd="0" presId="urn:microsoft.com/office/officeart/2005/8/layout/orgChart1"/>
    <dgm:cxn modelId="{FC3A06A4-A8E1-5940-97EE-DD57A03A77AA}" type="presOf" srcId="{C00F9960-DFFD-4F42-8416-F1CDAB3C78ED}" destId="{E608A033-D0A3-194D-B2DD-BD2B74301B14}" srcOrd="0" destOrd="0" presId="urn:microsoft.com/office/officeart/2005/8/layout/orgChart1"/>
    <dgm:cxn modelId="{40FFFD35-237F-DE46-B3A4-3CA6F5723DC1}" type="presOf" srcId="{8C8ED39A-491B-ED4C-8439-4662344F3BE7}" destId="{32556006-2889-0749-A0CF-1D598FB60DCD}" srcOrd="1" destOrd="0" presId="urn:microsoft.com/office/officeart/2005/8/layout/orgChart1"/>
    <dgm:cxn modelId="{89BA305A-3E82-1340-B66B-006D44D02C2F}" type="presOf" srcId="{672545DC-28A3-B243-ACD5-EFA85C79558C}" destId="{B91A4404-01DE-F34B-8BE0-29CCAA323D1E}" srcOrd="1" destOrd="0" presId="urn:microsoft.com/office/officeart/2005/8/layout/orgChart1"/>
    <dgm:cxn modelId="{A592469D-5F7E-4D46-B84C-AC95BE0134FC}" type="presOf" srcId="{CF47ABD9-8D7F-854C-A98A-EECC5F0F9071}" destId="{4341AF47-11AF-6144-BD0A-C324DAC2A4FF}" srcOrd="0" destOrd="0" presId="urn:microsoft.com/office/officeart/2005/8/layout/orgChart1"/>
    <dgm:cxn modelId="{4A3BA260-7214-2F4A-93BE-C5C3D2163119}" type="presOf" srcId="{64853F5D-9D66-9C40-B7F9-74D96A195914}" destId="{B840C11D-EA2B-7F4C-8FD9-9D88E8AF6324}" srcOrd="0" destOrd="0" presId="urn:microsoft.com/office/officeart/2005/8/layout/orgChart1"/>
    <dgm:cxn modelId="{5E0D9126-C1D6-8946-95A4-665AC49DE211}" type="presParOf" srcId="{7BFCA76A-2A56-0B4F-8266-F39E09E0398D}" destId="{0C2F0255-CF78-204D-98C0-5E0B57F62BFA}" srcOrd="0" destOrd="0" presId="urn:microsoft.com/office/officeart/2005/8/layout/orgChart1"/>
    <dgm:cxn modelId="{48B37D50-BD0C-254F-873C-5F9B24D01D70}" type="presParOf" srcId="{0C2F0255-CF78-204D-98C0-5E0B57F62BFA}" destId="{5831BAFA-0DF5-7746-87FE-BF5816B09DE2}" srcOrd="0" destOrd="0" presId="urn:microsoft.com/office/officeart/2005/8/layout/orgChart1"/>
    <dgm:cxn modelId="{EFEFA966-A4E1-134E-B007-24D76C81AE0D}" type="presParOf" srcId="{5831BAFA-0DF5-7746-87FE-BF5816B09DE2}" destId="{35A6A049-678F-FC4E-BA3D-4F0BFE196D6B}" srcOrd="0" destOrd="0" presId="urn:microsoft.com/office/officeart/2005/8/layout/orgChart1"/>
    <dgm:cxn modelId="{C810E41B-355F-9A4C-8D74-65DB58F21AFE}" type="presParOf" srcId="{5831BAFA-0DF5-7746-87FE-BF5816B09DE2}" destId="{06C3FA02-3E9D-0A43-A968-CDB8CC52FC8F}" srcOrd="1" destOrd="0" presId="urn:microsoft.com/office/officeart/2005/8/layout/orgChart1"/>
    <dgm:cxn modelId="{AC42D041-82BE-0A48-91B7-3A12A0A08ED5}" type="presParOf" srcId="{0C2F0255-CF78-204D-98C0-5E0B57F62BFA}" destId="{3C968D90-2FA8-7048-87E8-EA28D9630EE0}" srcOrd="1" destOrd="0" presId="urn:microsoft.com/office/officeart/2005/8/layout/orgChart1"/>
    <dgm:cxn modelId="{44A63B3A-E9A9-BE4C-8194-37B25B6FC2F3}" type="presParOf" srcId="{3C968D90-2FA8-7048-87E8-EA28D9630EE0}" destId="{B88D6755-1403-914F-BFEB-B7E09217A9F2}" srcOrd="0" destOrd="0" presId="urn:microsoft.com/office/officeart/2005/8/layout/orgChart1"/>
    <dgm:cxn modelId="{98E0CC3D-EB88-E843-ABB8-FB3C2E1FB522}" type="presParOf" srcId="{3C968D90-2FA8-7048-87E8-EA28D9630EE0}" destId="{65309560-CC87-3447-9EC6-0620DEBB886E}" srcOrd="1" destOrd="0" presId="urn:microsoft.com/office/officeart/2005/8/layout/orgChart1"/>
    <dgm:cxn modelId="{3800FA04-92B0-2442-8B94-7662FEED490D}" type="presParOf" srcId="{65309560-CC87-3447-9EC6-0620DEBB886E}" destId="{13A1BB04-C584-124E-9E87-05804BD8D29A}" srcOrd="0" destOrd="0" presId="urn:microsoft.com/office/officeart/2005/8/layout/orgChart1"/>
    <dgm:cxn modelId="{CC58C2E2-8E95-894D-8C89-C19DB6961430}" type="presParOf" srcId="{13A1BB04-C584-124E-9E87-05804BD8D29A}" destId="{0248D816-9B3E-8646-8DFB-03B80CE193C6}" srcOrd="0" destOrd="0" presId="urn:microsoft.com/office/officeart/2005/8/layout/orgChart1"/>
    <dgm:cxn modelId="{46B796B8-CA27-1542-AC4C-F638A09623E1}" type="presParOf" srcId="{13A1BB04-C584-124E-9E87-05804BD8D29A}" destId="{BFCFBBBB-E036-B049-8FF3-F59F744895BA}" srcOrd="1" destOrd="0" presId="urn:microsoft.com/office/officeart/2005/8/layout/orgChart1"/>
    <dgm:cxn modelId="{93DE4849-5835-5240-B053-2A923547814B}" type="presParOf" srcId="{65309560-CC87-3447-9EC6-0620DEBB886E}" destId="{FAE69516-FD0E-F04E-8805-21B60F843865}" srcOrd="1" destOrd="0" presId="urn:microsoft.com/office/officeart/2005/8/layout/orgChart1"/>
    <dgm:cxn modelId="{20731E50-E665-594E-A15A-36B1E9C24499}" type="presParOf" srcId="{FAE69516-FD0E-F04E-8805-21B60F843865}" destId="{B9BBE404-3918-5D43-852B-8E68DDDEF261}" srcOrd="0" destOrd="0" presId="urn:microsoft.com/office/officeart/2005/8/layout/orgChart1"/>
    <dgm:cxn modelId="{00C8C592-04CA-D04C-9B49-BAFF8FFACB72}" type="presParOf" srcId="{FAE69516-FD0E-F04E-8805-21B60F843865}" destId="{B692874F-F032-E44C-99E2-2F23A61DAA99}" srcOrd="1" destOrd="0" presId="urn:microsoft.com/office/officeart/2005/8/layout/orgChart1"/>
    <dgm:cxn modelId="{85CCDE95-31B0-AF4A-82A4-DA39923B1DF2}" type="presParOf" srcId="{B692874F-F032-E44C-99E2-2F23A61DAA99}" destId="{DF21452F-CAB1-2743-857A-EF926154D4FB}" srcOrd="0" destOrd="0" presId="urn:microsoft.com/office/officeart/2005/8/layout/orgChart1"/>
    <dgm:cxn modelId="{64890467-D127-7E44-B16E-09FEA7217D1A}" type="presParOf" srcId="{DF21452F-CAB1-2743-857A-EF926154D4FB}" destId="{2C76BED1-A7CD-7A49-8B01-BB27F9AD6FC7}" srcOrd="0" destOrd="0" presId="urn:microsoft.com/office/officeart/2005/8/layout/orgChart1"/>
    <dgm:cxn modelId="{2B55D78B-DF26-9D44-9DFB-CC2E75B9969D}" type="presParOf" srcId="{DF21452F-CAB1-2743-857A-EF926154D4FB}" destId="{7BD51E59-D929-7C42-8498-52313BAAFC21}" srcOrd="1" destOrd="0" presId="urn:microsoft.com/office/officeart/2005/8/layout/orgChart1"/>
    <dgm:cxn modelId="{CC4B4320-75FA-2D40-B2EC-D485643A39E7}" type="presParOf" srcId="{B692874F-F032-E44C-99E2-2F23A61DAA99}" destId="{591E8F5A-FC1C-E245-8FFA-537A965FB26E}" srcOrd="1" destOrd="0" presId="urn:microsoft.com/office/officeart/2005/8/layout/orgChart1"/>
    <dgm:cxn modelId="{AEC9543D-2FC2-F74C-8157-D40CFDD7ED10}" type="presParOf" srcId="{B692874F-F032-E44C-99E2-2F23A61DAA99}" destId="{921D8744-23C2-EF41-9639-7DD1D34DB4B1}" srcOrd="2" destOrd="0" presId="urn:microsoft.com/office/officeart/2005/8/layout/orgChart1"/>
    <dgm:cxn modelId="{5D6F6523-7BD1-5E42-9CDD-29104DC9F4F2}" type="presParOf" srcId="{FAE69516-FD0E-F04E-8805-21B60F843865}" destId="{B0C6E27F-DBC4-6D42-9E0B-5B076FA7D3E8}" srcOrd="2" destOrd="0" presId="urn:microsoft.com/office/officeart/2005/8/layout/orgChart1"/>
    <dgm:cxn modelId="{74F77DA1-CDBC-4D4D-99B3-5647307B6E66}" type="presParOf" srcId="{FAE69516-FD0E-F04E-8805-21B60F843865}" destId="{B029C826-5182-3F40-9AAE-5560A6C8C700}" srcOrd="3" destOrd="0" presId="urn:microsoft.com/office/officeart/2005/8/layout/orgChart1"/>
    <dgm:cxn modelId="{76630161-2055-3D49-82DB-5AFE31CDF4A9}" type="presParOf" srcId="{B029C826-5182-3F40-9AAE-5560A6C8C700}" destId="{B9D5728F-9A36-5848-98D2-B6572EA11CB6}" srcOrd="0" destOrd="0" presId="urn:microsoft.com/office/officeart/2005/8/layout/orgChart1"/>
    <dgm:cxn modelId="{113C05BD-F96C-3C4F-BBB4-D3D20C458335}" type="presParOf" srcId="{B9D5728F-9A36-5848-98D2-B6572EA11CB6}" destId="{2B7FAEE5-65C4-214B-A23D-19DFFD7BF180}" srcOrd="0" destOrd="0" presId="urn:microsoft.com/office/officeart/2005/8/layout/orgChart1"/>
    <dgm:cxn modelId="{09B0FEF9-4F1B-7B4A-8F96-30424E29EF4F}" type="presParOf" srcId="{B9D5728F-9A36-5848-98D2-B6572EA11CB6}" destId="{0C1A7A9B-3878-084F-A734-0504218FE4DC}" srcOrd="1" destOrd="0" presId="urn:microsoft.com/office/officeart/2005/8/layout/orgChart1"/>
    <dgm:cxn modelId="{9FD65553-BDD4-F74F-9611-93F4EC2F01FE}" type="presParOf" srcId="{B029C826-5182-3F40-9AAE-5560A6C8C700}" destId="{A4F5F396-01B6-6447-9936-9084106A9B1E}" srcOrd="1" destOrd="0" presId="urn:microsoft.com/office/officeart/2005/8/layout/orgChart1"/>
    <dgm:cxn modelId="{6A0CAB29-2D93-0E49-95D9-7A6EB13D5E93}" type="presParOf" srcId="{B029C826-5182-3F40-9AAE-5560A6C8C700}" destId="{4E4C28F5-E37A-AF4F-A520-E52D838C27DB}" srcOrd="2" destOrd="0" presId="urn:microsoft.com/office/officeart/2005/8/layout/orgChart1"/>
    <dgm:cxn modelId="{F81A86AF-B195-E94E-9BEF-07CEE46F1F85}" type="presParOf" srcId="{FAE69516-FD0E-F04E-8805-21B60F843865}" destId="{3737D98E-D219-964C-A285-A83B0CDF4AFC}" srcOrd="4" destOrd="0" presId="urn:microsoft.com/office/officeart/2005/8/layout/orgChart1"/>
    <dgm:cxn modelId="{860E8A9A-75EA-A644-BBA2-B1414F3D1D44}" type="presParOf" srcId="{FAE69516-FD0E-F04E-8805-21B60F843865}" destId="{CF1BF506-B140-A643-8E6D-4C1DCA94D234}" srcOrd="5" destOrd="0" presId="urn:microsoft.com/office/officeart/2005/8/layout/orgChart1"/>
    <dgm:cxn modelId="{88E45A73-E09E-ED4E-AD3E-06A2761B5FF5}" type="presParOf" srcId="{CF1BF506-B140-A643-8E6D-4C1DCA94D234}" destId="{0F0BC509-ABBD-2748-9615-6C3C6BDE2FAC}" srcOrd="0" destOrd="0" presId="urn:microsoft.com/office/officeart/2005/8/layout/orgChart1"/>
    <dgm:cxn modelId="{BCA69CCE-B7E9-5041-9EE6-8D79C05583F2}" type="presParOf" srcId="{0F0BC509-ABBD-2748-9615-6C3C6BDE2FAC}" destId="{E608A033-D0A3-194D-B2DD-BD2B74301B14}" srcOrd="0" destOrd="0" presId="urn:microsoft.com/office/officeart/2005/8/layout/orgChart1"/>
    <dgm:cxn modelId="{6F56830E-DA4A-2743-8552-A0CDAE465FCC}" type="presParOf" srcId="{0F0BC509-ABBD-2748-9615-6C3C6BDE2FAC}" destId="{A8511DEB-A7C8-DA4D-BF48-94820D8EDFBF}" srcOrd="1" destOrd="0" presId="urn:microsoft.com/office/officeart/2005/8/layout/orgChart1"/>
    <dgm:cxn modelId="{128F5B12-4295-DB40-957C-E1DA3B58321C}" type="presParOf" srcId="{CF1BF506-B140-A643-8E6D-4C1DCA94D234}" destId="{C945DE60-71A1-2842-82EE-6DAD867E78FA}" srcOrd="1" destOrd="0" presId="urn:microsoft.com/office/officeart/2005/8/layout/orgChart1"/>
    <dgm:cxn modelId="{1D353F2D-4689-204F-9C22-40A8952F513E}" type="presParOf" srcId="{CF1BF506-B140-A643-8E6D-4C1DCA94D234}" destId="{6E1DF8D2-C156-A04E-90A6-994B223CE7B4}" srcOrd="2" destOrd="0" presId="urn:microsoft.com/office/officeart/2005/8/layout/orgChart1"/>
    <dgm:cxn modelId="{9C98F82E-1A88-B64E-8343-91103C516B9B}" type="presParOf" srcId="{FAE69516-FD0E-F04E-8805-21B60F843865}" destId="{D86ED5FF-145A-F348-A142-AC2B3385A441}" srcOrd="6" destOrd="0" presId="urn:microsoft.com/office/officeart/2005/8/layout/orgChart1"/>
    <dgm:cxn modelId="{0FB7D9AF-8945-D947-8408-50560426EDD7}" type="presParOf" srcId="{FAE69516-FD0E-F04E-8805-21B60F843865}" destId="{5F59129F-73F2-B948-AAB9-CA7C792F39CF}" srcOrd="7" destOrd="0" presId="urn:microsoft.com/office/officeart/2005/8/layout/orgChart1"/>
    <dgm:cxn modelId="{E4FE78AF-553C-1049-8EBA-256BA3C05E66}" type="presParOf" srcId="{5F59129F-73F2-B948-AAB9-CA7C792F39CF}" destId="{F1CC5FEB-8879-5B43-B32D-60C5C45BAFE0}" srcOrd="0" destOrd="0" presId="urn:microsoft.com/office/officeart/2005/8/layout/orgChart1"/>
    <dgm:cxn modelId="{38FC35E5-3A4D-344D-A008-E9B1EDCF34F0}" type="presParOf" srcId="{F1CC5FEB-8879-5B43-B32D-60C5C45BAFE0}" destId="{53089A44-197A-7A44-9C20-5FA28F2E2857}" srcOrd="0" destOrd="0" presId="urn:microsoft.com/office/officeart/2005/8/layout/orgChart1"/>
    <dgm:cxn modelId="{497A08D8-5347-0F4F-B308-6C7FC59BF068}" type="presParOf" srcId="{F1CC5FEB-8879-5B43-B32D-60C5C45BAFE0}" destId="{5D39DE79-97F1-D34F-88A8-679740297B60}" srcOrd="1" destOrd="0" presId="urn:microsoft.com/office/officeart/2005/8/layout/orgChart1"/>
    <dgm:cxn modelId="{58E44597-8923-1F4B-AAD8-DFD09C9849AA}" type="presParOf" srcId="{5F59129F-73F2-B948-AAB9-CA7C792F39CF}" destId="{B18AB8E7-1144-6348-B59B-D37AF5E9BF28}" srcOrd="1" destOrd="0" presId="urn:microsoft.com/office/officeart/2005/8/layout/orgChart1"/>
    <dgm:cxn modelId="{CC9C7B07-5BB3-6C45-958E-91852351FD0B}" type="presParOf" srcId="{5F59129F-73F2-B948-AAB9-CA7C792F39CF}" destId="{4F0D6216-38EB-9649-A013-077E135FD9A3}" srcOrd="2" destOrd="0" presId="urn:microsoft.com/office/officeart/2005/8/layout/orgChart1"/>
    <dgm:cxn modelId="{0DA0B355-DE80-5D43-A9CA-71F52100A809}" type="presParOf" srcId="{FAE69516-FD0E-F04E-8805-21B60F843865}" destId="{B43531AA-2604-2E4A-ACF2-B60ABFD06D1B}" srcOrd="8" destOrd="0" presId="urn:microsoft.com/office/officeart/2005/8/layout/orgChart1"/>
    <dgm:cxn modelId="{C0D71050-A440-C54E-8FE6-6BECC8F6E2EB}" type="presParOf" srcId="{FAE69516-FD0E-F04E-8805-21B60F843865}" destId="{8FAC383C-EE99-854F-A879-7A190DF96C37}" srcOrd="9" destOrd="0" presId="urn:microsoft.com/office/officeart/2005/8/layout/orgChart1"/>
    <dgm:cxn modelId="{08CD9890-AD8D-634E-9E7E-ECF8EFD0963E}" type="presParOf" srcId="{8FAC383C-EE99-854F-A879-7A190DF96C37}" destId="{15B5EA6E-22A5-164C-9737-F325D3343111}" srcOrd="0" destOrd="0" presId="urn:microsoft.com/office/officeart/2005/8/layout/orgChart1"/>
    <dgm:cxn modelId="{8496FB98-8002-104D-9C13-859976BA7134}" type="presParOf" srcId="{15B5EA6E-22A5-164C-9737-F325D3343111}" destId="{568F3092-00ED-0845-9961-087AD881BBB2}" srcOrd="0" destOrd="0" presId="urn:microsoft.com/office/officeart/2005/8/layout/orgChart1"/>
    <dgm:cxn modelId="{0E60A5FD-7FA6-0F48-BD84-5D2DD139827A}" type="presParOf" srcId="{15B5EA6E-22A5-164C-9737-F325D3343111}" destId="{5D8A5C01-FB31-1643-BD42-B729EDD7F88E}" srcOrd="1" destOrd="0" presId="urn:microsoft.com/office/officeart/2005/8/layout/orgChart1"/>
    <dgm:cxn modelId="{31DCCAD7-4E61-4E4B-BB01-34140105E727}" type="presParOf" srcId="{8FAC383C-EE99-854F-A879-7A190DF96C37}" destId="{DBAB43FE-0597-9E48-A680-3E5690CEE89C}" srcOrd="1" destOrd="0" presId="urn:microsoft.com/office/officeart/2005/8/layout/orgChart1"/>
    <dgm:cxn modelId="{82B88221-3D59-474F-AEC5-4D2349A34ABA}" type="presParOf" srcId="{8FAC383C-EE99-854F-A879-7A190DF96C37}" destId="{F2B83BFF-A537-D440-8153-2CFF6C2437D2}" srcOrd="2" destOrd="0" presId="urn:microsoft.com/office/officeart/2005/8/layout/orgChart1"/>
    <dgm:cxn modelId="{8D0DE52B-3B88-6446-B82A-F4DF24562319}" type="presParOf" srcId="{FAE69516-FD0E-F04E-8805-21B60F843865}" destId="{B324AFC7-675D-A947-8092-28FAF86B2BEE}" srcOrd="10" destOrd="0" presId="urn:microsoft.com/office/officeart/2005/8/layout/orgChart1"/>
    <dgm:cxn modelId="{2274F129-CF58-F048-8186-FD6D15748605}" type="presParOf" srcId="{FAE69516-FD0E-F04E-8805-21B60F843865}" destId="{6B584A5B-CD56-B947-ADCF-611EB13DA6CA}" srcOrd="11" destOrd="0" presId="urn:microsoft.com/office/officeart/2005/8/layout/orgChart1"/>
    <dgm:cxn modelId="{B7C3AC57-DA88-A341-9B65-AB24BB00F25C}" type="presParOf" srcId="{6B584A5B-CD56-B947-ADCF-611EB13DA6CA}" destId="{DED96388-310F-A742-8D31-1F82C495BDD4}" srcOrd="0" destOrd="0" presId="urn:microsoft.com/office/officeart/2005/8/layout/orgChart1"/>
    <dgm:cxn modelId="{1BD06676-A53C-9247-930C-40DFB91751E1}" type="presParOf" srcId="{DED96388-310F-A742-8D31-1F82C495BDD4}" destId="{9CDFF6CC-7386-CD4C-8E56-8EF744ADFAD6}" srcOrd="0" destOrd="0" presId="urn:microsoft.com/office/officeart/2005/8/layout/orgChart1"/>
    <dgm:cxn modelId="{08EC2DC6-8CDF-AA41-8230-697294E540D6}" type="presParOf" srcId="{DED96388-310F-A742-8D31-1F82C495BDD4}" destId="{5E00C4CA-6DB1-AA40-BE23-E57F29F270F6}" srcOrd="1" destOrd="0" presId="urn:microsoft.com/office/officeart/2005/8/layout/orgChart1"/>
    <dgm:cxn modelId="{31FAEC7E-B168-AB49-8ACC-A0D73582EC48}" type="presParOf" srcId="{6B584A5B-CD56-B947-ADCF-611EB13DA6CA}" destId="{E349B3D7-DA50-F946-9774-005855051049}" srcOrd="1" destOrd="0" presId="urn:microsoft.com/office/officeart/2005/8/layout/orgChart1"/>
    <dgm:cxn modelId="{B2312D3E-4AE8-8F49-9E4D-6B30C82B52BA}" type="presParOf" srcId="{6B584A5B-CD56-B947-ADCF-611EB13DA6CA}" destId="{DF437B87-51C4-0143-8090-4F6EF458D866}" srcOrd="2" destOrd="0" presId="urn:microsoft.com/office/officeart/2005/8/layout/orgChart1"/>
    <dgm:cxn modelId="{699906C5-BC7B-E249-983F-29D58C41E103}" type="presParOf" srcId="{FAE69516-FD0E-F04E-8805-21B60F843865}" destId="{516F2F6A-1872-4247-A401-698469EC1385}" srcOrd="12" destOrd="0" presId="urn:microsoft.com/office/officeart/2005/8/layout/orgChart1"/>
    <dgm:cxn modelId="{1D8FDE2E-0BD6-0A4B-8609-255080D30015}" type="presParOf" srcId="{FAE69516-FD0E-F04E-8805-21B60F843865}" destId="{3526110F-5FFD-BA4D-8399-8850133587CB}" srcOrd="13" destOrd="0" presId="urn:microsoft.com/office/officeart/2005/8/layout/orgChart1"/>
    <dgm:cxn modelId="{87DC2032-2E6E-DC4D-8A39-5BF14700CC33}" type="presParOf" srcId="{3526110F-5FFD-BA4D-8399-8850133587CB}" destId="{2077456C-8671-D049-BD7A-C9E7B98D02AC}" srcOrd="0" destOrd="0" presId="urn:microsoft.com/office/officeart/2005/8/layout/orgChart1"/>
    <dgm:cxn modelId="{69326717-0438-1647-9EBF-36B8B4B47742}" type="presParOf" srcId="{2077456C-8671-D049-BD7A-C9E7B98D02AC}" destId="{4AAA8FF3-FBA5-AA48-851D-5D7D3C38592E}" srcOrd="0" destOrd="0" presId="urn:microsoft.com/office/officeart/2005/8/layout/orgChart1"/>
    <dgm:cxn modelId="{2C32C5B0-ADB7-4648-A903-DD4CEEE85186}" type="presParOf" srcId="{2077456C-8671-D049-BD7A-C9E7B98D02AC}" destId="{1DFEE99C-B9ED-F445-8FAD-352B1F87751F}" srcOrd="1" destOrd="0" presId="urn:microsoft.com/office/officeart/2005/8/layout/orgChart1"/>
    <dgm:cxn modelId="{F00345B7-8DCD-0944-B211-FBB7073335FD}" type="presParOf" srcId="{3526110F-5FFD-BA4D-8399-8850133587CB}" destId="{08CEB33D-C352-F240-8D23-1A687CDB0389}" srcOrd="1" destOrd="0" presId="urn:microsoft.com/office/officeart/2005/8/layout/orgChart1"/>
    <dgm:cxn modelId="{C699B1B7-88D1-3C4E-B912-27DE6A4F5374}" type="presParOf" srcId="{3526110F-5FFD-BA4D-8399-8850133587CB}" destId="{0D994B6A-9B1B-AA4A-B324-A13CCBB3E96F}" srcOrd="2" destOrd="0" presId="urn:microsoft.com/office/officeart/2005/8/layout/orgChart1"/>
    <dgm:cxn modelId="{FCB44BA6-1779-2C44-BBDD-68D9BFC30709}" type="presParOf" srcId="{65309560-CC87-3447-9EC6-0620DEBB886E}" destId="{68BFD317-C386-F940-BA01-12DCB2AEDCA2}" srcOrd="2" destOrd="0" presId="urn:microsoft.com/office/officeart/2005/8/layout/orgChart1"/>
    <dgm:cxn modelId="{515F789A-617D-4142-89FF-D5E4A70C9169}" type="presParOf" srcId="{3C968D90-2FA8-7048-87E8-EA28D9630EE0}" destId="{8D2E40DA-0DE6-314A-8B24-6E96B7505D73}" srcOrd="2" destOrd="0" presId="urn:microsoft.com/office/officeart/2005/8/layout/orgChart1"/>
    <dgm:cxn modelId="{21A1955A-D65F-9D44-894D-21FABCB9CA40}" type="presParOf" srcId="{3C968D90-2FA8-7048-87E8-EA28D9630EE0}" destId="{0FC9F4D4-81B0-394A-A540-28304033B530}" srcOrd="3" destOrd="0" presId="urn:microsoft.com/office/officeart/2005/8/layout/orgChart1"/>
    <dgm:cxn modelId="{A4F46BEE-180C-124C-BBA7-D87E552F2C31}" type="presParOf" srcId="{0FC9F4D4-81B0-394A-A540-28304033B530}" destId="{28664132-EA15-1149-9BF1-15DE6E9ED695}" srcOrd="0" destOrd="0" presId="urn:microsoft.com/office/officeart/2005/8/layout/orgChart1"/>
    <dgm:cxn modelId="{F65952A9-0A51-D04C-9C9A-DDD984676303}" type="presParOf" srcId="{28664132-EA15-1149-9BF1-15DE6E9ED695}" destId="{A5035CC7-1BF2-2249-A443-7EEF7879A96E}" srcOrd="0" destOrd="0" presId="urn:microsoft.com/office/officeart/2005/8/layout/orgChart1"/>
    <dgm:cxn modelId="{528E977B-A39C-0643-9FD3-5B8454B14E31}" type="presParOf" srcId="{28664132-EA15-1149-9BF1-15DE6E9ED695}" destId="{A13F20BC-443C-E244-AAC6-52D5575913D0}" srcOrd="1" destOrd="0" presId="urn:microsoft.com/office/officeart/2005/8/layout/orgChart1"/>
    <dgm:cxn modelId="{57D489F5-E51C-E142-8201-480C7BB91C4F}" type="presParOf" srcId="{0FC9F4D4-81B0-394A-A540-28304033B530}" destId="{8B80ED30-4DE5-AD41-B8FB-9B080D6A5A0C}" srcOrd="1" destOrd="0" presId="urn:microsoft.com/office/officeart/2005/8/layout/orgChart1"/>
    <dgm:cxn modelId="{684DEDEA-A0D8-3A4C-B7FC-0A3BE885ED66}" type="presParOf" srcId="{8B80ED30-4DE5-AD41-B8FB-9B080D6A5A0C}" destId="{7B0A2EA2-9F2F-504A-8E9F-2DEB3E747B38}" srcOrd="0" destOrd="0" presId="urn:microsoft.com/office/officeart/2005/8/layout/orgChart1"/>
    <dgm:cxn modelId="{8F98222B-8EEE-7841-8C84-770CA1104EC8}" type="presParOf" srcId="{8B80ED30-4DE5-AD41-B8FB-9B080D6A5A0C}" destId="{6530BFCE-51C9-DA41-8661-6A8B0B0B9DDE}" srcOrd="1" destOrd="0" presId="urn:microsoft.com/office/officeart/2005/8/layout/orgChart1"/>
    <dgm:cxn modelId="{02BADBC2-7708-6C48-A2DF-C52BD183CE49}" type="presParOf" srcId="{6530BFCE-51C9-DA41-8661-6A8B0B0B9DDE}" destId="{B3B29663-0BA5-9C4A-AC49-8908C4FAE325}" srcOrd="0" destOrd="0" presId="urn:microsoft.com/office/officeart/2005/8/layout/orgChart1"/>
    <dgm:cxn modelId="{0034AC43-8350-4F4D-B95A-A0CA28DBCFE4}" type="presParOf" srcId="{B3B29663-0BA5-9C4A-AC49-8908C4FAE325}" destId="{B4660624-66B6-2042-B211-CF58A972B378}" srcOrd="0" destOrd="0" presId="urn:microsoft.com/office/officeart/2005/8/layout/orgChart1"/>
    <dgm:cxn modelId="{AFEB9B16-7851-6C48-9945-0C81659E8017}" type="presParOf" srcId="{B3B29663-0BA5-9C4A-AC49-8908C4FAE325}" destId="{B91A4404-01DE-F34B-8BE0-29CCAA323D1E}" srcOrd="1" destOrd="0" presId="urn:microsoft.com/office/officeart/2005/8/layout/orgChart1"/>
    <dgm:cxn modelId="{49D10D88-AB29-914C-A08E-20B1FD8C6CAB}" type="presParOf" srcId="{6530BFCE-51C9-DA41-8661-6A8B0B0B9DDE}" destId="{2E7BC5B9-45DA-214E-8510-C54FD9CB0A46}" srcOrd="1" destOrd="0" presId="urn:microsoft.com/office/officeart/2005/8/layout/orgChart1"/>
    <dgm:cxn modelId="{D4830539-1736-5845-B25E-9BC229FC188E}" type="presParOf" srcId="{6530BFCE-51C9-DA41-8661-6A8B0B0B9DDE}" destId="{23D9869B-2C9B-CF48-A6E4-0A2CF8E00113}" srcOrd="2" destOrd="0" presId="urn:microsoft.com/office/officeart/2005/8/layout/orgChart1"/>
    <dgm:cxn modelId="{633194A6-CFA2-2F47-ADCF-9A6FC417B2F8}" type="presParOf" srcId="{8B80ED30-4DE5-AD41-B8FB-9B080D6A5A0C}" destId="{64D3A253-2849-AE4E-93D6-0173D52CEDC0}" srcOrd="2" destOrd="0" presId="urn:microsoft.com/office/officeart/2005/8/layout/orgChart1"/>
    <dgm:cxn modelId="{A22D8E26-BC35-6143-A6AC-856678B2C52C}" type="presParOf" srcId="{8B80ED30-4DE5-AD41-B8FB-9B080D6A5A0C}" destId="{D9111927-3902-A343-BE85-D11EFD5B4FD4}" srcOrd="3" destOrd="0" presId="urn:microsoft.com/office/officeart/2005/8/layout/orgChart1"/>
    <dgm:cxn modelId="{10FFB17B-49A5-0E4B-9150-37D1398242DD}" type="presParOf" srcId="{D9111927-3902-A343-BE85-D11EFD5B4FD4}" destId="{28DA6A45-E664-E942-A446-39BB7F15E30A}" srcOrd="0" destOrd="0" presId="urn:microsoft.com/office/officeart/2005/8/layout/orgChart1"/>
    <dgm:cxn modelId="{F2BF57EA-645C-514C-8764-C48B1F5F966E}" type="presParOf" srcId="{28DA6A45-E664-E942-A446-39BB7F15E30A}" destId="{B840C11D-EA2B-7F4C-8FD9-9D88E8AF6324}" srcOrd="0" destOrd="0" presId="urn:microsoft.com/office/officeart/2005/8/layout/orgChart1"/>
    <dgm:cxn modelId="{AD519DF1-F676-E84E-B0B2-DC7B45829A08}" type="presParOf" srcId="{28DA6A45-E664-E942-A446-39BB7F15E30A}" destId="{8B8E9C4E-6E1B-7944-A5D2-A6B30DA1E089}" srcOrd="1" destOrd="0" presId="urn:microsoft.com/office/officeart/2005/8/layout/orgChart1"/>
    <dgm:cxn modelId="{FDD73E5D-807C-724E-961A-C3A3F1CD041D}" type="presParOf" srcId="{D9111927-3902-A343-BE85-D11EFD5B4FD4}" destId="{1A591E8A-F2D8-BF47-B1E2-EA350F76FC5A}" srcOrd="1" destOrd="0" presId="urn:microsoft.com/office/officeart/2005/8/layout/orgChart1"/>
    <dgm:cxn modelId="{5B4AD6C3-1E5C-1148-A7B0-9CBB2CF26AA4}" type="presParOf" srcId="{D9111927-3902-A343-BE85-D11EFD5B4FD4}" destId="{289C272D-F0AF-3F48-9D7E-2E669E7DBEB4}" srcOrd="2" destOrd="0" presId="urn:microsoft.com/office/officeart/2005/8/layout/orgChart1"/>
    <dgm:cxn modelId="{2A64EB46-5806-284D-9D4E-472742E1A2E8}" type="presParOf" srcId="{8B80ED30-4DE5-AD41-B8FB-9B080D6A5A0C}" destId="{3EB8EE59-910D-914C-9665-A761507F9708}" srcOrd="4" destOrd="0" presId="urn:microsoft.com/office/officeart/2005/8/layout/orgChart1"/>
    <dgm:cxn modelId="{FD34EB03-8045-3B45-AA7E-31D56026AA4A}" type="presParOf" srcId="{8B80ED30-4DE5-AD41-B8FB-9B080D6A5A0C}" destId="{1B26076C-3D51-DE40-BB80-ABBF94F2463D}" srcOrd="5" destOrd="0" presId="urn:microsoft.com/office/officeart/2005/8/layout/orgChart1"/>
    <dgm:cxn modelId="{BC642E21-DF47-D149-9D32-4BEFC1F5F3BF}" type="presParOf" srcId="{1B26076C-3D51-DE40-BB80-ABBF94F2463D}" destId="{EE63BB61-CF7A-E948-8C5F-83CBBA2E1A47}" srcOrd="0" destOrd="0" presId="urn:microsoft.com/office/officeart/2005/8/layout/orgChart1"/>
    <dgm:cxn modelId="{C6C2968A-9155-A14E-A104-F3C4EEE3C2DE}" type="presParOf" srcId="{EE63BB61-CF7A-E948-8C5F-83CBBA2E1A47}" destId="{8DD021DA-2CFF-9B4C-AB56-B5037EA71274}" srcOrd="0" destOrd="0" presId="urn:microsoft.com/office/officeart/2005/8/layout/orgChart1"/>
    <dgm:cxn modelId="{A67C2538-1EB1-EB4C-889A-D4FE4536AD14}" type="presParOf" srcId="{EE63BB61-CF7A-E948-8C5F-83CBBA2E1A47}" destId="{06913C3D-5CDC-DF4B-92B6-308B37FB7B91}" srcOrd="1" destOrd="0" presId="urn:microsoft.com/office/officeart/2005/8/layout/orgChart1"/>
    <dgm:cxn modelId="{751741EE-6FFD-D04C-A7D6-04705EDE0A90}" type="presParOf" srcId="{1B26076C-3D51-DE40-BB80-ABBF94F2463D}" destId="{BE3A387E-D4E8-5142-99AE-718EF55A434A}" srcOrd="1" destOrd="0" presId="urn:microsoft.com/office/officeart/2005/8/layout/orgChart1"/>
    <dgm:cxn modelId="{292A471F-1974-3449-B710-E96B72D21696}" type="presParOf" srcId="{1B26076C-3D51-DE40-BB80-ABBF94F2463D}" destId="{C64BB88A-3849-2142-9C80-3F093299422E}" srcOrd="2" destOrd="0" presId="urn:microsoft.com/office/officeart/2005/8/layout/orgChart1"/>
    <dgm:cxn modelId="{51718D0D-766F-5545-8B44-DF414DE3BBDB}" type="presParOf" srcId="{8B80ED30-4DE5-AD41-B8FB-9B080D6A5A0C}" destId="{4341AF47-11AF-6144-BD0A-C324DAC2A4FF}" srcOrd="6" destOrd="0" presId="urn:microsoft.com/office/officeart/2005/8/layout/orgChart1"/>
    <dgm:cxn modelId="{453B1A27-16C2-D345-AE26-A60F9BF2B822}" type="presParOf" srcId="{8B80ED30-4DE5-AD41-B8FB-9B080D6A5A0C}" destId="{363058FC-93E0-384A-829D-9E95A116016B}" srcOrd="7" destOrd="0" presId="urn:microsoft.com/office/officeart/2005/8/layout/orgChart1"/>
    <dgm:cxn modelId="{CFE0EC6E-7C69-8140-AD67-46AB812E40EE}" type="presParOf" srcId="{363058FC-93E0-384A-829D-9E95A116016B}" destId="{9FFA8333-1897-BA4F-940C-796A310C70AF}" srcOrd="0" destOrd="0" presId="urn:microsoft.com/office/officeart/2005/8/layout/orgChart1"/>
    <dgm:cxn modelId="{7DA112B2-44C3-FB4C-9A31-D8ECA570E210}" type="presParOf" srcId="{9FFA8333-1897-BA4F-940C-796A310C70AF}" destId="{C09B5C1C-6EB8-DC41-B844-BD0A8DE55096}" srcOrd="0" destOrd="0" presId="urn:microsoft.com/office/officeart/2005/8/layout/orgChart1"/>
    <dgm:cxn modelId="{F241F7CC-1763-5D4F-95EC-5FE9EEE3C20C}" type="presParOf" srcId="{9FFA8333-1897-BA4F-940C-796A310C70AF}" destId="{01347793-D2D5-B24E-83FA-D52632C704EC}" srcOrd="1" destOrd="0" presId="urn:microsoft.com/office/officeart/2005/8/layout/orgChart1"/>
    <dgm:cxn modelId="{C9489C9F-7F4A-FC4F-AF76-E69811FEB79D}" type="presParOf" srcId="{363058FC-93E0-384A-829D-9E95A116016B}" destId="{7BF9A732-101E-3F48-9633-3FA6A4208CEA}" srcOrd="1" destOrd="0" presId="urn:microsoft.com/office/officeart/2005/8/layout/orgChart1"/>
    <dgm:cxn modelId="{884D1DC4-60EB-8F4C-A530-C7CEC0CA4C76}" type="presParOf" srcId="{363058FC-93E0-384A-829D-9E95A116016B}" destId="{D218CFF2-4714-6648-A77E-14E128D55158}" srcOrd="2" destOrd="0" presId="urn:microsoft.com/office/officeart/2005/8/layout/orgChart1"/>
    <dgm:cxn modelId="{6CD5156E-9C67-3B4B-94E6-9C9B541779AF}" type="presParOf" srcId="{8B80ED30-4DE5-AD41-B8FB-9B080D6A5A0C}" destId="{133FC3A0-4EE4-A147-AD5A-D244A92523EC}" srcOrd="8" destOrd="0" presId="urn:microsoft.com/office/officeart/2005/8/layout/orgChart1"/>
    <dgm:cxn modelId="{3DAB53E0-9F69-4742-9363-12DAB9931D3D}" type="presParOf" srcId="{8B80ED30-4DE5-AD41-B8FB-9B080D6A5A0C}" destId="{827D0364-CD14-444A-9887-3CFA15E15818}" srcOrd="9" destOrd="0" presId="urn:microsoft.com/office/officeart/2005/8/layout/orgChart1"/>
    <dgm:cxn modelId="{371D9B2D-3188-E647-B266-D87A72C753BB}" type="presParOf" srcId="{827D0364-CD14-444A-9887-3CFA15E15818}" destId="{A68D7C65-FD69-1943-ACA0-D03417421131}" srcOrd="0" destOrd="0" presId="urn:microsoft.com/office/officeart/2005/8/layout/orgChart1"/>
    <dgm:cxn modelId="{5D26C26A-F262-9748-A5E5-B7F5637929B0}" type="presParOf" srcId="{A68D7C65-FD69-1943-ACA0-D03417421131}" destId="{18B6D4EA-08FF-D74E-8287-5C79FFFEF48D}" srcOrd="0" destOrd="0" presId="urn:microsoft.com/office/officeart/2005/8/layout/orgChart1"/>
    <dgm:cxn modelId="{D45904EF-F1F6-0442-867F-56A8F03BD307}" type="presParOf" srcId="{A68D7C65-FD69-1943-ACA0-D03417421131}" destId="{9E1611C2-A04B-FF45-810B-2A1F2C9231AD}" srcOrd="1" destOrd="0" presId="urn:microsoft.com/office/officeart/2005/8/layout/orgChart1"/>
    <dgm:cxn modelId="{6112E2B5-4A14-D04E-A504-36AF888E25D4}" type="presParOf" srcId="{827D0364-CD14-444A-9887-3CFA15E15818}" destId="{41B71D19-0DD4-C448-AA97-DE93CF2F7F24}" srcOrd="1" destOrd="0" presId="urn:microsoft.com/office/officeart/2005/8/layout/orgChart1"/>
    <dgm:cxn modelId="{5A9D7A91-5B57-614F-BCDC-4DAD5D196FD4}" type="presParOf" srcId="{827D0364-CD14-444A-9887-3CFA15E15818}" destId="{22EE7390-7874-9F46-B17B-1505044790EF}" srcOrd="2" destOrd="0" presId="urn:microsoft.com/office/officeart/2005/8/layout/orgChart1"/>
    <dgm:cxn modelId="{6E940FDE-516C-8E4D-91D4-036AC37F79DC}" type="presParOf" srcId="{8B80ED30-4DE5-AD41-B8FB-9B080D6A5A0C}" destId="{F45C2BEF-0734-EA46-9F88-0FB60F8ED5BF}" srcOrd="10" destOrd="0" presId="urn:microsoft.com/office/officeart/2005/8/layout/orgChart1"/>
    <dgm:cxn modelId="{4CD27DFF-1B2F-9D43-847A-6D1363B11C4F}" type="presParOf" srcId="{8B80ED30-4DE5-AD41-B8FB-9B080D6A5A0C}" destId="{5DBFE8DE-55CA-C141-9D2E-EC5418707BBD}" srcOrd="11" destOrd="0" presId="urn:microsoft.com/office/officeart/2005/8/layout/orgChart1"/>
    <dgm:cxn modelId="{4BC0B205-6B2F-CD42-89BC-534CF5D663F4}" type="presParOf" srcId="{5DBFE8DE-55CA-C141-9D2E-EC5418707BBD}" destId="{A6CF8191-281A-ED43-8AA3-39C99EC94FBA}" srcOrd="0" destOrd="0" presId="urn:microsoft.com/office/officeart/2005/8/layout/orgChart1"/>
    <dgm:cxn modelId="{0117545F-B001-E34E-A786-DD0AD6CF4862}" type="presParOf" srcId="{A6CF8191-281A-ED43-8AA3-39C99EC94FBA}" destId="{381FB15E-4238-0B4E-858C-9D426C04B953}" srcOrd="0" destOrd="0" presId="urn:microsoft.com/office/officeart/2005/8/layout/orgChart1"/>
    <dgm:cxn modelId="{50C98287-C3B9-B246-88C9-0F5C9B3AD8EE}" type="presParOf" srcId="{A6CF8191-281A-ED43-8AA3-39C99EC94FBA}" destId="{27AFA6C8-2488-404A-8DBD-D6F7D366A5AA}" srcOrd="1" destOrd="0" presId="urn:microsoft.com/office/officeart/2005/8/layout/orgChart1"/>
    <dgm:cxn modelId="{F5E29F7F-8245-CA41-A23F-71BAE2703CD8}" type="presParOf" srcId="{5DBFE8DE-55CA-C141-9D2E-EC5418707BBD}" destId="{8E05C5EC-03D0-E24F-B4EC-5B420CFA17B5}" srcOrd="1" destOrd="0" presId="urn:microsoft.com/office/officeart/2005/8/layout/orgChart1"/>
    <dgm:cxn modelId="{7AE86CDA-DD1F-0143-A029-C240F6F77E18}" type="presParOf" srcId="{5DBFE8DE-55CA-C141-9D2E-EC5418707BBD}" destId="{54A8155F-EE5C-6947-8B72-4F3453D1B4BA}" srcOrd="2" destOrd="0" presId="urn:microsoft.com/office/officeart/2005/8/layout/orgChart1"/>
    <dgm:cxn modelId="{7B2D38AE-23D3-2B47-8302-220D48B84B1F}" type="presParOf" srcId="{8B80ED30-4DE5-AD41-B8FB-9B080D6A5A0C}" destId="{FD78B435-236E-5E45-A37E-9F45156128CD}" srcOrd="12" destOrd="0" presId="urn:microsoft.com/office/officeart/2005/8/layout/orgChart1"/>
    <dgm:cxn modelId="{27D0B664-B983-684E-858F-F4348A7D5FE0}" type="presParOf" srcId="{8B80ED30-4DE5-AD41-B8FB-9B080D6A5A0C}" destId="{D460D613-2CFB-B244-87AF-FD847E59FF9B}" srcOrd="13" destOrd="0" presId="urn:microsoft.com/office/officeart/2005/8/layout/orgChart1"/>
    <dgm:cxn modelId="{6B4AA353-EF78-F746-B4FD-967E4AD32456}" type="presParOf" srcId="{D460D613-2CFB-B244-87AF-FD847E59FF9B}" destId="{890CB00A-A0CA-C141-90F6-029866058605}" srcOrd="0" destOrd="0" presId="urn:microsoft.com/office/officeart/2005/8/layout/orgChart1"/>
    <dgm:cxn modelId="{EC1B50B1-479F-8D4D-8A23-062EB42401DE}" type="presParOf" srcId="{890CB00A-A0CA-C141-90F6-029866058605}" destId="{209B964A-C68F-CC49-93CE-43A6FB6F57EA}" srcOrd="0" destOrd="0" presId="urn:microsoft.com/office/officeart/2005/8/layout/orgChart1"/>
    <dgm:cxn modelId="{145426B4-5FD5-C34E-A3E6-6D6C7F22CCC3}" type="presParOf" srcId="{890CB00A-A0CA-C141-90F6-029866058605}" destId="{76FABA2E-0635-214A-802B-21CDA52E4077}" srcOrd="1" destOrd="0" presId="urn:microsoft.com/office/officeart/2005/8/layout/orgChart1"/>
    <dgm:cxn modelId="{138F173A-CBB1-7246-BF36-C957D4BBC59F}" type="presParOf" srcId="{D460D613-2CFB-B244-87AF-FD847E59FF9B}" destId="{8D039646-4545-194A-B852-C189A234A229}" srcOrd="1" destOrd="0" presId="urn:microsoft.com/office/officeart/2005/8/layout/orgChart1"/>
    <dgm:cxn modelId="{5A34DB29-2DBA-7E43-9C8E-25E323D7869A}" type="presParOf" srcId="{D460D613-2CFB-B244-87AF-FD847E59FF9B}" destId="{7C103CA1-59DB-BB44-9AE9-12D904F5477E}" srcOrd="2" destOrd="0" presId="urn:microsoft.com/office/officeart/2005/8/layout/orgChart1"/>
    <dgm:cxn modelId="{BA714A26-043A-654A-8C4B-D9829FF6F9CB}" type="presParOf" srcId="{0FC9F4D4-81B0-394A-A540-28304033B530}" destId="{A41D4B01-FFE3-E840-A097-28455391F612}" srcOrd="2" destOrd="0" presId="urn:microsoft.com/office/officeart/2005/8/layout/orgChart1"/>
    <dgm:cxn modelId="{63D2795C-8C12-214B-9452-FA73F1F7D67E}" type="presParOf" srcId="{3C968D90-2FA8-7048-87E8-EA28D9630EE0}" destId="{90F8C761-3575-2149-A89B-360FD0BFC99F}" srcOrd="4" destOrd="0" presId="urn:microsoft.com/office/officeart/2005/8/layout/orgChart1"/>
    <dgm:cxn modelId="{C52D8EE5-61BC-614A-A87B-B17961F3F2B8}" type="presParOf" srcId="{3C968D90-2FA8-7048-87E8-EA28D9630EE0}" destId="{C6170740-FA64-E547-8397-C66263975C92}" srcOrd="5" destOrd="0" presId="urn:microsoft.com/office/officeart/2005/8/layout/orgChart1"/>
    <dgm:cxn modelId="{D4A6BB33-6D77-C448-A6B6-4C7E3A536D7A}" type="presParOf" srcId="{C6170740-FA64-E547-8397-C66263975C92}" destId="{9E319AD9-CC74-2442-AA7D-144C23FC8FA5}" srcOrd="0" destOrd="0" presId="urn:microsoft.com/office/officeart/2005/8/layout/orgChart1"/>
    <dgm:cxn modelId="{F650DBB3-6068-6446-9E64-8BD9397A3A92}" type="presParOf" srcId="{9E319AD9-CC74-2442-AA7D-144C23FC8FA5}" destId="{AEF49764-E513-2E42-A817-B662E3E5DCD1}" srcOrd="0" destOrd="0" presId="urn:microsoft.com/office/officeart/2005/8/layout/orgChart1"/>
    <dgm:cxn modelId="{D979AA1F-E402-AA40-B88A-483DCB029F48}" type="presParOf" srcId="{9E319AD9-CC74-2442-AA7D-144C23FC8FA5}" destId="{1D60FE9D-1259-D849-B61F-5F763088475F}" srcOrd="1" destOrd="0" presId="urn:microsoft.com/office/officeart/2005/8/layout/orgChart1"/>
    <dgm:cxn modelId="{392F8970-A61F-074E-9212-4C67C7826E41}" type="presParOf" srcId="{C6170740-FA64-E547-8397-C66263975C92}" destId="{345EAA7D-25A8-624C-BA35-094A902E82AB}" srcOrd="1" destOrd="0" presId="urn:microsoft.com/office/officeart/2005/8/layout/orgChart1"/>
    <dgm:cxn modelId="{011DE57E-DB19-FC45-97D2-2CB154468B8A}" type="presParOf" srcId="{345EAA7D-25A8-624C-BA35-094A902E82AB}" destId="{B0C3B5E5-4623-4443-8B94-530EE048E85C}" srcOrd="0" destOrd="0" presId="urn:microsoft.com/office/officeart/2005/8/layout/orgChart1"/>
    <dgm:cxn modelId="{267AE654-D17D-554C-816B-6CE365AC3CD3}" type="presParOf" srcId="{345EAA7D-25A8-624C-BA35-094A902E82AB}" destId="{4C48E32F-046C-4148-A4E3-E34CC78213F8}" srcOrd="1" destOrd="0" presId="urn:microsoft.com/office/officeart/2005/8/layout/orgChart1"/>
    <dgm:cxn modelId="{CE150802-ED3D-3943-A87D-8B1B62264D01}" type="presParOf" srcId="{4C48E32F-046C-4148-A4E3-E34CC78213F8}" destId="{7E9B49AD-7C74-5B49-B81D-D327D1153A4B}" srcOrd="0" destOrd="0" presId="urn:microsoft.com/office/officeart/2005/8/layout/orgChart1"/>
    <dgm:cxn modelId="{302488D2-D59E-CA41-BEB8-B50EE324814B}" type="presParOf" srcId="{7E9B49AD-7C74-5B49-B81D-D327D1153A4B}" destId="{BDC63A09-12A0-C541-9EE2-E0BD540D5F6D}" srcOrd="0" destOrd="0" presId="urn:microsoft.com/office/officeart/2005/8/layout/orgChart1"/>
    <dgm:cxn modelId="{5F7EF9DC-2D03-2047-BD72-EF3AD2724B9C}" type="presParOf" srcId="{7E9B49AD-7C74-5B49-B81D-D327D1153A4B}" destId="{D60F04E0-9217-054B-80E5-C49432450D70}" srcOrd="1" destOrd="0" presId="urn:microsoft.com/office/officeart/2005/8/layout/orgChart1"/>
    <dgm:cxn modelId="{4E499599-C25D-D143-9BE7-71D358EF1953}" type="presParOf" srcId="{4C48E32F-046C-4148-A4E3-E34CC78213F8}" destId="{069AA66D-846B-A740-A4BF-C9B263A405B3}" srcOrd="1" destOrd="0" presId="urn:microsoft.com/office/officeart/2005/8/layout/orgChart1"/>
    <dgm:cxn modelId="{171F68EE-8714-7B49-8796-C3140E863C52}" type="presParOf" srcId="{4C48E32F-046C-4148-A4E3-E34CC78213F8}" destId="{968F1F3F-347E-8E4D-B0F5-B5928825C774}" srcOrd="2" destOrd="0" presId="urn:microsoft.com/office/officeart/2005/8/layout/orgChart1"/>
    <dgm:cxn modelId="{9367EE40-26E2-C74B-880C-55DD3D54E304}" type="presParOf" srcId="{345EAA7D-25A8-624C-BA35-094A902E82AB}" destId="{CD568BA1-2F2D-D84E-AC0D-60066FCC3054}" srcOrd="2" destOrd="0" presId="urn:microsoft.com/office/officeart/2005/8/layout/orgChart1"/>
    <dgm:cxn modelId="{9ED4BB88-0435-F64C-8A3A-D75D279D651C}" type="presParOf" srcId="{345EAA7D-25A8-624C-BA35-094A902E82AB}" destId="{A64FF9A8-EACF-F14F-ADB7-5ADB9E5A5D7E}" srcOrd="3" destOrd="0" presId="urn:microsoft.com/office/officeart/2005/8/layout/orgChart1"/>
    <dgm:cxn modelId="{5F7E9EC7-EEBF-AD46-B248-47CDE3E46527}" type="presParOf" srcId="{A64FF9A8-EACF-F14F-ADB7-5ADB9E5A5D7E}" destId="{19D716B3-B269-E449-9E43-44E6FD57C5E7}" srcOrd="0" destOrd="0" presId="urn:microsoft.com/office/officeart/2005/8/layout/orgChart1"/>
    <dgm:cxn modelId="{417328F4-EBDA-544F-9857-4DB56B1429DC}" type="presParOf" srcId="{19D716B3-B269-E449-9E43-44E6FD57C5E7}" destId="{D2FA78FC-A414-234F-A283-4BF1FB74CF78}" srcOrd="0" destOrd="0" presId="urn:microsoft.com/office/officeart/2005/8/layout/orgChart1"/>
    <dgm:cxn modelId="{4715E8F1-106C-0A4E-B897-D0C4E73E63A3}" type="presParOf" srcId="{19D716B3-B269-E449-9E43-44E6FD57C5E7}" destId="{24A08129-5DEB-A542-85AB-725A1F36C071}" srcOrd="1" destOrd="0" presId="urn:microsoft.com/office/officeart/2005/8/layout/orgChart1"/>
    <dgm:cxn modelId="{E6DE5B65-D037-5845-B0F6-C306267BF932}" type="presParOf" srcId="{A64FF9A8-EACF-F14F-ADB7-5ADB9E5A5D7E}" destId="{6E76E87F-81C5-0F42-93C0-DC1E7959F67D}" srcOrd="1" destOrd="0" presId="urn:microsoft.com/office/officeart/2005/8/layout/orgChart1"/>
    <dgm:cxn modelId="{ED82C1A1-66CD-7D42-91F5-5E6BE272D31F}" type="presParOf" srcId="{A64FF9A8-EACF-F14F-ADB7-5ADB9E5A5D7E}" destId="{4DB04975-551F-6F43-A695-34892ADC65C1}" srcOrd="2" destOrd="0" presId="urn:microsoft.com/office/officeart/2005/8/layout/orgChart1"/>
    <dgm:cxn modelId="{7F9DDA12-D122-DB46-9667-26AC244713C9}" type="presParOf" srcId="{345EAA7D-25A8-624C-BA35-094A902E82AB}" destId="{3C0EEE4A-D809-BF48-BF51-89C0821392B6}" srcOrd="4" destOrd="0" presId="urn:microsoft.com/office/officeart/2005/8/layout/orgChart1"/>
    <dgm:cxn modelId="{9A5B8E81-55BE-7B4F-B704-316E02C00207}" type="presParOf" srcId="{345EAA7D-25A8-624C-BA35-094A902E82AB}" destId="{24C88243-5F8A-C348-A60D-170A224C5BB4}" srcOrd="5" destOrd="0" presId="urn:microsoft.com/office/officeart/2005/8/layout/orgChart1"/>
    <dgm:cxn modelId="{ACF7FB17-A6A4-EA4B-87FF-F99B6790F0F4}" type="presParOf" srcId="{24C88243-5F8A-C348-A60D-170A224C5BB4}" destId="{555722AB-F992-184B-863E-8DF03DBD51BC}" srcOrd="0" destOrd="0" presId="urn:microsoft.com/office/officeart/2005/8/layout/orgChart1"/>
    <dgm:cxn modelId="{C1C023EA-8194-2040-A5FE-375AEE92DDF9}" type="presParOf" srcId="{555722AB-F992-184B-863E-8DF03DBD51BC}" destId="{1C021092-015A-6648-847A-34EFB8F4066A}" srcOrd="0" destOrd="0" presId="urn:microsoft.com/office/officeart/2005/8/layout/orgChart1"/>
    <dgm:cxn modelId="{51EB99F6-8253-B646-BC81-FCDC4BA200FE}" type="presParOf" srcId="{555722AB-F992-184B-863E-8DF03DBD51BC}" destId="{271FCBF2-F4E3-B84D-B915-B97A056B00D4}" srcOrd="1" destOrd="0" presId="urn:microsoft.com/office/officeart/2005/8/layout/orgChart1"/>
    <dgm:cxn modelId="{17FD0C71-3BA6-7444-9C7C-8FEBD08F69E5}" type="presParOf" srcId="{24C88243-5F8A-C348-A60D-170A224C5BB4}" destId="{4562F653-B92C-0F4F-B219-F9AF11E366FB}" srcOrd="1" destOrd="0" presId="urn:microsoft.com/office/officeart/2005/8/layout/orgChart1"/>
    <dgm:cxn modelId="{2C8A7DE5-4295-4147-8A23-54D0F69CE58D}" type="presParOf" srcId="{24C88243-5F8A-C348-A60D-170A224C5BB4}" destId="{567289D9-17E7-654E-8D88-D2EB1EFD0633}" srcOrd="2" destOrd="0" presId="urn:microsoft.com/office/officeart/2005/8/layout/orgChart1"/>
    <dgm:cxn modelId="{61E335FC-DF00-1245-9790-E63E822A621F}" type="presParOf" srcId="{345EAA7D-25A8-624C-BA35-094A902E82AB}" destId="{7EB15E7A-852B-5D4A-9D78-2515E0F182FC}" srcOrd="6" destOrd="0" presId="urn:microsoft.com/office/officeart/2005/8/layout/orgChart1"/>
    <dgm:cxn modelId="{D6702D6E-8736-1940-8171-21BDBB88E73A}" type="presParOf" srcId="{345EAA7D-25A8-624C-BA35-094A902E82AB}" destId="{B609987C-42BE-D348-BB12-E13A6118B3C9}" srcOrd="7" destOrd="0" presId="urn:microsoft.com/office/officeart/2005/8/layout/orgChart1"/>
    <dgm:cxn modelId="{A313FECE-D608-1C46-8C00-C1A3B6D41FF9}" type="presParOf" srcId="{B609987C-42BE-D348-BB12-E13A6118B3C9}" destId="{3DDC393F-2473-3344-9400-7D8C10F91055}" srcOrd="0" destOrd="0" presId="urn:microsoft.com/office/officeart/2005/8/layout/orgChart1"/>
    <dgm:cxn modelId="{5A9F9FA3-F202-F44D-9DFB-3ACE1D690AF8}" type="presParOf" srcId="{3DDC393F-2473-3344-9400-7D8C10F91055}" destId="{556EE555-31F9-D74B-B045-A314522A4475}" srcOrd="0" destOrd="0" presId="urn:microsoft.com/office/officeart/2005/8/layout/orgChart1"/>
    <dgm:cxn modelId="{9720B3CA-AD85-A649-B9B2-4732AE309921}" type="presParOf" srcId="{3DDC393F-2473-3344-9400-7D8C10F91055}" destId="{2B46410D-44D2-FB46-82E2-0C59DB93EB01}" srcOrd="1" destOrd="0" presId="urn:microsoft.com/office/officeart/2005/8/layout/orgChart1"/>
    <dgm:cxn modelId="{3CD0F696-0DF7-E24E-A8F6-B85635E4A730}" type="presParOf" srcId="{B609987C-42BE-D348-BB12-E13A6118B3C9}" destId="{71930546-D429-934F-9DAF-83F0001E5438}" srcOrd="1" destOrd="0" presId="urn:microsoft.com/office/officeart/2005/8/layout/orgChart1"/>
    <dgm:cxn modelId="{43C8FFE8-C6B1-4B4C-BA3F-17CD02D4FD62}" type="presParOf" srcId="{B609987C-42BE-D348-BB12-E13A6118B3C9}" destId="{578F635C-D510-3145-A1A1-F45CD83C2687}" srcOrd="2" destOrd="0" presId="urn:microsoft.com/office/officeart/2005/8/layout/orgChart1"/>
    <dgm:cxn modelId="{EE7DBDE4-2713-C143-9C71-A1272CD48AD3}" type="presParOf" srcId="{345EAA7D-25A8-624C-BA35-094A902E82AB}" destId="{60E4A98C-ADD9-3942-B89B-D234D695AF3C}" srcOrd="8" destOrd="0" presId="urn:microsoft.com/office/officeart/2005/8/layout/orgChart1"/>
    <dgm:cxn modelId="{D1FC19AE-5CD1-494A-A37F-0C912BDFA083}" type="presParOf" srcId="{345EAA7D-25A8-624C-BA35-094A902E82AB}" destId="{01425B4F-E25D-4F41-B964-E0A9E3A2C242}" srcOrd="9" destOrd="0" presId="urn:microsoft.com/office/officeart/2005/8/layout/orgChart1"/>
    <dgm:cxn modelId="{5E4AD418-0D5C-094C-AB00-A42FA29F36E6}" type="presParOf" srcId="{01425B4F-E25D-4F41-B964-E0A9E3A2C242}" destId="{18524C2B-A25D-A947-A8E1-54C0FB7F85E3}" srcOrd="0" destOrd="0" presId="urn:microsoft.com/office/officeart/2005/8/layout/orgChart1"/>
    <dgm:cxn modelId="{97481227-0B9A-1A4D-A31F-D5ABBD25E8EC}" type="presParOf" srcId="{18524C2B-A25D-A947-A8E1-54C0FB7F85E3}" destId="{3B007CF3-5970-1045-9480-1359CD00063F}" srcOrd="0" destOrd="0" presId="urn:microsoft.com/office/officeart/2005/8/layout/orgChart1"/>
    <dgm:cxn modelId="{34DDD182-1ADE-D042-A579-E0CF2CD9918A}" type="presParOf" srcId="{18524C2B-A25D-A947-A8E1-54C0FB7F85E3}" destId="{61A80D96-029B-1746-9AC0-F3222BCA2A99}" srcOrd="1" destOrd="0" presId="urn:microsoft.com/office/officeart/2005/8/layout/orgChart1"/>
    <dgm:cxn modelId="{12428B12-4BBC-E240-8541-7868FE9F2D6C}" type="presParOf" srcId="{01425B4F-E25D-4F41-B964-E0A9E3A2C242}" destId="{03F30795-E705-D347-887C-2ED9F92D45DA}" srcOrd="1" destOrd="0" presId="urn:microsoft.com/office/officeart/2005/8/layout/orgChart1"/>
    <dgm:cxn modelId="{338A8C42-0975-E742-A70C-E517F6A3CA16}" type="presParOf" srcId="{01425B4F-E25D-4F41-B964-E0A9E3A2C242}" destId="{35D4184D-91B7-D545-92A0-7EA8AD08B78D}" srcOrd="2" destOrd="0" presId="urn:microsoft.com/office/officeart/2005/8/layout/orgChart1"/>
    <dgm:cxn modelId="{9D71AF82-674D-E143-B651-3CFA89E357A8}" type="presParOf" srcId="{345EAA7D-25A8-624C-BA35-094A902E82AB}" destId="{AE0A73F3-0DD1-E849-84CC-F48D1EEA9A28}" srcOrd="10" destOrd="0" presId="urn:microsoft.com/office/officeart/2005/8/layout/orgChart1"/>
    <dgm:cxn modelId="{DBC67A03-4963-A540-BE00-8A30B81800D6}" type="presParOf" srcId="{345EAA7D-25A8-624C-BA35-094A902E82AB}" destId="{8CC5C4DF-4B28-AF45-A232-7114575664F3}" srcOrd="11" destOrd="0" presId="urn:microsoft.com/office/officeart/2005/8/layout/orgChart1"/>
    <dgm:cxn modelId="{C27646DE-194C-724F-AAC2-FFC35A761C66}" type="presParOf" srcId="{8CC5C4DF-4B28-AF45-A232-7114575664F3}" destId="{0E7834F5-E8D0-CE4F-86E4-00356962083F}" srcOrd="0" destOrd="0" presId="urn:microsoft.com/office/officeart/2005/8/layout/orgChart1"/>
    <dgm:cxn modelId="{11845D62-A14B-B34F-B2E0-ABE0A0828FF5}" type="presParOf" srcId="{0E7834F5-E8D0-CE4F-86E4-00356962083F}" destId="{FA86E0A6-1CCC-784C-9407-847DEE2C0C16}" srcOrd="0" destOrd="0" presId="urn:microsoft.com/office/officeart/2005/8/layout/orgChart1"/>
    <dgm:cxn modelId="{C967BA40-3423-254B-AC60-81486A671D78}" type="presParOf" srcId="{0E7834F5-E8D0-CE4F-86E4-00356962083F}" destId="{17F59824-D814-C840-9044-15ADA5667133}" srcOrd="1" destOrd="0" presId="urn:microsoft.com/office/officeart/2005/8/layout/orgChart1"/>
    <dgm:cxn modelId="{28FA35F3-8B1F-984D-826D-342490528450}" type="presParOf" srcId="{8CC5C4DF-4B28-AF45-A232-7114575664F3}" destId="{903A9645-7B76-C841-88E0-0D86DDC82BBF}" srcOrd="1" destOrd="0" presId="urn:microsoft.com/office/officeart/2005/8/layout/orgChart1"/>
    <dgm:cxn modelId="{155EA3B0-8666-7A40-89E5-65CCFD581AFC}" type="presParOf" srcId="{8CC5C4DF-4B28-AF45-A232-7114575664F3}" destId="{C0CE9375-D5B4-4347-BE61-66CADC99FEDA}" srcOrd="2" destOrd="0" presId="urn:microsoft.com/office/officeart/2005/8/layout/orgChart1"/>
    <dgm:cxn modelId="{B867BD7E-D75F-5843-8AD4-2C372AE853E6}" type="presParOf" srcId="{C6170740-FA64-E547-8397-C66263975C92}" destId="{F3DAB447-93E4-5741-A004-7E8490D06179}" srcOrd="2" destOrd="0" presId="urn:microsoft.com/office/officeart/2005/8/layout/orgChart1"/>
    <dgm:cxn modelId="{DC419CBB-F73F-034E-9082-6C15455109D6}" type="presParOf" srcId="{3C968D90-2FA8-7048-87E8-EA28D9630EE0}" destId="{76D91A89-310E-414F-B2A2-BBD7B381FFD7}" srcOrd="6" destOrd="0" presId="urn:microsoft.com/office/officeart/2005/8/layout/orgChart1"/>
    <dgm:cxn modelId="{93557BAB-E663-EF45-A2AB-27D9BA14DE5C}" type="presParOf" srcId="{3C968D90-2FA8-7048-87E8-EA28D9630EE0}" destId="{9CFC32E2-4D31-304A-9598-E89966D88C05}" srcOrd="7" destOrd="0" presId="urn:microsoft.com/office/officeart/2005/8/layout/orgChart1"/>
    <dgm:cxn modelId="{B0BB332F-9B49-C54F-BC7E-DC758A6AAB3D}" type="presParOf" srcId="{9CFC32E2-4D31-304A-9598-E89966D88C05}" destId="{FB64FD43-BF4B-3A4C-B429-76975B5CD454}" srcOrd="0" destOrd="0" presId="urn:microsoft.com/office/officeart/2005/8/layout/orgChart1"/>
    <dgm:cxn modelId="{60938941-EA33-774A-9F35-86700489EB84}" type="presParOf" srcId="{FB64FD43-BF4B-3A4C-B429-76975B5CD454}" destId="{B5FDBF9A-0513-0E44-8ED3-99FC1284BF99}" srcOrd="0" destOrd="0" presId="urn:microsoft.com/office/officeart/2005/8/layout/orgChart1"/>
    <dgm:cxn modelId="{CFA6C2C6-B4AF-2A48-B0BD-247AE2468706}" type="presParOf" srcId="{FB64FD43-BF4B-3A4C-B429-76975B5CD454}" destId="{E23B44FC-846C-B64A-BBF8-EDE3F0627CE9}" srcOrd="1" destOrd="0" presId="urn:microsoft.com/office/officeart/2005/8/layout/orgChart1"/>
    <dgm:cxn modelId="{06870DFE-E52F-5A42-B5BA-E81937D68496}" type="presParOf" srcId="{9CFC32E2-4D31-304A-9598-E89966D88C05}" destId="{BFDFBB5D-0D96-CD49-B75D-56631560A842}" srcOrd="1" destOrd="0" presId="urn:microsoft.com/office/officeart/2005/8/layout/orgChart1"/>
    <dgm:cxn modelId="{0CE92E4E-0C52-AE44-801B-1936568B428B}" type="presParOf" srcId="{BFDFBB5D-0D96-CD49-B75D-56631560A842}" destId="{4CDCCC59-E4E1-BE4C-8B4F-F2B43AD6A19E}" srcOrd="0" destOrd="0" presId="urn:microsoft.com/office/officeart/2005/8/layout/orgChart1"/>
    <dgm:cxn modelId="{3AAB8136-9FC8-3242-A25B-7D7AD96B6DC4}" type="presParOf" srcId="{BFDFBB5D-0D96-CD49-B75D-56631560A842}" destId="{ECFE29AB-6EF3-BB4D-969A-DD123E248F53}" srcOrd="1" destOrd="0" presId="urn:microsoft.com/office/officeart/2005/8/layout/orgChart1"/>
    <dgm:cxn modelId="{64E2D7CE-F3CB-F344-B875-A1DD75109497}" type="presParOf" srcId="{ECFE29AB-6EF3-BB4D-969A-DD123E248F53}" destId="{55BD768E-3F75-4347-ABF4-85DEE88279BD}" srcOrd="0" destOrd="0" presId="urn:microsoft.com/office/officeart/2005/8/layout/orgChart1"/>
    <dgm:cxn modelId="{AEC57C7A-95CD-674A-AF9B-550B091CB124}" type="presParOf" srcId="{55BD768E-3F75-4347-ABF4-85DEE88279BD}" destId="{CC42C75A-B8B3-754A-BD24-E2C9296CB1C7}" srcOrd="0" destOrd="0" presId="urn:microsoft.com/office/officeart/2005/8/layout/orgChart1"/>
    <dgm:cxn modelId="{6217DAE0-39AC-2E43-B3E4-C74AE2177C5A}" type="presParOf" srcId="{55BD768E-3F75-4347-ABF4-85DEE88279BD}" destId="{32556006-2889-0749-A0CF-1D598FB60DCD}" srcOrd="1" destOrd="0" presId="urn:microsoft.com/office/officeart/2005/8/layout/orgChart1"/>
    <dgm:cxn modelId="{AFA42CF3-2A99-1A47-881E-F3EFC953DBF6}" type="presParOf" srcId="{ECFE29AB-6EF3-BB4D-969A-DD123E248F53}" destId="{0D27C7B0-C3AF-1841-B980-5CEFE3D67C19}" srcOrd="1" destOrd="0" presId="urn:microsoft.com/office/officeart/2005/8/layout/orgChart1"/>
    <dgm:cxn modelId="{2DDA34E1-DDB7-D642-A7B5-5381E7CE9186}" type="presParOf" srcId="{ECFE29AB-6EF3-BB4D-969A-DD123E248F53}" destId="{9AFF0816-5450-4F49-9C1C-C502C9D3485E}" srcOrd="2" destOrd="0" presId="urn:microsoft.com/office/officeart/2005/8/layout/orgChart1"/>
    <dgm:cxn modelId="{CF456FE8-93EE-F34D-A65A-752F98E438F6}" type="presParOf" srcId="{BFDFBB5D-0D96-CD49-B75D-56631560A842}" destId="{E58CCDC6-3ED6-2E4D-AD0F-70EA5E6A7DBD}" srcOrd="2" destOrd="0" presId="urn:microsoft.com/office/officeart/2005/8/layout/orgChart1"/>
    <dgm:cxn modelId="{341949B0-B53F-1C48-817F-5CB0D2EB30D6}" type="presParOf" srcId="{BFDFBB5D-0D96-CD49-B75D-56631560A842}" destId="{B31FA63C-21AC-DB4A-BDBF-C0BD16D978EF}" srcOrd="3" destOrd="0" presId="urn:microsoft.com/office/officeart/2005/8/layout/orgChart1"/>
    <dgm:cxn modelId="{386ECDB0-B550-D946-9B90-7E483E92F5EB}" type="presParOf" srcId="{B31FA63C-21AC-DB4A-BDBF-C0BD16D978EF}" destId="{0C4F7713-6207-CA4E-92B0-4652AD62443D}" srcOrd="0" destOrd="0" presId="urn:microsoft.com/office/officeart/2005/8/layout/orgChart1"/>
    <dgm:cxn modelId="{8B14B884-EE09-FD46-91BB-345B50CBC3B5}" type="presParOf" srcId="{0C4F7713-6207-CA4E-92B0-4652AD62443D}" destId="{2C451919-C17D-2844-8B10-B6270C01B3D3}" srcOrd="0" destOrd="0" presId="urn:microsoft.com/office/officeart/2005/8/layout/orgChart1"/>
    <dgm:cxn modelId="{6F6DC2DB-A551-364F-979F-BDD71E4A70B4}" type="presParOf" srcId="{0C4F7713-6207-CA4E-92B0-4652AD62443D}" destId="{81309C9E-EF9A-5649-A717-F56EE4F9814F}" srcOrd="1" destOrd="0" presId="urn:microsoft.com/office/officeart/2005/8/layout/orgChart1"/>
    <dgm:cxn modelId="{686E2F39-6B3F-F445-AD9A-FDF31F79FB24}" type="presParOf" srcId="{B31FA63C-21AC-DB4A-BDBF-C0BD16D978EF}" destId="{17519997-06E6-5643-BD76-514F9856D983}" srcOrd="1" destOrd="0" presId="urn:microsoft.com/office/officeart/2005/8/layout/orgChart1"/>
    <dgm:cxn modelId="{26E570A2-DA70-5045-83D8-49FA868B3A8D}" type="presParOf" srcId="{B31FA63C-21AC-DB4A-BDBF-C0BD16D978EF}" destId="{48789292-28C6-3E43-82C3-85F126D811C8}" srcOrd="2" destOrd="0" presId="urn:microsoft.com/office/officeart/2005/8/layout/orgChart1"/>
    <dgm:cxn modelId="{767EAF9C-C1E9-DF42-9F46-754B21FA87F5}" type="presParOf" srcId="{BFDFBB5D-0D96-CD49-B75D-56631560A842}" destId="{679C6C87-53C3-2341-AB21-8E1B752A9C36}" srcOrd="4" destOrd="0" presId="urn:microsoft.com/office/officeart/2005/8/layout/orgChart1"/>
    <dgm:cxn modelId="{4DE8B4C9-9C83-9642-A984-818FFF3E9275}" type="presParOf" srcId="{BFDFBB5D-0D96-CD49-B75D-56631560A842}" destId="{43457A6F-C5E8-C94E-811A-A037FDD3B7E9}" srcOrd="5" destOrd="0" presId="urn:microsoft.com/office/officeart/2005/8/layout/orgChart1"/>
    <dgm:cxn modelId="{AB26149E-4AE8-AF44-9177-2F20863F2CAC}" type="presParOf" srcId="{43457A6F-C5E8-C94E-811A-A037FDD3B7E9}" destId="{28E0487A-41C2-DE49-930F-55F218FE873B}" srcOrd="0" destOrd="0" presId="urn:microsoft.com/office/officeart/2005/8/layout/orgChart1"/>
    <dgm:cxn modelId="{2B324EFB-37EB-984A-B2EC-66FAB10EA8DD}" type="presParOf" srcId="{28E0487A-41C2-DE49-930F-55F218FE873B}" destId="{679A9B61-6EA7-E744-AC9E-B6A015361D04}" srcOrd="0" destOrd="0" presId="urn:microsoft.com/office/officeart/2005/8/layout/orgChart1"/>
    <dgm:cxn modelId="{4D49CE8A-56C3-E845-B71B-914F2CB2D2E6}" type="presParOf" srcId="{28E0487A-41C2-DE49-930F-55F218FE873B}" destId="{EDD521F3-92D5-BF4B-80EB-52EE0E849C6D}" srcOrd="1" destOrd="0" presId="urn:microsoft.com/office/officeart/2005/8/layout/orgChart1"/>
    <dgm:cxn modelId="{168B1622-BF0E-3243-BFC8-66C6AA86404A}" type="presParOf" srcId="{43457A6F-C5E8-C94E-811A-A037FDD3B7E9}" destId="{51870800-B985-C847-87C1-0968ED8907CC}" srcOrd="1" destOrd="0" presId="urn:microsoft.com/office/officeart/2005/8/layout/orgChart1"/>
    <dgm:cxn modelId="{76EB2987-8997-594F-8C36-E1C2978B630C}" type="presParOf" srcId="{43457A6F-C5E8-C94E-811A-A037FDD3B7E9}" destId="{116D2F18-7C81-6E43-86C3-9ABB98CED8E1}" srcOrd="2" destOrd="0" presId="urn:microsoft.com/office/officeart/2005/8/layout/orgChart1"/>
    <dgm:cxn modelId="{EAB1F834-217C-9047-8950-C10A2383132C}" type="presParOf" srcId="{BFDFBB5D-0D96-CD49-B75D-56631560A842}" destId="{478D41A6-518E-5F47-9363-9A6F740F4D14}" srcOrd="6" destOrd="0" presId="urn:microsoft.com/office/officeart/2005/8/layout/orgChart1"/>
    <dgm:cxn modelId="{83BDE292-707B-534C-8893-AFBD43C26821}" type="presParOf" srcId="{BFDFBB5D-0D96-CD49-B75D-56631560A842}" destId="{8E75E56A-298C-9743-B5FF-CC7797323F4E}" srcOrd="7" destOrd="0" presId="urn:microsoft.com/office/officeart/2005/8/layout/orgChart1"/>
    <dgm:cxn modelId="{1A079FC6-BA5F-7D46-A848-DF090A8C6DF2}" type="presParOf" srcId="{8E75E56A-298C-9743-B5FF-CC7797323F4E}" destId="{02D82908-E87D-AF40-91E0-764BE5D1FB04}" srcOrd="0" destOrd="0" presId="urn:microsoft.com/office/officeart/2005/8/layout/orgChart1"/>
    <dgm:cxn modelId="{6F7BEE4C-1977-D443-B1C1-3DAA370972B2}" type="presParOf" srcId="{02D82908-E87D-AF40-91E0-764BE5D1FB04}" destId="{B15D459A-F4EA-4042-BA2C-D8F6A26A8FFD}" srcOrd="0" destOrd="0" presId="urn:microsoft.com/office/officeart/2005/8/layout/orgChart1"/>
    <dgm:cxn modelId="{BD9EF5DB-38F4-D047-8919-685126B72980}" type="presParOf" srcId="{02D82908-E87D-AF40-91E0-764BE5D1FB04}" destId="{5BFB3505-8026-BF42-B0DE-6EFB7AD43654}" srcOrd="1" destOrd="0" presId="urn:microsoft.com/office/officeart/2005/8/layout/orgChart1"/>
    <dgm:cxn modelId="{98888565-FB11-B746-93F7-E98DC0A3793F}" type="presParOf" srcId="{8E75E56A-298C-9743-B5FF-CC7797323F4E}" destId="{C4B38482-3B41-8443-94C1-2628170EEE9D}" srcOrd="1" destOrd="0" presId="urn:microsoft.com/office/officeart/2005/8/layout/orgChart1"/>
    <dgm:cxn modelId="{9222F1D3-1435-2143-A467-180378F41C2F}" type="presParOf" srcId="{8E75E56A-298C-9743-B5FF-CC7797323F4E}" destId="{51A36F5B-89BB-8C46-B58A-7F7CC60075B0}" srcOrd="2" destOrd="0" presId="urn:microsoft.com/office/officeart/2005/8/layout/orgChart1"/>
    <dgm:cxn modelId="{E40AA796-709B-B647-A9A6-DE4DEDC4AFE9}" type="presParOf" srcId="{BFDFBB5D-0D96-CD49-B75D-56631560A842}" destId="{E39F5CA2-298D-3C42-8984-B078DB77F054}" srcOrd="8" destOrd="0" presId="urn:microsoft.com/office/officeart/2005/8/layout/orgChart1"/>
    <dgm:cxn modelId="{2DF63A28-A13E-1D41-80A2-17F8714AEF6B}" type="presParOf" srcId="{BFDFBB5D-0D96-CD49-B75D-56631560A842}" destId="{2ECDAB7B-25E6-C244-8BB6-7B05D59677CE}" srcOrd="9" destOrd="0" presId="urn:microsoft.com/office/officeart/2005/8/layout/orgChart1"/>
    <dgm:cxn modelId="{FC1ED127-2603-CF4B-9573-75E034CDA2B6}" type="presParOf" srcId="{2ECDAB7B-25E6-C244-8BB6-7B05D59677CE}" destId="{7BBF52E5-958F-FA4E-97FC-77CE83A81E3A}" srcOrd="0" destOrd="0" presId="urn:microsoft.com/office/officeart/2005/8/layout/orgChart1"/>
    <dgm:cxn modelId="{A43DA12C-965A-1C4E-B777-B65D36265CAD}" type="presParOf" srcId="{7BBF52E5-958F-FA4E-97FC-77CE83A81E3A}" destId="{E56D4C07-A841-8441-A437-6124BE879F20}" srcOrd="0" destOrd="0" presId="urn:microsoft.com/office/officeart/2005/8/layout/orgChart1"/>
    <dgm:cxn modelId="{06304405-1A1E-4C4F-8F82-2E832407DDDF}" type="presParOf" srcId="{7BBF52E5-958F-FA4E-97FC-77CE83A81E3A}" destId="{E574F50F-F33F-C64B-B086-7B7269F5B864}" srcOrd="1" destOrd="0" presId="urn:microsoft.com/office/officeart/2005/8/layout/orgChart1"/>
    <dgm:cxn modelId="{78FA58E4-37C1-134B-9C46-D3393CA36641}" type="presParOf" srcId="{2ECDAB7B-25E6-C244-8BB6-7B05D59677CE}" destId="{FA043E23-C7FF-9C45-A975-F6DD5A441E81}" srcOrd="1" destOrd="0" presId="urn:microsoft.com/office/officeart/2005/8/layout/orgChart1"/>
    <dgm:cxn modelId="{59BA3D2B-C239-1746-BB09-AA85385E8DB0}" type="presParOf" srcId="{2ECDAB7B-25E6-C244-8BB6-7B05D59677CE}" destId="{3179A53A-2519-C54E-BFF5-AEF33E0404D0}" srcOrd="2" destOrd="0" presId="urn:microsoft.com/office/officeart/2005/8/layout/orgChart1"/>
    <dgm:cxn modelId="{F58EEEC0-C825-E943-BECD-F10D246359D9}" type="presParOf" srcId="{BFDFBB5D-0D96-CD49-B75D-56631560A842}" destId="{3B429D00-07E3-FE4C-9872-0F42AF4A6307}" srcOrd="10" destOrd="0" presId="urn:microsoft.com/office/officeart/2005/8/layout/orgChart1"/>
    <dgm:cxn modelId="{D6E67344-A941-9346-8A89-40A94A2F446E}" type="presParOf" srcId="{BFDFBB5D-0D96-CD49-B75D-56631560A842}" destId="{595E4D91-059E-0041-BF07-C3BB36297475}" srcOrd="11" destOrd="0" presId="urn:microsoft.com/office/officeart/2005/8/layout/orgChart1"/>
    <dgm:cxn modelId="{1A67A25B-74FD-0D4C-A1F2-74BFD4577CD4}" type="presParOf" srcId="{595E4D91-059E-0041-BF07-C3BB36297475}" destId="{E9538B32-CFAB-F347-A0FE-E767019C2F81}" srcOrd="0" destOrd="0" presId="urn:microsoft.com/office/officeart/2005/8/layout/orgChart1"/>
    <dgm:cxn modelId="{4F133DF9-18CF-B444-A9F8-B56064DC0C87}" type="presParOf" srcId="{E9538B32-CFAB-F347-A0FE-E767019C2F81}" destId="{7A5216E3-6B29-9943-BB8D-A1AA39746634}" srcOrd="0" destOrd="0" presId="urn:microsoft.com/office/officeart/2005/8/layout/orgChart1"/>
    <dgm:cxn modelId="{1F7BDEED-750C-204E-8A67-6156467E677D}" type="presParOf" srcId="{E9538B32-CFAB-F347-A0FE-E767019C2F81}" destId="{FB7187C5-C7FB-6548-B6D8-4FF89A7C57F5}" srcOrd="1" destOrd="0" presId="urn:microsoft.com/office/officeart/2005/8/layout/orgChart1"/>
    <dgm:cxn modelId="{F71D1089-AA7B-C841-BE0D-BEAD75675B3F}" type="presParOf" srcId="{595E4D91-059E-0041-BF07-C3BB36297475}" destId="{9A53ABCE-0A3A-F44B-87A0-53366C7BF22E}" srcOrd="1" destOrd="0" presId="urn:microsoft.com/office/officeart/2005/8/layout/orgChart1"/>
    <dgm:cxn modelId="{A2A8309D-7962-3447-8F5F-CE6586988582}" type="presParOf" srcId="{595E4D91-059E-0041-BF07-C3BB36297475}" destId="{EC23EFBD-E48B-2E46-9155-C7CF45EF155E}" srcOrd="2" destOrd="0" presId="urn:microsoft.com/office/officeart/2005/8/layout/orgChart1"/>
    <dgm:cxn modelId="{890BDDE0-838E-974F-A9E2-58AEBDBA782E}" type="presParOf" srcId="{9CFC32E2-4D31-304A-9598-E89966D88C05}" destId="{DB7A4BDC-21E9-504E-BEC0-FFC1DF31F9B5}" srcOrd="2" destOrd="0" presId="urn:microsoft.com/office/officeart/2005/8/layout/orgChart1"/>
    <dgm:cxn modelId="{6FC154DB-B4E0-4746-BE2C-0D75AAF6F1A1}" type="presParOf" srcId="{0C2F0255-CF78-204D-98C0-5E0B57F62BFA}" destId="{7184F35D-7332-8642-9EEE-2DECB229F9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29D00-07E3-FE4C-9872-0F42AF4A6307}">
      <dsp:nvSpPr>
        <dsp:cNvPr id="0" name=""/>
        <dsp:cNvSpPr/>
      </dsp:nvSpPr>
      <dsp:spPr>
        <a:xfrm>
          <a:off x="7298453" y="1295086"/>
          <a:ext cx="289132" cy="4273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3081"/>
              </a:lnTo>
              <a:lnTo>
                <a:pt x="289132" y="42730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F5CA2-298D-3C42-8984-B078DB77F054}">
      <dsp:nvSpPr>
        <dsp:cNvPr id="0" name=""/>
        <dsp:cNvSpPr/>
      </dsp:nvSpPr>
      <dsp:spPr>
        <a:xfrm>
          <a:off x="7298453" y="1295086"/>
          <a:ext cx="289132" cy="3532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2526"/>
              </a:lnTo>
              <a:lnTo>
                <a:pt x="289132" y="35325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D41A6-518E-5F47-9363-9A6F740F4D14}">
      <dsp:nvSpPr>
        <dsp:cNvPr id="0" name=""/>
        <dsp:cNvSpPr/>
      </dsp:nvSpPr>
      <dsp:spPr>
        <a:xfrm>
          <a:off x="7298453" y="1295086"/>
          <a:ext cx="289132" cy="2715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463"/>
              </a:lnTo>
              <a:lnTo>
                <a:pt x="289132" y="27154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C6C87-53C3-2341-AB21-8E1B752A9C36}">
      <dsp:nvSpPr>
        <dsp:cNvPr id="0" name=""/>
        <dsp:cNvSpPr/>
      </dsp:nvSpPr>
      <dsp:spPr>
        <a:xfrm>
          <a:off x="7298453" y="1295086"/>
          <a:ext cx="289132" cy="1932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402"/>
              </a:lnTo>
              <a:lnTo>
                <a:pt x="289132" y="193240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CCDC6-3ED6-2E4D-AD0F-70EA5E6A7DBD}">
      <dsp:nvSpPr>
        <dsp:cNvPr id="0" name=""/>
        <dsp:cNvSpPr/>
      </dsp:nvSpPr>
      <dsp:spPr>
        <a:xfrm>
          <a:off x="7298453" y="1295086"/>
          <a:ext cx="289132" cy="118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355"/>
              </a:lnTo>
              <a:lnTo>
                <a:pt x="289132" y="11833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CCC59-E4E1-BE4C-8B4F-F2B43AD6A19E}">
      <dsp:nvSpPr>
        <dsp:cNvPr id="0" name=""/>
        <dsp:cNvSpPr/>
      </dsp:nvSpPr>
      <dsp:spPr>
        <a:xfrm>
          <a:off x="7298453" y="1295086"/>
          <a:ext cx="289132" cy="510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811"/>
              </a:lnTo>
              <a:lnTo>
                <a:pt x="289132" y="5108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91A89-310E-414F-B2A2-BBD7B381FFD7}">
      <dsp:nvSpPr>
        <dsp:cNvPr id="0" name=""/>
        <dsp:cNvSpPr/>
      </dsp:nvSpPr>
      <dsp:spPr>
        <a:xfrm>
          <a:off x="4170620" y="527501"/>
          <a:ext cx="3657676" cy="24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07"/>
              </a:lnTo>
              <a:lnTo>
                <a:pt x="3657676" y="129307"/>
              </a:lnTo>
              <a:lnTo>
                <a:pt x="3657676" y="2400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A73F3-0DD1-E849-84CC-F48D1EEA9A28}">
      <dsp:nvSpPr>
        <dsp:cNvPr id="0" name=""/>
        <dsp:cNvSpPr/>
      </dsp:nvSpPr>
      <dsp:spPr>
        <a:xfrm>
          <a:off x="4893570" y="1303590"/>
          <a:ext cx="386974" cy="4446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6581"/>
              </a:lnTo>
              <a:lnTo>
                <a:pt x="386974" y="44465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4A98C-ADD9-3942-B89B-D234D695AF3C}">
      <dsp:nvSpPr>
        <dsp:cNvPr id="0" name=""/>
        <dsp:cNvSpPr/>
      </dsp:nvSpPr>
      <dsp:spPr>
        <a:xfrm>
          <a:off x="4893570" y="1303590"/>
          <a:ext cx="386964" cy="3655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5930"/>
              </a:lnTo>
              <a:lnTo>
                <a:pt x="386964" y="36559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15E7A-852B-5D4A-9D78-2515E0F182FC}">
      <dsp:nvSpPr>
        <dsp:cNvPr id="0" name=""/>
        <dsp:cNvSpPr/>
      </dsp:nvSpPr>
      <dsp:spPr>
        <a:xfrm>
          <a:off x="4893570" y="1303590"/>
          <a:ext cx="386964" cy="2874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4415"/>
              </a:lnTo>
              <a:lnTo>
                <a:pt x="386964" y="28744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EEE4A-D809-BF48-BF51-89C0821392B6}">
      <dsp:nvSpPr>
        <dsp:cNvPr id="0" name=""/>
        <dsp:cNvSpPr/>
      </dsp:nvSpPr>
      <dsp:spPr>
        <a:xfrm>
          <a:off x="4893570" y="1303590"/>
          <a:ext cx="395467" cy="2063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3006"/>
              </a:lnTo>
              <a:lnTo>
                <a:pt x="395467" y="20630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68BA1-2F2D-D84E-AC0D-60066FCC3054}">
      <dsp:nvSpPr>
        <dsp:cNvPr id="0" name=""/>
        <dsp:cNvSpPr/>
      </dsp:nvSpPr>
      <dsp:spPr>
        <a:xfrm>
          <a:off x="4893570" y="1303590"/>
          <a:ext cx="378460" cy="1313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047"/>
              </a:lnTo>
              <a:lnTo>
                <a:pt x="378460" y="13130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3B5E5-4623-4443-8B94-530EE048E85C}">
      <dsp:nvSpPr>
        <dsp:cNvPr id="0" name=""/>
        <dsp:cNvSpPr/>
      </dsp:nvSpPr>
      <dsp:spPr>
        <a:xfrm>
          <a:off x="4893570" y="1303590"/>
          <a:ext cx="386964" cy="588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586"/>
              </a:lnTo>
              <a:lnTo>
                <a:pt x="386964" y="58858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8C761-3575-2149-A89B-360FD0BFC99F}">
      <dsp:nvSpPr>
        <dsp:cNvPr id="0" name=""/>
        <dsp:cNvSpPr/>
      </dsp:nvSpPr>
      <dsp:spPr>
        <a:xfrm>
          <a:off x="4170620" y="527501"/>
          <a:ext cx="1335750" cy="248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11"/>
              </a:lnTo>
              <a:lnTo>
                <a:pt x="1335750" y="137811"/>
              </a:lnTo>
              <a:lnTo>
                <a:pt x="1335750" y="24858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8B435-236E-5E45-A37E-9F45156128CD}">
      <dsp:nvSpPr>
        <dsp:cNvPr id="0" name=""/>
        <dsp:cNvSpPr/>
      </dsp:nvSpPr>
      <dsp:spPr>
        <a:xfrm>
          <a:off x="2405397" y="1296252"/>
          <a:ext cx="287593" cy="4742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2763"/>
              </a:lnTo>
              <a:lnTo>
                <a:pt x="287593" y="47427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C2BEF-0734-EA46-9F88-0FB60F8ED5BF}">
      <dsp:nvSpPr>
        <dsp:cNvPr id="0" name=""/>
        <dsp:cNvSpPr/>
      </dsp:nvSpPr>
      <dsp:spPr>
        <a:xfrm>
          <a:off x="2405397" y="1296252"/>
          <a:ext cx="287604" cy="4034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154"/>
              </a:lnTo>
              <a:lnTo>
                <a:pt x="287604" y="40341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FC3A0-4EE4-A147-AD5A-D244A92523EC}">
      <dsp:nvSpPr>
        <dsp:cNvPr id="0" name=""/>
        <dsp:cNvSpPr/>
      </dsp:nvSpPr>
      <dsp:spPr>
        <a:xfrm>
          <a:off x="2405397" y="1296252"/>
          <a:ext cx="285283" cy="3285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5545"/>
              </a:lnTo>
              <a:lnTo>
                <a:pt x="285283" y="32855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1AF47-11AF-6144-BD0A-C324DAC2A4FF}">
      <dsp:nvSpPr>
        <dsp:cNvPr id="0" name=""/>
        <dsp:cNvSpPr/>
      </dsp:nvSpPr>
      <dsp:spPr>
        <a:xfrm>
          <a:off x="2405397" y="1296252"/>
          <a:ext cx="268276" cy="2584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563"/>
              </a:lnTo>
              <a:lnTo>
                <a:pt x="268276" y="25845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8EE59-910D-914C-9665-A761507F9708}">
      <dsp:nvSpPr>
        <dsp:cNvPr id="0" name=""/>
        <dsp:cNvSpPr/>
      </dsp:nvSpPr>
      <dsp:spPr>
        <a:xfrm>
          <a:off x="2405397" y="1296252"/>
          <a:ext cx="278151" cy="1906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502"/>
              </a:lnTo>
              <a:lnTo>
                <a:pt x="278151" y="190650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3A253-2849-AE4E-93D6-0173D52CEDC0}">
      <dsp:nvSpPr>
        <dsp:cNvPr id="0" name=""/>
        <dsp:cNvSpPr/>
      </dsp:nvSpPr>
      <dsp:spPr>
        <a:xfrm>
          <a:off x="2405397" y="1296252"/>
          <a:ext cx="285283" cy="1183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645"/>
              </a:lnTo>
              <a:lnTo>
                <a:pt x="285283" y="11836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2EA2-9F2F-504A-8E9F-2DEB3E747B38}">
      <dsp:nvSpPr>
        <dsp:cNvPr id="0" name=""/>
        <dsp:cNvSpPr/>
      </dsp:nvSpPr>
      <dsp:spPr>
        <a:xfrm>
          <a:off x="2405397" y="1296252"/>
          <a:ext cx="282782" cy="525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560"/>
              </a:lnTo>
              <a:lnTo>
                <a:pt x="282782" y="52556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E40DA-0DE6-314A-8B24-6E96B7505D73}">
      <dsp:nvSpPr>
        <dsp:cNvPr id="0" name=""/>
        <dsp:cNvSpPr/>
      </dsp:nvSpPr>
      <dsp:spPr>
        <a:xfrm>
          <a:off x="3025034" y="527501"/>
          <a:ext cx="1145586" cy="241249"/>
        </a:xfrm>
        <a:custGeom>
          <a:avLst/>
          <a:gdLst/>
          <a:ahLst/>
          <a:cxnLst/>
          <a:rect l="0" t="0" r="0" b="0"/>
          <a:pathLst>
            <a:path>
              <a:moveTo>
                <a:pt x="1145586" y="0"/>
              </a:moveTo>
              <a:lnTo>
                <a:pt x="1145586" y="130473"/>
              </a:lnTo>
              <a:lnTo>
                <a:pt x="0" y="130473"/>
              </a:lnTo>
              <a:lnTo>
                <a:pt x="0" y="2412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F2F6A-1872-4247-A401-698469EC1385}">
      <dsp:nvSpPr>
        <dsp:cNvPr id="0" name=""/>
        <dsp:cNvSpPr/>
      </dsp:nvSpPr>
      <dsp:spPr>
        <a:xfrm>
          <a:off x="179863" y="1303595"/>
          <a:ext cx="219963" cy="4767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7698"/>
              </a:lnTo>
              <a:lnTo>
                <a:pt x="219963" y="476769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4AFC7-675D-A947-8092-28FAF86B2BEE}">
      <dsp:nvSpPr>
        <dsp:cNvPr id="0" name=""/>
        <dsp:cNvSpPr/>
      </dsp:nvSpPr>
      <dsp:spPr>
        <a:xfrm>
          <a:off x="179863" y="1303595"/>
          <a:ext cx="218802" cy="406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0925"/>
              </a:lnTo>
              <a:lnTo>
                <a:pt x="218802" y="406092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531AA-2604-2E4A-ACF2-B60ABFD06D1B}">
      <dsp:nvSpPr>
        <dsp:cNvPr id="0" name=""/>
        <dsp:cNvSpPr/>
      </dsp:nvSpPr>
      <dsp:spPr>
        <a:xfrm>
          <a:off x="179863" y="1303595"/>
          <a:ext cx="223043" cy="3305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5700"/>
              </a:lnTo>
              <a:lnTo>
                <a:pt x="223043" y="330570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ED5FF-145A-F348-A142-AC2B3385A441}">
      <dsp:nvSpPr>
        <dsp:cNvPr id="0" name=""/>
        <dsp:cNvSpPr/>
      </dsp:nvSpPr>
      <dsp:spPr>
        <a:xfrm>
          <a:off x="179863" y="1303595"/>
          <a:ext cx="221123" cy="257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390"/>
              </a:lnTo>
              <a:lnTo>
                <a:pt x="221123" y="25753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7D98E-D219-964C-A285-A83B0CDF4AFC}">
      <dsp:nvSpPr>
        <dsp:cNvPr id="0" name=""/>
        <dsp:cNvSpPr/>
      </dsp:nvSpPr>
      <dsp:spPr>
        <a:xfrm>
          <a:off x="179863" y="1303595"/>
          <a:ext cx="233119" cy="1893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3473"/>
              </a:lnTo>
              <a:lnTo>
                <a:pt x="233119" y="18934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6E27F-DBC4-6D42-9E0B-5B076FA7D3E8}">
      <dsp:nvSpPr>
        <dsp:cNvPr id="0" name=""/>
        <dsp:cNvSpPr/>
      </dsp:nvSpPr>
      <dsp:spPr>
        <a:xfrm>
          <a:off x="179863" y="1303595"/>
          <a:ext cx="238130" cy="1223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551"/>
              </a:lnTo>
              <a:lnTo>
                <a:pt x="238130" y="122355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BE404-3918-5D43-852B-8E68DDDEF261}">
      <dsp:nvSpPr>
        <dsp:cNvPr id="0" name=""/>
        <dsp:cNvSpPr/>
      </dsp:nvSpPr>
      <dsp:spPr>
        <a:xfrm>
          <a:off x="179863" y="1303595"/>
          <a:ext cx="236569" cy="531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173"/>
              </a:lnTo>
              <a:lnTo>
                <a:pt x="236569" y="5311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D6755-1403-914F-BFEB-B7E09217A9F2}">
      <dsp:nvSpPr>
        <dsp:cNvPr id="0" name=""/>
        <dsp:cNvSpPr/>
      </dsp:nvSpPr>
      <dsp:spPr>
        <a:xfrm>
          <a:off x="899316" y="527501"/>
          <a:ext cx="3271303" cy="248591"/>
        </a:xfrm>
        <a:custGeom>
          <a:avLst/>
          <a:gdLst/>
          <a:ahLst/>
          <a:cxnLst/>
          <a:rect l="0" t="0" r="0" b="0"/>
          <a:pathLst>
            <a:path>
              <a:moveTo>
                <a:pt x="3271303" y="0"/>
              </a:moveTo>
              <a:lnTo>
                <a:pt x="3271303" y="137816"/>
              </a:lnTo>
              <a:lnTo>
                <a:pt x="0" y="137816"/>
              </a:lnTo>
              <a:lnTo>
                <a:pt x="0" y="24859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6A049-678F-FC4E-BA3D-4F0BFE196D6B}">
      <dsp:nvSpPr>
        <dsp:cNvPr id="0" name=""/>
        <dsp:cNvSpPr/>
      </dsp:nvSpPr>
      <dsp:spPr>
        <a:xfrm>
          <a:off x="1426355" y="0"/>
          <a:ext cx="5488529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SOFTWARE ENGINEERING ACTIVITIES</a:t>
          </a:r>
          <a:endParaRPr lang="en-US" sz="20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426355" y="0"/>
        <a:ext cx="5488529" cy="527501"/>
      </dsp:txXfrm>
    </dsp:sp>
    <dsp:sp modelId="{0248D816-9B3E-8646-8DFB-03B80CE193C6}">
      <dsp:nvSpPr>
        <dsp:cNvPr id="0" name=""/>
        <dsp:cNvSpPr/>
      </dsp:nvSpPr>
      <dsp:spPr>
        <a:xfrm>
          <a:off x="0" y="776093"/>
          <a:ext cx="179863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>
                  <a:lumMod val="25000"/>
                  <a:lumOff val="75000"/>
                </a:schemeClr>
              </a:solidFill>
            </a:rPr>
            <a:t>Project Management</a:t>
          </a:r>
          <a:endParaRPr lang="en-US" sz="1400" kern="1200" dirty="0">
            <a:solidFill>
              <a:schemeClr val="tx1">
                <a:lumMod val="25000"/>
                <a:lumOff val="75000"/>
              </a:schemeClr>
            </a:solidFill>
          </a:endParaRPr>
        </a:p>
      </dsp:txBody>
      <dsp:txXfrm>
        <a:off x="0" y="776093"/>
        <a:ext cx="1798633" cy="527501"/>
      </dsp:txXfrm>
    </dsp:sp>
    <dsp:sp modelId="{2C76BED1-A7CD-7A49-8B01-BB27F9AD6FC7}">
      <dsp:nvSpPr>
        <dsp:cNvPr id="0" name=""/>
        <dsp:cNvSpPr/>
      </dsp:nvSpPr>
      <dsp:spPr>
        <a:xfrm>
          <a:off x="416432" y="1571017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Process</a:t>
          </a:r>
          <a:endParaRPr lang="en-US" sz="1200" kern="1200" dirty="0"/>
        </a:p>
      </dsp:txBody>
      <dsp:txXfrm>
        <a:off x="416432" y="1571017"/>
        <a:ext cx="1055003" cy="527501"/>
      </dsp:txXfrm>
    </dsp:sp>
    <dsp:sp modelId="{2B7FAEE5-65C4-214B-A23D-19DFFD7BF180}">
      <dsp:nvSpPr>
        <dsp:cNvPr id="0" name=""/>
        <dsp:cNvSpPr/>
      </dsp:nvSpPr>
      <dsp:spPr>
        <a:xfrm>
          <a:off x="417993" y="2263395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Set Standards</a:t>
          </a:r>
          <a:endParaRPr lang="en-US" sz="1200" kern="1200" dirty="0"/>
        </a:p>
      </dsp:txBody>
      <dsp:txXfrm>
        <a:off x="417993" y="2263395"/>
        <a:ext cx="1055003" cy="527501"/>
      </dsp:txXfrm>
    </dsp:sp>
    <dsp:sp modelId="{E608A033-D0A3-194D-B2DD-BD2B74301B14}">
      <dsp:nvSpPr>
        <dsp:cNvPr id="0" name=""/>
        <dsp:cNvSpPr/>
      </dsp:nvSpPr>
      <dsp:spPr>
        <a:xfrm>
          <a:off x="412982" y="2933317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 Risks</a:t>
          </a:r>
          <a:endParaRPr lang="en-US" sz="1200" kern="1200" dirty="0"/>
        </a:p>
      </dsp:txBody>
      <dsp:txXfrm>
        <a:off x="412982" y="2933317"/>
        <a:ext cx="1055003" cy="527501"/>
      </dsp:txXfrm>
    </dsp:sp>
    <dsp:sp modelId="{53089A44-197A-7A44-9C20-5FA28F2E2857}">
      <dsp:nvSpPr>
        <dsp:cNvPr id="0" name=""/>
        <dsp:cNvSpPr/>
      </dsp:nvSpPr>
      <dsp:spPr>
        <a:xfrm>
          <a:off x="400987" y="3615235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Perform Estimations</a:t>
          </a:r>
          <a:endParaRPr lang="en-US" sz="1200" kern="1200" dirty="0"/>
        </a:p>
      </dsp:txBody>
      <dsp:txXfrm>
        <a:off x="400987" y="3615235"/>
        <a:ext cx="1055003" cy="527501"/>
      </dsp:txXfrm>
    </dsp:sp>
    <dsp:sp modelId="{568F3092-00ED-0845-9961-087AD881BBB2}">
      <dsp:nvSpPr>
        <dsp:cNvPr id="0" name=""/>
        <dsp:cNvSpPr/>
      </dsp:nvSpPr>
      <dsp:spPr>
        <a:xfrm>
          <a:off x="402907" y="4345545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Allocate Resources</a:t>
          </a:r>
          <a:endParaRPr lang="en-US" sz="1200" kern="1200" dirty="0"/>
        </a:p>
      </dsp:txBody>
      <dsp:txXfrm>
        <a:off x="402907" y="4345545"/>
        <a:ext cx="1055003" cy="527501"/>
      </dsp:txXfrm>
    </dsp:sp>
    <dsp:sp modelId="{9CDFF6CC-7386-CD4C-8E56-8EF744ADFAD6}">
      <dsp:nvSpPr>
        <dsp:cNvPr id="0" name=""/>
        <dsp:cNvSpPr/>
      </dsp:nvSpPr>
      <dsp:spPr>
        <a:xfrm>
          <a:off x="398666" y="5100770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Make Measurements</a:t>
          </a:r>
          <a:endParaRPr lang="en-US" sz="1200" kern="1200" dirty="0"/>
        </a:p>
      </dsp:txBody>
      <dsp:txXfrm>
        <a:off x="398666" y="5100770"/>
        <a:ext cx="1055003" cy="527501"/>
      </dsp:txXfrm>
    </dsp:sp>
    <dsp:sp modelId="{4AAA8FF3-FBA5-AA48-851D-5D7D3C38592E}">
      <dsp:nvSpPr>
        <dsp:cNvPr id="0" name=""/>
        <dsp:cNvSpPr/>
      </dsp:nvSpPr>
      <dsp:spPr>
        <a:xfrm>
          <a:off x="399826" y="5807543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Improve Process</a:t>
          </a:r>
          <a:endParaRPr lang="en-US" sz="1200" kern="1200" dirty="0"/>
        </a:p>
      </dsp:txBody>
      <dsp:txXfrm>
        <a:off x="399826" y="5807543"/>
        <a:ext cx="1055003" cy="527501"/>
      </dsp:txXfrm>
    </dsp:sp>
    <dsp:sp modelId="{A5035CC7-1BF2-2249-A443-7EEF7879A96E}">
      <dsp:nvSpPr>
        <dsp:cNvPr id="0" name=""/>
        <dsp:cNvSpPr/>
      </dsp:nvSpPr>
      <dsp:spPr>
        <a:xfrm>
          <a:off x="2250487" y="768750"/>
          <a:ext cx="154909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D1C1C4"/>
              </a:solidFill>
            </a:rPr>
            <a:t>Specification</a:t>
          </a:r>
          <a:endParaRPr lang="en-US" sz="1400" kern="1200" dirty="0">
            <a:solidFill>
              <a:srgbClr val="D1C1C4"/>
            </a:solidFill>
          </a:endParaRPr>
        </a:p>
      </dsp:txBody>
      <dsp:txXfrm>
        <a:off x="2250487" y="768750"/>
        <a:ext cx="1549093" cy="527501"/>
      </dsp:txXfrm>
    </dsp:sp>
    <dsp:sp modelId="{B4660624-66B6-2042-B211-CF58A972B378}">
      <dsp:nvSpPr>
        <dsp:cNvPr id="0" name=""/>
        <dsp:cNvSpPr/>
      </dsp:nvSpPr>
      <dsp:spPr>
        <a:xfrm>
          <a:off x="2688179" y="1558062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Identify Ideas or Needs</a:t>
          </a:r>
          <a:endParaRPr lang="en-US" sz="1200" kern="1200" dirty="0"/>
        </a:p>
      </dsp:txBody>
      <dsp:txXfrm>
        <a:off x="2688179" y="1558062"/>
        <a:ext cx="1055003" cy="527501"/>
      </dsp:txXfrm>
    </dsp:sp>
    <dsp:sp modelId="{B840C11D-EA2B-7F4C-8FD9-9D88E8AF6324}">
      <dsp:nvSpPr>
        <dsp:cNvPr id="0" name=""/>
        <dsp:cNvSpPr/>
      </dsp:nvSpPr>
      <dsp:spPr>
        <a:xfrm>
          <a:off x="2690680" y="2216147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Elicit Requirements</a:t>
          </a:r>
        </a:p>
      </dsp:txBody>
      <dsp:txXfrm>
        <a:off x="2690680" y="2216147"/>
        <a:ext cx="1055003" cy="527501"/>
      </dsp:txXfrm>
    </dsp:sp>
    <dsp:sp modelId="{8DD021DA-2CFF-9B4C-AB56-B5037EA71274}">
      <dsp:nvSpPr>
        <dsp:cNvPr id="0" name=""/>
        <dsp:cNvSpPr/>
      </dsp:nvSpPr>
      <dsp:spPr>
        <a:xfrm>
          <a:off x="2683548" y="2939004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Analyze Requirements</a:t>
          </a:r>
        </a:p>
      </dsp:txBody>
      <dsp:txXfrm>
        <a:off x="2683548" y="2939004"/>
        <a:ext cx="1055003" cy="527501"/>
      </dsp:txXfrm>
    </dsp:sp>
    <dsp:sp modelId="{C09B5C1C-6EB8-DC41-B844-BD0A8DE55096}">
      <dsp:nvSpPr>
        <dsp:cNvPr id="0" name=""/>
        <dsp:cNvSpPr/>
      </dsp:nvSpPr>
      <dsp:spPr>
        <a:xfrm>
          <a:off x="2673673" y="3617065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Express Requirements</a:t>
          </a:r>
        </a:p>
      </dsp:txBody>
      <dsp:txXfrm>
        <a:off x="2673673" y="3617065"/>
        <a:ext cx="1055003" cy="527501"/>
      </dsp:txXfrm>
    </dsp:sp>
    <dsp:sp modelId="{18B6D4EA-08FF-D74E-8287-5C79FFFEF48D}">
      <dsp:nvSpPr>
        <dsp:cNvPr id="0" name=""/>
        <dsp:cNvSpPr/>
      </dsp:nvSpPr>
      <dsp:spPr>
        <a:xfrm>
          <a:off x="2690680" y="4318047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Prioritize Requirements</a:t>
          </a:r>
        </a:p>
      </dsp:txBody>
      <dsp:txXfrm>
        <a:off x="2690680" y="4318047"/>
        <a:ext cx="1055003" cy="527501"/>
      </dsp:txXfrm>
    </dsp:sp>
    <dsp:sp modelId="{381FB15E-4238-0B4E-858C-9D426C04B953}">
      <dsp:nvSpPr>
        <dsp:cNvPr id="0" name=""/>
        <dsp:cNvSpPr/>
      </dsp:nvSpPr>
      <dsp:spPr>
        <a:xfrm>
          <a:off x="2693001" y="5066656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Validate Requirements</a:t>
          </a:r>
        </a:p>
      </dsp:txBody>
      <dsp:txXfrm>
        <a:off x="2693001" y="5066656"/>
        <a:ext cx="1055003" cy="527501"/>
      </dsp:txXfrm>
    </dsp:sp>
    <dsp:sp modelId="{209B964A-C68F-CC49-93CE-43A6FB6F57EA}">
      <dsp:nvSpPr>
        <dsp:cNvPr id="0" name=""/>
        <dsp:cNvSpPr/>
      </dsp:nvSpPr>
      <dsp:spPr>
        <a:xfrm>
          <a:off x="2692990" y="5775265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 Requirements</a:t>
          </a:r>
        </a:p>
      </dsp:txBody>
      <dsp:txXfrm>
        <a:off x="2692990" y="5775265"/>
        <a:ext cx="1055003" cy="527501"/>
      </dsp:txXfrm>
    </dsp:sp>
    <dsp:sp modelId="{AEF49764-E513-2E42-A817-B662E3E5DCD1}">
      <dsp:nvSpPr>
        <dsp:cNvPr id="0" name=""/>
        <dsp:cNvSpPr/>
      </dsp:nvSpPr>
      <dsp:spPr>
        <a:xfrm>
          <a:off x="4740370" y="776088"/>
          <a:ext cx="1532002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D1C1C4"/>
              </a:solidFill>
            </a:rPr>
            <a:t>Design and Implementation</a:t>
          </a:r>
          <a:endParaRPr lang="en-US" sz="1400" kern="1200" dirty="0">
            <a:solidFill>
              <a:srgbClr val="D1C1C4"/>
            </a:solidFill>
          </a:endParaRPr>
        </a:p>
      </dsp:txBody>
      <dsp:txXfrm>
        <a:off x="4740370" y="776088"/>
        <a:ext cx="1532002" cy="527501"/>
      </dsp:txXfrm>
    </dsp:sp>
    <dsp:sp modelId="{BDC63A09-12A0-C541-9EE2-E0BD540D5F6D}">
      <dsp:nvSpPr>
        <dsp:cNvPr id="0" name=""/>
        <dsp:cNvSpPr/>
      </dsp:nvSpPr>
      <dsp:spPr>
        <a:xfrm>
          <a:off x="5280534" y="1628425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 Architecture</a:t>
          </a:r>
          <a:endParaRPr lang="en-US" sz="1200" kern="1200" dirty="0"/>
        </a:p>
      </dsp:txBody>
      <dsp:txXfrm>
        <a:off x="5280534" y="1628425"/>
        <a:ext cx="1055003" cy="527501"/>
      </dsp:txXfrm>
    </dsp:sp>
    <dsp:sp modelId="{D2FA78FC-A414-234F-A283-4BF1FB74CF78}">
      <dsp:nvSpPr>
        <dsp:cNvPr id="0" name=""/>
        <dsp:cNvSpPr/>
      </dsp:nvSpPr>
      <dsp:spPr>
        <a:xfrm>
          <a:off x="5272031" y="2352886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 Databases</a:t>
          </a:r>
          <a:endParaRPr lang="en-US" sz="1200" kern="1200" dirty="0"/>
        </a:p>
      </dsp:txBody>
      <dsp:txXfrm>
        <a:off x="5272031" y="2352886"/>
        <a:ext cx="1055003" cy="527501"/>
      </dsp:txXfrm>
    </dsp:sp>
    <dsp:sp modelId="{1C021092-015A-6648-847A-34EFB8F4066A}">
      <dsp:nvSpPr>
        <dsp:cNvPr id="0" name=""/>
        <dsp:cNvSpPr/>
      </dsp:nvSpPr>
      <dsp:spPr>
        <a:xfrm>
          <a:off x="5289037" y="3102846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 Interfaces</a:t>
          </a:r>
          <a:endParaRPr lang="en-US" sz="1200" kern="1200" dirty="0"/>
        </a:p>
      </dsp:txBody>
      <dsp:txXfrm>
        <a:off x="5289037" y="3102846"/>
        <a:ext cx="1055003" cy="527501"/>
      </dsp:txXfrm>
    </dsp:sp>
    <dsp:sp modelId="{556EE555-31F9-D74B-B045-A314522A4475}">
      <dsp:nvSpPr>
        <dsp:cNvPr id="0" name=""/>
        <dsp:cNvSpPr/>
      </dsp:nvSpPr>
      <dsp:spPr>
        <a:xfrm>
          <a:off x="5280534" y="3914254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Write Code</a:t>
          </a:r>
          <a:endParaRPr lang="en-US" sz="1200" kern="1200" dirty="0"/>
        </a:p>
      </dsp:txBody>
      <dsp:txXfrm>
        <a:off x="5280534" y="3914254"/>
        <a:ext cx="1055003" cy="527501"/>
      </dsp:txXfrm>
    </dsp:sp>
    <dsp:sp modelId="{3B007CF3-5970-1045-9480-1359CD00063F}">
      <dsp:nvSpPr>
        <dsp:cNvPr id="0" name=""/>
        <dsp:cNvSpPr/>
      </dsp:nvSpPr>
      <dsp:spPr>
        <a:xfrm>
          <a:off x="5280534" y="4695769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Integrate Functionality</a:t>
          </a:r>
          <a:endParaRPr lang="en-US" sz="1200" kern="1200" dirty="0"/>
        </a:p>
      </dsp:txBody>
      <dsp:txXfrm>
        <a:off x="5280534" y="4695769"/>
        <a:ext cx="1055003" cy="527501"/>
      </dsp:txXfrm>
    </dsp:sp>
    <dsp:sp modelId="{FA86E0A6-1CCC-784C-9407-847DEE2C0C16}">
      <dsp:nvSpPr>
        <dsp:cNvPr id="0" name=""/>
        <dsp:cNvSpPr/>
      </dsp:nvSpPr>
      <dsp:spPr>
        <a:xfrm>
          <a:off x="5280545" y="5486421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</a:t>
          </a:r>
          <a:endParaRPr lang="en-US" sz="1200" kern="1200" dirty="0"/>
        </a:p>
      </dsp:txBody>
      <dsp:txXfrm>
        <a:off x="5280545" y="5486421"/>
        <a:ext cx="1055003" cy="527501"/>
      </dsp:txXfrm>
    </dsp:sp>
    <dsp:sp modelId="{B5FDBF9A-0513-0E44-8ED3-99FC1284BF99}">
      <dsp:nvSpPr>
        <dsp:cNvPr id="0" name=""/>
        <dsp:cNvSpPr/>
      </dsp:nvSpPr>
      <dsp:spPr>
        <a:xfrm>
          <a:off x="7165992" y="767585"/>
          <a:ext cx="1324609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D1C1C4"/>
              </a:solidFill>
            </a:rPr>
            <a:t>Verification and Validation</a:t>
          </a:r>
          <a:endParaRPr lang="en-US" sz="1400" kern="1200" dirty="0">
            <a:solidFill>
              <a:srgbClr val="D1C1C4"/>
            </a:solidFill>
          </a:endParaRPr>
        </a:p>
      </dsp:txBody>
      <dsp:txXfrm>
        <a:off x="7165992" y="767585"/>
        <a:ext cx="1324609" cy="527501"/>
      </dsp:txXfrm>
    </dsp:sp>
    <dsp:sp modelId="{CC42C75A-B8B3-754A-BD24-E2C9296CB1C7}">
      <dsp:nvSpPr>
        <dsp:cNvPr id="0" name=""/>
        <dsp:cNvSpPr/>
      </dsp:nvSpPr>
      <dsp:spPr>
        <a:xfrm>
          <a:off x="7587586" y="1542147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 Test Procedures</a:t>
          </a:r>
          <a:endParaRPr lang="en-US" sz="1200" kern="1200" dirty="0"/>
        </a:p>
      </dsp:txBody>
      <dsp:txXfrm>
        <a:off x="7587586" y="1542147"/>
        <a:ext cx="1055003" cy="527501"/>
      </dsp:txXfrm>
    </dsp:sp>
    <dsp:sp modelId="{2C451919-C17D-2844-8B10-B6270C01B3D3}">
      <dsp:nvSpPr>
        <dsp:cNvPr id="0" name=""/>
        <dsp:cNvSpPr/>
      </dsp:nvSpPr>
      <dsp:spPr>
        <a:xfrm>
          <a:off x="7587586" y="2214691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Tests</a:t>
          </a:r>
          <a:endParaRPr lang="en-US" sz="1200" kern="1200" dirty="0"/>
        </a:p>
      </dsp:txBody>
      <dsp:txXfrm>
        <a:off x="7587586" y="2214691"/>
        <a:ext cx="1055003" cy="527501"/>
      </dsp:txXfrm>
    </dsp:sp>
    <dsp:sp modelId="{679A9B61-6EA7-E744-AC9E-B6A015361D04}">
      <dsp:nvSpPr>
        <dsp:cNvPr id="0" name=""/>
        <dsp:cNvSpPr/>
      </dsp:nvSpPr>
      <dsp:spPr>
        <a:xfrm>
          <a:off x="7587586" y="2963738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Execute Tests</a:t>
          </a:r>
          <a:endParaRPr lang="en-US" sz="1200" kern="1200" dirty="0"/>
        </a:p>
      </dsp:txBody>
      <dsp:txXfrm>
        <a:off x="7587586" y="2963738"/>
        <a:ext cx="1055003" cy="527501"/>
      </dsp:txXfrm>
    </dsp:sp>
    <dsp:sp modelId="{B15D459A-F4EA-4042-BA2C-D8F6A26A8FFD}">
      <dsp:nvSpPr>
        <dsp:cNvPr id="0" name=""/>
        <dsp:cNvSpPr/>
      </dsp:nvSpPr>
      <dsp:spPr>
        <a:xfrm>
          <a:off x="7587586" y="3746799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Report Test Results</a:t>
          </a:r>
          <a:endParaRPr lang="en-US" sz="1200" kern="1200" dirty="0"/>
        </a:p>
      </dsp:txBody>
      <dsp:txXfrm>
        <a:off x="7587586" y="3746799"/>
        <a:ext cx="1055003" cy="527501"/>
      </dsp:txXfrm>
    </dsp:sp>
    <dsp:sp modelId="{E56D4C07-A841-8441-A437-6124BE879F20}">
      <dsp:nvSpPr>
        <dsp:cNvPr id="0" name=""/>
        <dsp:cNvSpPr/>
      </dsp:nvSpPr>
      <dsp:spPr>
        <a:xfrm>
          <a:off x="7587586" y="4563862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Conduct Client Demos</a:t>
          </a:r>
          <a:endParaRPr lang="en-US" sz="1200" kern="1200" dirty="0"/>
        </a:p>
      </dsp:txBody>
      <dsp:txXfrm>
        <a:off x="7587586" y="4563862"/>
        <a:ext cx="1055003" cy="527501"/>
      </dsp:txXfrm>
    </dsp:sp>
    <dsp:sp modelId="{7A5216E3-6B29-9943-BB8D-A1AA39746634}">
      <dsp:nvSpPr>
        <dsp:cNvPr id="0" name=""/>
        <dsp:cNvSpPr/>
      </dsp:nvSpPr>
      <dsp:spPr>
        <a:xfrm>
          <a:off x="7587586" y="5304417"/>
          <a:ext cx="1055003" cy="5275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4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7000"/>
                <a:satMod val="150000"/>
              </a:schemeClr>
            </a:gs>
          </a:gsLst>
          <a:lin ang="950000" scaled="1"/>
        </a:gradFill>
        <a:ln>
          <a:noFill/>
        </a:ln>
        <a:effectLst>
          <a:outerShdw blurRad="50800" dist="38100" dir="2700000" algn="br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Conduct Project Retrospective</a:t>
          </a:r>
          <a:endParaRPr lang="en-US" sz="1200" kern="1200" dirty="0"/>
        </a:p>
      </dsp:txBody>
      <dsp:txXfrm>
        <a:off x="7587586" y="5304417"/>
        <a:ext cx="1055003" cy="527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0752A-98B0-474F-98EF-CFDC2352EBC6}" type="datetimeFigureOut">
              <a:rPr lang="en-US" smtClean="0"/>
              <a:t>10/5/17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4A6-C7FB-E04C-AF74-28E0303E9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October 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Software Requirements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9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with the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96208" y="1435094"/>
            <a:ext cx="6273471" cy="4937760"/>
          </a:xfrm>
        </p:spPr>
        <p:txBody>
          <a:bodyPr/>
          <a:lstStyle/>
          <a:p>
            <a:r>
              <a:rPr lang="en-US" dirty="0"/>
              <a:t>Discover any biases 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Will they only use certain company’s products?</a:t>
            </a:r>
          </a:p>
          <a:p>
            <a:pPr lvl="2"/>
            <a:r>
              <a:rPr lang="en-US" dirty="0"/>
              <a:t>Do they avoid certain technologies?</a:t>
            </a:r>
          </a:p>
          <a:p>
            <a:pPr lvl="2"/>
            <a:r>
              <a:rPr lang="en-US" dirty="0"/>
              <a:t>Do the </a:t>
            </a:r>
            <a:r>
              <a:rPr lang="en-US" dirty="0" smtClean="0"/>
              <a:t>software engineers </a:t>
            </a:r>
            <a:r>
              <a:rPr lang="en-US" dirty="0"/>
              <a:t>look down on the </a:t>
            </a:r>
            <a:r>
              <a:rPr lang="en-US" dirty="0" smtClean="0"/>
              <a:t>QA </a:t>
            </a:r>
            <a:r>
              <a:rPr lang="en-US" dirty="0"/>
              <a:t>people or vice versa?</a:t>
            </a:r>
          </a:p>
          <a:p>
            <a:r>
              <a:rPr lang="en-US" dirty="0"/>
              <a:t>Talk to the technical and management staff</a:t>
            </a:r>
          </a:p>
          <a:p>
            <a:r>
              <a:rPr lang="en-US" dirty="0" smtClean="0"/>
              <a:t>Get a copy of the org chart, contact info for your stakeholders</a:t>
            </a:r>
          </a:p>
          <a:p>
            <a:r>
              <a:rPr lang="en-US" dirty="0" smtClean="0"/>
              <a:t>Get a copy of the security policy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352387"/>
              </p:ext>
            </p:extLst>
          </p:nvPr>
        </p:nvGraphicFramePr>
        <p:xfrm>
          <a:off x="753962" y="1788932"/>
          <a:ext cx="1601113" cy="301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ClipArt" r:id="rId3" imgW="1730375" imgH="3254375" progId="MS_ClipArt_Gallery.2">
                  <p:embed/>
                </p:oleObj>
              </mc:Choice>
              <mc:Fallback>
                <p:oleObj name="ClipArt" r:id="rId3" imgW="1730375" imgH="32543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62" y="1788932"/>
                        <a:ext cx="1601113" cy="301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35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Elicitation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2395176"/>
            <a:ext cx="8595360" cy="3841032"/>
          </a:xfrm>
        </p:spPr>
        <p:txBody>
          <a:bodyPr/>
          <a:lstStyle/>
          <a:p>
            <a:r>
              <a:rPr lang="en-US" dirty="0" smtClean="0"/>
              <a:t>Interviews</a:t>
            </a:r>
          </a:p>
          <a:p>
            <a:r>
              <a:rPr lang="en-US" dirty="0" smtClean="0"/>
              <a:t>Workshops</a:t>
            </a:r>
          </a:p>
          <a:p>
            <a:r>
              <a:rPr lang="en-US" dirty="0" smtClean="0"/>
              <a:t>Focus groups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Questionnaires</a:t>
            </a:r>
          </a:p>
          <a:p>
            <a:r>
              <a:rPr lang="en-US" dirty="0" smtClean="0"/>
              <a:t>System interface analysis</a:t>
            </a:r>
          </a:p>
          <a:p>
            <a:r>
              <a:rPr lang="en-US" dirty="0" smtClean="0"/>
              <a:t>User interface analysis</a:t>
            </a:r>
          </a:p>
          <a:p>
            <a:r>
              <a:rPr lang="en-US" dirty="0" smtClean="0"/>
              <a:t>Document 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151" y="1298448"/>
            <a:ext cx="7634873" cy="1072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Refer to Chapter 7 of Wiegers and Beatty for more info (the textbook for our class)</a:t>
            </a:r>
          </a:p>
          <a:p>
            <a:r>
              <a:rPr lang="en-US" sz="1800" dirty="0" smtClean="0"/>
              <a:t>Requirements elicitation could make a good term paper topic!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911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Reach a richer and more precise understanding of each requirement</a:t>
            </a:r>
          </a:p>
          <a:p>
            <a:r>
              <a:rPr lang="en-US" dirty="0" smtClean="0"/>
              <a:t>Analyze information received from users to distinguish tasks, functional requirements, quality expectations, business rules, suggested solutions</a:t>
            </a:r>
          </a:p>
          <a:p>
            <a:r>
              <a:rPr lang="en-US" dirty="0" smtClean="0"/>
              <a:t>Decompress high-level requirements into detailed requirements</a:t>
            </a:r>
          </a:p>
          <a:p>
            <a:r>
              <a:rPr lang="en-US" dirty="0"/>
              <a:t>Resolve conflicting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Examine requirements to ensure they are clear, complete, consistent, and unambiguous</a:t>
            </a:r>
          </a:p>
        </p:txBody>
      </p:sp>
    </p:spTree>
    <p:extLst>
      <p:ext uri="{BB962C8B-B14F-4D97-AF65-F5344CB8AC3E}">
        <p14:creationId xmlns:p14="http://schemas.microsoft.com/office/powerpoint/2010/main" val="157425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1152" y="1298448"/>
            <a:ext cx="4709114" cy="1072616"/>
          </a:xfrm>
        </p:spPr>
        <p:txBody>
          <a:bodyPr>
            <a:noAutofit/>
          </a:bodyPr>
          <a:lstStyle/>
          <a:p>
            <a:r>
              <a:rPr lang="en-US" sz="1800" dirty="0" smtClean="0"/>
              <a:t>Refer to</a:t>
            </a:r>
            <a:r>
              <a:rPr lang="en-US" sz="1800" dirty="0"/>
              <a:t> </a:t>
            </a:r>
            <a:r>
              <a:rPr lang="en-US" sz="1800" dirty="0" smtClean="0"/>
              <a:t>University of Alberta Course Notes for more details (on our Moodle site)</a:t>
            </a:r>
            <a:endParaRPr lang="en-US" sz="1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76225" y="2282642"/>
            <a:ext cx="4251960" cy="380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Indirect words (should, could, sometimes, often, may)</a:t>
            </a:r>
          </a:p>
          <a:p>
            <a:r>
              <a:rPr lang="en-US" dirty="0" smtClean="0"/>
              <a:t>Vague words (process, handle, operate, item)</a:t>
            </a:r>
          </a:p>
          <a:p>
            <a:r>
              <a:rPr lang="en-US" dirty="0" smtClean="0"/>
              <a:t>Persuasion words (clearly, obviously, as can be seen)</a:t>
            </a:r>
          </a:p>
          <a:p>
            <a:r>
              <a:rPr lang="en-US" dirty="0" smtClean="0"/>
              <a:t>Completion words (and so on, and so forth, etc.)</a:t>
            </a:r>
          </a:p>
          <a:p>
            <a:r>
              <a:rPr lang="en-US" dirty="0" smtClean="0"/>
              <a:t>Qualifiers (all, every, only)</a:t>
            </a:r>
            <a:endParaRPr lang="en-US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615815" y="2282642"/>
            <a:ext cx="4251960" cy="3800844"/>
          </a:xfrm>
          <a:prstGeom prst="rect">
            <a:avLst/>
          </a:prstGeom>
        </p:spPr>
        <p:txBody>
          <a:bodyPr/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Comparatives (is the same as, is bigger than, smaller)</a:t>
            </a:r>
          </a:p>
          <a:p>
            <a:r>
              <a:rPr lang="en-US" dirty="0" smtClean="0"/>
              <a:t>Quantities (a, an, some, few)</a:t>
            </a:r>
          </a:p>
          <a:p>
            <a:r>
              <a:rPr lang="en-US" dirty="0" smtClean="0"/>
              <a:t>Pronouns (he, she, it, they)</a:t>
            </a:r>
          </a:p>
          <a:p>
            <a:r>
              <a:rPr lang="en-US" dirty="0" smtClean="0"/>
              <a:t>Positional words (after, before, following, last)</a:t>
            </a:r>
          </a:p>
          <a:p>
            <a:r>
              <a:rPr lang="en-US" dirty="0" smtClean="0"/>
              <a:t>Temporal words (when, until, since)</a:t>
            </a:r>
          </a:p>
          <a:p>
            <a:r>
              <a:rPr lang="en-US" dirty="0" smtClean="0"/>
              <a:t>Joining words (and, or, both)</a:t>
            </a:r>
            <a:endParaRPr lang="en-US" dirty="0"/>
          </a:p>
        </p:txBody>
      </p:sp>
      <p:pic>
        <p:nvPicPr>
          <p:cNvPr id="8" name="Picture 7" descr="Screen Shot 2017-08-28 at 10.50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74" y="747487"/>
            <a:ext cx="2795204" cy="14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8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Translate collected user needs into written requirements and diagrams suitable for comprehension, review, and use by their intended </a:t>
            </a:r>
            <a:r>
              <a:rPr lang="en-US" dirty="0" smtClean="0"/>
              <a:t>audience</a:t>
            </a:r>
          </a:p>
          <a:p>
            <a:r>
              <a:rPr lang="en-US" dirty="0"/>
              <a:t>Represent and store collected requirements knowledge in a persistent and well-organized </a:t>
            </a:r>
            <a:r>
              <a:rPr lang="en-US" dirty="0" smtClean="0"/>
              <a:t>fashion</a:t>
            </a:r>
            <a:endParaRPr lang="en-US" dirty="0"/>
          </a:p>
          <a:p>
            <a:r>
              <a:rPr lang="en-US" dirty="0" smtClean="0"/>
              <a:t>Frame the </a:t>
            </a:r>
            <a:r>
              <a:rPr lang="en-US" dirty="0"/>
              <a:t>requirements </a:t>
            </a:r>
            <a:r>
              <a:rPr lang="en-US" dirty="0" smtClean="0"/>
              <a:t>in </a:t>
            </a:r>
            <a:r>
              <a:rPr lang="en-US" dirty="0"/>
              <a:t>a way that allows a product to be </a:t>
            </a:r>
            <a:r>
              <a:rPr lang="en-US" dirty="0" smtClean="0"/>
              <a:t>built</a:t>
            </a:r>
            <a:endParaRPr lang="en-US" dirty="0"/>
          </a:p>
          <a:p>
            <a:r>
              <a:rPr lang="en-US" dirty="0" smtClean="0"/>
              <a:t>Develop use </a:t>
            </a:r>
            <a:r>
              <a:rPr lang="en-US" dirty="0"/>
              <a:t>cases, user stories, </a:t>
            </a:r>
            <a:r>
              <a:rPr lang="en-US" dirty="0" smtClean="0"/>
              <a:t>storyboards, wireframes, diagrams, Vision and Scope Document, Software Requirements Specification (SRS)</a:t>
            </a:r>
          </a:p>
        </p:txBody>
      </p:sp>
    </p:spTree>
    <p:extLst>
      <p:ext uri="{BB962C8B-B14F-4D97-AF65-F5344CB8AC3E}">
        <p14:creationId xmlns:p14="http://schemas.microsoft.com/office/powerpoint/2010/main" val="423201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Figure out what to do first, next, and last</a:t>
            </a:r>
            <a:endParaRPr lang="en-US" dirty="0"/>
          </a:p>
          <a:p>
            <a:r>
              <a:rPr lang="en-US" dirty="0" smtClean="0"/>
              <a:t>What could you </a:t>
            </a:r>
            <a:r>
              <a:rPr lang="en-US" i="1" dirty="0" smtClean="0"/>
              <a:t>not</a:t>
            </a:r>
            <a:r>
              <a:rPr lang="en-US" dirty="0" smtClean="0"/>
              <a:t> do?</a:t>
            </a:r>
          </a:p>
          <a:p>
            <a:r>
              <a:rPr lang="en-US" dirty="0" smtClean="0"/>
              <a:t>Questions </a:t>
            </a:r>
            <a:r>
              <a:rPr lang="en-US" dirty="0"/>
              <a:t>to help establish priorities include: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requirements </a:t>
            </a:r>
            <a:r>
              <a:rPr lang="en-US" b="1" dirty="0"/>
              <a:t>must</a:t>
            </a:r>
            <a:r>
              <a:rPr lang="en-US" dirty="0"/>
              <a:t> be completed for the project and product to be successful?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requirements </a:t>
            </a:r>
            <a:r>
              <a:rPr lang="en-US" b="1" dirty="0"/>
              <a:t>should</a:t>
            </a:r>
            <a:r>
              <a:rPr lang="en-US" dirty="0"/>
              <a:t> be done? In other words, what is important but is not as time-critical or could be satisfied another way or at a later </a:t>
            </a:r>
            <a:r>
              <a:rPr lang="en-US" dirty="0" smtClean="0"/>
              <a:t>time?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b="1" dirty="0"/>
              <a:t>could</a:t>
            </a:r>
            <a:r>
              <a:rPr lang="en-US" dirty="0"/>
              <a:t> be done to improve the project or product but is not necessary? These priorities are usually included only if both time and resources allow for it.</a:t>
            </a:r>
          </a:p>
        </p:txBody>
      </p:sp>
    </p:spTree>
    <p:extLst>
      <p:ext uri="{BB962C8B-B14F-4D97-AF65-F5344CB8AC3E}">
        <p14:creationId xmlns:p14="http://schemas.microsoft.com/office/powerpoint/2010/main" val="332212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3098067"/>
          </a:xfrm>
        </p:spPr>
        <p:txBody>
          <a:bodyPr/>
          <a:lstStyle/>
          <a:p>
            <a:r>
              <a:rPr lang="en-US" dirty="0" smtClean="0"/>
              <a:t>Is this really going to be the right </a:t>
            </a:r>
            <a:r>
              <a:rPr lang="en-US" dirty="0"/>
              <a:t>software product for the </a:t>
            </a:r>
            <a:r>
              <a:rPr lang="en-US" dirty="0" smtClean="0"/>
              <a:t>clients?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eets </a:t>
            </a:r>
            <a:r>
              <a:rPr lang="en-US" dirty="0"/>
              <a:t>their needs, solves their </a:t>
            </a:r>
            <a:r>
              <a:rPr lang="en-US" dirty="0" smtClean="0"/>
              <a:t>problem; they </a:t>
            </a:r>
            <a:r>
              <a:rPr lang="en-US" dirty="0"/>
              <a:t>are happy with </a:t>
            </a:r>
            <a:r>
              <a:rPr lang="en-US" dirty="0" smtClean="0"/>
              <a:t>the plan </a:t>
            </a:r>
          </a:p>
          <a:p>
            <a:r>
              <a:rPr lang="en-US" dirty="0" smtClean="0"/>
              <a:t>Correct any problems before development starts</a:t>
            </a:r>
          </a:p>
          <a:p>
            <a:r>
              <a:rPr lang="en-US" dirty="0" smtClean="0"/>
              <a:t>Develop acceptance tests and criteria to confirm that a product based on the requirements meets customers needs and achieves business objectives </a:t>
            </a:r>
            <a:endParaRPr lang="en-US" dirty="0"/>
          </a:p>
        </p:txBody>
      </p:sp>
      <p:pic>
        <p:nvPicPr>
          <p:cNvPr id="5" name="Picture 4" descr="V-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99" y="3723258"/>
            <a:ext cx="6972259" cy="2837039"/>
          </a:xfrm>
          <a:prstGeom prst="rect">
            <a:avLst/>
          </a:prstGeom>
          <a:ln>
            <a:solidFill>
              <a:srgbClr val="C3796F"/>
            </a:solidFill>
          </a:ln>
        </p:spPr>
      </p:pic>
    </p:spTree>
    <p:extLst>
      <p:ext uri="{BB962C8B-B14F-4D97-AF65-F5344CB8AC3E}">
        <p14:creationId xmlns:p14="http://schemas.microsoft.com/office/powerpoint/2010/main" val="332212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Continuously organize and reorganize requirements</a:t>
            </a:r>
          </a:p>
          <a:p>
            <a:r>
              <a:rPr lang="en-US" dirty="0" smtClean="0"/>
              <a:t>Keep track of priorities and changes in requirements</a:t>
            </a:r>
          </a:p>
          <a:p>
            <a:r>
              <a:rPr lang="en-US" dirty="0" smtClean="0"/>
              <a:t>Negotiate new commitments based on estimated impact</a:t>
            </a:r>
          </a:p>
          <a:p>
            <a:r>
              <a:rPr lang="en-US" dirty="0" smtClean="0"/>
              <a:t>Watch out for feature creep!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1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3323" y="1400174"/>
            <a:ext cx="5283123" cy="1476375"/>
          </a:xfrm>
        </p:spPr>
        <p:txBody>
          <a:bodyPr/>
          <a:lstStyle/>
          <a:p>
            <a:r>
              <a:rPr lang="en-US" dirty="0" smtClean="0"/>
              <a:t>Systems Analysis</a:t>
            </a:r>
          </a:p>
          <a:p>
            <a:r>
              <a:rPr lang="en-US" dirty="0" smtClean="0"/>
              <a:t>Developing Software Requirements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reasons </a:t>
            </a:r>
            <a:r>
              <a:rPr lang="en-US" b="1" dirty="0" smtClean="0"/>
              <a:t>why</a:t>
            </a:r>
            <a:r>
              <a:rPr lang="en-US" dirty="0" smtClean="0"/>
              <a:t> a product is being developed</a:t>
            </a:r>
          </a:p>
          <a:p>
            <a:r>
              <a:rPr lang="en-US" dirty="0" smtClean="0"/>
              <a:t>The value this new product brings to the organization</a:t>
            </a:r>
          </a:p>
          <a:p>
            <a:r>
              <a:rPr lang="en-US" dirty="0" smtClean="0"/>
              <a:t>Must be defined before functional and non-functional requirements</a:t>
            </a:r>
          </a:p>
          <a:p>
            <a:r>
              <a:rPr lang="en-US" dirty="0" smtClean="0"/>
              <a:t>A statement of the vision and scope helps greatly in figuring out proposed features and product releases</a:t>
            </a:r>
          </a:p>
          <a:p>
            <a:r>
              <a:rPr lang="en-US" dirty="0" smtClean="0"/>
              <a:t>Business requirements need to be defined for all software projects, regardless of their development 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2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Software engineering activities (review)</a:t>
            </a:r>
          </a:p>
          <a:p>
            <a:r>
              <a:rPr lang="en-US" dirty="0" smtClean="0"/>
              <a:t>Types of requirements </a:t>
            </a:r>
          </a:p>
          <a:p>
            <a:r>
              <a:rPr lang="en-US" dirty="0" smtClean="0"/>
              <a:t>Requirements activities</a:t>
            </a:r>
          </a:p>
          <a:p>
            <a:pPr lvl="1"/>
            <a:r>
              <a:rPr lang="en-US" dirty="0"/>
              <a:t>Eliciting requirements</a:t>
            </a:r>
            <a:endParaRPr lang="en-US" dirty="0" smtClean="0"/>
          </a:p>
          <a:p>
            <a:pPr lvl="1"/>
            <a:r>
              <a:rPr lang="en-US" dirty="0"/>
              <a:t>Analyzing requirements</a:t>
            </a:r>
            <a:endParaRPr lang="en-US" dirty="0" smtClean="0"/>
          </a:p>
          <a:p>
            <a:pPr lvl="1"/>
            <a:r>
              <a:rPr lang="en-US" dirty="0"/>
              <a:t>Expressing requirements</a:t>
            </a:r>
            <a:endParaRPr lang="en-US" dirty="0" smtClean="0"/>
          </a:p>
          <a:p>
            <a:pPr lvl="1"/>
            <a:r>
              <a:rPr lang="en-US" dirty="0"/>
              <a:t>Prioritizing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Validating requirements</a:t>
            </a:r>
          </a:p>
          <a:p>
            <a:pPr lvl="1"/>
            <a:r>
              <a:rPr lang="en-US" dirty="0"/>
              <a:t>Managing requirements</a:t>
            </a:r>
            <a:endParaRPr lang="en-US" dirty="0" smtClean="0"/>
          </a:p>
          <a:p>
            <a:r>
              <a:rPr lang="en-US" dirty="0" smtClean="0"/>
              <a:t>Business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7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Increase revenue</a:t>
            </a:r>
          </a:p>
          <a:p>
            <a:r>
              <a:rPr lang="en-US" dirty="0"/>
              <a:t>Reduce operating costs</a:t>
            </a:r>
          </a:p>
          <a:p>
            <a:r>
              <a:rPr lang="en-US" dirty="0"/>
              <a:t>Improve communications</a:t>
            </a:r>
          </a:p>
          <a:p>
            <a:r>
              <a:rPr lang="en-US" dirty="0"/>
              <a:t>Shorten product development cycle</a:t>
            </a:r>
          </a:p>
          <a:p>
            <a:r>
              <a:rPr lang="en-US" dirty="0"/>
              <a:t>Expand into worldwide markets</a:t>
            </a:r>
          </a:p>
          <a:p>
            <a:r>
              <a:rPr lang="en-US" dirty="0"/>
              <a:t>Build partnerships with other companies</a:t>
            </a:r>
          </a:p>
          <a:p>
            <a:r>
              <a:rPr lang="en-US" dirty="0"/>
              <a:t>Offer better customer support or new customer services</a:t>
            </a:r>
          </a:p>
        </p:txBody>
      </p:sp>
    </p:spTree>
    <p:extLst>
      <p:ext uri="{BB962C8B-B14F-4D97-AF65-F5344CB8AC3E}">
        <p14:creationId xmlns:p14="http://schemas.microsoft.com/office/powerpoint/2010/main" val="425300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  <a:p>
            <a:r>
              <a:rPr lang="en-US" dirty="0"/>
              <a:t>Staffing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Politics and policies</a:t>
            </a:r>
          </a:p>
        </p:txBody>
      </p:sp>
      <p:pic>
        <p:nvPicPr>
          <p:cNvPr id="5" name="Picture 4" descr="IMG_083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02" y="3274390"/>
            <a:ext cx="4572000" cy="3048000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95938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Policies, guidelines, standards, </a:t>
            </a:r>
            <a:r>
              <a:rPr lang="en-US" dirty="0"/>
              <a:t>or </a:t>
            </a:r>
            <a:r>
              <a:rPr lang="en-US" dirty="0" smtClean="0"/>
              <a:t>regulations </a:t>
            </a:r>
            <a:r>
              <a:rPr lang="en-US" dirty="0"/>
              <a:t>that </a:t>
            </a:r>
            <a:r>
              <a:rPr lang="en-US" dirty="0" smtClean="0"/>
              <a:t>define </a:t>
            </a:r>
            <a:r>
              <a:rPr lang="en-US" dirty="0"/>
              <a:t>or </a:t>
            </a:r>
            <a:r>
              <a:rPr lang="en-US" dirty="0" smtClean="0"/>
              <a:t>constrain </a:t>
            </a:r>
            <a:r>
              <a:rPr lang="en-US" dirty="0"/>
              <a:t>some aspect of the </a:t>
            </a:r>
            <a:r>
              <a:rPr lang="en-US" dirty="0" smtClean="0"/>
              <a:t>business </a:t>
            </a:r>
          </a:p>
          <a:p>
            <a:r>
              <a:rPr lang="en-US" dirty="0"/>
              <a:t>Examples of business rules include:</a:t>
            </a:r>
          </a:p>
          <a:p>
            <a:pPr lvl="1"/>
            <a:r>
              <a:rPr lang="en-US" dirty="0" smtClean="0"/>
              <a:t>Government </a:t>
            </a:r>
            <a:r>
              <a:rPr lang="en-US" dirty="0"/>
              <a:t>or legal regulations</a:t>
            </a:r>
          </a:p>
          <a:p>
            <a:pPr lvl="1"/>
            <a:r>
              <a:rPr lang="en-US" dirty="0" smtClean="0"/>
              <a:t>Privacy </a:t>
            </a:r>
            <a:r>
              <a:rPr lang="en-US" dirty="0"/>
              <a:t>policies</a:t>
            </a:r>
          </a:p>
          <a:p>
            <a:pPr lvl="1"/>
            <a:r>
              <a:rPr lang="en-US" dirty="0" smtClean="0"/>
              <a:t>Brand </a:t>
            </a:r>
            <a:r>
              <a:rPr lang="en-US" dirty="0"/>
              <a:t>uniformity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4233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1798713"/>
          </a:xfrm>
        </p:spPr>
        <p:txBody>
          <a:bodyPr>
            <a:normAutofit/>
          </a:bodyPr>
          <a:lstStyle/>
          <a:p>
            <a:r>
              <a:rPr lang="en-US" dirty="0" smtClean="0"/>
              <a:t>Succinctly describes the product that will achieve the business objectives</a:t>
            </a:r>
          </a:p>
          <a:p>
            <a:r>
              <a:rPr lang="en-US" dirty="0" smtClean="0"/>
              <a:t>Defines what the product is and what it ultimately could become</a:t>
            </a:r>
          </a:p>
          <a:p>
            <a:r>
              <a:rPr lang="en-US" dirty="0" smtClean="0"/>
              <a:t>Written using Moore keywords: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01291" y="3244642"/>
            <a:ext cx="7111999" cy="2425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202" lvl="2" indent="0">
              <a:buFont typeface="Arial" pitchFamily="34" charset="0"/>
              <a:buNone/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202" lvl="2" indent="0">
              <a:buFont typeface="Arial" pitchFamily="34" charset="0"/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[target customer]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who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[statement of the need or opportunity],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[product name]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 [product category]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[major capabilities, key benefit, compelling reason to buy or use]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Unlike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[primary competitive alternative],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our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product [statement of primary differentiation]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342202" lvl="2" indent="0">
              <a:buFont typeface="Arial" pitchFamily="34" charset="0"/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3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Identifies what portion of the vision the current project or development iteration addresses</a:t>
            </a:r>
          </a:p>
          <a:p>
            <a:r>
              <a:rPr lang="en-US" dirty="0"/>
              <a:t>Identifies any </a:t>
            </a:r>
            <a:r>
              <a:rPr lang="en-US" dirty="0" smtClean="0"/>
              <a:t>features that are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 smtClean="0"/>
              <a:t>included </a:t>
            </a:r>
          </a:p>
          <a:p>
            <a:r>
              <a:rPr lang="en-US" dirty="0" smtClean="0"/>
              <a:t>Lists </a:t>
            </a:r>
            <a:r>
              <a:rPr lang="en-US" dirty="0"/>
              <a:t>the </a:t>
            </a:r>
            <a:r>
              <a:rPr lang="en-US" dirty="0" smtClean="0"/>
              <a:t>products’ </a:t>
            </a:r>
            <a:r>
              <a:rPr lang="en-US" dirty="0"/>
              <a:t>major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Summarizes </a:t>
            </a:r>
            <a:r>
              <a:rPr lang="en-US" dirty="0"/>
              <a:t>the major features that will be included in the initial and subsequent releases; a table works well </a:t>
            </a:r>
            <a:r>
              <a:rPr lang="en-US" dirty="0" smtClean="0"/>
              <a:t>here</a:t>
            </a:r>
          </a:p>
          <a:p>
            <a:endParaRPr lang="en-US" dirty="0"/>
          </a:p>
        </p:txBody>
      </p:sp>
      <p:pic>
        <p:nvPicPr>
          <p:cNvPr id="5" name="Picture 4" descr="Screen Shot 2017-08-28 at 2.1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62" y="3930339"/>
            <a:ext cx="5443482" cy="2634877"/>
          </a:xfrm>
          <a:prstGeom prst="rect">
            <a:avLst/>
          </a:prstGeom>
          <a:ln w="12700" cmpd="sng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816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Various diagrams can help explain the scope:</a:t>
            </a:r>
          </a:p>
          <a:p>
            <a:pPr lvl="1"/>
            <a:r>
              <a:rPr lang="en-US" dirty="0" smtClean="0"/>
              <a:t>Context diagram</a:t>
            </a:r>
          </a:p>
          <a:p>
            <a:pPr lvl="1"/>
            <a:r>
              <a:rPr lang="en-US" dirty="0" smtClean="0"/>
              <a:t>Ecosystem map</a:t>
            </a:r>
          </a:p>
          <a:p>
            <a:pPr lvl="1"/>
            <a:r>
              <a:rPr lang="en-US" dirty="0" smtClean="0"/>
              <a:t>Feature tree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9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3726180" cy="4937760"/>
          </a:xfrm>
        </p:spPr>
        <p:txBody>
          <a:bodyPr/>
          <a:lstStyle/>
          <a:p>
            <a:r>
              <a:rPr lang="en-US" dirty="0" smtClean="0"/>
              <a:t>Depicts a high level of abstraction of a system</a:t>
            </a:r>
          </a:p>
          <a:p>
            <a:r>
              <a:rPr lang="en-US" dirty="0" smtClean="0"/>
              <a:t>Identifies objects outside the system that exchange data with the system</a:t>
            </a:r>
          </a:p>
          <a:p>
            <a:r>
              <a:rPr lang="en-US" dirty="0" smtClean="0"/>
              <a:t>Probably one of the most useful diagrams that we will discuss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8-28 at 2.22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17" y="1487713"/>
            <a:ext cx="5043715" cy="5043715"/>
          </a:xfrm>
          <a:prstGeom prst="rect">
            <a:avLst/>
          </a:prstGeom>
          <a:ln w="12700" cmpd="sng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98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19" y="1298448"/>
            <a:ext cx="8216537" cy="4937760"/>
          </a:xfrm>
        </p:spPr>
        <p:txBody>
          <a:bodyPr/>
          <a:lstStyle/>
          <a:p>
            <a:r>
              <a:rPr lang="en-US" dirty="0" smtClean="0"/>
              <a:t>Shows </a:t>
            </a:r>
            <a:r>
              <a:rPr lang="en-US" dirty="0" smtClean="0"/>
              <a:t>a set of systems that interact with each other and the nature of their relationships</a:t>
            </a:r>
          </a:p>
          <a:p>
            <a:r>
              <a:rPr lang="en-US" dirty="0" smtClean="0"/>
              <a:t>Unlike a context diagram, shows systems that have a relationship even if there is no direct interface between them</a:t>
            </a:r>
            <a:endParaRPr lang="en-US" dirty="0"/>
          </a:p>
        </p:txBody>
      </p:sp>
      <p:pic>
        <p:nvPicPr>
          <p:cNvPr id="5" name="Picture 4" descr="Ecosystem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3" y="3029786"/>
            <a:ext cx="7534275" cy="3576396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120545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19" y="1298448"/>
            <a:ext cx="8216537" cy="4937760"/>
          </a:xfrm>
        </p:spPr>
        <p:txBody>
          <a:bodyPr/>
          <a:lstStyle/>
          <a:p>
            <a:r>
              <a:rPr lang="en-US" dirty="0" smtClean="0"/>
              <a:t>Shows features planned for a system in a hierarchical tree, with sub-features beneath each main feature</a:t>
            </a:r>
            <a:endParaRPr lang="en-US" dirty="0"/>
          </a:p>
        </p:txBody>
      </p:sp>
      <p:pic>
        <p:nvPicPr>
          <p:cNvPr id="4" name="Picture 3" descr="Feature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4" y="2231569"/>
            <a:ext cx="8826135" cy="4227286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25573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Word 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71096" y="1527868"/>
            <a:ext cx="5977357" cy="4937760"/>
          </a:xfrm>
        </p:spPr>
        <p:txBody>
          <a:bodyPr/>
          <a:lstStyle/>
          <a:p>
            <a:r>
              <a:rPr lang="en-US" dirty="0" smtClean="0"/>
              <a:t>Remember, the business objectives are the most important factor to consider when making scope decisions</a:t>
            </a:r>
          </a:p>
          <a:p>
            <a:r>
              <a:rPr lang="en-US" dirty="0" smtClean="0"/>
              <a:t>Determine which proposed features or user requirements add the most value with respect to the business objectives; schedule those for the early releases</a:t>
            </a:r>
          </a:p>
          <a:p>
            <a:r>
              <a:rPr lang="en-US" dirty="0" smtClean="0"/>
              <a:t>When a stakeholder wants to add functionality, consider how the suggested changes will contribute to achieving the business objectives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83885"/>
              </p:ext>
            </p:extLst>
          </p:nvPr>
        </p:nvGraphicFramePr>
        <p:xfrm>
          <a:off x="753962" y="1788932"/>
          <a:ext cx="1601113" cy="301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ClipArt" r:id="rId3" imgW="1730375" imgH="3254375" progId="MS_ClipArt_Gallery.2">
                  <p:embed/>
                </p:oleObj>
              </mc:Choice>
              <mc:Fallback>
                <p:oleObj name="ClipArt" r:id="rId3" imgW="1730375" imgH="32543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62" y="1788932"/>
                        <a:ext cx="1601113" cy="301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76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6644519"/>
              </p:ext>
            </p:extLst>
          </p:nvPr>
        </p:nvGraphicFramePr>
        <p:xfrm>
          <a:off x="247811" y="206163"/>
          <a:ext cx="8642590" cy="652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92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and Scope on Agile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 is performed in a series of fixed timed iterations</a:t>
            </a:r>
          </a:p>
          <a:p>
            <a:r>
              <a:rPr lang="en-US" dirty="0" smtClean="0"/>
              <a:t>Scope of each iteration consists of user stories selected from a dynamic product backlog, based on relative priority and estimated delivery capacity of the team for each time period</a:t>
            </a:r>
            <a:endParaRPr lang="en-US" dirty="0"/>
          </a:p>
        </p:txBody>
      </p:sp>
      <p:pic>
        <p:nvPicPr>
          <p:cNvPr id="4" name="Picture 3" descr="Kanban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5" y="2982836"/>
            <a:ext cx="7005946" cy="3643700"/>
          </a:xfrm>
          <a:prstGeom prst="rect">
            <a:avLst/>
          </a:prstGeom>
          <a:ln w="12700" cmpd="sng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623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and Scope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3270349" cy="4937760"/>
          </a:xfrm>
        </p:spPr>
        <p:txBody>
          <a:bodyPr/>
          <a:lstStyle/>
          <a:p>
            <a:r>
              <a:rPr lang="en-US" dirty="0" smtClean="0"/>
              <a:t>Used most often in Waterfall methodology, but concepts apply to all methodologies</a:t>
            </a:r>
          </a:p>
          <a:p>
            <a:r>
              <a:rPr lang="en-US" dirty="0" smtClean="0"/>
              <a:t>See Wiegers and Beatty, Chapter 5, for more info</a:t>
            </a:r>
          </a:p>
          <a:p>
            <a:r>
              <a:rPr lang="en-US" dirty="0" smtClean="0"/>
              <a:t>See our class Moodle site for example and template</a:t>
            </a:r>
          </a:p>
          <a:p>
            <a:endParaRPr lang="en-US" dirty="0"/>
          </a:p>
        </p:txBody>
      </p:sp>
      <p:pic>
        <p:nvPicPr>
          <p:cNvPr id="5" name="Picture 4" descr="V&amp;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06" y="1298448"/>
            <a:ext cx="4163580" cy="5409418"/>
          </a:xfrm>
          <a:prstGeom prst="rect">
            <a:avLst/>
          </a:prstGeom>
          <a:ln w="12700" cmpd="sng"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528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432926"/>
          </a:xfrm>
        </p:spPr>
        <p:txBody>
          <a:bodyPr>
            <a:normAutofit/>
          </a:bodyPr>
          <a:lstStyle/>
          <a:p>
            <a:r>
              <a:rPr lang="en-US" dirty="0" smtClean="0"/>
              <a:t>In this module, we talked about:</a:t>
            </a:r>
          </a:p>
          <a:p>
            <a:pPr lvl="1"/>
            <a:r>
              <a:rPr lang="en-US" dirty="0" smtClean="0"/>
              <a:t>Types of requirements</a:t>
            </a:r>
          </a:p>
          <a:p>
            <a:pPr lvl="1"/>
            <a:r>
              <a:rPr lang="en-US" dirty="0"/>
              <a:t>Requirements activities</a:t>
            </a:r>
          </a:p>
          <a:p>
            <a:pPr lvl="2"/>
            <a:r>
              <a:rPr lang="en-US" dirty="0" smtClean="0"/>
              <a:t>Eliciting requirements</a:t>
            </a:r>
            <a:endParaRPr lang="en-US" dirty="0"/>
          </a:p>
          <a:p>
            <a:pPr lvl="2"/>
            <a:r>
              <a:rPr lang="en-US" dirty="0" smtClean="0"/>
              <a:t>Analyzing requirements</a:t>
            </a:r>
            <a:endParaRPr lang="en-US" dirty="0"/>
          </a:p>
          <a:p>
            <a:pPr lvl="2"/>
            <a:r>
              <a:rPr lang="en-US" dirty="0" smtClean="0"/>
              <a:t>Expressing </a:t>
            </a:r>
            <a:r>
              <a:rPr lang="en-US" dirty="0"/>
              <a:t>requirements</a:t>
            </a:r>
          </a:p>
          <a:p>
            <a:pPr lvl="2"/>
            <a:r>
              <a:rPr lang="en-US" dirty="0" smtClean="0"/>
              <a:t>Prioritizing requirements</a:t>
            </a:r>
          </a:p>
          <a:p>
            <a:pPr lvl="2"/>
            <a:r>
              <a:rPr lang="en-US" dirty="0" smtClean="0"/>
              <a:t>Validating requirements</a:t>
            </a:r>
            <a:endParaRPr lang="en-US" dirty="0"/>
          </a:p>
          <a:p>
            <a:pPr lvl="2"/>
            <a:r>
              <a:rPr lang="en-US" dirty="0" smtClean="0"/>
              <a:t>Managing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Business </a:t>
            </a:r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Goals, rules, constraints</a:t>
            </a:r>
          </a:p>
          <a:p>
            <a:pPr lvl="2"/>
            <a:r>
              <a:rPr lang="en-US" dirty="0" smtClean="0"/>
              <a:t>Vision</a:t>
            </a:r>
          </a:p>
          <a:p>
            <a:pPr lvl="2"/>
            <a:r>
              <a:rPr lang="en-US" dirty="0" smtClean="0"/>
              <a:t>Scope</a:t>
            </a:r>
          </a:p>
          <a:p>
            <a:pPr lvl="2"/>
            <a:r>
              <a:rPr lang="en-US" dirty="0" smtClean="0"/>
              <a:t>Vision and Scope Document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96858255"/>
              </p:ext>
            </p:extLst>
          </p:nvPr>
        </p:nvGraphicFramePr>
        <p:xfrm>
          <a:off x="296660" y="2054645"/>
          <a:ext cx="8594726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584"/>
                <a:gridCol w="6388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high-level</a:t>
                      </a:r>
                      <a:r>
                        <a:rPr lang="en-US" baseline="0" dirty="0" smtClean="0"/>
                        <a:t> business objective, a reason </a:t>
                      </a:r>
                      <a:r>
                        <a:rPr lang="en-US" b="1" baseline="0" dirty="0" smtClean="0"/>
                        <a:t>why</a:t>
                      </a:r>
                      <a:r>
                        <a:rPr lang="en-US" baseline="0" dirty="0" smtClean="0"/>
                        <a:t> the software is being developed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task that a specific class of users must be able to perform with the software, or a desired product attribute for a class of users; helps specify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who</a:t>
                      </a:r>
                      <a:r>
                        <a:rPr lang="en-US" dirty="0" smtClean="0"/>
                        <a:t> the product is being developed for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description</a:t>
                      </a:r>
                      <a:r>
                        <a:rPr lang="en-US" baseline="0" dirty="0" smtClean="0"/>
                        <a:t> of a behavior that a system will exhibit under specific conditions, </a:t>
                      </a:r>
                      <a:r>
                        <a:rPr lang="en-US" b="1" baseline="0" dirty="0" smtClean="0"/>
                        <a:t>what</a:t>
                      </a:r>
                      <a:r>
                        <a:rPr lang="en-US" baseline="0" dirty="0" smtClean="0"/>
                        <a:t> the software will 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Non-Functional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description of a property</a:t>
                      </a:r>
                      <a:r>
                        <a:rPr lang="en-US" baseline="0" dirty="0" smtClean="0"/>
                        <a:t> or characteristic that a system must exhibit, </a:t>
                      </a:r>
                      <a:r>
                        <a:rPr lang="en-US" b="1" baseline="0" dirty="0" smtClean="0"/>
                        <a:t>how well </a:t>
                      </a:r>
                      <a:r>
                        <a:rPr lang="en-US" baseline="0" dirty="0" smtClean="0"/>
                        <a:t>the software will perform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68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“Non-functional”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well the software will perform</a:t>
            </a:r>
          </a:p>
          <a:p>
            <a:r>
              <a:rPr lang="en-US" dirty="0" smtClean="0"/>
              <a:t>Quality attributes (See Chapter 14 for more info)</a:t>
            </a:r>
            <a:endParaRPr lang="en-US" dirty="0"/>
          </a:p>
        </p:txBody>
      </p:sp>
      <p:pic>
        <p:nvPicPr>
          <p:cNvPr id="5" name="Picture 4" descr="Table14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" y="2316844"/>
            <a:ext cx="8012110" cy="4100793"/>
          </a:xfrm>
          <a:prstGeom prst="rect">
            <a:avLst/>
          </a:prstGeom>
          <a:ln w="9525" cmpd="sng"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73863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5575102"/>
              </p:ext>
            </p:extLst>
          </p:nvPr>
        </p:nvGraphicFramePr>
        <p:xfrm>
          <a:off x="296660" y="2054645"/>
          <a:ext cx="859472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584"/>
                <a:gridCol w="6388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policy, guideline, standard, or regulation that defines or constrains some aspect of the business. Not a software requirement in itself, but sometimes the origin of software requirements.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restriction that is imposed on the choices available to the developer for the design and construction of a product.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description of a connection between a software system and a user, another</a:t>
                      </a:r>
                      <a:r>
                        <a:rPr lang="en-US" baseline="0" dirty="0" smtClean="0"/>
                        <a:t> software system, or a hardware device.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the</a:t>
                      </a:r>
                      <a:r>
                        <a:rPr lang="en-US" baseline="0" dirty="0" smtClean="0"/>
                        <a:t> product needs to be designed in order to function in its physical environment. For example, if a product is being developed for underwater exploration, it needs to be waterproof.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7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743078"/>
          </a:xfrm>
        </p:spPr>
        <p:txBody>
          <a:bodyPr/>
          <a:lstStyle/>
          <a:p>
            <a:r>
              <a:rPr lang="en-US" dirty="0" smtClean="0"/>
              <a:t>Interactive, investigative process to: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3998" y="1977225"/>
            <a:ext cx="8595360" cy="380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Figure out what clients really need</a:t>
            </a:r>
          </a:p>
          <a:p>
            <a:pPr lvl="1"/>
            <a:r>
              <a:rPr lang="en-US" dirty="0" smtClean="0"/>
              <a:t>Learn about the environment in which the new product will be used</a:t>
            </a:r>
          </a:p>
          <a:p>
            <a:pPr lvl="1"/>
            <a:r>
              <a:rPr lang="en-US" dirty="0" smtClean="0"/>
              <a:t>Identify user classes and other stakeholders</a:t>
            </a:r>
          </a:p>
          <a:p>
            <a:pPr lvl="1"/>
            <a:r>
              <a:rPr lang="en-US" dirty="0" smtClean="0"/>
              <a:t>Work with individuals who represent each user class to understand their functionality needs and quality expectations</a:t>
            </a:r>
          </a:p>
          <a:p>
            <a:pPr lvl="1"/>
            <a:r>
              <a:rPr lang="en-US" dirty="0" smtClean="0"/>
              <a:t>Understand user tasks and goals and the business objectives with which these tasks align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 Information Before the First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Before meeting with the client, whether internal or external, collect some basic business-related information</a:t>
            </a:r>
          </a:p>
          <a:p>
            <a:pPr lvl="1"/>
            <a:r>
              <a:rPr lang="en-US" dirty="0" smtClean="0"/>
              <a:t>Products </a:t>
            </a:r>
            <a:r>
              <a:rPr lang="en-US" dirty="0"/>
              <a:t>produced</a:t>
            </a:r>
            <a:r>
              <a:rPr lang="en-US" dirty="0" smtClean="0"/>
              <a:t>/services </a:t>
            </a:r>
            <a:r>
              <a:rPr lang="en-US" dirty="0"/>
              <a:t>supplied</a:t>
            </a:r>
          </a:p>
          <a:p>
            <a:pPr lvl="1"/>
            <a:r>
              <a:rPr lang="en-US" dirty="0"/>
              <a:t>Financial viability</a:t>
            </a:r>
          </a:p>
          <a:p>
            <a:pPr lvl="1"/>
            <a:r>
              <a:rPr lang="en-US" dirty="0"/>
              <a:t>Customers, suppliers, competitors</a:t>
            </a:r>
          </a:p>
          <a:p>
            <a:pPr lvl="1"/>
            <a:r>
              <a:rPr lang="en-US" dirty="0"/>
              <a:t>Competitive advantage</a:t>
            </a:r>
          </a:p>
          <a:p>
            <a:endParaRPr lang="en-US" dirty="0"/>
          </a:p>
        </p:txBody>
      </p:sp>
      <p:pic>
        <p:nvPicPr>
          <p:cNvPr id="4" name="Picture 3" descr="IMG_112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81" y="3480238"/>
            <a:ext cx="4275281" cy="2850187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266443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with the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19" y="1298448"/>
            <a:ext cx="8593455" cy="4937760"/>
          </a:xfrm>
        </p:spPr>
        <p:txBody>
          <a:bodyPr/>
          <a:lstStyle/>
          <a:p>
            <a:r>
              <a:rPr lang="en-US" dirty="0"/>
              <a:t>Try to get</a:t>
            </a:r>
          </a:p>
          <a:p>
            <a:pPr lvl="1"/>
            <a:r>
              <a:rPr lang="en-US" dirty="0"/>
              <a:t>A concise statement of the goals of the project</a:t>
            </a:r>
          </a:p>
          <a:p>
            <a:pPr lvl="1"/>
            <a:r>
              <a:rPr lang="en-US" dirty="0"/>
              <a:t>What problem are they trying to solve?</a:t>
            </a:r>
          </a:p>
          <a:p>
            <a:pPr lvl="1"/>
            <a:r>
              <a:rPr lang="en-US" dirty="0"/>
              <a:t>How will new technology help them be more successful in their business?</a:t>
            </a:r>
          </a:p>
          <a:p>
            <a:pPr lvl="1"/>
            <a:r>
              <a:rPr lang="en-US" dirty="0"/>
              <a:t>What must happen for the project to succeed?</a:t>
            </a:r>
          </a:p>
          <a:p>
            <a:endParaRPr lang="en-US" dirty="0"/>
          </a:p>
        </p:txBody>
      </p:sp>
      <p:pic>
        <p:nvPicPr>
          <p:cNvPr id="5" name="Picture 4" descr="IMG_084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61" y="3451216"/>
            <a:ext cx="4572000" cy="3048000"/>
          </a:xfrm>
          <a:prstGeom prst="rect">
            <a:avLst/>
          </a:prstGeom>
          <a:ln w="12700" cmpd="sng"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224781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539</TotalTime>
  <Words>1630</Words>
  <Application>Microsoft Macintosh PowerPoint</Application>
  <PresentationFormat>On-screen Show (4:3)</PresentationFormat>
  <Paragraphs>228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SOHO</vt:lpstr>
      <vt:lpstr>ClipArt</vt:lpstr>
      <vt:lpstr>systems analysis</vt:lpstr>
      <vt:lpstr>Topics</vt:lpstr>
      <vt:lpstr>PowerPoint Presentation</vt:lpstr>
      <vt:lpstr>Types of Software Requirements</vt:lpstr>
      <vt:lpstr>“Non-functional” Requirements</vt:lpstr>
      <vt:lpstr>Additional Requirements</vt:lpstr>
      <vt:lpstr>Eliciting Requirements</vt:lpstr>
      <vt:lpstr>Collect Information Before the First Meeting</vt:lpstr>
      <vt:lpstr>Meet with the Customer</vt:lpstr>
      <vt:lpstr>Meet with the Customer</vt:lpstr>
      <vt:lpstr>Requirements Elicitation Techniques</vt:lpstr>
      <vt:lpstr>Analyze Requirements</vt:lpstr>
      <vt:lpstr>Ambiguous Requirements</vt:lpstr>
      <vt:lpstr>Express Requirements</vt:lpstr>
      <vt:lpstr>Prioritize Requirements</vt:lpstr>
      <vt:lpstr>Validate Requirements</vt:lpstr>
      <vt:lpstr>Manage Requirements</vt:lpstr>
      <vt:lpstr>Business requirements</vt:lpstr>
      <vt:lpstr>Business Requirements</vt:lpstr>
      <vt:lpstr>Business Goals Examples</vt:lpstr>
      <vt:lpstr>Business Constraints</vt:lpstr>
      <vt:lpstr>Business Rules</vt:lpstr>
      <vt:lpstr>Product Vision</vt:lpstr>
      <vt:lpstr>Product Scope</vt:lpstr>
      <vt:lpstr>Product Scope </vt:lpstr>
      <vt:lpstr>Context Diagram</vt:lpstr>
      <vt:lpstr>Ecosystem Map</vt:lpstr>
      <vt:lpstr>Feature Tree</vt:lpstr>
      <vt:lpstr>One More Word on Scope</vt:lpstr>
      <vt:lpstr>Vision and Scope on Agile Projects</vt:lpstr>
      <vt:lpstr>Vision and Scope Document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Priscilla Oppenheimer</dc:creator>
  <cp:lastModifiedBy>Priscilla Oppenheimer</cp:lastModifiedBy>
  <cp:revision>111</cp:revision>
  <dcterms:created xsi:type="dcterms:W3CDTF">2017-08-25T17:42:51Z</dcterms:created>
  <dcterms:modified xsi:type="dcterms:W3CDTF">2017-10-05T19:35:56Z</dcterms:modified>
</cp:coreProperties>
</file>