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35" autoAdjust="0"/>
  </p:normalViewPr>
  <p:slideViewPr>
    <p:cSldViewPr>
      <p:cViewPr>
        <p:scale>
          <a:sx n="111" d="100"/>
          <a:sy n="111" d="100"/>
        </p:scale>
        <p:origin x="-1130" y="-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5DEE6-1F36-4D08-946D-797DD83D1725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DF99B-0BB9-4B30-A463-91FBBD573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4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DF99B-0BB9-4B30-A463-91FBBD5736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84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DF99B-0BB9-4B30-A463-91FBBD57361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86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1DB0-64C0-4249-9B8F-559B1BCAD945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9C-FDA9-4081-8FFA-24877B261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11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1DB0-64C0-4249-9B8F-559B1BCAD945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9C-FDA9-4081-8FFA-24877B261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18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1DB0-64C0-4249-9B8F-559B1BCAD945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9C-FDA9-4081-8FFA-24877B261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46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1DB0-64C0-4249-9B8F-559B1BCAD945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9C-FDA9-4081-8FFA-24877B261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14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1DB0-64C0-4249-9B8F-559B1BCAD945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9C-FDA9-4081-8FFA-24877B261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17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1DB0-64C0-4249-9B8F-559B1BCAD945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9C-FDA9-4081-8FFA-24877B261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75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1DB0-64C0-4249-9B8F-559B1BCAD945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9C-FDA9-4081-8FFA-24877B261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1DB0-64C0-4249-9B8F-559B1BCAD945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9C-FDA9-4081-8FFA-24877B261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23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1DB0-64C0-4249-9B8F-559B1BCAD945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9C-FDA9-4081-8FFA-24877B261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07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1DB0-64C0-4249-9B8F-559B1BCAD945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9C-FDA9-4081-8FFA-24877B261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96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1DB0-64C0-4249-9B8F-559B1BCAD945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9C-FDA9-4081-8FFA-24877B261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3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1DB0-64C0-4249-9B8F-559B1BCAD945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9C-FDA9-4081-8FFA-24877B261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15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work\05_台中文創園區\PSD\第二期\1_管理者登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08" y="44624"/>
            <a:ext cx="3766975" cy="67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work\05_台中文創園區\PSD\第二期\2_管理選擇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64" y="44624"/>
            <a:ext cx="3766976" cy="67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8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work\05_台中文創園區\PSD\第二期\園區管理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006"/>
            <a:ext cx="3728967" cy="663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work\05_台中文創園區\PSD\第二期\園區管理_清單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1704"/>
            <a:ext cx="3728966" cy="663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6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work\05_台中文創園區\PSD\第二期\空調系統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558"/>
            <a:ext cx="3254077" cy="736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563888" y="188640"/>
            <a:ext cx="3106688" cy="1944216"/>
          </a:xfrm>
        </p:spPr>
        <p:txBody>
          <a:bodyPr>
            <a:normAutofit/>
          </a:bodyPr>
          <a:lstStyle/>
          <a:p>
            <a:pPr algn="l"/>
            <a:r>
              <a:rPr lang="zh-TW" altLang="en-US" sz="1400" b="1" dirty="0" smtClean="0"/>
              <a:t>空調系統</a:t>
            </a:r>
            <a:r>
              <a:rPr lang="en-US" altLang="zh-TW" sz="1400" dirty="0"/>
              <a:t/>
            </a:r>
            <a:br>
              <a:rPr lang="en-US" altLang="zh-TW" sz="1400" dirty="0"/>
            </a:b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zh-TW" altLang="en-US" sz="1400" dirty="0" smtClean="0"/>
              <a:t>冰水主機</a:t>
            </a:r>
            <a:r>
              <a:rPr lang="en-US" altLang="zh-TW" sz="1400" dirty="0" smtClean="0"/>
              <a:t>-</a:t>
            </a:r>
            <a:r>
              <a:rPr lang="zh-TW" altLang="en-US" sz="1400" dirty="0" smtClean="0"/>
              <a:t>開啟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zh-TW" altLang="en-US" sz="1400" dirty="0" smtClean="0"/>
              <a:t>冰水主機開啟時可以檢視附屬的列表。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/>
              <a:t/>
            </a:r>
            <a:br>
              <a:rPr lang="en-US" altLang="zh-TW" sz="1400" dirty="0"/>
            </a:br>
            <a:r>
              <a:rPr lang="zh-TW" altLang="en-US" sz="1400" dirty="0" smtClean="0"/>
              <a:t>冰水主機</a:t>
            </a:r>
            <a:r>
              <a:rPr lang="en-US" altLang="zh-TW" sz="1400" dirty="0" smtClean="0"/>
              <a:t>-</a:t>
            </a:r>
            <a:r>
              <a:rPr lang="zh-TW" altLang="en-US" sz="1400" dirty="0" smtClean="0"/>
              <a:t>關閉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zh-TW" altLang="en-US" sz="1400" dirty="0" smtClean="0"/>
              <a:t>冰水主機關閉時不可檢視附屬的列表。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847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work\05_台中文創園區\PSD\第二期\空調系統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25" y="79478"/>
            <a:ext cx="3359963" cy="759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205309" y="629980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/>
              <a:t>點選子項目展開內文</a:t>
            </a:r>
            <a:endParaRPr lang="zh-TW" altLang="en-US" sz="1200" dirty="0"/>
          </a:p>
        </p:txBody>
      </p:sp>
      <p:pic>
        <p:nvPicPr>
          <p:cNvPr id="4099" name="Picture 3" descr="F:\work\05_台中文創園區\PSD\第二期\照明系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83183"/>
            <a:ext cx="3569778" cy="634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300192" y="692696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/>
              <a:t>開關燈控制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41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work\05_台中文創園區\PSD\第二期\電力系統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3835"/>
            <a:ext cx="3074712" cy="546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work\05_台中文創園區\PSD\第二期\電力系統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43835"/>
            <a:ext cx="3074711" cy="546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:\work\05_台中文創園區\PSD\第二期\電力系統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552" y="836712"/>
            <a:ext cx="2874382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6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work\05_台中文創園區\PSD\第二期\影像安防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3672408" cy="653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F:\work\05_台中文創園區\PSD\第二期\影像安防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6632"/>
            <a:ext cx="3672408" cy="653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69613" y="501317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/>
              <a:t>點選後會導到攝影機，橫式全螢幕顯示。</a:t>
            </a:r>
            <a:endParaRPr lang="en-US" altLang="zh-TW" sz="1200" dirty="0" smtClean="0"/>
          </a:p>
          <a:p>
            <a:r>
              <a:rPr lang="zh-TW" altLang="en-US" sz="1200" dirty="0" smtClean="0"/>
              <a:t>按</a:t>
            </a:r>
            <a:r>
              <a:rPr lang="en-US" altLang="zh-TW" sz="1200" dirty="0" smtClean="0"/>
              <a:t>X</a:t>
            </a:r>
            <a:r>
              <a:rPr lang="zh-TW" altLang="en-US" sz="1200" dirty="0" smtClean="0"/>
              <a:t>離開返回前頁。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362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:\work\05_台中文創園區\PSD\第二期\環境監測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4331"/>
            <a:ext cx="3002796" cy="534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F:\work\05_台中文創園區\PSD\第二期\環境監測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445" y="824330"/>
            <a:ext cx="2995835" cy="5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:\work\05_台中文創園區\PSD\第二期\環境監測3(戶外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165" y="824331"/>
            <a:ext cx="2995835" cy="5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829378" y="257825"/>
            <a:ext cx="1519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/>
              <a:t>室內</a:t>
            </a:r>
            <a:r>
              <a:rPr lang="en-US" altLang="zh-TW" sz="1200" dirty="0" smtClean="0"/>
              <a:t>&amp;</a:t>
            </a:r>
            <a:r>
              <a:rPr lang="zh-TW" altLang="en-US" sz="1200" dirty="0" smtClean="0"/>
              <a:t>戶外監測項目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36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:\work\05_台中文創園區\PSD\第二期\異常內容提醒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2995836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F:\work\05_台中文創園區\PSD\第二期\推播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38" y="908720"/>
            <a:ext cx="2995836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F:\work\05_台中文創園區\PSD\第二期\異常內容提醒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908720"/>
            <a:ext cx="2995835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79512" y="188640"/>
            <a:ext cx="3108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/>
              <a:t>在</a:t>
            </a:r>
            <a:r>
              <a:rPr lang="en-US" altLang="zh-TW" sz="1200" dirty="0" smtClean="0"/>
              <a:t>APP</a:t>
            </a:r>
            <a:r>
              <a:rPr lang="zh-TW" altLang="en-US" sz="1200" dirty="0" smtClean="0"/>
              <a:t>內</a:t>
            </a:r>
            <a:r>
              <a:rPr lang="en-US" altLang="zh-TW" sz="1200" dirty="0" smtClean="0"/>
              <a:t>-</a:t>
            </a:r>
          </a:p>
          <a:p>
            <a:r>
              <a:rPr lang="zh-TW" altLang="en-US" sz="1200" dirty="0" smtClean="0"/>
              <a:t>跳出紅色欄位提醒，點選可以看詳細內容。</a:t>
            </a:r>
            <a:endParaRPr lang="en-US" altLang="zh-TW" sz="1200" dirty="0" smtClean="0"/>
          </a:p>
          <a:p>
            <a:r>
              <a:rPr lang="zh-TW" altLang="en-US" sz="1200" dirty="0" smtClean="0"/>
              <a:t>事件排除後，館別前的紅點才會消失。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047797" y="190381"/>
            <a:ext cx="3204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/>
              <a:t>在</a:t>
            </a:r>
            <a:r>
              <a:rPr lang="en-US" altLang="zh-TW" sz="1200" dirty="0" smtClean="0"/>
              <a:t>APP</a:t>
            </a:r>
            <a:r>
              <a:rPr lang="zh-TW" altLang="en-US" sz="1200" dirty="0"/>
              <a:t>外</a:t>
            </a:r>
            <a:r>
              <a:rPr lang="en-US" altLang="zh-TW" sz="1200" dirty="0" smtClean="0"/>
              <a:t>-</a:t>
            </a:r>
          </a:p>
          <a:p>
            <a:r>
              <a:rPr lang="zh-TW" altLang="en-US" sz="1200" dirty="0" smtClean="0"/>
              <a:t>跳出推播提醒，點選可以進</a:t>
            </a:r>
            <a:r>
              <a:rPr lang="en-US" altLang="zh-TW" sz="1200" dirty="0" smtClean="0"/>
              <a:t>APP</a:t>
            </a:r>
            <a:r>
              <a:rPr lang="zh-TW" altLang="en-US" sz="1200" dirty="0" smtClean="0"/>
              <a:t>看詳細內容。</a:t>
            </a:r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val="23527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83</Words>
  <Application>Microsoft Office PowerPoint</Application>
  <PresentationFormat>如螢幕大小 (4:3)</PresentationFormat>
  <Paragraphs>13</Paragraphs>
  <Slides>8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空調系統  冰水主機-開啟 冰水主機開啟時可以檢視附屬的列表。  冰水主機-關閉 冰水主機關閉時不可檢視附屬的列表。 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Maggie_Yeh(葉彥余)</dc:creator>
  <cp:lastModifiedBy>Maggie_Yeh(葉彥余)</cp:lastModifiedBy>
  <cp:revision>12</cp:revision>
  <dcterms:created xsi:type="dcterms:W3CDTF">2017-04-25T06:58:31Z</dcterms:created>
  <dcterms:modified xsi:type="dcterms:W3CDTF">2017-04-25T09:56:03Z</dcterms:modified>
</cp:coreProperties>
</file>