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6" r:id="rId6"/>
    <p:sldId id="267" r:id="rId7"/>
    <p:sldId id="268" r:id="rId8"/>
    <p:sldId id="270" r:id="rId9"/>
    <p:sldId id="265" r:id="rId10"/>
    <p:sldId id="259" r:id="rId11"/>
    <p:sldId id="269" r:id="rId12"/>
    <p:sldId id="260" r:id="rId13"/>
    <p:sldId id="261" r:id="rId14"/>
    <p:sldId id="262" r:id="rId15"/>
    <p:sldId id="263" r:id="rId16"/>
    <p:sldId id="264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8964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mtClean="0"/>
              <a:t>자바 로그인 구현</a:t>
            </a:r>
            <a:endParaRPr lang="en-US" altLang="ko-KR" sz="6600" b="1" smtClean="0"/>
          </a:p>
          <a:p>
            <a:r>
              <a:rPr lang="en-US" altLang="ko-KR" sz="6600" b="1" smtClean="0"/>
              <a:t>(GUI , DB</a:t>
            </a:r>
            <a:r>
              <a:rPr lang="ko-KR" altLang="en-US" sz="6600" b="1" smtClean="0"/>
              <a:t>사용</a:t>
            </a:r>
            <a:r>
              <a:rPr lang="en-US" altLang="ko-KR" sz="6600" b="1" smtClean="0"/>
              <a:t>)</a:t>
            </a:r>
            <a:endParaRPr lang="en-US" altLang="ko-KR" sz="6600" b="1"/>
          </a:p>
        </p:txBody>
      </p:sp>
    </p:spTree>
    <p:extLst>
      <p:ext uri="{BB962C8B-B14F-4D97-AF65-F5344CB8AC3E}">
        <p14:creationId xmlns:p14="http://schemas.microsoft.com/office/powerpoint/2010/main" val="8696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박호범\6. JAVA (19.04.29)\자바 DB연동 프로젝트\자바 GUI 로그인 DB연동 (EBOOK프로젝트)\로그인만 만든것\메인 메소드(main_panel)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194"/>
            <a:ext cx="9144000" cy="62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박호범\6. JAVA (19.04.29)\자바 DB연동 프로젝트\자바 GUI 로그인 DB연동 (EBOOK프로젝트)\로그인만 만든것\메인 메소드(main_panel)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2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1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박호범\6. JAVA (19.04.29)\자바 DB연동 프로젝트\자바 GUI 로그인 DB연동 (EBOOK프로젝트)\로그인만 만든것\메인 메소드(main_panel)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50647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박호범\6. JAVA (19.04.29)\자바 DB연동 프로젝트\자바 GUI 로그인 DB연동 (EBOOK프로젝트)\로그인만 만든것\메인 메소드(main_panel)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9"/>
            <a:ext cx="8172400" cy="68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박호범\6. JAVA (19.04.29)\자바 DB연동 프로젝트\자바 GUI 로그인 DB연동 (EBOOK프로젝트)\로그인만 만든것\메인 메소드(main_panel)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6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박호범\6. JAVA (19.04.29)\자바 DB연동 프로젝트\자바 GUI 로그인 DB연동 (EBOOK프로젝트)\로그인만 만든것\메인 메소드(main_panel)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-4823"/>
            <a:ext cx="8353829" cy="686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박호범\6. JAVA (19.04.29)\자바 DB연동 프로젝트\자바 GUI 로그인 DB연동 (EBOOK프로젝트)\로그인만 만든것\메인 메소드(main_panel)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박호범\6. JAVA (19.04.29)\자바 DB연동 프로젝트\자바 GUI 로그인 DB연동 (EBOOK프로젝트)\로그인만 만든것\메인 메소드(main_panel)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6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mtClean="0"/>
              <a:t>실행화면</a:t>
            </a:r>
            <a:endParaRPr lang="ko-KR" altLang="en-US" sz="6600" b="1"/>
          </a:p>
        </p:txBody>
      </p:sp>
    </p:spTree>
    <p:extLst>
      <p:ext uri="{BB962C8B-B14F-4D97-AF65-F5344CB8AC3E}">
        <p14:creationId xmlns:p14="http://schemas.microsoft.com/office/powerpoint/2010/main" val="3558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박호범\6. JAVA (19.04.29)\자바 DB연동 프로젝트\자바 GUI 로그인 DB연동 (EBOOK프로젝트)\로그인만 만든것\실행화면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7244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0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260648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mtClean="0"/>
              <a:t>전체 구성도</a:t>
            </a:r>
            <a:endParaRPr lang="ko-KR" altLang="en-US" sz="6600" b="1"/>
          </a:p>
        </p:txBody>
      </p:sp>
      <p:pic>
        <p:nvPicPr>
          <p:cNvPr id="6" name="Picture 2" descr="D:\박호범\6. JAVA (19.04.29)\자바 DB연동 프로젝트\자바 GUI 로그인 DB연동 (EBOOK프로젝트)\로그인만 만든것\디비연결(MemberDB)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3"/>
            <a:ext cx="6336704" cy="39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5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박호범\6. JAVA (19.04.29)\자바 DB연동 프로젝트\자바 GUI 로그인 DB연동 (EBOOK프로젝트)\로그인만 만든것\실행화면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47720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3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박호범\6. JAVA (19.04.29)\자바 DB연동 프로젝트\자바 GUI 로그인 DB연동 (EBOOK프로젝트)\로그인만 만든것\실행화면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6958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3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박호범\6. JAVA (19.04.29)\자바 DB연동 프로젝트\자바 GUI 로그인 DB연동 (EBOOK프로젝트)\로그인만 만든것\실행화면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00138"/>
            <a:ext cx="7132637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3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박호범\6. JAVA (19.04.29)\자바 DB연동 프로젝트\자바 GUI 로그인 DB연동 (EBOOK프로젝트)\로그인만 만든것\실행화면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071563"/>
            <a:ext cx="7132637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6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박호범\6. JAVA (19.04.29)\자바 DB연동 프로젝트\자바 GUI 로그인 DB연동 (EBOOK프로젝트)\로그인만 만든것\실행화면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6192688" cy="614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6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121" y="1400898"/>
            <a:ext cx="669674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900" b="1" smtClean="0"/>
              <a:t>끝</a:t>
            </a:r>
            <a:endParaRPr lang="ko-KR" altLang="en-US" sz="23900" b="1"/>
          </a:p>
        </p:txBody>
      </p:sp>
    </p:spTree>
    <p:extLst>
      <p:ext uri="{BB962C8B-B14F-4D97-AF65-F5344CB8AC3E}">
        <p14:creationId xmlns:p14="http://schemas.microsoft.com/office/powerpoint/2010/main" val="17997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5904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mtClean="0"/>
              <a:t>DB</a:t>
            </a:r>
            <a:r>
              <a:rPr lang="ko-KR" altLang="en-US" sz="6600" b="1" smtClean="0"/>
              <a:t>연결 부분</a:t>
            </a:r>
            <a:endParaRPr lang="ko-KR" altLang="en-US" sz="6600" b="1"/>
          </a:p>
        </p:txBody>
      </p:sp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박호범\6. JAVA (19.04.29)\자바 DB연동 프로젝트\자바 GUI 로그인 DB연동 (EBOOK프로젝트)\로그인만 만든것\디비연결(MemberDB)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박호범\6. JAVA (19.04.29)\자바 DB연동 프로젝트\자바 GUI 로그인 DB연동 (EBOOK프로젝트)\로그인만 만든것\디비연결(MemberDB)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4"/>
            <a:ext cx="9144000" cy="2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0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박호범\6. JAVA (19.04.29)\자바 DB연동 프로젝트\자바 GUI 로그인 DB연동 (EBOOK프로젝트)\로그인만 만든것\디비연결(MemberDB)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박호범\6. JAVA (19.04.29)\자바 DB연동 프로젝트\자바 GUI 로그인 DB연동 (EBOOK프로젝트)\로그인만 만든것\디비연결(MemberDB)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" y="-1"/>
            <a:ext cx="9142445" cy="4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박호범\6. JAVA (19.04.29)\자바 DB연동 프로젝트\자바 GUI 로그인 DB연동 (EBOOK프로젝트)\로그인만 만든것\디비연결(MemberDB)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mtClean="0"/>
              <a:t>메인 메소드 부분</a:t>
            </a:r>
            <a:endParaRPr lang="ko-KR" altLang="en-US" sz="6600" b="1"/>
          </a:p>
        </p:txBody>
      </p:sp>
    </p:spTree>
    <p:extLst>
      <p:ext uri="{BB962C8B-B14F-4D97-AF65-F5344CB8AC3E}">
        <p14:creationId xmlns:p14="http://schemas.microsoft.com/office/powerpoint/2010/main" val="278800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화면 슬라이드 쇼(4:3)</PresentationFormat>
  <Paragraphs>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jj</cp:lastModifiedBy>
  <cp:revision>12</cp:revision>
  <dcterms:created xsi:type="dcterms:W3CDTF">2006-10-05T04:04:58Z</dcterms:created>
  <dcterms:modified xsi:type="dcterms:W3CDTF">2020-09-27T02:38:21Z</dcterms:modified>
</cp:coreProperties>
</file>