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97" r:id="rId2"/>
    <p:sldId id="29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FDE"/>
    <a:srgbClr val="3F7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74194" autoAdjust="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F5CF5-96FB-46A8-9DA8-EADE29F7E1EA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9DB3-A9B8-4117-8DBC-16744569D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C33E5-5940-43D4-8A73-A3DB41F60060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751389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8508-34F1-4EB3-8511-57DDF2B1D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00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6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5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72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8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D46C-06E1-4DDD-97D5-9C6320F8F1E4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8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sinica.edu.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F32D1-400E-4906-8F00-236C86F6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013" y="1202749"/>
            <a:ext cx="975245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4800" dirty="0">
                <a:solidFill>
                  <a:schemeClr val="accent5">
                    <a:lumMod val="50000"/>
                  </a:schemeClr>
                </a:solidFill>
              </a:rPr>
              <a:t>Moment of Inertia </a:t>
            </a:r>
            <a:endParaRPr lang="en-US" altLang="zh-TW" sz="4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Shao-</a:t>
            </a:r>
            <a:r>
              <a:rPr lang="en-US" altLang="zh-TW" sz="360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Hsuan</a:t>
            </a:r>
            <a:r>
              <a:rPr lang="en-US" altLang="zh-TW" sz="3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Wang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Institute of Statistical Science, Academia </a:t>
            </a:r>
            <a:r>
              <a:rPr lang="en-US" altLang="zh-TW" sz="360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Sinica</a:t>
            </a:r>
            <a:endParaRPr lang="en-US" altLang="zh-TW" sz="36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8460" y="348343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Asymptotic Normality  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" y="1762697"/>
            <a:ext cx="11588571" cy="40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1648" y="386502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Working  on …</a:t>
            </a:r>
            <a:endParaRPr lang="zh-TW" altLang="en-US" sz="6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497388"/>
            <a:ext cx="123183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5400" dirty="0" smtClean="0"/>
              <a:t>FI2D V.S. FRM2D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5400" dirty="0"/>
              <a:t> </a:t>
            </a:r>
            <a:r>
              <a:rPr lang="en-US" altLang="zh-TW" sz="5400" dirty="0" smtClean="0"/>
              <a:t>Confidence range for the empirical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5400" dirty="0" smtClean="0"/>
              <a:t> The relation between SNR and  the </a:t>
            </a:r>
            <a:r>
              <a:rPr lang="en-US" altLang="zh-TW" sz="5400" dirty="0" err="1" smtClean="0"/>
              <a:t>Interia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41866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6" y="268477"/>
            <a:ext cx="12485714" cy="38285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77800" y="-742266"/>
            <a:ext cx="12814300" cy="1625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6850" y="102968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Statistical Model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2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758" y="695134"/>
            <a:ext cx="13014285" cy="530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77800" y="-742266"/>
            <a:ext cx="12814300" cy="1625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9850" y="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560015" y="2816942"/>
            <a:ext cx="3474669" cy="3360584"/>
            <a:chOff x="3035300" y="1099308"/>
            <a:chExt cx="5424025" cy="4856992"/>
          </a:xfrm>
        </p:grpSpPr>
        <p:sp>
          <p:nvSpPr>
            <p:cNvPr id="6" name="矩形 5"/>
            <p:cNvSpPr/>
            <p:nvPr/>
          </p:nvSpPr>
          <p:spPr>
            <a:xfrm>
              <a:off x="3035300" y="1536700"/>
              <a:ext cx="4902200" cy="44196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3790950" y="2286000"/>
              <a:ext cx="3390900" cy="3098800"/>
            </a:xfrm>
            <a:custGeom>
              <a:avLst/>
              <a:gdLst>
                <a:gd name="connsiteX0" fmla="*/ 25400 w 3390900"/>
                <a:gd name="connsiteY0" fmla="*/ 1790700 h 3098800"/>
                <a:gd name="connsiteX1" fmla="*/ 1498600 w 3390900"/>
                <a:gd name="connsiteY1" fmla="*/ 1092200 h 3098800"/>
                <a:gd name="connsiteX2" fmla="*/ 2006600 w 3390900"/>
                <a:gd name="connsiteY2" fmla="*/ 292100 h 3098800"/>
                <a:gd name="connsiteX3" fmla="*/ 2921000 w 3390900"/>
                <a:gd name="connsiteY3" fmla="*/ 0 h 3098800"/>
                <a:gd name="connsiteX4" fmla="*/ 3378200 w 3390900"/>
                <a:gd name="connsiteY4" fmla="*/ 393700 h 3098800"/>
                <a:gd name="connsiteX5" fmla="*/ 3390900 w 3390900"/>
                <a:gd name="connsiteY5" fmla="*/ 1625600 h 3098800"/>
                <a:gd name="connsiteX6" fmla="*/ 3009900 w 3390900"/>
                <a:gd name="connsiteY6" fmla="*/ 1816100 h 3098800"/>
                <a:gd name="connsiteX7" fmla="*/ 1612900 w 3390900"/>
                <a:gd name="connsiteY7" fmla="*/ 1905000 h 3098800"/>
                <a:gd name="connsiteX8" fmla="*/ 1066800 w 3390900"/>
                <a:gd name="connsiteY8" fmla="*/ 3098800 h 3098800"/>
                <a:gd name="connsiteX9" fmla="*/ 0 w 3390900"/>
                <a:gd name="connsiteY9" fmla="*/ 2197100 h 3098800"/>
                <a:gd name="connsiteX10" fmla="*/ 25400 w 3390900"/>
                <a:gd name="connsiteY10" fmla="*/ 1790700 h 30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90900" h="3098800">
                  <a:moveTo>
                    <a:pt x="25400" y="1790700"/>
                  </a:moveTo>
                  <a:lnTo>
                    <a:pt x="1498600" y="1092200"/>
                  </a:lnTo>
                  <a:lnTo>
                    <a:pt x="2006600" y="292100"/>
                  </a:lnTo>
                  <a:lnTo>
                    <a:pt x="2921000" y="0"/>
                  </a:lnTo>
                  <a:lnTo>
                    <a:pt x="3378200" y="393700"/>
                  </a:lnTo>
                  <a:lnTo>
                    <a:pt x="3390900" y="1625600"/>
                  </a:lnTo>
                  <a:lnTo>
                    <a:pt x="3009900" y="1816100"/>
                  </a:lnTo>
                  <a:lnTo>
                    <a:pt x="1612900" y="1905000"/>
                  </a:lnTo>
                  <a:lnTo>
                    <a:pt x="1066800" y="3098800"/>
                  </a:lnTo>
                  <a:lnTo>
                    <a:pt x="0" y="2197100"/>
                  </a:lnTo>
                  <a:lnTo>
                    <a:pt x="25400" y="1790700"/>
                  </a:lnTo>
                  <a:close/>
                </a:path>
              </a:pathLst>
            </a:custGeom>
            <a:blipFill>
              <a:blip r:embed="rId5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endCxn id="6" idx="3"/>
            </p:cNvCxnSpPr>
            <p:nvPr/>
          </p:nvCxnSpPr>
          <p:spPr>
            <a:xfrm>
              <a:off x="3149600" y="3746500"/>
              <a:ext cx="478790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6" idx="2"/>
              <a:endCxn id="6" idx="0"/>
            </p:cNvCxnSpPr>
            <p:nvPr/>
          </p:nvCxnSpPr>
          <p:spPr>
            <a:xfrm flipV="1">
              <a:off x="5486400" y="1536700"/>
              <a:ext cx="0" cy="441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圖片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325" y="3617928"/>
              <a:ext cx="288000" cy="257143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550" y="1099308"/>
              <a:ext cx="267429" cy="366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7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9" y="1343715"/>
            <a:ext cx="10900001" cy="5514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77800" y="-742266"/>
            <a:ext cx="12814300" cy="1625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850" y="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Moment of Inertia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20"/>
            <a:ext cx="12585714" cy="6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3" y="5108657"/>
            <a:ext cx="4485714" cy="13142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64000" y="4760686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72" y="1362194"/>
            <a:ext cx="10028571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" y="2073516"/>
            <a:ext cx="5221567" cy="31441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71" y="2073516"/>
            <a:ext cx="4520687" cy="318226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725714"/>
            <a:ext cx="280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Before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31382" y="725713"/>
            <a:ext cx="246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After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8306" y="725712"/>
            <a:ext cx="280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Before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120904" y="725711"/>
            <a:ext cx="246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After</a:t>
            </a:r>
            <a:endParaRPr lang="zh-TW" altLang="en-US" sz="60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6253316" y="0"/>
            <a:ext cx="0" cy="685800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" y="2838453"/>
            <a:ext cx="11840000" cy="23314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77800" y="-742266"/>
            <a:ext cx="12814300" cy="1625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850" y="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Statistical Properties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1" y="2130293"/>
            <a:ext cx="7847618" cy="310476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8460" y="348343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Consistency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begin{document}&#10;\[&#10;x&#10;\]&#10;\end{document}"/>
  <p:tag name="IGUANATEXSIZE" val="28"/>
  <p:tag name="IGUANATEXCURSOR" val="34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begin{document}&#10;\[&#10;y&#10;\]&#10;\end{document}"/>
  <p:tag name="IGUANATEXSIZE" val="28"/>
  <p:tag name="IGUANATEXCURSOR" val="34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11590</TotalTime>
  <Words>52</Words>
  <Application>Microsoft Office PowerPoint</Application>
  <PresentationFormat>寬螢幕</PresentationFormat>
  <Paragraphs>27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425</cp:revision>
  <cp:lastPrinted>2018-11-08T02:10:37Z</cp:lastPrinted>
  <dcterms:created xsi:type="dcterms:W3CDTF">2018-10-31T08:24:48Z</dcterms:created>
  <dcterms:modified xsi:type="dcterms:W3CDTF">2019-03-07T05:20:20Z</dcterms:modified>
</cp:coreProperties>
</file>