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торизация и регистрация" id="{7C07DE78-2B22-4BE9-80E5-176418A21EEB}">
          <p14:sldIdLst>
            <p14:sldId id="262"/>
            <p14:sldId id="263"/>
            <p14:sldId id="258"/>
          </p14:sldIdLst>
        </p14:section>
        <p14:section name="Поиск" id="{7579A84F-8ADB-4CE8-8A7B-06A6A4CD238D}">
          <p14:sldIdLst>
            <p14:sldId id="260"/>
          </p14:sldIdLst>
        </p14:section>
        <p14:section name="Инфо и Сообщения" id="{276A532C-DB49-4A75-9B9D-96F8B7830D36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9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5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0C01-8C6A-4D07-8B62-9CF44A20FB5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B2160-D0F3-3A33-DFD8-B8CE74A01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34BA36-18CA-2012-6B47-A5C5CB6B7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E425B-5D0F-1439-9BB1-93432B89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1" descr="https://lh3.googleusercontent.com/i_nxoDa2FJnjCsiB9l9Gro6VHSj9VT2z5uWgcbqqz6PI7OUgLhvORR2IHKGz0R6wSElATqUuHb_jjGhqapNDPXM8YXse7fLkLuKwHn6lhmnZlyqZcSIlu2ff60wu5e3AQhnllHCw">
            <a:extLst>
              <a:ext uri="{FF2B5EF4-FFF2-40B4-BE49-F238E27FC236}">
                <a16:creationId xmlns:a16="http://schemas.microsoft.com/office/drawing/2014/main" id="{4AE20D33-D63C-66E0-0B7A-93985B03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763713"/>
            <a:ext cx="14668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CA31E1-EB7D-167C-F8D1-0C8FB5B6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094" y="42013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solidFill>
                  <a:srgbClr val="6D64E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ООО </a:t>
            </a:r>
            <a:r>
              <a:rPr kumimoji="0" lang="ru-RU" altLang="ru-RU" sz="2000" b="1" i="0" u="none" strike="noStrike" cap="none" normalizeH="0" baseline="0">
                <a:ln>
                  <a:noFill/>
                </a:ln>
                <a:solidFill>
                  <a:srgbClr val="6D64E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kumimoji="0" lang="ru-RU" altLang="ru-RU" sz="2000" b="1" i="0" u="none" strike="noStrike" cap="none" normalizeH="0" baseline="0">
                <a:ln>
                  <a:noFill/>
                </a:ln>
                <a:solidFill>
                  <a:srgbClr val="6D64E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Рога и Копыта</a:t>
            </a:r>
            <a:r>
              <a:rPr kumimoji="0" lang="ru-RU" altLang="ru-RU" sz="2000" b="1" i="0" u="none" strike="noStrike" cap="none" normalizeH="0" baseline="0">
                <a:ln>
                  <a:noFill/>
                </a:ln>
                <a:solidFill>
                  <a:srgbClr val="6D64E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 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400" b="0" i="0" u="none" strike="noStrike" cap="none" normalizeH="0" baseline="0">
                <a:ln>
                  <a:noFill/>
                </a:ln>
                <a:solidFill>
                  <a:srgbClr val="28359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Корпоративка</a:t>
            </a:r>
            <a:r>
              <a:rPr kumimoji="0" lang="ru-RU" altLang="ru-RU" sz="3400" b="0" i="0" u="none" strike="noStrike" cap="none" normalizeH="0" baseline="0">
                <a:ln>
                  <a:noFill/>
                </a:ln>
                <a:solidFill>
                  <a:srgbClr val="28359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575B3-CF1D-3131-9A97-871008F4F146}"/>
              </a:ext>
            </a:extLst>
          </p:cNvPr>
          <p:cNvSpPr txBox="1"/>
          <p:nvPr/>
        </p:nvSpPr>
        <p:spPr>
          <a:xfrm>
            <a:off x="886968" y="347473"/>
            <a:ext cx="10634472" cy="605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ru-RU" sz="1200" b="1" kern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10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Корпоративный мессенджер:</a:t>
            </a:r>
            <a:r>
              <a:rPr lang="ru-R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создать корпоративный мессенджер для внутреннего пользования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10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реализовать все ключевые моменты</a:t>
            </a:r>
            <a:endParaRPr lang="en-US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ru-RU" sz="1200" kern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Ключевые моменты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пользователя </a:t>
            </a:r>
            <a:endParaRPr lang="ru-RU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200"/>
              </a:spcBef>
            </a:pPr>
            <a:r>
              <a:rPr lang="ru-RU" sz="1200" dirty="0">
                <a:solidFill>
                  <a:srgbClr val="6666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приложение нужно для корпоративных целей, то регистрации быть не должно - только авторизация по административной учетной записи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Стартовая страница</a:t>
            </a:r>
            <a:endParaRPr lang="ru-RU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200"/>
              </a:spcBef>
            </a:pPr>
            <a:r>
              <a:rPr lang="ru-RU" sz="1200" dirty="0">
                <a:solidFill>
                  <a:srgbClr val="6666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страницы входа должна использоваться пустая страница со строкой поиска сверху и логотипом компании по центру экрана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Поиск контакта</a:t>
            </a:r>
            <a:endParaRPr lang="ru-RU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200"/>
              </a:spcBef>
            </a:pPr>
            <a:r>
              <a:rPr lang="ru-RU" sz="1200" dirty="0">
                <a:solidFill>
                  <a:srgbClr val="6666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может искать коллег как по доменному имени, так и по фамилии и имени, также и по добавочному номеру телефона 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Страница “Сообщения”</a:t>
            </a:r>
            <a:br>
              <a:rPr lang="ru-RU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6666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Вторая вкладка содержит в себе все последние чаты. Должна быть возможность добавить какой-либо чат в Избранное - такие чаты должны отображаться всегда сверху</a:t>
            </a:r>
            <a:endParaRPr lang="ru-RU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Каналы</a:t>
            </a:r>
            <a:br>
              <a:rPr lang="ru-RU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6666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Для официальных уведомлений должна быть реализована возможность создания системными администраторами каналов. Данная вкладка должна быть третьей по счету</a:t>
            </a:r>
            <a:endParaRPr lang="ru-RU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Личная информация</a:t>
            </a:r>
            <a:br>
              <a:rPr lang="ru-RU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6666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Последняя вкладка содержит в себе контактную информацию о пользователе. Есть возможность редактировать только свой личный номер телефона в корректном формате для возможного звонка (начало с +7, 7 или 8) и текущий статус (“В сети”, “Занят”, “Не беспокоить”, “В отпуске”)</a:t>
            </a:r>
            <a:endParaRPr lang="ru-RU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2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8" y="0"/>
            <a:ext cx="680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81"/>
            <a:ext cx="12192000" cy="63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77" y="0"/>
            <a:ext cx="689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1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195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Tarasov</dc:creator>
  <cp:lastModifiedBy>Ольга Преина</cp:lastModifiedBy>
  <cp:revision>3</cp:revision>
  <dcterms:created xsi:type="dcterms:W3CDTF">2020-08-27T12:57:26Z</dcterms:created>
  <dcterms:modified xsi:type="dcterms:W3CDTF">2022-12-05T05:28:23Z</dcterms:modified>
</cp:coreProperties>
</file>