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FA6C90C-5624-4038-B136-8FB2EAB5C89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ECCF579-0416-47B8-9C24-205E4BA2A1E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F07B2CD-4120-41CF-B733-63B3071881B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8821B02-821A-4D2E-BD89-EFFE6EDEE68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6CC6FA7-9A15-4DDB-AA42-6CEC24F2B81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D9726CB-F3D8-4D29-854B-294F3EA0230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886E1E7-3582-49DB-949B-D4957B6088B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D85CC4F-4C6D-40D3-8486-DD2B3087844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4D01DCB-1AC2-4DC5-8517-B749C179CCB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2F66080-CBFF-4892-BD99-1ECD92A7713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51EE0A6-C175-4B1D-BF9C-973350CBD9C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D72CF0B-CF04-4D9F-806E-04DC75284AC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GB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GB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73E0343B-385C-41C0-8660-956420A92395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Ticket storage debugging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2167920" y="1496160"/>
            <a:ext cx="5846400" cy="2749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16720"/>
            <a:ext cx="9071640" cy="96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The code </a:t>
            </a:r>
            <a:br>
              <a:rPr sz="4400"/>
            </a:br>
            <a:r>
              <a:rPr b="0" lang="en-GB" sz="2400" spc="-1" strike="noStrike">
                <a:latin typeface="Arial"/>
              </a:rPr>
              <a:t>with a simple add instead of the cycle with runtime.Gosched()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519480" y="1260000"/>
            <a:ext cx="9194400" cy="32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The code – iteration 1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360000" y="1260000"/>
            <a:ext cx="9540000" cy="4192200"/>
          </a:xfrm>
          <a:prstGeom prst="rect">
            <a:avLst/>
          </a:prstGeom>
          <a:ln w="0">
            <a:noFill/>
          </a:ln>
        </p:spPr>
      </p:pic>
      <p:sp>
        <p:nvSpPr>
          <p:cNvPr id="48" name=""/>
          <p:cNvSpPr txBox="1"/>
          <p:nvPr/>
        </p:nvSpPr>
        <p:spPr>
          <a:xfrm>
            <a:off x="3240000" y="1080000"/>
            <a:ext cx="290556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GB" sz="1800" spc="-1" strike="noStrike">
                <a:latin typeface="Arial"/>
              </a:rPr>
              <a:t>We get the ticket number 1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The code – iteration 2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360000" y="1429200"/>
            <a:ext cx="9396000" cy="4150800"/>
          </a:xfrm>
          <a:prstGeom prst="rect">
            <a:avLst/>
          </a:prstGeom>
          <a:ln w="0">
            <a:noFill/>
          </a:ln>
        </p:spPr>
      </p:pic>
      <p:sp>
        <p:nvSpPr>
          <p:cNvPr id="51" name=""/>
          <p:cNvSpPr txBox="1"/>
          <p:nvPr/>
        </p:nvSpPr>
        <p:spPr>
          <a:xfrm>
            <a:off x="1980000" y="1172520"/>
            <a:ext cx="614124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GB" sz="1800" spc="-1" strike="noStrike">
                <a:latin typeface="Arial"/>
              </a:rPr>
              <a:t>We jump over to the next window and we get the ticket n. 2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The code – iteration 3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2787120" y="1172520"/>
            <a:ext cx="42832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GB" sz="1800" spc="-1" strike="noStrike">
                <a:latin typeface="Arial"/>
              </a:rPr>
              <a:t>We write to our slot and everything’s fine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444240" y="1499400"/>
            <a:ext cx="9532440" cy="4080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The code – iteration 4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2557800" y="1080000"/>
            <a:ext cx="53622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GB" sz="1800" spc="-1" strike="noStrike">
                <a:latin typeface="Arial"/>
              </a:rPr>
              <a:t>We now increment the done and then we’re saying:</a:t>
            </a:r>
            <a:br>
              <a:rPr sz="1800"/>
            </a:br>
            <a:r>
              <a:rPr b="0" lang="en-GB" sz="1800" spc="-1" strike="noStrike">
                <a:latin typeface="Arial"/>
              </a:rPr>
              <a:t>index n. 1 is done … but index n. 1 is not done!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900000" y="1750320"/>
            <a:ext cx="8820000" cy="3847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The code – iteration 5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2192400" y="1080000"/>
            <a:ext cx="60876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GB" sz="1800" spc="-1" strike="noStrike">
                <a:latin typeface="Arial"/>
              </a:rPr>
              <a:t>Index n. 1 is not done because we haven’t written it yet.</a:t>
            </a:r>
            <a:br>
              <a:rPr sz="1800"/>
            </a:br>
            <a:r>
              <a:rPr b="0" lang="en-GB" sz="1800" spc="-1" strike="noStrike">
                <a:latin typeface="Arial"/>
              </a:rPr>
              <a:t>So this is our error. We actually have a race condition here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1080000" y="1682280"/>
            <a:ext cx="8460000" cy="3829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The code – the loop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1440000" y="1080000"/>
            <a:ext cx="746388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GB" sz="1800" spc="-1" strike="noStrike">
                <a:latin typeface="Arial"/>
              </a:rPr>
              <a:t>This loop will essentially wait until the done variable is at</a:t>
            </a:r>
            <a:br>
              <a:rPr sz="1800"/>
            </a:br>
            <a:r>
              <a:rPr b="0" lang="en-GB" sz="1800" spc="-1" strike="noStrike">
                <a:latin typeface="Arial"/>
              </a:rPr>
              <a:t>the state of our tickets so we can increase it to have the ordered release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823320" y="1980000"/>
            <a:ext cx="8623440" cy="1800000"/>
          </a:xfrm>
          <a:prstGeom prst="rect">
            <a:avLst/>
          </a:prstGeom>
          <a:ln w="0">
            <a:noFill/>
          </a:ln>
        </p:spPr>
      </p:pic>
      <p:sp>
        <p:nvSpPr>
          <p:cNvPr id="64" name=""/>
          <p:cNvSpPr txBox="1"/>
          <p:nvPr/>
        </p:nvSpPr>
        <p:spPr>
          <a:xfrm>
            <a:off x="1440000" y="3960000"/>
            <a:ext cx="709524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GB" sz="1800" spc="-1" strike="noStrike">
                <a:latin typeface="Arial"/>
              </a:rPr>
              <a:t>This is, so far, a common practice to handle atomic operations within</a:t>
            </a:r>
            <a:br>
              <a:rPr sz="1800"/>
            </a:br>
            <a:r>
              <a:rPr b="0" lang="en-GB" sz="1800" spc="-1" strike="noStrike">
                <a:latin typeface="Arial"/>
              </a:rPr>
              <a:t>multiple threads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LibreOffice/7.3.5.2$MacOSX_X86_64 LibreOffice_project/184fe81b8c8c30d8b5082578aee2fed2ea847c01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2022-11-05T15:34:36Z</dcterms:created>
  <dc:creator/>
  <dc:description/>
  <dc:language>en-GB</dc:language>
  <cp:lastModifiedBy/>
  <dcterms:modified xsi:type="dcterms:W3CDTF">2022-11-05T15:51:56Z</dcterms:modified>
  <cp:revision>2</cp:revision>
  <dc:subject/>
  <dc:title/>
</cp:coreProperties>
</file>