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hyperlink" Target="https://gamma.app" TargetMode="Externa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" y="118533"/>
            <a:ext cx="5486400" cy="7544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ASTON EXPORT </a:t>
            </a:r>
            <a:r>
              <a:rPr lang="en-US" sz="603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Trading Company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ABC Trading Company is a leading global trading firm that has been connecting businesses worldwide for over 25 years. With a diverse portfolio of products and a commitment to excellence, we strive to be the trusted partner of choice for our clients.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63491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Mission and Values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2991803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are committed to the highest ethical standards in all our business dealings.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2991803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believe in the power of teamwork and work closely with our partners to achieve mutual success.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010507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Innovation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constantly seek new and better ways to serve our clients and drive the industry forward.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010507"/>
            <a:ext cx="210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Sustainability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are dedicated to promoting sustainable business practices and minimizing our environmental impact.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39064"/>
            <a:ext cx="71523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Products and Services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Trading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offer a wide range of trading services, including imports, exports, and domestic distribution, across a diverse portfolio of products.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Logistics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comprehensive logistics solutions ensure the efficient and timely delivery of goods, leveraging our global network of trusted partners.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Advisory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experienced team provides valuable insights and strategic guidance to help our clients navigate the complexities of the global trade landscape.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28155"/>
            <a:ext cx="78599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Competitive Advantages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Global Reach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extensive international network and localized presence in key markets allow us to connect businesses worldwide.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Industry Expertise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team of seasoned professionals possess deep knowledge and experience in various trade sectors.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8252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Innovative Solutions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constantly invest in technology and develop innovative solutions to optimize our clients' trading operations.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890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Reliable Partnerships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build long-term, trusted relationships with our clients and partners, ensuring successful collaborations.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57436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Leadership Team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John Doe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CEO with over 20 years of experience in international trade and a proven track record of driving growth.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Jane Smith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COO with extensive expertise in supply chain management and a passion for operational efficiency.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Michael Johnson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CFO with a deep understanding of global finance and a commitment to financial sustainability.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32040"/>
            <a:ext cx="66817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Clients and Partners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7075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835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Multinational Corporations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7595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proudly serve a diverse portfolio of multinational companies across various industries.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17075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9483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Worldwide Reach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42876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global network of trusted partners enables us to deliver reliable services worldwide.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17075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94835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Collaborative Partnerships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75954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build long-lasting, mutually beneficial relationships with our clients and partners.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054418"/>
            <a:ext cx="84341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Growth and Achievements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4628555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8" name="Shape 4"/>
          <p:cNvSpPr/>
          <p:nvPr/>
        </p:nvSpPr>
        <p:spPr>
          <a:xfrm>
            <a:off x="4598849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9" name="Shape 5"/>
          <p:cNvSpPr/>
          <p:nvPr/>
        </p:nvSpPr>
        <p:spPr>
          <a:xfrm>
            <a:off x="4371142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553426" y="4420314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232309" y="24374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Established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2260163" y="2917865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ABC Trading Company was founded in 1995 with a mission to facilitate global trade.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292995" y="462855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88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18164" y="4420314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926455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Expansion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4954310" y="6108859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Over the years, we have steadily expanded our operations, opening offices in key markets worldwide.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9987141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9" name="Shape 15"/>
          <p:cNvSpPr/>
          <p:nvPr/>
        </p:nvSpPr>
        <p:spPr>
          <a:xfrm>
            <a:off x="9759434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9909572" y="4420314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8620601" y="20820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Accolades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7648456" y="256246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commitment to excellence has been recognized with numerous industry awards and accolades.</a:t>
            </a:r>
            <a:endParaRPr lang="en-US" sz="1750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1389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Contact Us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7767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507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Email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987879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info@abctradingcompany.com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27767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507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Phone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987879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+1 (123) 456-7890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Address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123 Main Street, Anytown USA 12345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Website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www.abctradingcompany.com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469</Words>
  <Application>Microsoft Macintosh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Eudoxus Sans</vt:lpstr>
      <vt:lpstr>p22-mackinac-pro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2024-05-12T07:07:16Z</dcterms:created>
  <dcterms:modified xsi:type="dcterms:W3CDTF">2024-05-12T07:13:09Z</dcterms:modified>
</cp:coreProperties>
</file>