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7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95E7-FB71-4AEE-9CAD-04C8A760B12A}" type="datetimeFigureOut">
              <a:rPr lang="de-DE" smtClean="0"/>
              <a:t>30.03.2015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9B34-F67D-471A-9741-1BB1511444D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95E7-FB71-4AEE-9CAD-04C8A760B12A}" type="datetimeFigureOut">
              <a:rPr lang="de-DE" smtClean="0"/>
              <a:t>30.03.2015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9B34-F67D-471A-9741-1BB1511444D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95E7-FB71-4AEE-9CAD-04C8A760B12A}" type="datetimeFigureOut">
              <a:rPr lang="de-DE" smtClean="0"/>
              <a:t>30.03.2015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9B34-F67D-471A-9741-1BB1511444D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95E7-FB71-4AEE-9CAD-04C8A760B12A}" type="datetimeFigureOut">
              <a:rPr lang="de-DE" smtClean="0"/>
              <a:t>30.03.2015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9B34-F67D-471A-9741-1BB1511444D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95E7-FB71-4AEE-9CAD-04C8A760B12A}" type="datetimeFigureOut">
              <a:rPr lang="de-DE" smtClean="0"/>
              <a:t>30.03.2015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9B34-F67D-471A-9741-1BB1511444D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95E7-FB71-4AEE-9CAD-04C8A760B12A}" type="datetimeFigureOut">
              <a:rPr lang="de-DE" smtClean="0"/>
              <a:t>30.03.2015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9B34-F67D-471A-9741-1BB1511444D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95E7-FB71-4AEE-9CAD-04C8A760B12A}" type="datetimeFigureOut">
              <a:rPr lang="de-DE" smtClean="0"/>
              <a:t>30.03.2015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9B34-F67D-471A-9741-1BB1511444D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95E7-FB71-4AEE-9CAD-04C8A760B12A}" type="datetimeFigureOut">
              <a:rPr lang="de-DE" smtClean="0"/>
              <a:t>30.03.2015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9B34-F67D-471A-9741-1BB1511444D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95E7-FB71-4AEE-9CAD-04C8A760B12A}" type="datetimeFigureOut">
              <a:rPr lang="de-DE" smtClean="0"/>
              <a:t>30.03.2015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9B34-F67D-471A-9741-1BB1511444D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95E7-FB71-4AEE-9CAD-04C8A760B12A}" type="datetimeFigureOut">
              <a:rPr lang="de-DE" smtClean="0"/>
              <a:t>30.03.2015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9B34-F67D-471A-9741-1BB1511444D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995E7-FB71-4AEE-9CAD-04C8A760B12A}" type="datetimeFigureOut">
              <a:rPr lang="de-DE" smtClean="0"/>
              <a:t>30.03.2015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9B34-F67D-471A-9741-1BB1511444DF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995E7-FB71-4AEE-9CAD-04C8A760B12A}" type="datetimeFigureOut">
              <a:rPr lang="de-DE" smtClean="0"/>
              <a:t>30.03.2015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69B34-F67D-471A-9741-1BB1511444DF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ylinder 3"/>
          <p:cNvSpPr/>
          <p:nvPr/>
        </p:nvSpPr>
        <p:spPr>
          <a:xfrm>
            <a:off x="6300192" y="3140968"/>
            <a:ext cx="1008112" cy="1296144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RDB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403648" y="3356992"/>
            <a:ext cx="2736304" cy="8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JEE 7 Application Server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403648" y="2636912"/>
            <a:ext cx="1728192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Gas Fill Log Book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403648" y="4149080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8</a:t>
            </a:r>
            <a:endParaRPr lang="de-DE" dirty="0"/>
          </a:p>
        </p:txBody>
      </p:sp>
      <p:cxnSp>
        <p:nvCxnSpPr>
          <p:cNvPr id="10" name="Gerade Verbindung mit Pfeil 9"/>
          <p:cNvCxnSpPr>
            <a:stCxn id="6" idx="3"/>
            <a:endCxn id="4" idx="2"/>
          </p:cNvCxnSpPr>
          <p:nvPr/>
        </p:nvCxnSpPr>
        <p:spPr>
          <a:xfrm>
            <a:off x="4139952" y="3778188"/>
            <a:ext cx="2160240" cy="108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hteck 16"/>
          <p:cNvSpPr/>
          <p:nvPr/>
        </p:nvSpPr>
        <p:spPr>
          <a:xfrm>
            <a:off x="1403648" y="4725144"/>
            <a:ext cx="27363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Debian</a:t>
            </a:r>
            <a:r>
              <a:rPr lang="en-US" dirty="0" smtClean="0"/>
              <a:t> Linux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3131840" y="2636912"/>
            <a:ext cx="100811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GWT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1331640" y="332656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browser</a:t>
            </a:r>
            <a:endParaRPr lang="de-DE" dirty="0"/>
          </a:p>
        </p:txBody>
      </p:sp>
      <p:cxnSp>
        <p:nvCxnSpPr>
          <p:cNvPr id="26" name="Gerade Verbindung mit Pfeil 25"/>
          <p:cNvCxnSpPr>
            <a:stCxn id="23" idx="2"/>
            <a:endCxn id="7" idx="0"/>
          </p:cNvCxnSpPr>
          <p:nvPr/>
        </p:nvCxnSpPr>
        <p:spPr>
          <a:xfrm>
            <a:off x="2267744" y="1052736"/>
            <a:ext cx="0" cy="15841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Wolke 28"/>
          <p:cNvSpPr/>
          <p:nvPr/>
        </p:nvSpPr>
        <p:spPr>
          <a:xfrm>
            <a:off x="1475656" y="1484784"/>
            <a:ext cx="1584176" cy="762751"/>
          </a:xfrm>
          <a:prstGeom prst="cloud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2267744" y="10527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de-DE" dirty="0"/>
          </a:p>
        </p:txBody>
      </p:sp>
      <p:sp>
        <p:nvSpPr>
          <p:cNvPr id="44" name="Wolke 43"/>
          <p:cNvSpPr/>
          <p:nvPr/>
        </p:nvSpPr>
        <p:spPr>
          <a:xfrm>
            <a:off x="4427984" y="3429000"/>
            <a:ext cx="1584176" cy="762751"/>
          </a:xfrm>
          <a:prstGeom prst="cloud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de-DE" dirty="0"/>
          </a:p>
        </p:txBody>
      </p:sp>
      <p:sp>
        <p:nvSpPr>
          <p:cNvPr id="46" name="Gefaltete Ecke 45"/>
          <p:cNvSpPr/>
          <p:nvPr/>
        </p:nvSpPr>
        <p:spPr>
          <a:xfrm>
            <a:off x="5148064" y="2420888"/>
            <a:ext cx="1152128" cy="504056"/>
          </a:xfrm>
          <a:prstGeom prst="foldedCorner">
            <a:avLst/>
          </a:prstGeom>
          <a:solidFill>
            <a:srgbClr val="F9F97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Optional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8" name="Gerade Verbindung mit Pfeil 47"/>
          <p:cNvCxnSpPr>
            <a:stCxn id="46" idx="2"/>
            <a:endCxn id="44" idx="3"/>
          </p:cNvCxnSpPr>
          <p:nvPr/>
        </p:nvCxnSpPr>
        <p:spPr>
          <a:xfrm flipH="1">
            <a:off x="5220072" y="2924944"/>
            <a:ext cx="504056" cy="547667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hteck 50"/>
          <p:cNvSpPr/>
          <p:nvPr/>
        </p:nvSpPr>
        <p:spPr>
          <a:xfrm>
            <a:off x="3995936" y="404664"/>
            <a:ext cx="1800200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RFID Receiver</a:t>
            </a:r>
            <a:endParaRPr lang="de-DE" dirty="0"/>
          </a:p>
        </p:txBody>
      </p:sp>
      <p:cxnSp>
        <p:nvCxnSpPr>
          <p:cNvPr id="53" name="Gerade Verbindung mit Pfeil 52"/>
          <p:cNvCxnSpPr>
            <a:stCxn id="51" idx="1"/>
            <a:endCxn id="23" idx="3"/>
          </p:cNvCxnSpPr>
          <p:nvPr/>
        </p:nvCxnSpPr>
        <p:spPr>
          <a:xfrm flipH="1">
            <a:off x="3203848" y="69269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Gefaltete Ecke 53"/>
          <p:cNvSpPr/>
          <p:nvPr/>
        </p:nvSpPr>
        <p:spPr>
          <a:xfrm>
            <a:off x="5580112" y="1484784"/>
            <a:ext cx="1728192" cy="648072"/>
          </a:xfrm>
          <a:prstGeom prst="foldedCorner">
            <a:avLst/>
          </a:prstGeom>
          <a:solidFill>
            <a:srgbClr val="F9F973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 future versions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5" name="Gerade Verbindung mit Pfeil 54"/>
          <p:cNvCxnSpPr>
            <a:stCxn id="54" idx="1"/>
            <a:endCxn id="51" idx="2"/>
          </p:cNvCxnSpPr>
          <p:nvPr/>
        </p:nvCxnSpPr>
        <p:spPr>
          <a:xfrm flipH="1" flipV="1">
            <a:off x="4896036" y="980728"/>
            <a:ext cx="684076" cy="828092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Bildschirmpräsentation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Oliver Probst</dc:creator>
  <cp:lastModifiedBy>Oliver Probst</cp:lastModifiedBy>
  <cp:revision>2</cp:revision>
  <dcterms:created xsi:type="dcterms:W3CDTF">2015-03-30T08:21:29Z</dcterms:created>
  <dcterms:modified xsi:type="dcterms:W3CDTF">2015-03-30T08:33:35Z</dcterms:modified>
</cp:coreProperties>
</file>