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58" r:id="rId1"/>
  </p:sldMasterIdLst>
  <p:notesMasterIdLst>
    <p:notesMasterId r:id="rId2"/>
  </p:notesMasterIdLst>
  <p:handoutMasterIdLst>
    <p:handoutMasterId r:id="rId3"/>
  </p:handoutMasterIdLst>
  <p:sldIdLst>
    <p:sldId id="301" r:id="rId4"/>
    <p:sldId id="337" r:id="rId5"/>
    <p:sldId id="338" r:id="rId6"/>
    <p:sldId id="33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kim minjeong" initials="km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85" autoAdjust="0"/>
    <p:restoredTop sz="96292" autoAdjust="0"/>
  </p:normalViewPr>
  <p:slideViewPr>
    <p:cSldViewPr snapToGrid="0">
      <p:cViewPr varScale="1">
        <p:scale>
          <a:sx n="100" d="100"/>
          <a:sy n="100" d="100"/>
        </p:scale>
        <p:origin x="1070" y="331"/>
      </p:cViewPr>
      <p:guideLst>
        <p:guide orient="horz" pos="2158"/>
        <p:guide orient="horz" pos="3930"/>
        <p:guide orient="horz" pos="1112"/>
        <p:guide pos="3839"/>
        <p:guide pos="649"/>
        <p:guide pos="7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commentAuthors" Target="commentAuthors.xml"  /><Relationship Id="rId9" Type="http://schemas.openxmlformats.org/officeDocument/2006/relationships/presProps" Target="pres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452463F-6E7F-4FC6-A620-9D4A2CA78CE6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3F96342-ADCE-4289-9A11-CE48F451E8C2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F74FBED-83FE-49C1-8E22-F71FB2130CF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67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28675" y="724144"/>
            <a:ext cx="10439400" cy="409086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ko-KR" altLang="en-US" sz="3200" i="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>
              <a:lnSpc>
                <a:spcPct val="80000"/>
              </a:lnSpc>
              <a:spcAft>
                <a:spcPts val="200"/>
              </a:spcAft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11280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73966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D1B24F-FF9F-43A9-83CC-7D7A4ED8912C}" type="datetimeFigureOut">
              <a:rPr lang="ko-KR" altLang="en-US" smtClean="0"/>
              <a:pPr/>
              <a:t>2022-07-17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ADE9A00-857A-42EC-9A17-F1139BA8C2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2886" y="1288280"/>
            <a:ext cx="7935190" cy="109537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ctr">
              <a:defRPr sz="3200" b="1" spc="-150">
                <a:ln w="9525">
                  <a:solidFill>
                    <a:sysClr val="windowText" lastClr="000000">
                      <a:alpha val="0"/>
                    </a:sysClr>
                  </a:solidFill>
                </a:ln>
                <a:effectLst/>
                <a:latin typeface="나눔스퀘어 Bold"/>
                <a:ea typeface="나눔스퀘어 Bold"/>
              </a:defRPr>
            </a:lvl1pPr>
          </a:lstStyle>
          <a:p>
            <a:pPr algn="r">
              <a:defRPr/>
            </a:pPr>
            <a:r>
              <a:rPr lang="ko-KR" altLang="en-US" sz="3600">
                <a:solidFill>
                  <a:schemeClr val="bg1"/>
                </a:solidFill>
                <a:latin typeface="+mj-lt"/>
              </a:rPr>
              <a:t>스마트폰 데이터셋을 활용한 회귀분석 </a:t>
            </a:r>
            <a:r>
              <a:rPr lang="en-US" altLang="ko-KR" sz="3600">
                <a:solidFill>
                  <a:schemeClr val="bg1"/>
                </a:solidFill>
                <a:latin typeface="+mj-lt"/>
              </a:rPr>
              <a:t>&amp;</a:t>
            </a:r>
            <a:r>
              <a:rPr lang="ko-KR" altLang="en-US" sz="3600">
                <a:solidFill>
                  <a:schemeClr val="bg1"/>
                </a:solidFill>
                <a:latin typeface="+mj-lt"/>
              </a:rPr>
              <a:t> 가격 예측 모델 생성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819633" y="2979005"/>
            <a:ext cx="2444588" cy="899988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pPr algn="r">
              <a:defRPr/>
            </a:pPr>
            <a:r>
              <a:rPr lang="en-US" altLang="ko-KR" sz="2200">
                <a:solidFill>
                  <a:schemeClr val="bg1"/>
                </a:solidFill>
                <a:latin typeface="Consolas"/>
                <a:ea typeface="G마켓 산스 TTF Medium"/>
                <a:cs typeface="Arial"/>
              </a:rPr>
              <a:t>201901584 박용규</a:t>
            </a:r>
            <a:endParaRPr lang="en-US" altLang="ko-KR" sz="2200">
              <a:solidFill>
                <a:schemeClr val="bg1"/>
              </a:solidFill>
              <a:latin typeface="Consolas"/>
              <a:ea typeface="G마켓 산스 TTF Medium"/>
              <a:cs typeface="Arial"/>
            </a:endParaRPr>
          </a:p>
          <a:p>
            <a:pPr algn="r">
              <a:defRPr/>
            </a:pPr>
            <a:r>
              <a:rPr lang="en-US" altLang="ko-KR" sz="2200">
                <a:solidFill>
                  <a:schemeClr val="bg1"/>
                </a:solidFill>
                <a:latin typeface="Consolas"/>
                <a:ea typeface="G마켓 산스 TTF Medium"/>
                <a:cs typeface="Arial"/>
              </a:rPr>
              <a:t>202104591 김하준</a:t>
            </a:r>
            <a:endParaRPr lang="ko-KR" altLang="en-US" sz="2200" b="1" spc="-150">
              <a:ln w="9525"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Consolas"/>
              <a:ea typeface="G마켓 산스 TTF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8310" y="395277"/>
            <a:ext cx="8755379" cy="206502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152" y="3766567"/>
            <a:ext cx="10421697" cy="152829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756833" y="3429000"/>
            <a:ext cx="4539904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409747" y="2668924"/>
            <a:ext cx="1372505" cy="36504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(1800</a:t>
            </a:r>
            <a:r>
              <a:rPr lang="ko-KR" altLang="en-US"/>
              <a:t> </a:t>
            </a:r>
            <a:r>
              <a:rPr lang="en-US" altLang="ko-KR"/>
              <a:t>X 8 )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5409747" y="5630718"/>
            <a:ext cx="1368243" cy="365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(980</a:t>
            </a:r>
            <a:r>
              <a:rPr lang="ko-KR" altLang="en-US"/>
              <a:t> </a:t>
            </a:r>
            <a:r>
              <a:rPr lang="en-US" altLang="ko-KR"/>
              <a:t>X 25 )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552" y="1215425"/>
            <a:ext cx="11008895" cy="442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2876" y="679309"/>
            <a:ext cx="4826248" cy="549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940">
      <a:dk1>
        <a:sysClr val="windowText" lastClr="000000"/>
      </a:dk1>
      <a:lt1>
        <a:sysClr val="window" lastClr="ffffff"/>
      </a:lt1>
      <a:dk2>
        <a:srgbClr val="0d224a"/>
      </a:dk2>
      <a:lt2>
        <a:srgbClr val="fdfcf9"/>
      </a:lt2>
      <a:accent1>
        <a:srgbClr val="6fd3c7"/>
      </a:accent1>
      <a:accent2>
        <a:srgbClr val="70b8d2"/>
      </a:accent2>
      <a:accent3>
        <a:srgbClr val="89a6da"/>
      </a:accent3>
      <a:accent4>
        <a:srgbClr val="74a6b4"/>
      </a:accent4>
      <a:accent5>
        <a:srgbClr val="17b7d7"/>
      </a:accent5>
      <a:accent6>
        <a:srgbClr val="fbd975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</ep:Words>
  <ep:PresentationFormat>와이드스크린</ep:PresentationFormat>
  <ep:Paragraphs>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본 문서의 저작권은 파포장인에게 있습니다.</cp:category>
  <dcterms:created xsi:type="dcterms:W3CDTF">2020-02-25T10:05:44.000</dcterms:created>
  <dc:creator>파포장인</dc:creator>
  <cp:keywords>파포장인</cp:keywords>
  <cp:lastModifiedBy>user</cp:lastModifiedBy>
  <dcterms:modified xsi:type="dcterms:W3CDTF">2024-06-12T23:35:35.869</dcterms:modified>
  <cp:revision>2018</cp:revision>
  <dc:title>#160(10p)[파포장인]PPT템플릿 BIG DATA Technology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