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8" autoAdjust="0"/>
    <p:restoredTop sz="94660"/>
  </p:normalViewPr>
  <p:slideViewPr>
    <p:cSldViewPr snapToGrid="0">
      <p:cViewPr varScale="1">
        <p:scale>
          <a:sx n="57" d="100"/>
          <a:sy n="57" d="100"/>
        </p:scale>
        <p:origin x="78" y="1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rgbClr val="262626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76625B60-00CF-4B06-9E26-1C1081A8D44A}" type="datetimeFigureOut">
              <a:rPr lang="ru-RU" smtClean="0"/>
              <a:t>23.04.2022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F541DBE9-42CF-429B-B076-1D2490AB22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4216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25B60-00CF-4B06-9E26-1C1081A8D44A}" type="datetimeFigureOut">
              <a:rPr lang="ru-RU" smtClean="0"/>
              <a:t>23.04.2022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1DBE9-42CF-429B-B076-1D2490AB22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2178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25B60-00CF-4B06-9E26-1C1081A8D44A}" type="datetimeFigureOut">
              <a:rPr lang="ru-RU" smtClean="0"/>
              <a:t>23.04.2022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1DBE9-42CF-429B-B076-1D2490AB22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070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25B60-00CF-4B06-9E26-1C1081A8D44A}" type="datetimeFigureOut">
              <a:rPr lang="ru-RU" smtClean="0"/>
              <a:t>23.04.2022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1DBE9-42CF-429B-B076-1D2490AB22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4444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25B60-00CF-4B06-9E26-1C1081A8D44A}" type="datetimeFigureOut">
              <a:rPr lang="ru-RU" smtClean="0"/>
              <a:t>23.04.2022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1DBE9-42CF-429B-B076-1D2490AB22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9585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25B60-00CF-4B06-9E26-1C1081A8D44A}" type="datetimeFigureOut">
              <a:rPr lang="ru-RU" smtClean="0"/>
              <a:t>23.04.2022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1DBE9-42CF-429B-B076-1D2490AB22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2173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25B60-00CF-4B06-9E26-1C1081A8D44A}" type="datetimeFigureOut">
              <a:rPr lang="ru-RU" smtClean="0"/>
              <a:t>23.04.2022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1DBE9-42CF-429B-B076-1D2490AB22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6618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25B60-00CF-4B06-9E26-1C1081A8D44A}" type="datetimeFigureOut">
              <a:rPr lang="ru-RU" smtClean="0"/>
              <a:t>23.04.2022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1DBE9-42CF-429B-B076-1D2490AB22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538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25B60-00CF-4B06-9E26-1C1081A8D44A}" type="datetimeFigureOut">
              <a:rPr lang="ru-RU" smtClean="0"/>
              <a:t>23.04.2022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1DBE9-42CF-429B-B076-1D2490AB22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5533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25B60-00CF-4B06-9E26-1C1081A8D44A}" type="datetimeFigureOut">
              <a:rPr lang="ru-RU" smtClean="0"/>
              <a:t>23.04.2022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F541DBE9-42CF-429B-B076-1D2490AB22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4911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76625B60-00CF-4B06-9E26-1C1081A8D44A}" type="datetimeFigureOut">
              <a:rPr lang="ru-RU" smtClean="0"/>
              <a:t>23.04.2022</a:t>
            </a:fld>
            <a:endParaRPr lang="ru-RU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ru-RU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F541DBE9-42CF-429B-B076-1D2490AB22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04863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76625B60-00CF-4B06-9E26-1C1081A8D44A}" type="datetimeFigureOut">
              <a:rPr lang="ru-RU" smtClean="0"/>
              <a:t>23.04.2022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F541DBE9-42CF-429B-B076-1D2490AB22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6283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A91A6D-F629-4BAF-9789-C3CA1FD03C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083733"/>
            <a:ext cx="12192000" cy="6858000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/>
              <a:defRPr/>
            </a:pPr>
            <a:r>
              <a:rPr kumimoji="0" lang="ru-RU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Cordia New" panose="020B0304020202020204" pitchFamily="34" charset="-34"/>
              </a:rPr>
              <a:t>РОССИЙСКИЙ УНИВЕРСИТЕТ ДРУЖБЫ НАРОДОВ</a:t>
            </a:r>
            <a:b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</a:b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Cordia New" panose="020B0304020202020204" pitchFamily="34" charset="-34"/>
              </a:rPr>
              <a:t>Факультет физико-математических и естественных наук</a:t>
            </a:r>
            <a:b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</a:b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Cordia New" panose="020B0304020202020204" pitchFamily="34" charset="-34"/>
              </a:rPr>
              <a:t>Кафедра прикладной информатики и теории вероятностей</a:t>
            </a:r>
            <a:b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</a:br>
            <a:br>
              <a:rPr kumimoji="0" lang="ru-RU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Cordia New" panose="020B0304020202020204" pitchFamily="34" charset="-34"/>
              </a:rPr>
            </a:br>
            <a:br>
              <a:rPr kumimoji="0" lang="ru-RU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Cordia New" panose="020B0304020202020204" pitchFamily="34" charset="-34"/>
              </a:rPr>
            </a:br>
            <a:br>
              <a:rPr kumimoji="0" lang="ru-RU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Cordia New" panose="020B0304020202020204" pitchFamily="34" charset="-34"/>
              </a:rPr>
            </a:br>
            <a:r>
              <a:rPr kumimoji="0" lang="ru-RU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Cordia New" panose="020B0304020202020204" pitchFamily="34" charset="-34"/>
              </a:rPr>
              <a:t>ЛАБОРАТОРНАЯ РАБОТА №1</a:t>
            </a:r>
            <a:b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</a:br>
            <a:r>
              <a:rPr kumimoji="0" lang="ru-RU" sz="2000" b="0" i="1" u="sng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Cordia New" panose="020B0304020202020204" pitchFamily="34" charset="-34"/>
              </a:rPr>
              <a:t>дисциплина: Операционные системы</a:t>
            </a:r>
            <a:b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</a:br>
            <a:b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Cordia New" panose="020B0304020202020204" pitchFamily="34" charset="-34"/>
              </a:rPr>
            </a:br>
            <a:b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Cordia New" panose="020B0304020202020204" pitchFamily="34" charset="-34"/>
              </a:rPr>
            </a:b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Cordia New" panose="020B0304020202020204" pitchFamily="34" charset="-34"/>
              </a:rPr>
              <a:t> </a:t>
            </a:r>
            <a:b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</a:br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										      </a:t>
            </a: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Cordia New" panose="020B0304020202020204" pitchFamily="34" charset="-34"/>
              </a:rPr>
              <a:t>Студент: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Cordia New" panose="020B0304020202020204" pitchFamily="34" charset="-34"/>
              </a:rPr>
              <a:t> Степанов Иван</a:t>
            </a:r>
            <a:b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</a:br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										            </a:t>
            </a: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Cordia New" panose="020B0304020202020204" pitchFamily="34" charset="-34"/>
              </a:rPr>
              <a:t>Группа: 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Cordia New" panose="020B0304020202020204" pitchFamily="34" charset="-34"/>
              </a:rPr>
              <a:t>НБИбд-03-21</a:t>
            </a:r>
            <a:b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</a:br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										      </a:t>
            </a: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Cordia New" panose="020B0304020202020204" pitchFamily="34" charset="-34"/>
              </a:rPr>
              <a:t>Ст. билет №:</a:t>
            </a:r>
            <a:r>
              <a:rPr kumimoji="0" lang="ru-RU" sz="18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Cordia New" panose="020B0304020202020204" pitchFamily="34" charset="-34"/>
              </a:rPr>
              <a:t>1032213710</a:t>
            </a:r>
            <a:b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</a:b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Cordia New" panose="020B0304020202020204" pitchFamily="34" charset="-34"/>
              </a:rPr>
              <a:t> </a:t>
            </a:r>
            <a:b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Cordia New" panose="020B0304020202020204" pitchFamily="34" charset="-34"/>
              </a:rPr>
            </a:br>
            <a:b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</a:b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Cordia New" panose="020B0304020202020204" pitchFamily="34" charset="-34"/>
              </a:rPr>
              <a:t> </a:t>
            </a:r>
            <a:b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</a:b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Cordia New" panose="020B0304020202020204" pitchFamily="34" charset="-34"/>
              </a:rPr>
              <a:t>Москва</a:t>
            </a:r>
            <a:b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</a:b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2022 г.</a:t>
            </a:r>
            <a:b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69681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2FE3A7B-DDFF-4F81-8AAE-11D96D138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9825ADD-F95C-4747-9B41-5DB21C28E6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643467"/>
            <a:ext cx="10905065" cy="5571066"/>
          </a:xfrm>
          <a:prstGeom prst="rect">
            <a:avLst/>
          </a:prstGeom>
          <a:noFill/>
          <a:ln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6791A8E-B2BA-467D-BB87-8CFBFB13AF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3900" y="726948"/>
            <a:ext cx="10744200" cy="5404104"/>
          </a:xfrm>
          <a:prstGeom prst="rect">
            <a:avLst/>
          </a:prstGeom>
          <a:noFill/>
          <a:ln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Подзаголовок 4">
            <a:extLst>
              <a:ext uri="{FF2B5EF4-FFF2-40B4-BE49-F238E27FC236}">
                <a16:creationId xmlns:a16="http://schemas.microsoft.com/office/drawing/2014/main" id="{79EA3444-A498-417B-9743-102EE1A24E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333" y="2925808"/>
            <a:ext cx="10744199" cy="3422896"/>
          </a:xfrm>
        </p:spPr>
        <p:txBody>
          <a:bodyPr>
            <a:normAutofit/>
          </a:bodyPr>
          <a:lstStyle/>
          <a:p>
            <a:pPr algn="ctr"/>
            <a:r>
              <a:rPr lang="ru-RU" sz="360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Целью данной работы является приобретение практических навыков установки операционноӗ системы на виртуальную машину, настройки минимально необходимых для дальнейшеӗ работы сервисов.</a:t>
            </a:r>
          </a:p>
          <a:p>
            <a:pPr algn="ctr"/>
            <a:endParaRPr lang="ru-RU" sz="2600" dirty="0">
              <a:solidFill>
                <a:srgbClr val="FFFFFF"/>
              </a:solidFill>
            </a:endParaRPr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7D6006B8-AB1A-4CDF-9848-708DBD5A55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6502" y="-132986"/>
            <a:ext cx="9607160" cy="2779429"/>
          </a:xfrm>
        </p:spPr>
        <p:txBody>
          <a:bodyPr>
            <a:normAutofit/>
          </a:bodyPr>
          <a:lstStyle/>
          <a:p>
            <a:pPr algn="ctr"/>
            <a:r>
              <a:rPr lang="ru-RU" sz="7200" dirty="0"/>
              <a:t>Цель работы:</a:t>
            </a:r>
          </a:p>
        </p:txBody>
      </p:sp>
    </p:spTree>
    <p:extLst>
      <p:ext uri="{BB962C8B-B14F-4D97-AF65-F5344CB8AC3E}">
        <p14:creationId xmlns:p14="http://schemas.microsoft.com/office/powerpoint/2010/main" val="23599996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0EBAE0B-DD72-4094-8934-3B46A9142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Подзаголовок 4">
            <a:extLst>
              <a:ext uri="{FF2B5EF4-FFF2-40B4-BE49-F238E27FC236}">
                <a16:creationId xmlns:a16="http://schemas.microsoft.com/office/drawing/2014/main" id="{79EA3444-A498-417B-9743-102EE1A24E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4832" y="305426"/>
            <a:ext cx="9228201" cy="1788170"/>
          </a:xfrm>
        </p:spPr>
        <p:txBody>
          <a:bodyPr>
            <a:normAutofit/>
          </a:bodyPr>
          <a:lstStyle/>
          <a:p>
            <a:pPr algn="ctr"/>
            <a:r>
              <a:rPr lang="ru-RU" sz="2800" dirty="0">
                <a:solidFill>
                  <a:srgbClr val="FFFFFF"/>
                </a:solidFill>
              </a:rPr>
              <a:t>Скачиваем и устанавливаем </a:t>
            </a:r>
            <a:r>
              <a:rPr lang="en-US" sz="2800" dirty="0">
                <a:solidFill>
                  <a:srgbClr val="FFFFFF"/>
                </a:solidFill>
              </a:rPr>
              <a:t>VirtualBox </a:t>
            </a:r>
            <a:r>
              <a:rPr lang="ru-RU" sz="2800" dirty="0">
                <a:solidFill>
                  <a:srgbClr val="FFFFFF"/>
                </a:solidFill>
              </a:rPr>
              <a:t>с сайта </a:t>
            </a:r>
            <a:r>
              <a:rPr lang="en-US" sz="2800" dirty="0">
                <a:solidFill>
                  <a:srgbClr val="FFFFFF"/>
                </a:solidFill>
              </a:rPr>
              <a:t>https://www.virtualbox.org/</a:t>
            </a:r>
            <a:endParaRPr lang="ru-RU" sz="2800" dirty="0">
              <a:solidFill>
                <a:srgbClr val="FFFFFF"/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AF9B6E7-7F03-4284-A667-EFD8609D36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73" t="9809" r="21144" b="32707"/>
          <a:stretch/>
        </p:blipFill>
        <p:spPr>
          <a:xfrm>
            <a:off x="609424" y="1500471"/>
            <a:ext cx="11129495" cy="4832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914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одзаголовок 4">
            <a:extLst>
              <a:ext uri="{FF2B5EF4-FFF2-40B4-BE49-F238E27FC236}">
                <a16:creationId xmlns:a16="http://schemas.microsoft.com/office/drawing/2014/main" id="{79EA3444-A498-417B-9743-102EE1A24E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1899" y="357599"/>
            <a:ext cx="9228201" cy="1788170"/>
          </a:xfrm>
        </p:spPr>
        <p:txBody>
          <a:bodyPr>
            <a:normAutofit/>
          </a:bodyPr>
          <a:lstStyle/>
          <a:p>
            <a:pPr algn="ctr"/>
            <a:r>
              <a:rPr lang="ru-RU" sz="2800" dirty="0">
                <a:solidFill>
                  <a:srgbClr val="FFFFFF"/>
                </a:solidFill>
              </a:rPr>
              <a:t>Создаем новую виртуальную машину в </a:t>
            </a:r>
            <a:r>
              <a:rPr lang="en-US" sz="2800" dirty="0" err="1">
                <a:solidFill>
                  <a:srgbClr val="FFFFFF"/>
                </a:solidFill>
              </a:rPr>
              <a:t>VirualBox</a:t>
            </a:r>
            <a:r>
              <a:rPr lang="ru-RU" sz="2800" dirty="0">
                <a:solidFill>
                  <a:srgbClr val="FFFFFF"/>
                </a:solidFill>
              </a:rPr>
              <a:t> и настраиваем ее для установки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1E24BD0-337B-456E-BE4C-5A8D1F03993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053040" y="4012291"/>
            <a:ext cx="4450293" cy="2732517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736F797-A954-44BB-9DE7-4F8484EB213F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053041" y="1251684"/>
            <a:ext cx="4450293" cy="2732516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1C0DBC0-E92F-486D-BFB5-8F9D30CCE929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5503333" y="2269774"/>
            <a:ext cx="5940425" cy="3534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048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одзаголовок 4">
            <a:extLst>
              <a:ext uri="{FF2B5EF4-FFF2-40B4-BE49-F238E27FC236}">
                <a16:creationId xmlns:a16="http://schemas.microsoft.com/office/drawing/2014/main" id="{79EA3444-A498-417B-9743-102EE1A24E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5085" y="458784"/>
            <a:ext cx="9228201" cy="1788170"/>
          </a:xfrm>
        </p:spPr>
        <p:txBody>
          <a:bodyPr>
            <a:normAutofit/>
          </a:bodyPr>
          <a:lstStyle/>
          <a:p>
            <a:pPr algn="ctr"/>
            <a:r>
              <a:rPr lang="ru-RU" sz="2800" dirty="0">
                <a:solidFill>
                  <a:srgbClr val="FFFFFF"/>
                </a:solidFill>
              </a:rPr>
              <a:t>Добавляем новый привод оптических дисков и выбираем образ </a:t>
            </a:r>
            <a:r>
              <a:rPr lang="en-US" sz="2800" dirty="0">
                <a:solidFill>
                  <a:srgbClr val="FFFFFF"/>
                </a:solidFill>
              </a:rPr>
              <a:t>F</a:t>
            </a:r>
            <a:r>
              <a:rPr lang="ru-RU" sz="2800" dirty="0" err="1">
                <a:solidFill>
                  <a:srgbClr val="FFFFFF"/>
                </a:solidFill>
              </a:rPr>
              <a:t>edora</a:t>
            </a:r>
            <a:endParaRPr lang="ru-RU" sz="2800" dirty="0">
              <a:solidFill>
                <a:srgbClr val="FFFFFF"/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9678201-6D11-4F49-B822-38C9F59A612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292108" y="1447039"/>
            <a:ext cx="8814153" cy="5102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712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одзаголовок 4">
            <a:extLst>
              <a:ext uri="{FF2B5EF4-FFF2-40B4-BE49-F238E27FC236}">
                <a16:creationId xmlns:a16="http://schemas.microsoft.com/office/drawing/2014/main" id="{79EA3444-A498-417B-9743-102EE1A24E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353" y="456453"/>
            <a:ext cx="11245560" cy="1788170"/>
          </a:xfrm>
        </p:spPr>
        <p:txBody>
          <a:bodyPr>
            <a:normAutofit/>
          </a:bodyPr>
          <a:lstStyle/>
          <a:p>
            <a:pPr algn="ctr"/>
            <a:r>
              <a:rPr lang="ru-RU" sz="2800" dirty="0">
                <a:solidFill>
                  <a:srgbClr val="FFFFFF"/>
                </a:solidFill>
              </a:rPr>
              <a:t>Запускаем виртуальную машину, после чего настраиваем установку ОС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1BCABA8-5540-41CF-BAE8-7D7997360C4E}"/>
              </a:ext>
            </a:extLst>
          </p:cNvPr>
          <p:cNvPicPr/>
          <p:nvPr/>
        </p:nvPicPr>
        <p:blipFill rotWithShape="1">
          <a:blip r:embed="rId2"/>
          <a:srcRect r="6502" b="14753"/>
          <a:stretch/>
        </p:blipFill>
        <p:spPr>
          <a:xfrm>
            <a:off x="6289134" y="2213731"/>
            <a:ext cx="5554158" cy="2648654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47CCBD0-00F3-45A9-AD01-24C770AF6633}"/>
              </a:ext>
            </a:extLst>
          </p:cNvPr>
          <p:cNvPicPr/>
          <p:nvPr/>
        </p:nvPicPr>
        <p:blipFill rotWithShape="1">
          <a:blip r:embed="rId3"/>
          <a:srcRect r="6502" b="15667"/>
          <a:stretch/>
        </p:blipFill>
        <p:spPr>
          <a:xfrm>
            <a:off x="348709" y="2244623"/>
            <a:ext cx="5554160" cy="2648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0570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одзаголовок 4">
            <a:extLst>
              <a:ext uri="{FF2B5EF4-FFF2-40B4-BE49-F238E27FC236}">
                <a16:creationId xmlns:a16="http://schemas.microsoft.com/office/drawing/2014/main" id="{79EA3444-A498-417B-9743-102EE1A24E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1899" y="355267"/>
            <a:ext cx="9228201" cy="1788170"/>
          </a:xfrm>
        </p:spPr>
        <p:txBody>
          <a:bodyPr>
            <a:normAutofit/>
          </a:bodyPr>
          <a:lstStyle/>
          <a:p>
            <a:pPr algn="ctr"/>
            <a:r>
              <a:rPr lang="ru-RU" sz="2800" dirty="0">
                <a:solidFill>
                  <a:srgbClr val="FFFFFF"/>
                </a:solidFill>
              </a:rPr>
              <a:t>Удаляем привод оптических дисков и образ </a:t>
            </a:r>
            <a:r>
              <a:rPr lang="en-US" sz="2800" dirty="0">
                <a:solidFill>
                  <a:srgbClr val="FFFFFF"/>
                </a:solidFill>
              </a:rPr>
              <a:t>F</a:t>
            </a:r>
            <a:r>
              <a:rPr lang="ru-RU" sz="2800" dirty="0" err="1">
                <a:solidFill>
                  <a:srgbClr val="FFFFFF"/>
                </a:solidFill>
              </a:rPr>
              <a:t>edora</a:t>
            </a:r>
            <a:r>
              <a:rPr lang="ru-RU" sz="2800" dirty="0">
                <a:solidFill>
                  <a:srgbClr val="FFFFFF"/>
                </a:solidFill>
              </a:rPr>
              <a:t> 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23D6A2B-60C8-4C32-B96B-E4E00D14BD4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900643" y="1391915"/>
            <a:ext cx="8390711" cy="4756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6114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одзаголовок 4">
            <a:extLst>
              <a:ext uri="{FF2B5EF4-FFF2-40B4-BE49-F238E27FC236}">
                <a16:creationId xmlns:a16="http://schemas.microsoft.com/office/drawing/2014/main" id="{79EA3444-A498-417B-9743-102EE1A24E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1898" y="369565"/>
            <a:ext cx="9228201" cy="1788170"/>
          </a:xfrm>
        </p:spPr>
        <p:txBody>
          <a:bodyPr>
            <a:normAutofit/>
          </a:bodyPr>
          <a:lstStyle/>
          <a:p>
            <a:pPr algn="ctr"/>
            <a:r>
              <a:rPr lang="ru-RU" sz="2800" dirty="0">
                <a:solidFill>
                  <a:srgbClr val="FFFFFF"/>
                </a:solidFill>
              </a:rPr>
              <a:t>Перезапускаем ОС и создаем пользователя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CC82260-15CA-4211-9996-0AFA821D321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481410" y="1263650"/>
            <a:ext cx="7229175" cy="5270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0779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одзаголовок 4">
            <a:extLst>
              <a:ext uri="{FF2B5EF4-FFF2-40B4-BE49-F238E27FC236}">
                <a16:creationId xmlns:a16="http://schemas.microsoft.com/office/drawing/2014/main" id="{79EA3444-A498-417B-9743-102EE1A24E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839" y="2500110"/>
            <a:ext cx="10744199" cy="3422896"/>
          </a:xfrm>
        </p:spPr>
        <p:txBody>
          <a:bodyPr>
            <a:normAutofit/>
          </a:bodyPr>
          <a:lstStyle/>
          <a:p>
            <a:pPr algn="ctr"/>
            <a:br>
              <a:rPr lang="ru-RU" sz="3600" dirty="0">
                <a:solidFill>
                  <a:srgbClr val="FF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3600" dirty="0">
                <a:solidFill>
                  <a:srgbClr val="FF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В ходе данной лабораторной работы я научился устанавливать операционную систему на виртуальную машину, а также настраивать минимально необходимые для дальнейшей работы сервисы</a:t>
            </a:r>
            <a:endParaRPr lang="ru-RU" sz="3600" dirty="0">
              <a:solidFill>
                <a:srgbClr val="FFFFFF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/>
            <a:endParaRPr lang="ru-RU" sz="2600" dirty="0">
              <a:solidFill>
                <a:srgbClr val="FFFFFF"/>
              </a:solidFill>
            </a:endParaRPr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7D6006B8-AB1A-4CDF-9848-708DBD5A55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6502" y="-132986"/>
            <a:ext cx="9607160" cy="2779429"/>
          </a:xfrm>
        </p:spPr>
        <p:txBody>
          <a:bodyPr>
            <a:normAutofit/>
          </a:bodyPr>
          <a:lstStyle/>
          <a:p>
            <a:pPr algn="ctr"/>
            <a:r>
              <a:rPr lang="ru-RU" sz="7200" dirty="0"/>
              <a:t>Вывод:</a:t>
            </a:r>
          </a:p>
        </p:txBody>
      </p:sp>
    </p:spTree>
    <p:extLst>
      <p:ext uri="{BB962C8B-B14F-4D97-AF65-F5344CB8AC3E}">
        <p14:creationId xmlns:p14="http://schemas.microsoft.com/office/powerpoint/2010/main" val="1275691916"/>
      </p:ext>
    </p:extLst>
  </p:cSld>
  <p:clrMapOvr>
    <a:masterClrMapping/>
  </p:clrMapOvr>
</p:sld>
</file>

<file path=ppt/theme/theme1.xml><?xml version="1.0" encoding="utf-8"?>
<a:theme xmlns:a="http://schemas.openxmlformats.org/drawingml/2006/main" name="Метрополия">
  <a:themeElements>
    <a:clrScheme name="Бумажная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Метрополи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Метрополия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0941A018-FB9B-4401-A32C-7E04526866E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TM03457491[[fn=Метрополия]]</Template>
  <TotalTime>104</TotalTime>
  <Words>208</Words>
  <Application>Microsoft Office PowerPoint</Application>
  <PresentationFormat>Широкоэкранный</PresentationFormat>
  <Paragraphs>11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Метрополия</vt:lpstr>
      <vt:lpstr>РОССИЙСКИЙ УНИВЕРСИТЕТ ДРУЖБЫ НАРОДОВ Факультет физико-математических и естественных наук Кафедра прикладной информатики и теории вероятностей    ЛАБОРАТОРНАЯ РАБОТА №1 дисциплина: Операционные системы                     Студент: Степанов Иван                       Группа: НБИбд-03-21                 Ст. билет №:1032213710      Москва 2022 г. </vt:lpstr>
      <vt:lpstr>Цель работы: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Вывод: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РОССИЙСКИЙ УНИВЕРСИТЕТ ДРУЖБЫ НАРОДОВ Факультет физико-математических и естественных наук Кафедра прикладной информатики и теории вероятностей    ЛАБОРАТОРНАЯ РАБОТА №1 дисциплина: Операционные системы                     Студент: Степанов Иван                       Группа: НБИбд-03-21                 Ст. билет №:1032213710      Москва 2022 г.</dc:title>
  <dc:creator>Степанов Иван Юрьевич</dc:creator>
  <cp:lastModifiedBy>Степанов Иван Юрьевич</cp:lastModifiedBy>
  <cp:revision>3</cp:revision>
  <dcterms:created xsi:type="dcterms:W3CDTF">2022-04-21T22:24:54Z</dcterms:created>
  <dcterms:modified xsi:type="dcterms:W3CDTF">2022-04-23T19:21:53Z</dcterms:modified>
</cp:coreProperties>
</file>