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7B395EA5-5A33-487A-8370-8B26F3993149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DE436FA-DD81-46FF-8068-326F2AF3D3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9403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95EA5-5A33-487A-8370-8B26F3993149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436FA-DD81-46FF-8068-326F2AF3D3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120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95EA5-5A33-487A-8370-8B26F3993149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436FA-DD81-46FF-8068-326F2AF3D3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0800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95EA5-5A33-487A-8370-8B26F3993149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436FA-DD81-46FF-8068-326F2AF3D3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3355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95EA5-5A33-487A-8370-8B26F3993149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436FA-DD81-46FF-8068-326F2AF3D3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762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95EA5-5A33-487A-8370-8B26F3993149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436FA-DD81-46FF-8068-326F2AF3D3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8265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95EA5-5A33-487A-8370-8B26F3993149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436FA-DD81-46FF-8068-326F2AF3D3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1735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95EA5-5A33-487A-8370-8B26F3993149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436FA-DD81-46FF-8068-326F2AF3D3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086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95EA5-5A33-487A-8370-8B26F3993149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436FA-DD81-46FF-8068-326F2AF3D3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710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95EA5-5A33-487A-8370-8B26F3993149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DE436FA-DD81-46FF-8068-326F2AF3D3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3960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7B395EA5-5A33-487A-8370-8B26F3993149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DE436FA-DD81-46FF-8068-326F2AF3D3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04711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7B395EA5-5A33-487A-8370-8B26F3993149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DE436FA-DD81-46FF-8068-326F2AF3D3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750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3F37D62-529F-444B-8932-EBD6E9B03416}"/>
              </a:ext>
            </a:extLst>
          </p:cNvPr>
          <p:cNvSpPr txBox="1"/>
          <p:nvPr/>
        </p:nvSpPr>
        <p:spPr>
          <a:xfrm>
            <a:off x="1" y="535900"/>
            <a:ext cx="12192000" cy="5786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РОССИЙСКИЙ УНИВЕРСИТЕТ ДРУЖБЫ НАРОДОВ</a:t>
            </a:r>
            <a:b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</a:b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Факультет физико-математических и естественных наук</a:t>
            </a:r>
            <a:b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</a:b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Кафедра прикладной информатики и теории вероятностей</a:t>
            </a:r>
            <a:b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</a:br>
            <a:b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</a:br>
            <a:b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</a:br>
            <a:b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</a:b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ЛАБОРАТОРНАЯ РАБОТА №2</a:t>
            </a:r>
            <a:b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</a:br>
            <a:r>
              <a:rPr kumimoji="0" lang="ru-RU" sz="2000" b="0" i="1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дисциплина: Операционные системы</a:t>
            </a:r>
            <a:b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</a:br>
            <a:b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</a:br>
            <a:b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</a:b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 </a:t>
            </a:r>
            <a:b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</a:b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										      								     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Студент: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 Степанов Иван</a:t>
            </a:r>
            <a:b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</a:b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										          					      			 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Группа: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НБИбд-03-21</a:t>
            </a:r>
            <a:b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</a:b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										    								     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Ст. билет №:</a:t>
            </a:r>
            <a:r>
              <a:rPr kumimoji="0" lang="ru-RU" sz="18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1032213710</a:t>
            </a:r>
            <a:b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</a:b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 </a:t>
            </a:r>
            <a:b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</a:br>
            <a:b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</a:b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 </a:t>
            </a:r>
            <a:b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</a:b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Москва</a:t>
            </a:r>
            <a:b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</a:b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2022 г.</a:t>
            </a:r>
            <a:b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2503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01C5C1-1CBF-4500-A5B4-66659F02D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999" y="-2802467"/>
            <a:ext cx="11683999" cy="5604933"/>
          </a:xfrm>
        </p:spPr>
        <p:txBody>
          <a:bodyPr/>
          <a:lstStyle/>
          <a:p>
            <a:pPr algn="ctr"/>
            <a:r>
              <a:rPr lang="ru-RU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Настраиваем каталог курса</a:t>
            </a:r>
            <a:br>
              <a:rPr lang="ru-RU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54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F318D45-FC4F-4FD5-B224-6FE1412E468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72533" y="2692399"/>
            <a:ext cx="11694839" cy="55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174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01C5C1-1CBF-4500-A5B4-66659F02D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000" y="-1278467"/>
            <a:ext cx="11683999" cy="5604933"/>
          </a:xfrm>
        </p:spPr>
        <p:txBody>
          <a:bodyPr/>
          <a:lstStyle/>
          <a:p>
            <a:pPr algn="ctr"/>
            <a:r>
              <a:rPr lang="ru-RU" sz="4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Вывод:</a:t>
            </a:r>
            <a:br>
              <a:rPr lang="ru-RU" sz="4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4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я узнал про систему контроля версий, а также на практике получил навыки по работе с гит</a:t>
            </a:r>
            <a:br>
              <a:rPr lang="ru-RU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3155920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01C5C1-1CBF-4500-A5B4-66659F02D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3067" y="-118534"/>
            <a:ext cx="11683999" cy="5604933"/>
          </a:xfrm>
        </p:spPr>
        <p:txBody>
          <a:bodyPr/>
          <a:lstStyle/>
          <a:p>
            <a:r>
              <a:rPr lang="ru-RU" sz="5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 работы:</a:t>
            </a:r>
            <a:br>
              <a:rPr lang="ru-RU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5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Изучить идеологию и применение средств контроля версий. </a:t>
            </a:r>
            <a:br>
              <a:rPr lang="ru-RU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5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Освоить умения по работе с </a:t>
            </a:r>
            <a:r>
              <a:rPr lang="ru-RU" sz="5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ru-RU" sz="5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br>
              <a:rPr lang="ru-RU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339253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01C5C1-1CBF-4500-A5B4-66659F02D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-3810001"/>
            <a:ext cx="11683999" cy="5604933"/>
          </a:xfrm>
        </p:spPr>
        <p:txBody>
          <a:bodyPr/>
          <a:lstStyle/>
          <a:p>
            <a:r>
              <a:rPr lang="ru-RU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Создаем учетную запись на </a:t>
            </a:r>
            <a:r>
              <a:rPr lang="ru-RU" sz="3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гитхаб</a:t>
            </a:r>
            <a:r>
              <a:rPr lang="ru-RU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а также заполняем её</a:t>
            </a:r>
            <a:br>
              <a:rPr lang="ru-RU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5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8898FF7-B0F7-4042-A3F3-C416CA606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275" y="1346094"/>
            <a:ext cx="8501449" cy="474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254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01C5C1-1CBF-4500-A5B4-66659F02D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998" y="-3686433"/>
            <a:ext cx="11683999" cy="5604933"/>
          </a:xfrm>
        </p:spPr>
        <p:txBody>
          <a:bodyPr/>
          <a:lstStyle/>
          <a:p>
            <a:pPr algn="ctr"/>
            <a:r>
              <a:rPr lang="ru-RU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Далее устанавливаем 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gh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 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git-flow </a:t>
            </a:r>
            <a:r>
              <a:rPr lang="ru-RU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 линукс</a:t>
            </a:r>
            <a:br>
              <a:rPr lang="ru-RU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5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72E5D67-7CD5-43BA-8A20-0C960C28687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30588" y="1710295"/>
            <a:ext cx="8330821" cy="171870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4746957-EB8C-4F97-8D46-BEF9938A997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930588" y="3818206"/>
            <a:ext cx="8330822" cy="248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643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01C5C1-1CBF-4500-A5B4-66659F02D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998" y="-3686433"/>
            <a:ext cx="11683999" cy="5604933"/>
          </a:xfrm>
        </p:spPr>
        <p:txBody>
          <a:bodyPr/>
          <a:lstStyle/>
          <a:p>
            <a:pPr algn="ctr"/>
            <a:r>
              <a:rPr lang="ru-RU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Совершаем базовую настройку гит</a:t>
            </a:r>
            <a:br>
              <a:rPr lang="ru-RU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54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0594642-18A8-4405-A605-75D8611F000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94104" y="1918500"/>
            <a:ext cx="9403786" cy="382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343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01C5C1-1CBF-4500-A5B4-66659F02D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998" y="-3686433"/>
            <a:ext cx="11683999" cy="5604933"/>
          </a:xfrm>
        </p:spPr>
        <p:txBody>
          <a:bodyPr/>
          <a:lstStyle/>
          <a:p>
            <a:pPr algn="ctr"/>
            <a:r>
              <a:rPr lang="ru-RU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Создаем ключ 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ssh</a:t>
            </a:r>
            <a:br>
              <a:rPr lang="ru-RU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5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E3DB1C5-69A3-4DC3-A712-16BDC2E249B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41831" y="1408670"/>
            <a:ext cx="9107402" cy="523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426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01C5C1-1CBF-4500-A5B4-66659F02D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998" y="-3686433"/>
            <a:ext cx="11683999" cy="5604933"/>
          </a:xfrm>
        </p:spPr>
        <p:txBody>
          <a:bodyPr/>
          <a:lstStyle/>
          <a:p>
            <a:pPr algn="ctr"/>
            <a:r>
              <a:rPr lang="ru-RU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Создаем ключ 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gpg</a:t>
            </a:r>
            <a:br>
              <a:rPr lang="ru-RU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5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E8B25ED-1422-4E3B-9759-660E054880A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43618" y="1462166"/>
            <a:ext cx="4631530" cy="222527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297785E-2959-473F-8E58-BF267507D20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177303" y="1203724"/>
            <a:ext cx="5033316" cy="248371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234FE13-D4ED-482E-97F4-89C193268D4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177303" y="3933187"/>
            <a:ext cx="4043464" cy="287547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51FB631-0048-4E4E-A982-D9303F683DDB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468841" y="3982530"/>
            <a:ext cx="4306307" cy="248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600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01C5C1-1CBF-4500-A5B4-66659F02D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999" y="-2802467"/>
            <a:ext cx="11683999" cy="5604933"/>
          </a:xfrm>
        </p:spPr>
        <p:txBody>
          <a:bodyPr/>
          <a:lstStyle/>
          <a:p>
            <a:pPr algn="ctr"/>
            <a:r>
              <a:rPr lang="ru-RU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Авторизовываемся через команду «</a:t>
            </a:r>
            <a:r>
              <a:rPr lang="en-US" sz="4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gh</a:t>
            </a:r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auth login</a:t>
            </a:r>
            <a:r>
              <a:rPr lang="ru-RU" sz="4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»</a:t>
            </a:r>
            <a:br>
              <a:rPr lang="ru-RU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5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43D8B7D-DA3D-4DE4-8866-F542F3DDCD2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2695" y="2329122"/>
            <a:ext cx="10946609" cy="261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810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01C5C1-1CBF-4500-A5B4-66659F02D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999" y="-2802467"/>
            <a:ext cx="11683999" cy="5604933"/>
          </a:xfrm>
        </p:spPr>
        <p:txBody>
          <a:bodyPr/>
          <a:lstStyle/>
          <a:p>
            <a:pPr algn="ctr"/>
            <a:r>
              <a:rPr lang="ru-RU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 помощью шаблона рабочего пространства создаем репозиторий</a:t>
            </a:r>
            <a:br>
              <a:rPr lang="ru-RU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5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C9222EB-92BE-48BF-A059-D0BEDA498C0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23333" y="2634980"/>
            <a:ext cx="11345334" cy="158804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D18675A-53AD-4DC7-B631-2E3C721409D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23333" y="4282286"/>
            <a:ext cx="11383579" cy="191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088978"/>
      </p:ext>
    </p:extLst>
  </p:cSld>
  <p:clrMapOvr>
    <a:masterClrMapping/>
  </p:clrMapOvr>
</p:sld>
</file>

<file path=ppt/theme/theme1.xml><?xml version="1.0" encoding="utf-8"?>
<a:theme xmlns:a="http://schemas.openxmlformats.org/drawingml/2006/main" name="Метрополия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Метрополи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Метрополи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A8A2BB7-7C5E-4EB2-B1F1-CFFF0F57E77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Метрополия</Template>
  <TotalTime>120</TotalTime>
  <Words>222</Words>
  <Application>Microsoft Office PowerPoint</Application>
  <PresentationFormat>Широкоэкранный</PresentationFormat>
  <Paragraphs>11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Метрополия</vt:lpstr>
      <vt:lpstr>Презентация PowerPoint</vt:lpstr>
      <vt:lpstr>Цель работы: – Изучить идеологию и применение средств контроля версий.  – Освоить умения по работе с git. </vt:lpstr>
      <vt:lpstr>Создаем учетную запись на гитхаб а также заполняем её </vt:lpstr>
      <vt:lpstr>Далее устанавливаем gh и git-flow на линукс </vt:lpstr>
      <vt:lpstr>Совершаем базовую настройку гит </vt:lpstr>
      <vt:lpstr>Создаем ключ ssh </vt:lpstr>
      <vt:lpstr>Создаем ключ gpg </vt:lpstr>
      <vt:lpstr>Авторизовываемся через команду «gh auth login» </vt:lpstr>
      <vt:lpstr>С помощью шаблона рабочего пространства создаем репозиторий </vt:lpstr>
      <vt:lpstr>Настраиваем каталог курса </vt:lpstr>
      <vt:lpstr>Вывод: я узнал про систему контроля версий, а также на практике получил навыки по работе с гит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Степанов Иван Юрьевич</dc:creator>
  <cp:lastModifiedBy>Степанов Иван Юрьевич</cp:lastModifiedBy>
  <cp:revision>4</cp:revision>
  <dcterms:created xsi:type="dcterms:W3CDTF">2022-04-23T17:55:15Z</dcterms:created>
  <dcterms:modified xsi:type="dcterms:W3CDTF">2022-04-23T19:56:03Z</dcterms:modified>
</cp:coreProperties>
</file>