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147470553" r:id="rId5"/>
    <p:sldId id="2147470557" r:id="rId6"/>
    <p:sldId id="2147470558" r:id="rId7"/>
    <p:sldId id="2147470610" r:id="rId8"/>
    <p:sldId id="2147470559" r:id="rId9"/>
    <p:sldId id="2147470565" r:id="rId10"/>
    <p:sldId id="2147470564" r:id="rId11"/>
    <p:sldId id="2147470593" r:id="rId12"/>
    <p:sldId id="2147470573" r:id="rId13"/>
    <p:sldId id="2147470584" r:id="rId14"/>
    <p:sldId id="2147470585" r:id="rId15"/>
    <p:sldId id="2147470586" r:id="rId16"/>
    <p:sldId id="2147470587" r:id="rId17"/>
    <p:sldId id="2147470589" r:id="rId18"/>
    <p:sldId id="2147470588" r:id="rId19"/>
    <p:sldId id="2147470590" r:id="rId20"/>
    <p:sldId id="2147470607" r:id="rId21"/>
    <p:sldId id="2147470592" r:id="rId22"/>
    <p:sldId id="2147470574" r:id="rId23"/>
    <p:sldId id="2147470591" r:id="rId24"/>
    <p:sldId id="2147470575" r:id="rId25"/>
    <p:sldId id="2147470594" r:id="rId26"/>
    <p:sldId id="2147470596" r:id="rId27"/>
    <p:sldId id="2147470597" r:id="rId28"/>
    <p:sldId id="2147470598" r:id="rId29"/>
    <p:sldId id="2147470609" r:id="rId30"/>
    <p:sldId id="2147470595" r:id="rId31"/>
    <p:sldId id="2147470600" r:id="rId32"/>
    <p:sldId id="2147470599" r:id="rId33"/>
    <p:sldId id="2147470601" r:id="rId34"/>
    <p:sldId id="2147470576" r:id="rId35"/>
    <p:sldId id="2147470602" r:id="rId36"/>
    <p:sldId id="2147470579" r:id="rId37"/>
    <p:sldId id="2147470580" r:id="rId38"/>
    <p:sldId id="2147470577" r:id="rId39"/>
    <p:sldId id="2147470578" r:id="rId40"/>
    <p:sldId id="2147470581" r:id="rId41"/>
    <p:sldId id="2147470608" r:id="rId42"/>
    <p:sldId id="2147470603" r:id="rId43"/>
    <p:sldId id="2147470582" r:id="rId44"/>
    <p:sldId id="2147470606" r:id="rId45"/>
    <p:sldId id="2147470605" r:id="rId46"/>
    <p:sldId id="2147470604" r:id="rId47"/>
    <p:sldId id="214747056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053C2-9E53-45DE-86ED-55B02F65B932}" v="38" dt="2023-11-14T15:52:08.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72" d="100"/>
          <a:sy n="72" d="100"/>
        </p:scale>
        <p:origin x="5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3561b13b-c7da-4a5b-9614-8a4db83ccfee" providerId="ADAL" clId="{F95053C2-9E53-45DE-86ED-55B02F65B932}"/>
    <pc:docChg chg="custSel addSld modSld sldOrd">
      <pc:chgData name="Dwayne Natwick" userId="3561b13b-c7da-4a5b-9614-8a4db83ccfee" providerId="ADAL" clId="{F95053C2-9E53-45DE-86ED-55B02F65B932}" dt="2023-11-14T15:55:56.446" v="388" actId="20577"/>
      <pc:docMkLst>
        <pc:docMk/>
      </pc:docMkLst>
      <pc:sldChg chg="modSp mod">
        <pc:chgData name="Dwayne Natwick" userId="3561b13b-c7da-4a5b-9614-8a4db83ccfee" providerId="ADAL" clId="{F95053C2-9E53-45DE-86ED-55B02F65B932}" dt="2023-11-13T15:38:19.212" v="9" actId="20577"/>
        <pc:sldMkLst>
          <pc:docMk/>
          <pc:sldMk cId="19297968" sldId="2147470553"/>
        </pc:sldMkLst>
        <pc:spChg chg="mod">
          <ac:chgData name="Dwayne Natwick" userId="3561b13b-c7da-4a5b-9614-8a4db83ccfee" providerId="ADAL" clId="{F95053C2-9E53-45DE-86ED-55B02F65B932}" dt="2023-11-13T15:38:19.212" v="9" actId="20577"/>
          <ac:spMkLst>
            <pc:docMk/>
            <pc:sldMk cId="19297968" sldId="2147470553"/>
            <ac:spMk id="2" creationId="{A1A8D485-FD33-2DA7-238E-EDF73027901B}"/>
          </ac:spMkLst>
        </pc:spChg>
      </pc:sldChg>
      <pc:sldChg chg="modSp mod">
        <pc:chgData name="Dwayne Natwick" userId="3561b13b-c7da-4a5b-9614-8a4db83ccfee" providerId="ADAL" clId="{F95053C2-9E53-45DE-86ED-55B02F65B932}" dt="2023-11-13T15:49:58.887" v="79" actId="6549"/>
        <pc:sldMkLst>
          <pc:docMk/>
          <pc:sldMk cId="2945821040" sldId="2147470557"/>
        </pc:sldMkLst>
        <pc:spChg chg="mod">
          <ac:chgData name="Dwayne Natwick" userId="3561b13b-c7da-4a5b-9614-8a4db83ccfee" providerId="ADAL" clId="{F95053C2-9E53-45DE-86ED-55B02F65B932}" dt="2023-11-13T15:49:51.227" v="76" actId="6549"/>
          <ac:spMkLst>
            <pc:docMk/>
            <pc:sldMk cId="2945821040" sldId="2147470557"/>
            <ac:spMk id="6" creationId="{34C8A714-55EC-40AC-B65A-1F994DEC5152}"/>
          </ac:spMkLst>
        </pc:spChg>
        <pc:spChg chg="mod">
          <ac:chgData name="Dwayne Natwick" userId="3561b13b-c7da-4a5b-9614-8a4db83ccfee" providerId="ADAL" clId="{F95053C2-9E53-45DE-86ED-55B02F65B932}" dt="2023-11-13T15:49:55.619" v="77" actId="6549"/>
          <ac:spMkLst>
            <pc:docMk/>
            <pc:sldMk cId="2945821040" sldId="2147470557"/>
            <ac:spMk id="28" creationId="{C9EAB225-5AB7-686B-2B0B-5A0DA0699DAA}"/>
          </ac:spMkLst>
        </pc:spChg>
        <pc:spChg chg="mod">
          <ac:chgData name="Dwayne Natwick" userId="3561b13b-c7da-4a5b-9614-8a4db83ccfee" providerId="ADAL" clId="{F95053C2-9E53-45DE-86ED-55B02F65B932}" dt="2023-11-13T15:49:57.455" v="78" actId="6549"/>
          <ac:spMkLst>
            <pc:docMk/>
            <pc:sldMk cId="2945821040" sldId="2147470557"/>
            <ac:spMk id="31" creationId="{396F3C3E-06A6-C7C0-E225-74DAE937B4B6}"/>
          </ac:spMkLst>
        </pc:spChg>
        <pc:spChg chg="mod">
          <ac:chgData name="Dwayne Natwick" userId="3561b13b-c7da-4a5b-9614-8a4db83ccfee" providerId="ADAL" clId="{F95053C2-9E53-45DE-86ED-55B02F65B932}" dt="2023-11-13T15:49:58.887" v="79" actId="6549"/>
          <ac:spMkLst>
            <pc:docMk/>
            <pc:sldMk cId="2945821040" sldId="2147470557"/>
            <ac:spMk id="34" creationId="{A53BEA30-32DF-F647-94E1-F0D90C6E0D13}"/>
          </ac:spMkLst>
        </pc:spChg>
      </pc:sldChg>
      <pc:sldChg chg="delSp modSp mod ord">
        <pc:chgData name="Dwayne Natwick" userId="3561b13b-c7da-4a5b-9614-8a4db83ccfee" providerId="ADAL" clId="{F95053C2-9E53-45DE-86ED-55B02F65B932}" dt="2023-11-14T15:55:56.446" v="388" actId="20577"/>
        <pc:sldMkLst>
          <pc:docMk/>
          <pc:sldMk cId="3682517411" sldId="2147470559"/>
        </pc:sldMkLst>
        <pc:graphicFrameChg chg="mod modGraphic">
          <ac:chgData name="Dwayne Natwick" userId="3561b13b-c7da-4a5b-9614-8a4db83ccfee" providerId="ADAL" clId="{F95053C2-9E53-45DE-86ED-55B02F65B932}" dt="2023-11-14T15:55:56.446" v="388" actId="20577"/>
          <ac:graphicFrameMkLst>
            <pc:docMk/>
            <pc:sldMk cId="3682517411" sldId="2147470559"/>
            <ac:graphicFrameMk id="8" creationId="{CC919F4A-A7D9-8DDD-DB16-BF7FF8DD9E3B}"/>
          </ac:graphicFrameMkLst>
        </pc:graphicFrameChg>
        <pc:graphicFrameChg chg="del modGraphic">
          <ac:chgData name="Dwayne Natwick" userId="3561b13b-c7da-4a5b-9614-8a4db83ccfee" providerId="ADAL" clId="{F95053C2-9E53-45DE-86ED-55B02F65B932}" dt="2023-11-14T15:50:44.053" v="283" actId="478"/>
          <ac:graphicFrameMkLst>
            <pc:docMk/>
            <pc:sldMk cId="3682517411" sldId="2147470559"/>
            <ac:graphicFrameMk id="11" creationId="{A52E73B0-7A2A-ED30-FEF2-D5B76028305D}"/>
          </ac:graphicFrameMkLst>
        </pc:graphicFrameChg>
      </pc:sldChg>
      <pc:sldChg chg="modSp mod">
        <pc:chgData name="Dwayne Natwick" userId="3561b13b-c7da-4a5b-9614-8a4db83ccfee" providerId="ADAL" clId="{F95053C2-9E53-45DE-86ED-55B02F65B932}" dt="2023-11-14T15:44:15.447" v="217" actId="1076"/>
        <pc:sldMkLst>
          <pc:docMk/>
          <pc:sldMk cId="4270848246" sldId="2147470560"/>
        </pc:sldMkLst>
        <pc:spChg chg="mod">
          <ac:chgData name="Dwayne Natwick" userId="3561b13b-c7da-4a5b-9614-8a4db83ccfee" providerId="ADAL" clId="{F95053C2-9E53-45DE-86ED-55B02F65B932}" dt="2023-11-13T15:57:06.739" v="127" actId="6549"/>
          <ac:spMkLst>
            <pc:docMk/>
            <pc:sldMk cId="4270848246" sldId="2147470560"/>
            <ac:spMk id="18" creationId="{7D66421A-6C08-23BB-D770-A2A0FF91DD1C}"/>
          </ac:spMkLst>
        </pc:spChg>
        <pc:spChg chg="mod">
          <ac:chgData name="Dwayne Natwick" userId="3561b13b-c7da-4a5b-9614-8a4db83ccfee" providerId="ADAL" clId="{F95053C2-9E53-45DE-86ED-55B02F65B932}" dt="2023-11-13T15:57:08.329" v="128" actId="6549"/>
          <ac:spMkLst>
            <pc:docMk/>
            <pc:sldMk cId="4270848246" sldId="2147470560"/>
            <ac:spMk id="21" creationId="{87ACA6E9-9681-99AA-65E6-65303BA5F10F}"/>
          </ac:spMkLst>
        </pc:spChg>
        <pc:spChg chg="mod">
          <ac:chgData name="Dwayne Natwick" userId="3561b13b-c7da-4a5b-9614-8a4db83ccfee" providerId="ADAL" clId="{F95053C2-9E53-45DE-86ED-55B02F65B932}" dt="2023-11-13T15:57:10.520" v="129" actId="6549"/>
          <ac:spMkLst>
            <pc:docMk/>
            <pc:sldMk cId="4270848246" sldId="2147470560"/>
            <ac:spMk id="24" creationId="{86B4A3BC-B5A8-2BE0-1133-3BA9CB7EDFAB}"/>
          </ac:spMkLst>
        </pc:spChg>
        <pc:spChg chg="mod">
          <ac:chgData name="Dwayne Natwick" userId="3561b13b-c7da-4a5b-9614-8a4db83ccfee" providerId="ADAL" clId="{F95053C2-9E53-45DE-86ED-55B02F65B932}" dt="2023-11-13T15:57:11.963" v="130" actId="6549"/>
          <ac:spMkLst>
            <pc:docMk/>
            <pc:sldMk cId="4270848246" sldId="2147470560"/>
            <ac:spMk id="27" creationId="{9ADD736A-323E-6575-0C10-C5BD32DE5235}"/>
          </ac:spMkLst>
        </pc:spChg>
        <pc:spChg chg="mod">
          <ac:chgData name="Dwayne Natwick" userId="3561b13b-c7da-4a5b-9614-8a4db83ccfee" providerId="ADAL" clId="{F95053C2-9E53-45DE-86ED-55B02F65B932}" dt="2023-11-13T15:57:14.099" v="131" actId="6549"/>
          <ac:spMkLst>
            <pc:docMk/>
            <pc:sldMk cId="4270848246" sldId="2147470560"/>
            <ac:spMk id="30" creationId="{3DB7542E-ADDB-131A-48BF-8DE17592FCF3}"/>
          </ac:spMkLst>
        </pc:spChg>
        <pc:grpChg chg="mod">
          <ac:chgData name="Dwayne Natwick" userId="3561b13b-c7da-4a5b-9614-8a4db83ccfee" providerId="ADAL" clId="{F95053C2-9E53-45DE-86ED-55B02F65B932}" dt="2023-11-14T15:44:15.447" v="217" actId="1076"/>
          <ac:grpSpMkLst>
            <pc:docMk/>
            <pc:sldMk cId="4270848246" sldId="2147470560"/>
            <ac:grpSpMk id="23" creationId="{9A24B8EE-D560-1520-6402-D508AEA160A5}"/>
          </ac:grpSpMkLst>
        </pc:grpChg>
      </pc:sldChg>
      <pc:sldChg chg="modSp mod">
        <pc:chgData name="Dwayne Natwick" userId="3561b13b-c7da-4a5b-9614-8a4db83ccfee" providerId="ADAL" clId="{F95053C2-9E53-45DE-86ED-55B02F65B932}" dt="2023-11-13T15:40:06.497" v="25" actId="6549"/>
        <pc:sldMkLst>
          <pc:docMk/>
          <pc:sldMk cId="3644458694" sldId="2147470564"/>
        </pc:sldMkLst>
        <pc:spChg chg="mod">
          <ac:chgData name="Dwayne Natwick" userId="3561b13b-c7da-4a5b-9614-8a4db83ccfee" providerId="ADAL" clId="{F95053C2-9E53-45DE-86ED-55B02F65B932}" dt="2023-11-13T15:39:56.808" v="20" actId="20577"/>
          <ac:spMkLst>
            <pc:docMk/>
            <pc:sldMk cId="3644458694" sldId="2147470564"/>
            <ac:spMk id="167" creationId="{D5F5558B-707E-639D-6D0D-A1F550396012}"/>
          </ac:spMkLst>
        </pc:spChg>
        <pc:spChg chg="mod">
          <ac:chgData name="Dwayne Natwick" userId="3561b13b-c7da-4a5b-9614-8a4db83ccfee" providerId="ADAL" clId="{F95053C2-9E53-45DE-86ED-55B02F65B932}" dt="2023-11-13T15:39:59.754" v="21" actId="6549"/>
          <ac:spMkLst>
            <pc:docMk/>
            <pc:sldMk cId="3644458694" sldId="2147470564"/>
            <ac:spMk id="173" creationId="{C0632E7C-0241-61E1-D3F4-FCB185277595}"/>
          </ac:spMkLst>
        </pc:spChg>
        <pc:spChg chg="mod">
          <ac:chgData name="Dwayne Natwick" userId="3561b13b-c7da-4a5b-9614-8a4db83ccfee" providerId="ADAL" clId="{F95053C2-9E53-45DE-86ED-55B02F65B932}" dt="2023-11-13T15:40:01.312" v="22" actId="6549"/>
          <ac:spMkLst>
            <pc:docMk/>
            <pc:sldMk cId="3644458694" sldId="2147470564"/>
            <ac:spMk id="181" creationId="{C01E1DF7-AFB3-BF3D-96A2-20CDD0FB59FE}"/>
          </ac:spMkLst>
        </pc:spChg>
        <pc:spChg chg="mod">
          <ac:chgData name="Dwayne Natwick" userId="3561b13b-c7da-4a5b-9614-8a4db83ccfee" providerId="ADAL" clId="{F95053C2-9E53-45DE-86ED-55B02F65B932}" dt="2023-11-13T15:40:03.462" v="23" actId="6549"/>
          <ac:spMkLst>
            <pc:docMk/>
            <pc:sldMk cId="3644458694" sldId="2147470564"/>
            <ac:spMk id="185" creationId="{7CA9D89B-B694-6F39-9E6F-1CA0F13592F6}"/>
          </ac:spMkLst>
        </pc:spChg>
        <pc:spChg chg="mod">
          <ac:chgData name="Dwayne Natwick" userId="3561b13b-c7da-4a5b-9614-8a4db83ccfee" providerId="ADAL" clId="{F95053C2-9E53-45DE-86ED-55B02F65B932}" dt="2023-11-13T15:40:04.568" v="24" actId="6549"/>
          <ac:spMkLst>
            <pc:docMk/>
            <pc:sldMk cId="3644458694" sldId="2147470564"/>
            <ac:spMk id="186" creationId="{2C77C621-8B24-9C01-BABF-AEA4AF1AAF56}"/>
          </ac:spMkLst>
        </pc:spChg>
        <pc:spChg chg="mod">
          <ac:chgData name="Dwayne Natwick" userId="3561b13b-c7da-4a5b-9614-8a4db83ccfee" providerId="ADAL" clId="{F95053C2-9E53-45DE-86ED-55B02F65B932}" dt="2023-11-13T15:40:06.497" v="25" actId="6549"/>
          <ac:spMkLst>
            <pc:docMk/>
            <pc:sldMk cId="3644458694" sldId="2147470564"/>
            <ac:spMk id="190" creationId="{8C2E0BB3-B0A3-DD4D-435A-54DA558FC4BD}"/>
          </ac:spMkLst>
        </pc:spChg>
      </pc:sldChg>
      <pc:sldChg chg="modSp mod">
        <pc:chgData name="Dwayne Natwick" userId="3561b13b-c7da-4a5b-9614-8a4db83ccfee" providerId="ADAL" clId="{F95053C2-9E53-45DE-86ED-55B02F65B932}" dt="2023-11-13T15:50:12.073" v="80" actId="6549"/>
        <pc:sldMkLst>
          <pc:docMk/>
          <pc:sldMk cId="2739312586" sldId="2147470565"/>
        </pc:sldMkLst>
        <pc:spChg chg="mod">
          <ac:chgData name="Dwayne Natwick" userId="3561b13b-c7da-4a5b-9614-8a4db83ccfee" providerId="ADAL" clId="{F95053C2-9E53-45DE-86ED-55B02F65B932}" dt="2023-11-13T15:50:12.073" v="80" actId="6549"/>
          <ac:spMkLst>
            <pc:docMk/>
            <pc:sldMk cId="2739312586" sldId="2147470565"/>
            <ac:spMk id="4" creationId="{DAA5FD98-5292-2367-63BF-BB583BFC2A96}"/>
          </ac:spMkLst>
        </pc:spChg>
      </pc:sldChg>
      <pc:sldChg chg="modSp mod">
        <pc:chgData name="Dwayne Natwick" userId="3561b13b-c7da-4a5b-9614-8a4db83ccfee" providerId="ADAL" clId="{F95053C2-9E53-45DE-86ED-55B02F65B932}" dt="2023-11-13T15:50:27.487" v="89" actId="20577"/>
        <pc:sldMkLst>
          <pc:docMk/>
          <pc:sldMk cId="948136224" sldId="2147470573"/>
        </pc:sldMkLst>
        <pc:spChg chg="mod">
          <ac:chgData name="Dwayne Natwick" userId="3561b13b-c7da-4a5b-9614-8a4db83ccfee" providerId="ADAL" clId="{F95053C2-9E53-45DE-86ED-55B02F65B932}" dt="2023-11-13T15:40:17.480" v="35" actId="20577"/>
          <ac:spMkLst>
            <pc:docMk/>
            <pc:sldMk cId="948136224" sldId="2147470573"/>
            <ac:spMk id="2" creationId="{9818A146-7202-24EA-7B4D-99C422D5DB3F}"/>
          </ac:spMkLst>
        </pc:spChg>
        <pc:spChg chg="mod">
          <ac:chgData name="Dwayne Natwick" userId="3561b13b-c7da-4a5b-9614-8a4db83ccfee" providerId="ADAL" clId="{F95053C2-9E53-45DE-86ED-55B02F65B932}" dt="2023-11-13T15:50:27.487" v="89" actId="20577"/>
          <ac:spMkLst>
            <pc:docMk/>
            <pc:sldMk cId="948136224" sldId="2147470573"/>
            <ac:spMk id="3" creationId="{8810F879-0D52-6206-A283-CE7E0B7E3C5D}"/>
          </ac:spMkLst>
        </pc:spChg>
      </pc:sldChg>
      <pc:sldChg chg="modSp mod modShow">
        <pc:chgData name="Dwayne Natwick" userId="3561b13b-c7da-4a5b-9614-8a4db83ccfee" providerId="ADAL" clId="{F95053C2-9E53-45DE-86ED-55B02F65B932}" dt="2023-11-13T15:53:25.049" v="116" actId="14100"/>
        <pc:sldMkLst>
          <pc:docMk/>
          <pc:sldMk cId="3649936595" sldId="2147470575"/>
        </pc:sldMkLst>
        <pc:spChg chg="mod">
          <ac:chgData name="Dwayne Natwick" userId="3561b13b-c7da-4a5b-9614-8a4db83ccfee" providerId="ADAL" clId="{F95053C2-9E53-45DE-86ED-55B02F65B932}" dt="2023-11-13T15:53:16.339" v="114" actId="20577"/>
          <ac:spMkLst>
            <pc:docMk/>
            <pc:sldMk cId="3649936595" sldId="2147470575"/>
            <ac:spMk id="2" creationId="{8839F5C4-843E-DBAD-044B-1872C9832914}"/>
          </ac:spMkLst>
        </pc:spChg>
        <pc:spChg chg="mod">
          <ac:chgData name="Dwayne Natwick" userId="3561b13b-c7da-4a5b-9614-8a4db83ccfee" providerId="ADAL" clId="{F95053C2-9E53-45DE-86ED-55B02F65B932}" dt="2023-11-13T15:53:25.049" v="116" actId="14100"/>
          <ac:spMkLst>
            <pc:docMk/>
            <pc:sldMk cId="3649936595" sldId="2147470575"/>
            <ac:spMk id="9" creationId="{7239C8F0-B9DF-87A5-21C6-7F2244DB4517}"/>
          </ac:spMkLst>
        </pc:spChg>
        <pc:picChg chg="mod">
          <ac:chgData name="Dwayne Natwick" userId="3561b13b-c7da-4a5b-9614-8a4db83ccfee" providerId="ADAL" clId="{F95053C2-9E53-45DE-86ED-55B02F65B932}" dt="2023-11-13T15:53:21.795" v="115" actId="14100"/>
          <ac:picMkLst>
            <pc:docMk/>
            <pc:sldMk cId="3649936595" sldId="2147470575"/>
            <ac:picMk id="4" creationId="{5AF45389-AE37-8E5F-A9DE-5C05DCB87D6A}"/>
          </ac:picMkLst>
        </pc:picChg>
      </pc:sldChg>
      <pc:sldChg chg="modSp">
        <pc:chgData name="Dwayne Natwick" userId="3561b13b-c7da-4a5b-9614-8a4db83ccfee" providerId="ADAL" clId="{F95053C2-9E53-45DE-86ED-55B02F65B932}" dt="2023-11-13T15:54:40.102" v="125" actId="20577"/>
        <pc:sldMkLst>
          <pc:docMk/>
          <pc:sldMk cId="511214272" sldId="2147470576"/>
        </pc:sldMkLst>
        <pc:graphicFrameChg chg="mod">
          <ac:chgData name="Dwayne Natwick" userId="3561b13b-c7da-4a5b-9614-8a4db83ccfee" providerId="ADAL" clId="{F95053C2-9E53-45DE-86ED-55B02F65B932}" dt="2023-11-13T15:54:40.102" v="125" actId="20577"/>
          <ac:graphicFrameMkLst>
            <pc:docMk/>
            <pc:sldMk cId="511214272" sldId="2147470576"/>
            <ac:graphicFrameMk id="5" creationId="{0F261073-2BAD-D61A-DB99-49C156412A8F}"/>
          </ac:graphicFrameMkLst>
        </pc:graphicFrameChg>
      </pc:sldChg>
      <pc:sldChg chg="modSp mod">
        <pc:chgData name="Dwayne Natwick" userId="3561b13b-c7da-4a5b-9614-8a4db83ccfee" providerId="ADAL" clId="{F95053C2-9E53-45DE-86ED-55B02F65B932}" dt="2023-11-13T15:55:15.317" v="126" actId="6549"/>
        <pc:sldMkLst>
          <pc:docMk/>
          <pc:sldMk cId="4196600117" sldId="2147470577"/>
        </pc:sldMkLst>
        <pc:spChg chg="mod">
          <ac:chgData name="Dwayne Natwick" userId="3561b13b-c7da-4a5b-9614-8a4db83ccfee" providerId="ADAL" clId="{F95053C2-9E53-45DE-86ED-55B02F65B932}" dt="2023-11-13T15:55:15.317" v="126" actId="6549"/>
          <ac:spMkLst>
            <pc:docMk/>
            <pc:sldMk cId="4196600117" sldId="2147470577"/>
            <ac:spMk id="3" creationId="{6EC7CC27-14D6-DF5B-9E38-E7E4DDE94B23}"/>
          </ac:spMkLst>
        </pc:spChg>
      </pc:sldChg>
      <pc:sldChg chg="modSp">
        <pc:chgData name="Dwayne Natwick" userId="3561b13b-c7da-4a5b-9614-8a4db83ccfee" providerId="ADAL" clId="{F95053C2-9E53-45DE-86ED-55B02F65B932}" dt="2023-11-13T15:42:11.308" v="69" actId="20577"/>
        <pc:sldMkLst>
          <pc:docMk/>
          <pc:sldMk cId="1437570267" sldId="2147470580"/>
        </pc:sldMkLst>
        <pc:graphicFrameChg chg="mod">
          <ac:chgData name="Dwayne Natwick" userId="3561b13b-c7da-4a5b-9614-8a4db83ccfee" providerId="ADAL" clId="{F95053C2-9E53-45DE-86ED-55B02F65B932}" dt="2023-11-13T15:42:11.308" v="69" actId="20577"/>
          <ac:graphicFrameMkLst>
            <pc:docMk/>
            <pc:sldMk cId="1437570267" sldId="2147470580"/>
            <ac:graphicFrameMk id="7" creationId="{3A80CE1E-78CC-6677-9E1F-AD6A51F41468}"/>
          </ac:graphicFrameMkLst>
        </pc:graphicFrameChg>
      </pc:sldChg>
      <pc:sldChg chg="modSp mod">
        <pc:chgData name="Dwayne Natwick" userId="3561b13b-c7da-4a5b-9614-8a4db83ccfee" providerId="ADAL" clId="{F95053C2-9E53-45DE-86ED-55B02F65B932}" dt="2023-11-13T15:50:42.319" v="90" actId="6549"/>
        <pc:sldMkLst>
          <pc:docMk/>
          <pc:sldMk cId="3386646133" sldId="2147470584"/>
        </pc:sldMkLst>
        <pc:spChg chg="mod">
          <ac:chgData name="Dwayne Natwick" userId="3561b13b-c7da-4a5b-9614-8a4db83ccfee" providerId="ADAL" clId="{F95053C2-9E53-45DE-86ED-55B02F65B932}" dt="2023-11-13T15:50:42.319" v="90" actId="6549"/>
          <ac:spMkLst>
            <pc:docMk/>
            <pc:sldMk cId="3386646133" sldId="2147470584"/>
            <ac:spMk id="2" creationId="{9818A146-7202-24EA-7B4D-99C422D5DB3F}"/>
          </ac:spMkLst>
        </pc:spChg>
      </pc:sldChg>
      <pc:sldChg chg="modSp mod">
        <pc:chgData name="Dwayne Natwick" userId="3561b13b-c7da-4a5b-9614-8a4db83ccfee" providerId="ADAL" clId="{F95053C2-9E53-45DE-86ED-55B02F65B932}" dt="2023-11-13T15:50:50.974" v="92" actId="6549"/>
        <pc:sldMkLst>
          <pc:docMk/>
          <pc:sldMk cId="3650723693" sldId="2147470585"/>
        </pc:sldMkLst>
        <pc:spChg chg="mod">
          <ac:chgData name="Dwayne Natwick" userId="3561b13b-c7da-4a5b-9614-8a4db83ccfee" providerId="ADAL" clId="{F95053C2-9E53-45DE-86ED-55B02F65B932}" dt="2023-11-13T15:50:49.497" v="91" actId="6549"/>
          <ac:spMkLst>
            <pc:docMk/>
            <pc:sldMk cId="3650723693" sldId="2147470585"/>
            <ac:spMk id="2" creationId="{9818A146-7202-24EA-7B4D-99C422D5DB3F}"/>
          </ac:spMkLst>
        </pc:spChg>
        <pc:spChg chg="mod">
          <ac:chgData name="Dwayne Natwick" userId="3561b13b-c7da-4a5b-9614-8a4db83ccfee" providerId="ADAL" clId="{F95053C2-9E53-45DE-86ED-55B02F65B932}" dt="2023-11-13T15:50:50.974" v="92" actId="6549"/>
          <ac:spMkLst>
            <pc:docMk/>
            <pc:sldMk cId="3650723693" sldId="2147470585"/>
            <ac:spMk id="3" creationId="{8810F879-0D52-6206-A283-CE7E0B7E3C5D}"/>
          </ac:spMkLst>
        </pc:spChg>
      </pc:sldChg>
      <pc:sldChg chg="modSp mod">
        <pc:chgData name="Dwayne Natwick" userId="3561b13b-c7da-4a5b-9614-8a4db83ccfee" providerId="ADAL" clId="{F95053C2-9E53-45DE-86ED-55B02F65B932}" dt="2023-11-13T15:51:59.038" v="98" actId="20577"/>
        <pc:sldMkLst>
          <pc:docMk/>
          <pc:sldMk cId="694622249" sldId="2147470586"/>
        </pc:sldMkLst>
        <pc:spChg chg="mod">
          <ac:chgData name="Dwayne Natwick" userId="3561b13b-c7da-4a5b-9614-8a4db83ccfee" providerId="ADAL" clId="{F95053C2-9E53-45DE-86ED-55B02F65B932}" dt="2023-11-13T15:51:59.038" v="98" actId="20577"/>
          <ac:spMkLst>
            <pc:docMk/>
            <pc:sldMk cId="694622249" sldId="2147470586"/>
            <ac:spMk id="2" creationId="{4F03887C-60C2-A9BC-7D57-446E94505E95}"/>
          </ac:spMkLst>
        </pc:spChg>
      </pc:sldChg>
      <pc:sldChg chg="modSp mod">
        <pc:chgData name="Dwayne Natwick" userId="3561b13b-c7da-4a5b-9614-8a4db83ccfee" providerId="ADAL" clId="{F95053C2-9E53-45DE-86ED-55B02F65B932}" dt="2023-11-13T15:52:14.013" v="101" actId="20577"/>
        <pc:sldMkLst>
          <pc:docMk/>
          <pc:sldMk cId="347590927" sldId="2147470587"/>
        </pc:sldMkLst>
        <pc:spChg chg="mod">
          <ac:chgData name="Dwayne Natwick" userId="3561b13b-c7da-4a5b-9614-8a4db83ccfee" providerId="ADAL" clId="{F95053C2-9E53-45DE-86ED-55B02F65B932}" dt="2023-11-13T15:52:14.013" v="101" actId="20577"/>
          <ac:spMkLst>
            <pc:docMk/>
            <pc:sldMk cId="347590927" sldId="2147470587"/>
            <ac:spMk id="2" creationId="{49ED4149-7D80-DC24-D85C-E8F8E2138C6D}"/>
          </ac:spMkLst>
        </pc:spChg>
      </pc:sldChg>
      <pc:sldChg chg="modSp">
        <pc:chgData name="Dwayne Natwick" userId="3561b13b-c7da-4a5b-9614-8a4db83ccfee" providerId="ADAL" clId="{F95053C2-9E53-45DE-86ED-55B02F65B932}" dt="2023-11-13T15:52:34.237" v="102" actId="20577"/>
        <pc:sldMkLst>
          <pc:docMk/>
          <pc:sldMk cId="2214484181" sldId="2147470588"/>
        </pc:sldMkLst>
        <pc:graphicFrameChg chg="mod">
          <ac:chgData name="Dwayne Natwick" userId="3561b13b-c7da-4a5b-9614-8a4db83ccfee" providerId="ADAL" clId="{F95053C2-9E53-45DE-86ED-55B02F65B932}" dt="2023-11-13T15:52:34.237" v="102" actId="20577"/>
          <ac:graphicFrameMkLst>
            <pc:docMk/>
            <pc:sldMk cId="2214484181" sldId="2147470588"/>
            <ac:graphicFrameMk id="5" creationId="{F0FC495E-D653-EBE3-078E-A8B68A55A8FA}"/>
          </ac:graphicFrameMkLst>
        </pc:graphicFrameChg>
      </pc:sldChg>
      <pc:sldChg chg="mod modShow">
        <pc:chgData name="Dwayne Natwick" userId="3561b13b-c7da-4a5b-9614-8a4db83ccfee" providerId="ADAL" clId="{F95053C2-9E53-45DE-86ED-55B02F65B932}" dt="2023-11-13T15:52:59.188" v="103" actId="729"/>
        <pc:sldMkLst>
          <pc:docMk/>
          <pc:sldMk cId="1568180102" sldId="2147470591"/>
        </pc:sldMkLst>
      </pc:sldChg>
      <pc:sldChg chg="modSp">
        <pc:chgData name="Dwayne Natwick" userId="3561b13b-c7da-4a5b-9614-8a4db83ccfee" providerId="ADAL" clId="{F95053C2-9E53-45DE-86ED-55B02F65B932}" dt="2023-11-13T15:54:09.376" v="123" actId="20577"/>
        <pc:sldMkLst>
          <pc:docMk/>
          <pc:sldMk cId="3381500547" sldId="2147470595"/>
        </pc:sldMkLst>
        <pc:graphicFrameChg chg="mod">
          <ac:chgData name="Dwayne Natwick" userId="3561b13b-c7da-4a5b-9614-8a4db83ccfee" providerId="ADAL" clId="{F95053C2-9E53-45DE-86ED-55B02F65B932}" dt="2023-11-13T15:54:09.376" v="123" actId="20577"/>
          <ac:graphicFrameMkLst>
            <pc:docMk/>
            <pc:sldMk cId="3381500547" sldId="2147470595"/>
            <ac:graphicFrameMk id="11" creationId="{2183D4C5-A866-40A4-5694-A87F596A4052}"/>
          </ac:graphicFrameMkLst>
        </pc:graphicFrameChg>
      </pc:sldChg>
      <pc:sldChg chg="modSp mod">
        <pc:chgData name="Dwayne Natwick" userId="3561b13b-c7da-4a5b-9614-8a4db83ccfee" providerId="ADAL" clId="{F95053C2-9E53-45DE-86ED-55B02F65B932}" dt="2023-11-13T15:53:55.740" v="121" actId="6549"/>
        <pc:sldMkLst>
          <pc:docMk/>
          <pc:sldMk cId="1103145275" sldId="2147470598"/>
        </pc:sldMkLst>
        <pc:spChg chg="mod">
          <ac:chgData name="Dwayne Natwick" userId="3561b13b-c7da-4a5b-9614-8a4db83ccfee" providerId="ADAL" clId="{F95053C2-9E53-45DE-86ED-55B02F65B932}" dt="2023-11-13T15:53:52.276" v="120" actId="6549"/>
          <ac:spMkLst>
            <pc:docMk/>
            <pc:sldMk cId="1103145275" sldId="2147470598"/>
            <ac:spMk id="2" creationId="{C83B6E44-5BA6-5E05-4F62-06C1C1B4745F}"/>
          </ac:spMkLst>
        </pc:spChg>
        <pc:spChg chg="mod">
          <ac:chgData name="Dwayne Natwick" userId="3561b13b-c7da-4a5b-9614-8a4db83ccfee" providerId="ADAL" clId="{F95053C2-9E53-45DE-86ED-55B02F65B932}" dt="2023-11-13T15:53:55.740" v="121" actId="6549"/>
          <ac:spMkLst>
            <pc:docMk/>
            <pc:sldMk cId="1103145275" sldId="2147470598"/>
            <ac:spMk id="3" creationId="{F8D78B17-9AC1-3773-F5A7-05FB325AB696}"/>
          </ac:spMkLst>
        </pc:spChg>
      </pc:sldChg>
      <pc:sldChg chg="modSp add mod">
        <pc:chgData name="Dwayne Natwick" userId="3561b13b-c7da-4a5b-9614-8a4db83ccfee" providerId="ADAL" clId="{F95053C2-9E53-45DE-86ED-55B02F65B932}" dt="2023-11-13T15:53:47.651" v="119" actId="6549"/>
        <pc:sldMkLst>
          <pc:docMk/>
          <pc:sldMk cId="3798444832" sldId="2147470609"/>
        </pc:sldMkLst>
        <pc:spChg chg="mod">
          <ac:chgData name="Dwayne Natwick" userId="3561b13b-c7da-4a5b-9614-8a4db83ccfee" providerId="ADAL" clId="{F95053C2-9E53-45DE-86ED-55B02F65B932}" dt="2023-11-13T15:53:45.543" v="118" actId="6549"/>
          <ac:spMkLst>
            <pc:docMk/>
            <pc:sldMk cId="3798444832" sldId="2147470609"/>
            <ac:spMk id="2" creationId="{C83B6E44-5BA6-5E05-4F62-06C1C1B4745F}"/>
          </ac:spMkLst>
        </pc:spChg>
        <pc:spChg chg="mod">
          <ac:chgData name="Dwayne Natwick" userId="3561b13b-c7da-4a5b-9614-8a4db83ccfee" providerId="ADAL" clId="{F95053C2-9E53-45DE-86ED-55B02F65B932}" dt="2023-11-13T15:53:47.651" v="119" actId="6549"/>
          <ac:spMkLst>
            <pc:docMk/>
            <pc:sldMk cId="3798444832" sldId="2147470609"/>
            <ac:spMk id="3" creationId="{F8D78B17-9AC1-3773-F5A7-05FB325AB696}"/>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1C585141-5794-4690-B51B-A0A1573CC43D}"/>
    <pc:docChg chg="addSld modSld">
      <pc:chgData name="Dwayne Natwick" userId="d11f0013982d5c78" providerId="Windows Live" clId="Web-{1C585141-5794-4690-B51B-A0A1573CC43D}" dt="2023-09-14T18:53:43.575" v="4" actId="20577"/>
      <pc:docMkLst>
        <pc:docMk/>
      </pc:docMkLst>
      <pc:sldChg chg="add">
        <pc:chgData name="Dwayne Natwick" userId="d11f0013982d5c78" providerId="Windows Live" clId="Web-{1C585141-5794-4690-B51B-A0A1573CC43D}" dt="2023-09-14T18:53:17.433" v="0"/>
        <pc:sldMkLst>
          <pc:docMk/>
          <pc:sldMk cId="1617807187" sldId="2147470607"/>
        </pc:sldMkLst>
      </pc:sldChg>
      <pc:sldChg chg="modSp add">
        <pc:chgData name="Dwayne Natwick" userId="d11f0013982d5c78" providerId="Windows Live" clId="Web-{1C585141-5794-4690-B51B-A0A1573CC43D}" dt="2023-09-14T18:53:43.575" v="4" actId="20577"/>
        <pc:sldMkLst>
          <pc:docMk/>
          <pc:sldMk cId="1189282705" sldId="2147470608"/>
        </pc:sldMkLst>
        <pc:spChg chg="mod">
          <ac:chgData name="Dwayne Natwick" userId="d11f0013982d5c78" providerId="Windows Live" clId="Web-{1C585141-5794-4690-B51B-A0A1573CC43D}" dt="2023-09-14T18:53:43.575" v="4" actId="20577"/>
          <ac:spMkLst>
            <pc:docMk/>
            <pc:sldMk cId="1189282705" sldId="2147470608"/>
            <ac:spMk id="2" creationId="{EDF87A23-46AF-F5CE-1408-BC8C91B71A9B}"/>
          </ac:spMkLst>
        </pc:sp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docChgLst>
    <pc:chgData name="Dwayne Natwick" userId="d11f0013982d5c78" providerId="Windows Live" clId="Web-{EB2C8990-FC67-4923-BE6B-3A97BC210081}"/>
    <pc:docChg chg="delSld modSld">
      <pc:chgData name="Dwayne Natwick" userId="d11f0013982d5c78" providerId="Windows Live" clId="Web-{EB2C8990-FC67-4923-BE6B-3A97BC210081}" dt="2023-09-12T18:46:49.014" v="37" actId="20577"/>
      <pc:docMkLst>
        <pc:docMk/>
      </pc:docMkLst>
      <pc:sldChg chg="del">
        <pc:chgData name="Dwayne Natwick" userId="d11f0013982d5c78" providerId="Windows Live" clId="Web-{EB2C8990-FC67-4923-BE6B-3A97BC210081}" dt="2023-09-12T18:46:21.576" v="18"/>
        <pc:sldMkLst>
          <pc:docMk/>
          <pc:sldMk cId="3164376787" sldId="2076137029"/>
        </pc:sldMkLst>
      </pc:sldChg>
      <pc:sldChg chg="del">
        <pc:chgData name="Dwayne Natwick" userId="d11f0013982d5c78" providerId="Windows Live" clId="Web-{EB2C8990-FC67-4923-BE6B-3A97BC210081}" dt="2023-09-12T18:46:35.170" v="21"/>
        <pc:sldMkLst>
          <pc:docMk/>
          <pc:sldMk cId="2024722602" sldId="2145705724"/>
        </pc:sldMkLst>
      </pc:sldChg>
      <pc:sldChg chg="del">
        <pc:chgData name="Dwayne Natwick" userId="d11f0013982d5c78" providerId="Windows Live" clId="Web-{EB2C8990-FC67-4923-BE6B-3A97BC210081}" dt="2023-09-12T18:46:35.170" v="20"/>
        <pc:sldMkLst>
          <pc:docMk/>
          <pc:sldMk cId="682611613" sldId="2147470555"/>
        </pc:sldMkLst>
      </pc:sldChg>
      <pc:sldChg chg="del">
        <pc:chgData name="Dwayne Natwick" userId="d11f0013982d5c78" providerId="Windows Live" clId="Web-{EB2C8990-FC67-4923-BE6B-3A97BC210081}" dt="2023-09-12T18:46:35.170" v="22"/>
        <pc:sldMkLst>
          <pc:docMk/>
          <pc:sldMk cId="1307574574" sldId="2147470566"/>
        </pc:sldMkLst>
      </pc:sldChg>
      <pc:sldChg chg="del">
        <pc:chgData name="Dwayne Natwick" userId="d11f0013982d5c78" providerId="Windows Live" clId="Web-{EB2C8990-FC67-4923-BE6B-3A97BC210081}" dt="2023-09-12T18:46:21.576" v="19"/>
        <pc:sldMkLst>
          <pc:docMk/>
          <pc:sldMk cId="2251723249" sldId="2147470571"/>
        </pc:sldMkLst>
      </pc:sldChg>
      <pc:sldChg chg="del">
        <pc:chgData name="Dwayne Natwick" userId="d11f0013982d5c78" providerId="Windows Live" clId="Web-{EB2C8990-FC67-4923-BE6B-3A97BC210081}" dt="2023-09-12T18:46:35.170" v="24"/>
        <pc:sldMkLst>
          <pc:docMk/>
          <pc:sldMk cId="1259147145" sldId="2147470572"/>
        </pc:sldMkLst>
      </pc:sldChg>
      <pc:sldChg chg="del">
        <pc:chgData name="Dwayne Natwick" userId="d11f0013982d5c78" providerId="Windows Live" clId="Web-{EB2C8990-FC67-4923-BE6B-3A97BC210081}" dt="2023-09-12T18:46:35.170" v="23"/>
        <pc:sldMkLst>
          <pc:docMk/>
          <pc:sldMk cId="3861986293" sldId="2147470583"/>
        </pc:sldMkLst>
      </pc:sldChg>
      <pc:sldChg chg="modSp">
        <pc:chgData name="Dwayne Natwick" userId="d11f0013982d5c78" providerId="Windows Live" clId="Web-{EB2C8990-FC67-4923-BE6B-3A97BC210081}" dt="2023-09-12T18:46:49.014" v="37" actId="20577"/>
        <pc:sldMkLst>
          <pc:docMk/>
          <pc:sldMk cId="818381816" sldId="2147470603"/>
        </pc:sldMkLst>
        <pc:spChg chg="mod">
          <ac:chgData name="Dwayne Natwick" userId="d11f0013982d5c78" providerId="Windows Live" clId="Web-{EB2C8990-FC67-4923-BE6B-3A97BC210081}" dt="2023-09-12T18:46:49.014" v="37" actId="20577"/>
          <ac:spMkLst>
            <pc:docMk/>
            <pc:sldMk cId="818381816" sldId="2147470603"/>
            <ac:spMk id="2" creationId="{405A5204-DC92-084D-2C0F-8862EE432163}"/>
          </ac:spMkLst>
        </pc:spChg>
      </pc:sldChg>
      <pc:sldChg chg="modSp">
        <pc:chgData name="Dwayne Natwick" userId="d11f0013982d5c78" providerId="Windows Live" clId="Web-{EB2C8990-FC67-4923-BE6B-3A97BC210081}" dt="2023-09-12T18:46:09.873" v="17" actId="20577"/>
        <pc:sldMkLst>
          <pc:docMk/>
          <pc:sldMk cId="1742974702" sldId="2147470604"/>
        </pc:sldMkLst>
        <pc:spChg chg="mod">
          <ac:chgData name="Dwayne Natwick" userId="d11f0013982d5c78" providerId="Windows Live" clId="Web-{EB2C8990-FC67-4923-BE6B-3A97BC210081}" dt="2023-09-12T18:46:09.873" v="17" actId="20577"/>
          <ac:spMkLst>
            <pc:docMk/>
            <pc:sldMk cId="1742974702" sldId="2147470604"/>
            <ac:spMk id="3" creationId="{85C97FA8-BE0A-E10E-33B0-9E19F185EBA4}"/>
          </ac:spMkLst>
        </pc:spChg>
      </pc:sldChg>
      <pc:sldChg chg="modSp">
        <pc:chgData name="Dwayne Natwick" userId="d11f0013982d5c78" providerId="Windows Live" clId="Web-{EB2C8990-FC67-4923-BE6B-3A97BC210081}" dt="2023-09-12T18:46:02.169" v="9" actId="20577"/>
        <pc:sldMkLst>
          <pc:docMk/>
          <pc:sldMk cId="1637472956" sldId="2147470605"/>
        </pc:sldMkLst>
        <pc:spChg chg="mod">
          <ac:chgData name="Dwayne Natwick" userId="d11f0013982d5c78" providerId="Windows Live" clId="Web-{EB2C8990-FC67-4923-BE6B-3A97BC210081}" dt="2023-09-12T18:46:02.169" v="9" actId="20577"/>
          <ac:spMkLst>
            <pc:docMk/>
            <pc:sldMk cId="1637472956" sldId="2147470605"/>
            <ac:spMk id="3" creationId="{DDB7FF23-C1F3-ECC1-8CF4-0F54F4733DD3}"/>
          </ac:spMkLst>
        </pc:spChg>
      </pc:sldChg>
      <pc:sldChg chg="modSp">
        <pc:chgData name="Dwayne Natwick" userId="d11f0013982d5c78" providerId="Windows Live" clId="Web-{EB2C8990-FC67-4923-BE6B-3A97BC210081}" dt="2023-09-12T18:46:06.045" v="13" actId="20577"/>
        <pc:sldMkLst>
          <pc:docMk/>
          <pc:sldMk cId="3543320482" sldId="2147470606"/>
        </pc:sldMkLst>
        <pc:spChg chg="mod">
          <ac:chgData name="Dwayne Natwick" userId="d11f0013982d5c78" providerId="Windows Live" clId="Web-{EB2C8990-FC67-4923-BE6B-3A97BC210081}" dt="2023-09-12T18:46:06.045" v="13" actId="20577"/>
          <ac:spMkLst>
            <pc:docMk/>
            <pc:sldMk cId="3543320482" sldId="2147470606"/>
            <ac:spMk id="3" creationId="{DDB7FF23-C1F3-ECC1-8CF4-0F54F4733DD3}"/>
          </ac:spMkLst>
        </pc:spChg>
      </pc:sldChg>
    </pc:docChg>
  </pc:docChgLst>
</pc:chgInfo>
</file>

<file path=ppt/diagrams/_rels/data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F391C-A256-400C-9CDF-ECED8AA0134E}"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EFD8A478-7BB2-4D08-B79D-AC213AE3D595}">
      <dgm:prSet/>
      <dgm:spPr/>
      <dgm:t>
        <a:bodyPr/>
        <a:lstStyle/>
        <a:p>
          <a:r>
            <a:rPr lang="en-US"/>
            <a:t>Customers</a:t>
          </a:r>
        </a:p>
      </dgm:t>
    </dgm:pt>
    <dgm:pt modelId="{2D3D1480-DE28-448A-B361-E6FC213F4E9C}" type="parTrans" cxnId="{09D773B2-A4E9-49F5-9CCA-0DC6354C8314}">
      <dgm:prSet/>
      <dgm:spPr/>
      <dgm:t>
        <a:bodyPr/>
        <a:lstStyle/>
        <a:p>
          <a:endParaRPr lang="en-US"/>
        </a:p>
      </dgm:t>
    </dgm:pt>
    <dgm:pt modelId="{8DAF6BAE-DF45-48B1-9DB2-BFB72992E972}" type="sibTrans" cxnId="{09D773B2-A4E9-49F5-9CCA-0DC6354C8314}">
      <dgm:prSet/>
      <dgm:spPr/>
      <dgm:t>
        <a:bodyPr/>
        <a:lstStyle/>
        <a:p>
          <a:endParaRPr lang="en-US"/>
        </a:p>
      </dgm:t>
    </dgm:pt>
    <dgm:pt modelId="{619042FF-CAA1-4739-A049-F8AAE1B59F73}">
      <dgm:prSet/>
      <dgm:spPr/>
      <dgm:t>
        <a:bodyPr/>
        <a:lstStyle/>
        <a:p>
          <a:r>
            <a:rPr lang="en-US"/>
            <a:t>Searchable tool</a:t>
          </a:r>
        </a:p>
      </dgm:t>
    </dgm:pt>
    <dgm:pt modelId="{1E117846-354F-4280-B054-02581A9FD411}" type="parTrans" cxnId="{7D1C6326-8DDC-4424-902B-A5CB1F2893E4}">
      <dgm:prSet/>
      <dgm:spPr/>
      <dgm:t>
        <a:bodyPr/>
        <a:lstStyle/>
        <a:p>
          <a:endParaRPr lang="en-US"/>
        </a:p>
      </dgm:t>
    </dgm:pt>
    <dgm:pt modelId="{7952EBDE-6A36-4A9C-9DD1-8189B0B233EB}" type="sibTrans" cxnId="{7D1C6326-8DDC-4424-902B-A5CB1F2893E4}">
      <dgm:prSet/>
      <dgm:spPr/>
      <dgm:t>
        <a:bodyPr/>
        <a:lstStyle/>
        <a:p>
          <a:endParaRPr lang="en-US"/>
        </a:p>
      </dgm:t>
    </dgm:pt>
    <dgm:pt modelId="{F1E10979-2607-4FF0-B634-D81F0CC3CD3D}">
      <dgm:prSet/>
      <dgm:spPr/>
      <dgm:t>
        <a:bodyPr/>
        <a:lstStyle/>
        <a:p>
          <a:r>
            <a:rPr lang="en-US"/>
            <a:t>Trial licenses available</a:t>
          </a:r>
        </a:p>
      </dgm:t>
    </dgm:pt>
    <dgm:pt modelId="{4309CC70-0E02-45D1-B3E6-CF64F89AA5A6}" type="parTrans" cxnId="{05D79A4D-7090-43C1-A3F7-0B4EF0413C38}">
      <dgm:prSet/>
      <dgm:spPr/>
      <dgm:t>
        <a:bodyPr/>
        <a:lstStyle/>
        <a:p>
          <a:endParaRPr lang="en-US"/>
        </a:p>
      </dgm:t>
    </dgm:pt>
    <dgm:pt modelId="{B5558348-BB09-473C-A39E-E9CB35C7CD31}" type="sibTrans" cxnId="{05D79A4D-7090-43C1-A3F7-0B4EF0413C38}">
      <dgm:prSet/>
      <dgm:spPr/>
      <dgm:t>
        <a:bodyPr/>
        <a:lstStyle/>
        <a:p>
          <a:endParaRPr lang="en-US"/>
        </a:p>
      </dgm:t>
    </dgm:pt>
    <dgm:pt modelId="{446E7E60-E597-4D27-B95F-65A85882C2B4}">
      <dgm:prSet/>
      <dgm:spPr/>
      <dgm:t>
        <a:bodyPr/>
        <a:lstStyle/>
        <a:p>
          <a:r>
            <a:rPr lang="en-US"/>
            <a:t>Easily buy and deploy solutions</a:t>
          </a:r>
        </a:p>
      </dgm:t>
    </dgm:pt>
    <dgm:pt modelId="{412F4AC1-2D64-43BD-A875-632B9450BA80}" type="parTrans" cxnId="{EA23FBF7-EA78-4E9C-8EC8-9C100848B181}">
      <dgm:prSet/>
      <dgm:spPr/>
      <dgm:t>
        <a:bodyPr/>
        <a:lstStyle/>
        <a:p>
          <a:endParaRPr lang="en-US"/>
        </a:p>
      </dgm:t>
    </dgm:pt>
    <dgm:pt modelId="{2B58BD01-5A40-4D75-8E1A-EF811B385754}" type="sibTrans" cxnId="{EA23FBF7-EA78-4E9C-8EC8-9C100848B181}">
      <dgm:prSet/>
      <dgm:spPr/>
      <dgm:t>
        <a:bodyPr/>
        <a:lstStyle/>
        <a:p>
          <a:endParaRPr lang="en-US"/>
        </a:p>
      </dgm:t>
    </dgm:pt>
    <dgm:pt modelId="{C7486E6E-F549-4CC7-AB09-AC03B9EE0730}">
      <dgm:prSet/>
      <dgm:spPr/>
      <dgm:t>
        <a:bodyPr/>
        <a:lstStyle/>
        <a:p>
          <a:r>
            <a:rPr lang="en-US"/>
            <a:t>Use existing Microsoft purchase agreements for consolidated invoice</a:t>
          </a:r>
        </a:p>
      </dgm:t>
    </dgm:pt>
    <dgm:pt modelId="{90D30231-2209-47C2-A0FF-32CDDF94E087}" type="parTrans" cxnId="{46B87D5B-30CF-47EA-808E-29BCF2E1CA5B}">
      <dgm:prSet/>
      <dgm:spPr/>
      <dgm:t>
        <a:bodyPr/>
        <a:lstStyle/>
        <a:p>
          <a:endParaRPr lang="en-US"/>
        </a:p>
      </dgm:t>
    </dgm:pt>
    <dgm:pt modelId="{3D5BE2FE-0CE4-4444-BFF5-32EEF1812DAA}" type="sibTrans" cxnId="{46B87D5B-30CF-47EA-808E-29BCF2E1CA5B}">
      <dgm:prSet/>
      <dgm:spPr/>
      <dgm:t>
        <a:bodyPr/>
        <a:lstStyle/>
        <a:p>
          <a:endParaRPr lang="en-US"/>
        </a:p>
      </dgm:t>
    </dgm:pt>
    <dgm:pt modelId="{180D1098-2835-45C7-9647-BD351ED14D2F}">
      <dgm:prSet/>
      <dgm:spPr/>
      <dgm:t>
        <a:bodyPr/>
        <a:lstStyle/>
        <a:p>
          <a:r>
            <a:rPr lang="en-US"/>
            <a:t>Partners</a:t>
          </a:r>
        </a:p>
      </dgm:t>
    </dgm:pt>
    <dgm:pt modelId="{ED8AA79E-B139-4996-A0CD-20DA74A70FD9}" type="parTrans" cxnId="{34E79714-3261-45BF-956E-6096631A9618}">
      <dgm:prSet/>
      <dgm:spPr/>
      <dgm:t>
        <a:bodyPr/>
        <a:lstStyle/>
        <a:p>
          <a:endParaRPr lang="en-US"/>
        </a:p>
      </dgm:t>
    </dgm:pt>
    <dgm:pt modelId="{7E0163A6-F298-4915-9B22-066A41283946}" type="sibTrans" cxnId="{34E79714-3261-45BF-956E-6096631A9618}">
      <dgm:prSet/>
      <dgm:spPr/>
      <dgm:t>
        <a:bodyPr/>
        <a:lstStyle/>
        <a:p>
          <a:endParaRPr lang="en-US"/>
        </a:p>
      </dgm:t>
    </dgm:pt>
    <dgm:pt modelId="{9436B5B7-A631-4DAC-9DED-3AE28D872DD8}">
      <dgm:prSet/>
      <dgm:spPr/>
      <dgm:t>
        <a:bodyPr/>
        <a:lstStyle/>
        <a:p>
          <a:r>
            <a:rPr lang="en-US"/>
            <a:t>Test solutions in Microsoft Azure infrastructure</a:t>
          </a:r>
        </a:p>
      </dgm:t>
    </dgm:pt>
    <dgm:pt modelId="{FE500843-AA10-42C4-BA7C-643B2AEFAC57}" type="parTrans" cxnId="{46D632CC-4552-4E8F-8722-22E80188061A}">
      <dgm:prSet/>
      <dgm:spPr/>
      <dgm:t>
        <a:bodyPr/>
        <a:lstStyle/>
        <a:p>
          <a:endParaRPr lang="en-US"/>
        </a:p>
      </dgm:t>
    </dgm:pt>
    <dgm:pt modelId="{AAD1639D-3A31-495C-B7C9-694E43FC1794}" type="sibTrans" cxnId="{46D632CC-4552-4E8F-8722-22E80188061A}">
      <dgm:prSet/>
      <dgm:spPr/>
      <dgm:t>
        <a:bodyPr/>
        <a:lstStyle/>
        <a:p>
          <a:endParaRPr lang="en-US"/>
        </a:p>
      </dgm:t>
    </dgm:pt>
    <dgm:pt modelId="{2FEBDDC1-0A18-47DE-A151-2DD9297AE6FE}">
      <dgm:prSet/>
      <dgm:spPr/>
      <dgm:t>
        <a:bodyPr/>
        <a:lstStyle/>
        <a:p>
          <a:r>
            <a:rPr lang="en-US"/>
            <a:t>Create your own offers for an additional sales and marketing channel</a:t>
          </a:r>
        </a:p>
      </dgm:t>
    </dgm:pt>
    <dgm:pt modelId="{D360D997-3464-4993-8021-7B45729FECC1}" type="parTrans" cxnId="{6D63DC52-51E2-4AEF-8E08-10339492EF99}">
      <dgm:prSet/>
      <dgm:spPr/>
      <dgm:t>
        <a:bodyPr/>
        <a:lstStyle/>
        <a:p>
          <a:endParaRPr lang="en-US"/>
        </a:p>
      </dgm:t>
    </dgm:pt>
    <dgm:pt modelId="{927D65EA-3250-4B4B-954F-28AE73EAB7C8}" type="sibTrans" cxnId="{6D63DC52-51E2-4AEF-8E08-10339492EF99}">
      <dgm:prSet/>
      <dgm:spPr/>
      <dgm:t>
        <a:bodyPr/>
        <a:lstStyle/>
        <a:p>
          <a:endParaRPr lang="en-US"/>
        </a:p>
      </dgm:t>
    </dgm:pt>
    <dgm:pt modelId="{32FCD486-9B5E-4033-84F8-612BB29CCB12}">
      <dgm:prSet/>
      <dgm:spPr/>
      <dgm:t>
        <a:bodyPr/>
        <a:lstStyle/>
        <a:p>
          <a:r>
            <a:rPr lang="en-US"/>
            <a:t>Reach more customers</a:t>
          </a:r>
        </a:p>
      </dgm:t>
    </dgm:pt>
    <dgm:pt modelId="{FD0D9E41-980B-4CE5-9D9B-9F08BD23031F}" type="parTrans" cxnId="{EDA43533-FA89-4CFB-B157-A1CCE54492D1}">
      <dgm:prSet/>
      <dgm:spPr/>
      <dgm:t>
        <a:bodyPr/>
        <a:lstStyle/>
        <a:p>
          <a:endParaRPr lang="en-US"/>
        </a:p>
      </dgm:t>
    </dgm:pt>
    <dgm:pt modelId="{F2B0E20E-B21A-4C41-B62A-48E87FAEA834}" type="sibTrans" cxnId="{EDA43533-FA89-4CFB-B157-A1CCE54492D1}">
      <dgm:prSet/>
      <dgm:spPr/>
      <dgm:t>
        <a:bodyPr/>
        <a:lstStyle/>
        <a:p>
          <a:endParaRPr lang="en-US"/>
        </a:p>
      </dgm:t>
    </dgm:pt>
    <dgm:pt modelId="{D24A75C6-B20F-4236-A9C7-7745D83DF7F8}" type="pres">
      <dgm:prSet presAssocID="{B67F391C-A256-400C-9CDF-ECED8AA0134E}" presName="Name0" presStyleCnt="0">
        <dgm:presLayoutVars>
          <dgm:dir/>
          <dgm:animLvl val="lvl"/>
          <dgm:resizeHandles val="exact"/>
        </dgm:presLayoutVars>
      </dgm:prSet>
      <dgm:spPr/>
    </dgm:pt>
    <dgm:pt modelId="{180D7B1E-0C0D-46A4-9453-B84F846C9860}" type="pres">
      <dgm:prSet presAssocID="{EFD8A478-7BB2-4D08-B79D-AC213AE3D595}" presName="linNode" presStyleCnt="0"/>
      <dgm:spPr/>
    </dgm:pt>
    <dgm:pt modelId="{D320E2F0-CCF0-4AF2-9463-C12CAE11DD58}" type="pres">
      <dgm:prSet presAssocID="{EFD8A478-7BB2-4D08-B79D-AC213AE3D595}" presName="parentText" presStyleLbl="node1" presStyleIdx="0" presStyleCnt="2">
        <dgm:presLayoutVars>
          <dgm:chMax val="1"/>
          <dgm:bulletEnabled val="1"/>
        </dgm:presLayoutVars>
      </dgm:prSet>
      <dgm:spPr/>
    </dgm:pt>
    <dgm:pt modelId="{6E0F82A4-A1C0-43AF-8189-756E948F4899}" type="pres">
      <dgm:prSet presAssocID="{EFD8A478-7BB2-4D08-B79D-AC213AE3D595}" presName="descendantText" presStyleLbl="alignAccFollowNode1" presStyleIdx="0" presStyleCnt="2">
        <dgm:presLayoutVars>
          <dgm:bulletEnabled val="1"/>
        </dgm:presLayoutVars>
      </dgm:prSet>
      <dgm:spPr/>
    </dgm:pt>
    <dgm:pt modelId="{58D4FB8F-C609-48FB-A001-6C9E48BC52CA}" type="pres">
      <dgm:prSet presAssocID="{8DAF6BAE-DF45-48B1-9DB2-BFB72992E972}" presName="sp" presStyleCnt="0"/>
      <dgm:spPr/>
    </dgm:pt>
    <dgm:pt modelId="{B34250D4-3FDA-4298-B8FA-E3AE034105F0}" type="pres">
      <dgm:prSet presAssocID="{180D1098-2835-45C7-9647-BD351ED14D2F}" presName="linNode" presStyleCnt="0"/>
      <dgm:spPr/>
    </dgm:pt>
    <dgm:pt modelId="{7896717C-DCF7-431F-A814-13A2C0BF99B3}" type="pres">
      <dgm:prSet presAssocID="{180D1098-2835-45C7-9647-BD351ED14D2F}" presName="parentText" presStyleLbl="node1" presStyleIdx="1" presStyleCnt="2">
        <dgm:presLayoutVars>
          <dgm:chMax val="1"/>
          <dgm:bulletEnabled val="1"/>
        </dgm:presLayoutVars>
      </dgm:prSet>
      <dgm:spPr/>
    </dgm:pt>
    <dgm:pt modelId="{D60B7971-9744-4CAF-A5AE-CAAD9661EF26}" type="pres">
      <dgm:prSet presAssocID="{180D1098-2835-45C7-9647-BD351ED14D2F}" presName="descendantText" presStyleLbl="alignAccFollowNode1" presStyleIdx="1" presStyleCnt="2">
        <dgm:presLayoutVars>
          <dgm:bulletEnabled val="1"/>
        </dgm:presLayoutVars>
      </dgm:prSet>
      <dgm:spPr/>
    </dgm:pt>
  </dgm:ptLst>
  <dgm:cxnLst>
    <dgm:cxn modelId="{76B9050D-ED97-4AB1-9F8F-9A0D0AA3132C}" type="presOf" srcId="{B67F391C-A256-400C-9CDF-ECED8AA0134E}" destId="{D24A75C6-B20F-4236-A9C7-7745D83DF7F8}" srcOrd="0" destOrd="0" presId="urn:microsoft.com/office/officeart/2005/8/layout/vList5"/>
    <dgm:cxn modelId="{34E79714-3261-45BF-956E-6096631A9618}" srcId="{B67F391C-A256-400C-9CDF-ECED8AA0134E}" destId="{180D1098-2835-45C7-9647-BD351ED14D2F}" srcOrd="1" destOrd="0" parTransId="{ED8AA79E-B139-4996-A0CD-20DA74A70FD9}" sibTransId="{7E0163A6-F298-4915-9B22-066A41283946}"/>
    <dgm:cxn modelId="{26C43E15-B7A5-447C-9EDF-5F3C2AE1137D}" type="presOf" srcId="{180D1098-2835-45C7-9647-BD351ED14D2F}" destId="{7896717C-DCF7-431F-A814-13A2C0BF99B3}" srcOrd="0" destOrd="0" presId="urn:microsoft.com/office/officeart/2005/8/layout/vList5"/>
    <dgm:cxn modelId="{7D1C6326-8DDC-4424-902B-A5CB1F2893E4}" srcId="{EFD8A478-7BB2-4D08-B79D-AC213AE3D595}" destId="{619042FF-CAA1-4739-A049-F8AAE1B59F73}" srcOrd="0" destOrd="0" parTransId="{1E117846-354F-4280-B054-02581A9FD411}" sibTransId="{7952EBDE-6A36-4A9C-9DD1-8189B0B233EB}"/>
    <dgm:cxn modelId="{EDA43533-FA89-4CFB-B157-A1CCE54492D1}" srcId="{180D1098-2835-45C7-9647-BD351ED14D2F}" destId="{32FCD486-9B5E-4033-84F8-612BB29CCB12}" srcOrd="2" destOrd="0" parTransId="{FD0D9E41-980B-4CE5-9D9B-9F08BD23031F}" sibTransId="{F2B0E20E-B21A-4C41-B62A-48E87FAEA834}"/>
    <dgm:cxn modelId="{8D3C3E3B-885A-476A-958C-95C0B6824558}" type="presOf" srcId="{EFD8A478-7BB2-4D08-B79D-AC213AE3D595}" destId="{D320E2F0-CCF0-4AF2-9463-C12CAE11DD58}" srcOrd="0" destOrd="0" presId="urn:microsoft.com/office/officeart/2005/8/layout/vList5"/>
    <dgm:cxn modelId="{41773A5B-5580-4098-A416-25AEF5C5D98A}" type="presOf" srcId="{C7486E6E-F549-4CC7-AB09-AC03B9EE0730}" destId="{6E0F82A4-A1C0-43AF-8189-756E948F4899}" srcOrd="0" destOrd="3" presId="urn:microsoft.com/office/officeart/2005/8/layout/vList5"/>
    <dgm:cxn modelId="{46B87D5B-30CF-47EA-808E-29BCF2E1CA5B}" srcId="{EFD8A478-7BB2-4D08-B79D-AC213AE3D595}" destId="{C7486E6E-F549-4CC7-AB09-AC03B9EE0730}" srcOrd="3" destOrd="0" parTransId="{90D30231-2209-47C2-A0FF-32CDDF94E087}" sibTransId="{3D5BE2FE-0CE4-4444-BFF5-32EEF1812DAA}"/>
    <dgm:cxn modelId="{F2A5EB44-7527-45D6-A7F1-FF65DFB4A425}" type="presOf" srcId="{2FEBDDC1-0A18-47DE-A151-2DD9297AE6FE}" destId="{D60B7971-9744-4CAF-A5AE-CAAD9661EF26}" srcOrd="0" destOrd="1" presId="urn:microsoft.com/office/officeart/2005/8/layout/vList5"/>
    <dgm:cxn modelId="{16C57665-BD5E-4534-AFC5-B5608A5B4D24}" type="presOf" srcId="{446E7E60-E597-4D27-B95F-65A85882C2B4}" destId="{6E0F82A4-A1C0-43AF-8189-756E948F4899}" srcOrd="0" destOrd="2" presId="urn:microsoft.com/office/officeart/2005/8/layout/vList5"/>
    <dgm:cxn modelId="{218EB34A-E8D8-4712-ABFB-3076347B512B}" type="presOf" srcId="{F1E10979-2607-4FF0-B634-D81F0CC3CD3D}" destId="{6E0F82A4-A1C0-43AF-8189-756E948F4899}" srcOrd="0" destOrd="1" presId="urn:microsoft.com/office/officeart/2005/8/layout/vList5"/>
    <dgm:cxn modelId="{AA981D4B-FAF4-4125-9682-E534F027569B}" type="presOf" srcId="{619042FF-CAA1-4739-A049-F8AAE1B59F73}" destId="{6E0F82A4-A1C0-43AF-8189-756E948F4899}" srcOrd="0" destOrd="0" presId="urn:microsoft.com/office/officeart/2005/8/layout/vList5"/>
    <dgm:cxn modelId="{493C6D6B-9CAA-47DE-9A3F-1AFD23F0F3B0}" type="presOf" srcId="{9436B5B7-A631-4DAC-9DED-3AE28D872DD8}" destId="{D60B7971-9744-4CAF-A5AE-CAAD9661EF26}" srcOrd="0" destOrd="0" presId="urn:microsoft.com/office/officeart/2005/8/layout/vList5"/>
    <dgm:cxn modelId="{05D79A4D-7090-43C1-A3F7-0B4EF0413C38}" srcId="{EFD8A478-7BB2-4D08-B79D-AC213AE3D595}" destId="{F1E10979-2607-4FF0-B634-D81F0CC3CD3D}" srcOrd="1" destOrd="0" parTransId="{4309CC70-0E02-45D1-B3E6-CF64F89AA5A6}" sibTransId="{B5558348-BB09-473C-A39E-E9CB35C7CD31}"/>
    <dgm:cxn modelId="{B9E03272-4181-412C-B5B6-3195205EFDF1}" type="presOf" srcId="{32FCD486-9B5E-4033-84F8-612BB29CCB12}" destId="{D60B7971-9744-4CAF-A5AE-CAAD9661EF26}" srcOrd="0" destOrd="2" presId="urn:microsoft.com/office/officeart/2005/8/layout/vList5"/>
    <dgm:cxn modelId="{6D63DC52-51E2-4AEF-8E08-10339492EF99}" srcId="{180D1098-2835-45C7-9647-BD351ED14D2F}" destId="{2FEBDDC1-0A18-47DE-A151-2DD9297AE6FE}" srcOrd="1" destOrd="0" parTransId="{D360D997-3464-4993-8021-7B45729FECC1}" sibTransId="{927D65EA-3250-4B4B-954F-28AE73EAB7C8}"/>
    <dgm:cxn modelId="{09D773B2-A4E9-49F5-9CCA-0DC6354C8314}" srcId="{B67F391C-A256-400C-9CDF-ECED8AA0134E}" destId="{EFD8A478-7BB2-4D08-B79D-AC213AE3D595}" srcOrd="0" destOrd="0" parTransId="{2D3D1480-DE28-448A-B361-E6FC213F4E9C}" sibTransId="{8DAF6BAE-DF45-48B1-9DB2-BFB72992E972}"/>
    <dgm:cxn modelId="{46D632CC-4552-4E8F-8722-22E80188061A}" srcId="{180D1098-2835-45C7-9647-BD351ED14D2F}" destId="{9436B5B7-A631-4DAC-9DED-3AE28D872DD8}" srcOrd="0" destOrd="0" parTransId="{FE500843-AA10-42C4-BA7C-643B2AEFAC57}" sibTransId="{AAD1639D-3A31-495C-B7C9-694E43FC1794}"/>
    <dgm:cxn modelId="{EA23FBF7-EA78-4E9C-8EC8-9C100848B181}" srcId="{EFD8A478-7BB2-4D08-B79D-AC213AE3D595}" destId="{446E7E60-E597-4D27-B95F-65A85882C2B4}" srcOrd="2" destOrd="0" parTransId="{412F4AC1-2D64-43BD-A875-632B9450BA80}" sibTransId="{2B58BD01-5A40-4D75-8E1A-EF811B385754}"/>
    <dgm:cxn modelId="{EC1E24AB-3B63-494D-B7E4-72A665421813}" type="presParOf" srcId="{D24A75C6-B20F-4236-A9C7-7745D83DF7F8}" destId="{180D7B1E-0C0D-46A4-9453-B84F846C9860}" srcOrd="0" destOrd="0" presId="urn:microsoft.com/office/officeart/2005/8/layout/vList5"/>
    <dgm:cxn modelId="{674B59F6-3B8A-4882-92A4-B51D034A3803}" type="presParOf" srcId="{180D7B1E-0C0D-46A4-9453-B84F846C9860}" destId="{D320E2F0-CCF0-4AF2-9463-C12CAE11DD58}" srcOrd="0" destOrd="0" presId="urn:microsoft.com/office/officeart/2005/8/layout/vList5"/>
    <dgm:cxn modelId="{7BA25B24-8028-44F0-9C48-49533E0C95EB}" type="presParOf" srcId="{180D7B1E-0C0D-46A4-9453-B84F846C9860}" destId="{6E0F82A4-A1C0-43AF-8189-756E948F4899}" srcOrd="1" destOrd="0" presId="urn:microsoft.com/office/officeart/2005/8/layout/vList5"/>
    <dgm:cxn modelId="{5E3552FE-5C37-40FF-9C3E-FAFBE89EF3FE}" type="presParOf" srcId="{D24A75C6-B20F-4236-A9C7-7745D83DF7F8}" destId="{58D4FB8F-C609-48FB-A001-6C9E48BC52CA}" srcOrd="1" destOrd="0" presId="urn:microsoft.com/office/officeart/2005/8/layout/vList5"/>
    <dgm:cxn modelId="{0B69B533-B68D-446C-A78A-3975E94DFBD7}" type="presParOf" srcId="{D24A75C6-B20F-4236-A9C7-7745D83DF7F8}" destId="{B34250D4-3FDA-4298-B8FA-E3AE034105F0}" srcOrd="2" destOrd="0" presId="urn:microsoft.com/office/officeart/2005/8/layout/vList5"/>
    <dgm:cxn modelId="{A6C2C95A-05EB-4DD7-AED1-8347FC27A14B}" type="presParOf" srcId="{B34250D4-3FDA-4298-B8FA-E3AE034105F0}" destId="{7896717C-DCF7-431F-A814-13A2C0BF99B3}" srcOrd="0" destOrd="0" presId="urn:microsoft.com/office/officeart/2005/8/layout/vList5"/>
    <dgm:cxn modelId="{782BF9C3-8EC4-4EEB-BDA3-BE4D310BBF13}" type="presParOf" srcId="{B34250D4-3FDA-4298-B8FA-E3AE034105F0}" destId="{D60B7971-9744-4CAF-A5AE-CAAD9661EF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03539A-C451-4D4F-82E8-F70AE3CBF536}"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n-US"/>
        </a:p>
      </dgm:t>
    </dgm:pt>
    <dgm:pt modelId="{278F678D-C476-4AF3-841A-929EB5AED855}">
      <dgm:prSet/>
      <dgm:spPr/>
      <dgm:t>
        <a:bodyPr/>
        <a:lstStyle/>
        <a:p>
          <a:r>
            <a:rPr lang="en-US" baseline="0"/>
            <a:t>Requirements</a:t>
          </a:r>
          <a:endParaRPr lang="en-US"/>
        </a:p>
      </dgm:t>
    </dgm:pt>
    <dgm:pt modelId="{069090C3-FDED-4B18-B00D-D3ABA09A8763}" type="parTrans" cxnId="{F6F98EFA-C1CD-451A-8BF1-E11FC7FDBE93}">
      <dgm:prSet/>
      <dgm:spPr/>
      <dgm:t>
        <a:bodyPr/>
        <a:lstStyle/>
        <a:p>
          <a:endParaRPr lang="en-US"/>
        </a:p>
      </dgm:t>
    </dgm:pt>
    <dgm:pt modelId="{AFDB45C1-B4EB-48F5-BF78-E230E700F73E}" type="sibTrans" cxnId="{F6F98EFA-C1CD-451A-8BF1-E11FC7FDBE93}">
      <dgm:prSet/>
      <dgm:spPr/>
      <dgm:t>
        <a:bodyPr/>
        <a:lstStyle/>
        <a:p>
          <a:endParaRPr lang="en-US"/>
        </a:p>
      </dgm:t>
    </dgm:pt>
    <dgm:pt modelId="{FBDDD1EC-2645-46AE-8DC7-D405BD6F166B}">
      <dgm:prSet/>
      <dgm:spPr/>
      <dgm:t>
        <a:bodyPr/>
        <a:lstStyle/>
        <a:p>
          <a:r>
            <a:rPr lang="en-US" baseline="0"/>
            <a:t>Have an Azure subscription</a:t>
          </a:r>
          <a:endParaRPr lang="en-US"/>
        </a:p>
      </dgm:t>
    </dgm:pt>
    <dgm:pt modelId="{CB43CEA8-8DC4-4229-80E6-B263C51D0C65}" type="parTrans" cxnId="{8D90DB68-0899-454B-A0CA-8463827AE685}">
      <dgm:prSet/>
      <dgm:spPr/>
      <dgm:t>
        <a:bodyPr/>
        <a:lstStyle/>
        <a:p>
          <a:endParaRPr lang="en-US"/>
        </a:p>
      </dgm:t>
    </dgm:pt>
    <dgm:pt modelId="{AAB04276-062E-4D94-87E0-BF58E4E1C4A1}" type="sibTrans" cxnId="{8D90DB68-0899-454B-A0CA-8463827AE685}">
      <dgm:prSet/>
      <dgm:spPr/>
      <dgm:t>
        <a:bodyPr/>
        <a:lstStyle/>
        <a:p>
          <a:endParaRPr lang="en-US"/>
        </a:p>
      </dgm:t>
    </dgm:pt>
    <dgm:pt modelId="{7CE79EF6-4695-4112-A977-588840D9EEF6}">
      <dgm:prSet/>
      <dgm:spPr/>
      <dgm:t>
        <a:bodyPr/>
        <a:lstStyle/>
        <a:p>
          <a:r>
            <a:rPr lang="en-US" baseline="0" dirty="0"/>
            <a:t>Have permission to purchase from Marketplace</a:t>
          </a:r>
          <a:endParaRPr lang="en-US" dirty="0"/>
        </a:p>
      </dgm:t>
    </dgm:pt>
    <dgm:pt modelId="{56C50CB8-68AB-43E1-AC14-DA9A9D44A3BC}" type="parTrans" cxnId="{60A083A5-07D9-4C2A-AF33-15E04C4B36B3}">
      <dgm:prSet/>
      <dgm:spPr/>
      <dgm:t>
        <a:bodyPr/>
        <a:lstStyle/>
        <a:p>
          <a:endParaRPr lang="en-US"/>
        </a:p>
      </dgm:t>
    </dgm:pt>
    <dgm:pt modelId="{96550C3E-884D-47BB-85D9-9914931719A1}" type="sibTrans" cxnId="{60A083A5-07D9-4C2A-AF33-15E04C4B36B3}">
      <dgm:prSet/>
      <dgm:spPr/>
      <dgm:t>
        <a:bodyPr/>
        <a:lstStyle/>
        <a:p>
          <a:endParaRPr lang="en-US"/>
        </a:p>
      </dgm:t>
    </dgm:pt>
    <dgm:pt modelId="{112E46B1-220A-4FA3-B0CD-68A76FFCFBF5}">
      <dgm:prSet/>
      <dgm:spPr/>
      <dgm:t>
        <a:bodyPr/>
        <a:lstStyle/>
        <a:p>
          <a:r>
            <a:rPr lang="en-US" baseline="0"/>
            <a:t>Discovery of SaaS offers through filters</a:t>
          </a:r>
          <a:endParaRPr lang="en-US"/>
        </a:p>
      </dgm:t>
    </dgm:pt>
    <dgm:pt modelId="{E9AFA68C-70C0-4487-810F-B749567D4E5A}" type="parTrans" cxnId="{5AAFFE6C-50FB-40BB-A5F3-F1A03E5E5F0E}">
      <dgm:prSet/>
      <dgm:spPr/>
      <dgm:t>
        <a:bodyPr/>
        <a:lstStyle/>
        <a:p>
          <a:endParaRPr lang="en-US"/>
        </a:p>
      </dgm:t>
    </dgm:pt>
    <dgm:pt modelId="{851FD837-989D-4102-A645-025ACF4067C7}" type="sibTrans" cxnId="{5AAFFE6C-50FB-40BB-A5F3-F1A03E5E5F0E}">
      <dgm:prSet/>
      <dgm:spPr/>
      <dgm:t>
        <a:bodyPr/>
        <a:lstStyle/>
        <a:p>
          <a:endParaRPr lang="en-US"/>
        </a:p>
      </dgm:t>
    </dgm:pt>
    <dgm:pt modelId="{97BF999A-7C1D-4AAE-9DF1-DC6E508AD797}">
      <dgm:prSet/>
      <dgm:spPr/>
      <dgm:t>
        <a:bodyPr/>
        <a:lstStyle/>
        <a:p>
          <a:r>
            <a:rPr lang="en-US" baseline="0"/>
            <a:t>Offer type</a:t>
          </a:r>
          <a:endParaRPr lang="en-US"/>
        </a:p>
      </dgm:t>
    </dgm:pt>
    <dgm:pt modelId="{379D80A5-D6AB-4AE8-B4B4-2B249900839C}" type="parTrans" cxnId="{60948029-9878-41EE-89A3-F14096D4AF0E}">
      <dgm:prSet/>
      <dgm:spPr/>
      <dgm:t>
        <a:bodyPr/>
        <a:lstStyle/>
        <a:p>
          <a:endParaRPr lang="en-US"/>
        </a:p>
      </dgm:t>
    </dgm:pt>
    <dgm:pt modelId="{97459120-8527-4C0E-BC86-10B4AB1E24F2}" type="sibTrans" cxnId="{60948029-9878-41EE-89A3-F14096D4AF0E}">
      <dgm:prSet/>
      <dgm:spPr/>
      <dgm:t>
        <a:bodyPr/>
        <a:lstStyle/>
        <a:p>
          <a:endParaRPr lang="en-US"/>
        </a:p>
      </dgm:t>
    </dgm:pt>
    <dgm:pt modelId="{4E2AB9A1-4D26-49D0-A2D2-521735979170}">
      <dgm:prSet/>
      <dgm:spPr/>
      <dgm:t>
        <a:bodyPr/>
        <a:lstStyle/>
        <a:p>
          <a:r>
            <a:rPr lang="en-US" baseline="0"/>
            <a:t>Private offers</a:t>
          </a:r>
          <a:endParaRPr lang="en-US"/>
        </a:p>
      </dgm:t>
    </dgm:pt>
    <dgm:pt modelId="{353E9B5B-203B-416D-BD1D-2204222A7E7E}" type="parTrans" cxnId="{D25D60E3-F6FC-450B-A886-BCE17DC0C3FA}">
      <dgm:prSet/>
      <dgm:spPr/>
      <dgm:t>
        <a:bodyPr/>
        <a:lstStyle/>
        <a:p>
          <a:endParaRPr lang="en-US"/>
        </a:p>
      </dgm:t>
    </dgm:pt>
    <dgm:pt modelId="{59881ECB-D974-40A0-A65F-D8666E84E143}" type="sibTrans" cxnId="{D25D60E3-F6FC-450B-A886-BCE17DC0C3FA}">
      <dgm:prSet/>
      <dgm:spPr/>
      <dgm:t>
        <a:bodyPr/>
        <a:lstStyle/>
        <a:p>
          <a:endParaRPr lang="en-US"/>
        </a:p>
      </dgm:t>
    </dgm:pt>
    <dgm:pt modelId="{4D4F4495-9C54-4117-BEF5-507CE44372A1}">
      <dgm:prSet/>
      <dgm:spPr/>
      <dgm:t>
        <a:bodyPr/>
        <a:lstStyle/>
        <a:p>
          <a:r>
            <a:rPr lang="en-US" baseline="0"/>
            <a:t>Overview</a:t>
          </a:r>
          <a:endParaRPr lang="en-US"/>
        </a:p>
      </dgm:t>
    </dgm:pt>
    <dgm:pt modelId="{617370E2-F35E-4623-B19B-4A60D29A8C00}" type="parTrans" cxnId="{500E3371-EA37-4348-90BE-1852CB361348}">
      <dgm:prSet/>
      <dgm:spPr/>
      <dgm:t>
        <a:bodyPr/>
        <a:lstStyle/>
        <a:p>
          <a:endParaRPr lang="en-US"/>
        </a:p>
      </dgm:t>
    </dgm:pt>
    <dgm:pt modelId="{43E8C58C-1112-4A0E-A1F0-90E076EFDFED}" type="sibTrans" cxnId="{500E3371-EA37-4348-90BE-1852CB361348}">
      <dgm:prSet/>
      <dgm:spPr/>
      <dgm:t>
        <a:bodyPr/>
        <a:lstStyle/>
        <a:p>
          <a:endParaRPr lang="en-US"/>
        </a:p>
      </dgm:t>
    </dgm:pt>
    <dgm:pt modelId="{DA31861B-D8B0-419A-87A8-DA8B1360BFF2}">
      <dgm:prSet/>
      <dgm:spPr/>
      <dgm:t>
        <a:bodyPr/>
        <a:lstStyle/>
        <a:p>
          <a:r>
            <a:rPr lang="en-US" baseline="0"/>
            <a:t>Plans + Pricing</a:t>
          </a:r>
          <a:endParaRPr lang="en-US"/>
        </a:p>
      </dgm:t>
    </dgm:pt>
    <dgm:pt modelId="{E87815B1-FF00-45A6-8CA2-006096C92705}" type="parTrans" cxnId="{24E5CB9B-64D3-425A-AE49-75E29D29EDDB}">
      <dgm:prSet/>
      <dgm:spPr/>
      <dgm:t>
        <a:bodyPr/>
        <a:lstStyle/>
        <a:p>
          <a:endParaRPr lang="en-US"/>
        </a:p>
      </dgm:t>
    </dgm:pt>
    <dgm:pt modelId="{8E3BBD21-24DC-4B51-8D1E-91F38985E32C}" type="sibTrans" cxnId="{24E5CB9B-64D3-425A-AE49-75E29D29EDDB}">
      <dgm:prSet/>
      <dgm:spPr/>
      <dgm:t>
        <a:bodyPr/>
        <a:lstStyle/>
        <a:p>
          <a:endParaRPr lang="en-US"/>
        </a:p>
      </dgm:t>
    </dgm:pt>
    <dgm:pt modelId="{7857722C-0440-452E-B6A5-04C8B5BE1878}">
      <dgm:prSet/>
      <dgm:spPr/>
      <dgm:t>
        <a:bodyPr/>
        <a:lstStyle/>
        <a:p>
          <a:r>
            <a:rPr lang="en-US" baseline="0"/>
            <a:t>Usage information + Support</a:t>
          </a:r>
          <a:endParaRPr lang="en-US"/>
        </a:p>
      </dgm:t>
    </dgm:pt>
    <dgm:pt modelId="{CDCE4031-1537-4675-8DA4-3EBBAAD76FA2}" type="parTrans" cxnId="{E24315E6-022B-40A4-B85D-C687F8304306}">
      <dgm:prSet/>
      <dgm:spPr/>
      <dgm:t>
        <a:bodyPr/>
        <a:lstStyle/>
        <a:p>
          <a:endParaRPr lang="en-US"/>
        </a:p>
      </dgm:t>
    </dgm:pt>
    <dgm:pt modelId="{F588C392-23FF-474C-967F-FAE02EF23085}" type="sibTrans" cxnId="{E24315E6-022B-40A4-B85D-C687F8304306}">
      <dgm:prSet/>
      <dgm:spPr/>
      <dgm:t>
        <a:bodyPr/>
        <a:lstStyle/>
        <a:p>
          <a:endParaRPr lang="en-US"/>
        </a:p>
      </dgm:t>
    </dgm:pt>
    <dgm:pt modelId="{14FE3DD9-39CB-449F-A157-B5519EAA6813}">
      <dgm:prSet/>
      <dgm:spPr/>
      <dgm:t>
        <a:bodyPr/>
        <a:lstStyle/>
        <a:p>
          <a:r>
            <a:rPr lang="en-US" baseline="0"/>
            <a:t>Ratings and Reviews</a:t>
          </a:r>
          <a:endParaRPr lang="en-US"/>
        </a:p>
      </dgm:t>
    </dgm:pt>
    <dgm:pt modelId="{FEF570B7-897B-4E83-A3EB-8D8319659C7C}" type="parTrans" cxnId="{6983C009-E867-407D-81B4-2366D7490EF9}">
      <dgm:prSet/>
      <dgm:spPr/>
      <dgm:t>
        <a:bodyPr/>
        <a:lstStyle/>
        <a:p>
          <a:endParaRPr lang="en-US"/>
        </a:p>
      </dgm:t>
    </dgm:pt>
    <dgm:pt modelId="{769EF043-6075-4CEE-8BA7-96EACAD65288}" type="sibTrans" cxnId="{6983C009-E867-407D-81B4-2366D7490EF9}">
      <dgm:prSet/>
      <dgm:spPr/>
      <dgm:t>
        <a:bodyPr/>
        <a:lstStyle/>
        <a:p>
          <a:endParaRPr lang="en-US"/>
        </a:p>
      </dgm:t>
    </dgm:pt>
    <dgm:pt modelId="{021DF272-257E-4F1C-B694-2DC5A6E65C03}">
      <dgm:prSet/>
      <dgm:spPr/>
      <dgm:t>
        <a:bodyPr/>
        <a:lstStyle/>
        <a:p>
          <a:r>
            <a:rPr lang="en-US" baseline="0"/>
            <a:t>Billing models</a:t>
          </a:r>
          <a:endParaRPr lang="en-US"/>
        </a:p>
      </dgm:t>
    </dgm:pt>
    <dgm:pt modelId="{001A0728-6826-46D7-8AB4-15489055B261}" type="parTrans" cxnId="{098C774B-3C93-44B9-ABDB-CDE2A74970A8}">
      <dgm:prSet/>
      <dgm:spPr/>
      <dgm:t>
        <a:bodyPr/>
        <a:lstStyle/>
        <a:p>
          <a:endParaRPr lang="en-US"/>
        </a:p>
      </dgm:t>
    </dgm:pt>
    <dgm:pt modelId="{8C685A8F-47E2-4B01-AF11-FB65FE22B08C}" type="sibTrans" cxnId="{098C774B-3C93-44B9-ABDB-CDE2A74970A8}">
      <dgm:prSet/>
      <dgm:spPr/>
      <dgm:t>
        <a:bodyPr/>
        <a:lstStyle/>
        <a:p>
          <a:endParaRPr lang="en-US"/>
        </a:p>
      </dgm:t>
    </dgm:pt>
    <dgm:pt modelId="{B6CBCF18-849F-4DBC-B926-313BEAD75A5F}">
      <dgm:prSet/>
      <dgm:spPr/>
      <dgm:t>
        <a:bodyPr/>
        <a:lstStyle/>
        <a:p>
          <a:r>
            <a:rPr lang="en-US" baseline="0"/>
            <a:t>Monthly</a:t>
          </a:r>
          <a:endParaRPr lang="en-US"/>
        </a:p>
      </dgm:t>
    </dgm:pt>
    <dgm:pt modelId="{0CE3178A-B20D-4401-BF11-00FFB911619D}" type="parTrans" cxnId="{0805C693-0E4C-406E-A80E-64CB05E8C0D3}">
      <dgm:prSet/>
      <dgm:spPr/>
      <dgm:t>
        <a:bodyPr/>
        <a:lstStyle/>
        <a:p>
          <a:endParaRPr lang="en-US"/>
        </a:p>
      </dgm:t>
    </dgm:pt>
    <dgm:pt modelId="{F4B2E687-4185-4FE3-92CC-ABAAD75E05A0}" type="sibTrans" cxnId="{0805C693-0E4C-406E-A80E-64CB05E8C0D3}">
      <dgm:prSet/>
      <dgm:spPr/>
      <dgm:t>
        <a:bodyPr/>
        <a:lstStyle/>
        <a:p>
          <a:endParaRPr lang="en-US"/>
        </a:p>
      </dgm:t>
    </dgm:pt>
    <dgm:pt modelId="{5F9CE416-D637-4601-A8D9-CDB559635F86}">
      <dgm:prSet/>
      <dgm:spPr/>
      <dgm:t>
        <a:bodyPr/>
        <a:lstStyle/>
        <a:p>
          <a:r>
            <a:rPr lang="en-US" baseline="0"/>
            <a:t>Annual (multi-year)</a:t>
          </a:r>
          <a:endParaRPr lang="en-US"/>
        </a:p>
      </dgm:t>
    </dgm:pt>
    <dgm:pt modelId="{14183204-E0ED-44D6-8CB0-6BE48C0F33D3}" type="parTrans" cxnId="{069A2BF6-26BF-4A79-9211-53A22D8B1570}">
      <dgm:prSet/>
      <dgm:spPr/>
      <dgm:t>
        <a:bodyPr/>
        <a:lstStyle/>
        <a:p>
          <a:endParaRPr lang="en-US"/>
        </a:p>
      </dgm:t>
    </dgm:pt>
    <dgm:pt modelId="{32F3EDF9-AC76-4FE4-95B2-5B6EFC8D3B87}" type="sibTrans" cxnId="{069A2BF6-26BF-4A79-9211-53A22D8B1570}">
      <dgm:prSet/>
      <dgm:spPr/>
      <dgm:t>
        <a:bodyPr/>
        <a:lstStyle/>
        <a:p>
          <a:endParaRPr lang="en-US"/>
        </a:p>
      </dgm:t>
    </dgm:pt>
    <dgm:pt modelId="{07481B43-6243-4717-B461-F710361F1A72}" type="pres">
      <dgm:prSet presAssocID="{6703539A-C451-4D4F-82E8-F70AE3CBF536}" presName="Name0" presStyleCnt="0">
        <dgm:presLayoutVars>
          <dgm:dir/>
          <dgm:animLvl val="lvl"/>
          <dgm:resizeHandles val="exact"/>
        </dgm:presLayoutVars>
      </dgm:prSet>
      <dgm:spPr/>
    </dgm:pt>
    <dgm:pt modelId="{D5880FA1-F57C-4BCB-A0FC-981CD1DB4FCC}" type="pres">
      <dgm:prSet presAssocID="{278F678D-C476-4AF3-841A-929EB5AED855}" presName="composite" presStyleCnt="0"/>
      <dgm:spPr/>
    </dgm:pt>
    <dgm:pt modelId="{4B670BEC-6173-4E03-BA35-B9F4930FBEAF}" type="pres">
      <dgm:prSet presAssocID="{278F678D-C476-4AF3-841A-929EB5AED855}" presName="parTx" presStyleLbl="alignNode1" presStyleIdx="0" presStyleCnt="3">
        <dgm:presLayoutVars>
          <dgm:chMax val="0"/>
          <dgm:chPref val="0"/>
          <dgm:bulletEnabled val="1"/>
        </dgm:presLayoutVars>
      </dgm:prSet>
      <dgm:spPr/>
    </dgm:pt>
    <dgm:pt modelId="{5F19CBB4-8CCA-411A-9DBD-938E9C1C1CF8}" type="pres">
      <dgm:prSet presAssocID="{278F678D-C476-4AF3-841A-929EB5AED855}" presName="desTx" presStyleLbl="alignAccFollowNode1" presStyleIdx="0" presStyleCnt="3">
        <dgm:presLayoutVars>
          <dgm:bulletEnabled val="1"/>
        </dgm:presLayoutVars>
      </dgm:prSet>
      <dgm:spPr/>
    </dgm:pt>
    <dgm:pt modelId="{B992DBA0-ADC6-4D76-A0C5-6A4CA116AA47}" type="pres">
      <dgm:prSet presAssocID="{AFDB45C1-B4EB-48F5-BF78-E230E700F73E}" presName="space" presStyleCnt="0"/>
      <dgm:spPr/>
    </dgm:pt>
    <dgm:pt modelId="{172486B9-528D-4B41-B8A3-BDA0075ED2EF}" type="pres">
      <dgm:prSet presAssocID="{112E46B1-220A-4FA3-B0CD-68A76FFCFBF5}" presName="composite" presStyleCnt="0"/>
      <dgm:spPr/>
    </dgm:pt>
    <dgm:pt modelId="{18897E8A-AF04-4AEF-BDC6-973ECC40234D}" type="pres">
      <dgm:prSet presAssocID="{112E46B1-220A-4FA3-B0CD-68A76FFCFBF5}" presName="parTx" presStyleLbl="alignNode1" presStyleIdx="1" presStyleCnt="3">
        <dgm:presLayoutVars>
          <dgm:chMax val="0"/>
          <dgm:chPref val="0"/>
          <dgm:bulletEnabled val="1"/>
        </dgm:presLayoutVars>
      </dgm:prSet>
      <dgm:spPr/>
    </dgm:pt>
    <dgm:pt modelId="{DD7992A8-8ACA-4D2A-9436-5D53C8C5703C}" type="pres">
      <dgm:prSet presAssocID="{112E46B1-220A-4FA3-B0CD-68A76FFCFBF5}" presName="desTx" presStyleLbl="alignAccFollowNode1" presStyleIdx="1" presStyleCnt="3">
        <dgm:presLayoutVars>
          <dgm:bulletEnabled val="1"/>
        </dgm:presLayoutVars>
      </dgm:prSet>
      <dgm:spPr/>
    </dgm:pt>
    <dgm:pt modelId="{96809ECE-5985-4EAC-8291-32010E84165E}" type="pres">
      <dgm:prSet presAssocID="{851FD837-989D-4102-A645-025ACF4067C7}" presName="space" presStyleCnt="0"/>
      <dgm:spPr/>
    </dgm:pt>
    <dgm:pt modelId="{F10B1E92-B957-4E30-A64C-A7CB99C1B351}" type="pres">
      <dgm:prSet presAssocID="{021DF272-257E-4F1C-B694-2DC5A6E65C03}" presName="composite" presStyleCnt="0"/>
      <dgm:spPr/>
    </dgm:pt>
    <dgm:pt modelId="{79FCC723-F7C2-4D5F-B48C-2828B608E9D8}" type="pres">
      <dgm:prSet presAssocID="{021DF272-257E-4F1C-B694-2DC5A6E65C03}" presName="parTx" presStyleLbl="alignNode1" presStyleIdx="2" presStyleCnt="3">
        <dgm:presLayoutVars>
          <dgm:chMax val="0"/>
          <dgm:chPref val="0"/>
          <dgm:bulletEnabled val="1"/>
        </dgm:presLayoutVars>
      </dgm:prSet>
      <dgm:spPr/>
    </dgm:pt>
    <dgm:pt modelId="{6B01AB2C-A753-46EB-B68C-DFED4C49EA33}" type="pres">
      <dgm:prSet presAssocID="{021DF272-257E-4F1C-B694-2DC5A6E65C03}" presName="desTx" presStyleLbl="alignAccFollowNode1" presStyleIdx="2" presStyleCnt="3">
        <dgm:presLayoutVars>
          <dgm:bulletEnabled val="1"/>
        </dgm:presLayoutVars>
      </dgm:prSet>
      <dgm:spPr/>
    </dgm:pt>
  </dgm:ptLst>
  <dgm:cxnLst>
    <dgm:cxn modelId="{6983C009-E867-407D-81B4-2366D7490EF9}" srcId="{112E46B1-220A-4FA3-B0CD-68A76FFCFBF5}" destId="{14FE3DD9-39CB-449F-A157-B5519EAA6813}" srcOrd="5" destOrd="0" parTransId="{FEF570B7-897B-4E83-A3EB-8D8319659C7C}" sibTransId="{769EF043-6075-4CEE-8BA7-96EACAD65288}"/>
    <dgm:cxn modelId="{1627CC0A-6955-49CE-B5BE-9C9E27D52081}" type="presOf" srcId="{B6CBCF18-849F-4DBC-B926-313BEAD75A5F}" destId="{6B01AB2C-A753-46EB-B68C-DFED4C49EA33}" srcOrd="0" destOrd="0" presId="urn:microsoft.com/office/officeart/2005/8/layout/hList1"/>
    <dgm:cxn modelId="{60948029-9878-41EE-89A3-F14096D4AF0E}" srcId="{112E46B1-220A-4FA3-B0CD-68A76FFCFBF5}" destId="{97BF999A-7C1D-4AAE-9DF1-DC6E508AD797}" srcOrd="0" destOrd="0" parTransId="{379D80A5-D6AB-4AE8-B4B4-2B249900839C}" sibTransId="{97459120-8527-4C0E-BC86-10B4AB1E24F2}"/>
    <dgm:cxn modelId="{86D67B2D-2150-43D6-8B7D-3A2884EBB10A}" type="presOf" srcId="{5F9CE416-D637-4601-A8D9-CDB559635F86}" destId="{6B01AB2C-A753-46EB-B68C-DFED4C49EA33}" srcOrd="0" destOrd="1" presId="urn:microsoft.com/office/officeart/2005/8/layout/hList1"/>
    <dgm:cxn modelId="{B7E21732-6447-4B34-A13C-804732024A22}" type="presOf" srcId="{14FE3DD9-39CB-449F-A157-B5519EAA6813}" destId="{DD7992A8-8ACA-4D2A-9436-5D53C8C5703C}" srcOrd="0" destOrd="5" presId="urn:microsoft.com/office/officeart/2005/8/layout/hList1"/>
    <dgm:cxn modelId="{03121C39-0BD6-45C4-8239-E5AC37EFFDED}" type="presOf" srcId="{112E46B1-220A-4FA3-B0CD-68A76FFCFBF5}" destId="{18897E8A-AF04-4AEF-BDC6-973ECC40234D}" srcOrd="0" destOrd="0" presId="urn:microsoft.com/office/officeart/2005/8/layout/hList1"/>
    <dgm:cxn modelId="{9B5AC741-FA80-4151-B321-3152B6DAF97D}" type="presOf" srcId="{4D4F4495-9C54-4117-BEF5-507CE44372A1}" destId="{DD7992A8-8ACA-4D2A-9436-5D53C8C5703C}" srcOrd="0" destOrd="2" presId="urn:microsoft.com/office/officeart/2005/8/layout/hList1"/>
    <dgm:cxn modelId="{8D90DB68-0899-454B-A0CA-8463827AE685}" srcId="{278F678D-C476-4AF3-841A-929EB5AED855}" destId="{FBDDD1EC-2645-46AE-8DC7-D405BD6F166B}" srcOrd="0" destOrd="0" parTransId="{CB43CEA8-8DC4-4229-80E6-B263C51D0C65}" sibTransId="{AAB04276-062E-4D94-87E0-BF58E4E1C4A1}"/>
    <dgm:cxn modelId="{46243D69-6A76-469B-AE41-049C679E90FB}" type="presOf" srcId="{7CE79EF6-4695-4112-A977-588840D9EEF6}" destId="{5F19CBB4-8CCA-411A-9DBD-938E9C1C1CF8}" srcOrd="0" destOrd="1" presId="urn:microsoft.com/office/officeart/2005/8/layout/hList1"/>
    <dgm:cxn modelId="{098C774B-3C93-44B9-ABDB-CDE2A74970A8}" srcId="{6703539A-C451-4D4F-82E8-F70AE3CBF536}" destId="{021DF272-257E-4F1C-B694-2DC5A6E65C03}" srcOrd="2" destOrd="0" parTransId="{001A0728-6826-46D7-8AB4-15489055B261}" sibTransId="{8C685A8F-47E2-4B01-AF11-FB65FE22B08C}"/>
    <dgm:cxn modelId="{5AAFFE6C-50FB-40BB-A5F3-F1A03E5E5F0E}" srcId="{6703539A-C451-4D4F-82E8-F70AE3CBF536}" destId="{112E46B1-220A-4FA3-B0CD-68A76FFCFBF5}" srcOrd="1" destOrd="0" parTransId="{E9AFA68C-70C0-4487-810F-B749567D4E5A}" sibTransId="{851FD837-989D-4102-A645-025ACF4067C7}"/>
    <dgm:cxn modelId="{500E3371-EA37-4348-90BE-1852CB361348}" srcId="{112E46B1-220A-4FA3-B0CD-68A76FFCFBF5}" destId="{4D4F4495-9C54-4117-BEF5-507CE44372A1}" srcOrd="2" destOrd="0" parTransId="{617370E2-F35E-4623-B19B-4A60D29A8C00}" sibTransId="{43E8C58C-1112-4A0E-A1F0-90E076EFDFED}"/>
    <dgm:cxn modelId="{9E498158-1A56-44B4-BFE7-CAFBBC4A8353}" type="presOf" srcId="{DA31861B-D8B0-419A-87A8-DA8B1360BFF2}" destId="{DD7992A8-8ACA-4D2A-9436-5D53C8C5703C}" srcOrd="0" destOrd="3" presId="urn:microsoft.com/office/officeart/2005/8/layout/hList1"/>
    <dgm:cxn modelId="{809EF58F-D519-4FB7-B9FA-E814BC54FD31}" type="presOf" srcId="{7857722C-0440-452E-B6A5-04C8B5BE1878}" destId="{DD7992A8-8ACA-4D2A-9436-5D53C8C5703C}" srcOrd="0" destOrd="4" presId="urn:microsoft.com/office/officeart/2005/8/layout/hList1"/>
    <dgm:cxn modelId="{0805C693-0E4C-406E-A80E-64CB05E8C0D3}" srcId="{021DF272-257E-4F1C-B694-2DC5A6E65C03}" destId="{B6CBCF18-849F-4DBC-B926-313BEAD75A5F}" srcOrd="0" destOrd="0" parTransId="{0CE3178A-B20D-4401-BF11-00FFB911619D}" sibTransId="{F4B2E687-4185-4FE3-92CC-ABAAD75E05A0}"/>
    <dgm:cxn modelId="{24E5CB9B-64D3-425A-AE49-75E29D29EDDB}" srcId="{112E46B1-220A-4FA3-B0CD-68A76FFCFBF5}" destId="{DA31861B-D8B0-419A-87A8-DA8B1360BFF2}" srcOrd="3" destOrd="0" parTransId="{E87815B1-FF00-45A6-8CA2-006096C92705}" sibTransId="{8E3BBD21-24DC-4B51-8D1E-91F38985E32C}"/>
    <dgm:cxn modelId="{60A083A5-07D9-4C2A-AF33-15E04C4B36B3}" srcId="{278F678D-C476-4AF3-841A-929EB5AED855}" destId="{7CE79EF6-4695-4112-A977-588840D9EEF6}" srcOrd="1" destOrd="0" parTransId="{56C50CB8-68AB-43E1-AC14-DA9A9D44A3BC}" sibTransId="{96550C3E-884D-47BB-85D9-9914931719A1}"/>
    <dgm:cxn modelId="{F07CA8B7-C46E-4C70-BDC4-F613EBC5C99A}" type="presOf" srcId="{6703539A-C451-4D4F-82E8-F70AE3CBF536}" destId="{07481B43-6243-4717-B461-F710361F1A72}" srcOrd="0" destOrd="0" presId="urn:microsoft.com/office/officeart/2005/8/layout/hList1"/>
    <dgm:cxn modelId="{17BC04BA-B751-4C2A-A08B-DCF1A68E439A}" type="presOf" srcId="{97BF999A-7C1D-4AAE-9DF1-DC6E508AD797}" destId="{DD7992A8-8ACA-4D2A-9436-5D53C8C5703C}" srcOrd="0" destOrd="0" presId="urn:microsoft.com/office/officeart/2005/8/layout/hList1"/>
    <dgm:cxn modelId="{609BEECF-79AC-4159-814D-15E71CFAED1A}" type="presOf" srcId="{FBDDD1EC-2645-46AE-8DC7-D405BD6F166B}" destId="{5F19CBB4-8CCA-411A-9DBD-938E9C1C1CF8}" srcOrd="0" destOrd="0" presId="urn:microsoft.com/office/officeart/2005/8/layout/hList1"/>
    <dgm:cxn modelId="{5A4C9FDB-C5C3-4828-AF87-CD31119CF70A}" type="presOf" srcId="{021DF272-257E-4F1C-B694-2DC5A6E65C03}" destId="{79FCC723-F7C2-4D5F-B48C-2828B608E9D8}" srcOrd="0" destOrd="0" presId="urn:microsoft.com/office/officeart/2005/8/layout/hList1"/>
    <dgm:cxn modelId="{D25D60E3-F6FC-450B-A886-BCE17DC0C3FA}" srcId="{112E46B1-220A-4FA3-B0CD-68A76FFCFBF5}" destId="{4E2AB9A1-4D26-49D0-A2D2-521735979170}" srcOrd="1" destOrd="0" parTransId="{353E9B5B-203B-416D-BD1D-2204222A7E7E}" sibTransId="{59881ECB-D974-40A0-A65F-D8666E84E143}"/>
    <dgm:cxn modelId="{E24315E6-022B-40A4-B85D-C687F8304306}" srcId="{112E46B1-220A-4FA3-B0CD-68A76FFCFBF5}" destId="{7857722C-0440-452E-B6A5-04C8B5BE1878}" srcOrd="4" destOrd="0" parTransId="{CDCE4031-1537-4675-8DA4-3EBBAAD76FA2}" sibTransId="{F588C392-23FF-474C-967F-FAE02EF23085}"/>
    <dgm:cxn modelId="{045ABBE6-917D-41EC-A7B1-3E97F016FE15}" type="presOf" srcId="{4E2AB9A1-4D26-49D0-A2D2-521735979170}" destId="{DD7992A8-8ACA-4D2A-9436-5D53C8C5703C}" srcOrd="0" destOrd="1" presId="urn:microsoft.com/office/officeart/2005/8/layout/hList1"/>
    <dgm:cxn modelId="{069A2BF6-26BF-4A79-9211-53A22D8B1570}" srcId="{021DF272-257E-4F1C-B694-2DC5A6E65C03}" destId="{5F9CE416-D637-4601-A8D9-CDB559635F86}" srcOrd="1" destOrd="0" parTransId="{14183204-E0ED-44D6-8CB0-6BE48C0F33D3}" sibTransId="{32F3EDF9-AC76-4FE4-95B2-5B6EFC8D3B87}"/>
    <dgm:cxn modelId="{F6F98EFA-C1CD-451A-8BF1-E11FC7FDBE93}" srcId="{6703539A-C451-4D4F-82E8-F70AE3CBF536}" destId="{278F678D-C476-4AF3-841A-929EB5AED855}" srcOrd="0" destOrd="0" parTransId="{069090C3-FDED-4B18-B00D-D3ABA09A8763}" sibTransId="{AFDB45C1-B4EB-48F5-BF78-E230E700F73E}"/>
    <dgm:cxn modelId="{109CA0FE-E73F-4E0E-BD25-BDDB3F5992B8}" type="presOf" srcId="{278F678D-C476-4AF3-841A-929EB5AED855}" destId="{4B670BEC-6173-4E03-BA35-B9F4930FBEAF}" srcOrd="0" destOrd="0" presId="urn:microsoft.com/office/officeart/2005/8/layout/hList1"/>
    <dgm:cxn modelId="{9286E20F-E191-4EF2-B5A8-C80120291EF4}" type="presParOf" srcId="{07481B43-6243-4717-B461-F710361F1A72}" destId="{D5880FA1-F57C-4BCB-A0FC-981CD1DB4FCC}" srcOrd="0" destOrd="0" presId="urn:microsoft.com/office/officeart/2005/8/layout/hList1"/>
    <dgm:cxn modelId="{41EC27D2-11FB-44AA-82DE-FEB8775FA52C}" type="presParOf" srcId="{D5880FA1-F57C-4BCB-A0FC-981CD1DB4FCC}" destId="{4B670BEC-6173-4E03-BA35-B9F4930FBEAF}" srcOrd="0" destOrd="0" presId="urn:microsoft.com/office/officeart/2005/8/layout/hList1"/>
    <dgm:cxn modelId="{FD57BEF1-BEA4-426E-AF48-1D2314811BA9}" type="presParOf" srcId="{D5880FA1-F57C-4BCB-A0FC-981CD1DB4FCC}" destId="{5F19CBB4-8CCA-411A-9DBD-938E9C1C1CF8}" srcOrd="1" destOrd="0" presId="urn:microsoft.com/office/officeart/2005/8/layout/hList1"/>
    <dgm:cxn modelId="{61676B65-5209-425B-843A-362A65AD5D94}" type="presParOf" srcId="{07481B43-6243-4717-B461-F710361F1A72}" destId="{B992DBA0-ADC6-4D76-A0C5-6A4CA116AA47}" srcOrd="1" destOrd="0" presId="urn:microsoft.com/office/officeart/2005/8/layout/hList1"/>
    <dgm:cxn modelId="{4EE29AFF-757D-4E68-B07E-56EDDC36A664}" type="presParOf" srcId="{07481B43-6243-4717-B461-F710361F1A72}" destId="{172486B9-528D-4B41-B8A3-BDA0075ED2EF}" srcOrd="2" destOrd="0" presId="urn:microsoft.com/office/officeart/2005/8/layout/hList1"/>
    <dgm:cxn modelId="{5D9A3CD8-4711-43B0-A87D-C40DDF65376F}" type="presParOf" srcId="{172486B9-528D-4B41-B8A3-BDA0075ED2EF}" destId="{18897E8A-AF04-4AEF-BDC6-973ECC40234D}" srcOrd="0" destOrd="0" presId="urn:microsoft.com/office/officeart/2005/8/layout/hList1"/>
    <dgm:cxn modelId="{73D343A7-FBBC-4BBF-88EB-2B75F5E0E6E5}" type="presParOf" srcId="{172486B9-528D-4B41-B8A3-BDA0075ED2EF}" destId="{DD7992A8-8ACA-4D2A-9436-5D53C8C5703C}" srcOrd="1" destOrd="0" presId="urn:microsoft.com/office/officeart/2005/8/layout/hList1"/>
    <dgm:cxn modelId="{D8682DC5-C79B-4A5F-914C-9CBF79F6AD3B}" type="presParOf" srcId="{07481B43-6243-4717-B461-F710361F1A72}" destId="{96809ECE-5985-4EAC-8291-32010E84165E}" srcOrd="3" destOrd="0" presId="urn:microsoft.com/office/officeart/2005/8/layout/hList1"/>
    <dgm:cxn modelId="{CA43759F-D76B-49F4-8ACC-12E5C8E093BF}" type="presParOf" srcId="{07481B43-6243-4717-B461-F710361F1A72}" destId="{F10B1E92-B957-4E30-A64C-A7CB99C1B351}" srcOrd="4" destOrd="0" presId="urn:microsoft.com/office/officeart/2005/8/layout/hList1"/>
    <dgm:cxn modelId="{AAAC0DAB-560D-415E-8C9B-B194D14451A6}" type="presParOf" srcId="{F10B1E92-B957-4E30-A64C-A7CB99C1B351}" destId="{79FCC723-F7C2-4D5F-B48C-2828B608E9D8}" srcOrd="0" destOrd="0" presId="urn:microsoft.com/office/officeart/2005/8/layout/hList1"/>
    <dgm:cxn modelId="{72183E46-62BB-4F7F-84E5-21E62E99537D}" type="presParOf" srcId="{F10B1E92-B957-4E30-A64C-A7CB99C1B351}" destId="{6B01AB2C-A753-46EB-B68C-DFED4C49EA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85BBA68-C85C-484C-A67D-E41CA1F0D187}" type="doc">
      <dgm:prSet loTypeId="urn:microsoft.com/office/officeart/2005/8/layout/vList5" loCatId="list" qsTypeId="urn:microsoft.com/office/officeart/2005/8/quickstyle/simple4" qsCatId="simple" csTypeId="urn:microsoft.com/office/officeart/2005/8/colors/accent2_2" csCatId="accent2"/>
      <dgm:spPr/>
      <dgm:t>
        <a:bodyPr/>
        <a:lstStyle/>
        <a:p>
          <a:endParaRPr lang="en-US"/>
        </a:p>
      </dgm:t>
    </dgm:pt>
    <dgm:pt modelId="{820DBF23-6585-4192-A258-F31C3627A52A}">
      <dgm:prSet/>
      <dgm:spPr/>
      <dgm:t>
        <a:bodyPr/>
        <a:lstStyle/>
        <a:p>
          <a:r>
            <a:rPr lang="en-US" baseline="0"/>
            <a:t>Prerequisites</a:t>
          </a:r>
          <a:endParaRPr lang="en-US"/>
        </a:p>
      </dgm:t>
    </dgm:pt>
    <dgm:pt modelId="{4178A24A-4609-468F-B0E7-98897A2D611E}" type="parTrans" cxnId="{6501FB35-F47C-423F-A4D5-FB6C1D3BDE57}">
      <dgm:prSet/>
      <dgm:spPr/>
      <dgm:t>
        <a:bodyPr/>
        <a:lstStyle/>
        <a:p>
          <a:endParaRPr lang="en-US"/>
        </a:p>
      </dgm:t>
    </dgm:pt>
    <dgm:pt modelId="{EE8AC136-CB59-4B3F-AC9D-A608D0F8363A}" type="sibTrans" cxnId="{6501FB35-F47C-423F-A4D5-FB6C1D3BDE57}">
      <dgm:prSet/>
      <dgm:spPr/>
      <dgm:t>
        <a:bodyPr/>
        <a:lstStyle/>
        <a:p>
          <a:endParaRPr lang="en-US"/>
        </a:p>
      </dgm:t>
    </dgm:pt>
    <dgm:pt modelId="{C988D6E2-93CE-42FD-AE18-0BDC18279A3C}">
      <dgm:prSet/>
      <dgm:spPr/>
      <dgm:t>
        <a:bodyPr/>
        <a:lstStyle/>
        <a:p>
          <a:r>
            <a:rPr lang="en-US" baseline="0"/>
            <a:t>Install Azure PowerShell module</a:t>
          </a:r>
          <a:endParaRPr lang="en-US"/>
        </a:p>
      </dgm:t>
    </dgm:pt>
    <dgm:pt modelId="{4586A525-27A6-444B-AFD5-1E9622BAC06B}" type="parTrans" cxnId="{EC61EE26-CD98-4B37-9382-7C1AF9C15820}">
      <dgm:prSet/>
      <dgm:spPr/>
      <dgm:t>
        <a:bodyPr/>
        <a:lstStyle/>
        <a:p>
          <a:endParaRPr lang="en-US"/>
        </a:p>
      </dgm:t>
    </dgm:pt>
    <dgm:pt modelId="{C0DD1483-7A79-49B4-8172-0C933BE76DC8}" type="sibTrans" cxnId="{EC61EE26-CD98-4B37-9382-7C1AF9C15820}">
      <dgm:prSet/>
      <dgm:spPr/>
      <dgm:t>
        <a:bodyPr/>
        <a:lstStyle/>
        <a:p>
          <a:endParaRPr lang="en-US"/>
        </a:p>
      </dgm:t>
    </dgm:pt>
    <dgm:pt modelId="{87EFD8CE-359E-4A5C-B29F-C576E45E7CFD}">
      <dgm:prSet/>
      <dgm:spPr/>
      <dgm:t>
        <a:bodyPr/>
        <a:lstStyle/>
        <a:p>
          <a:r>
            <a:rPr lang="en-US" baseline="0"/>
            <a:t>https://learn.microsoft.com/en-us/powershell/azure/get-started-azureps</a:t>
          </a:r>
          <a:endParaRPr lang="en-US"/>
        </a:p>
      </dgm:t>
    </dgm:pt>
    <dgm:pt modelId="{87A25EA9-4D7E-4B5E-B32B-AE6CA57641B2}" type="parTrans" cxnId="{F43F3B9D-3019-49A8-9A15-9054ABBF268E}">
      <dgm:prSet/>
      <dgm:spPr/>
      <dgm:t>
        <a:bodyPr/>
        <a:lstStyle/>
        <a:p>
          <a:endParaRPr lang="en-US"/>
        </a:p>
      </dgm:t>
    </dgm:pt>
    <dgm:pt modelId="{E5CCF207-C820-4D91-A711-791448BCDD6E}" type="sibTrans" cxnId="{F43F3B9D-3019-49A8-9A15-9054ABBF268E}">
      <dgm:prSet/>
      <dgm:spPr/>
      <dgm:t>
        <a:bodyPr/>
        <a:lstStyle/>
        <a:p>
          <a:endParaRPr lang="en-US"/>
        </a:p>
      </dgm:t>
    </dgm:pt>
    <dgm:pt modelId="{07F598E7-411D-455F-A6EA-C08FE9A0BD1A}">
      <dgm:prSet/>
      <dgm:spPr/>
      <dgm:t>
        <a:bodyPr/>
        <a:lstStyle/>
        <a:p>
          <a:r>
            <a:rPr lang="en-US" baseline="0"/>
            <a:t>Connect to Azure with Connect-AZAccount command</a:t>
          </a:r>
          <a:endParaRPr lang="en-US"/>
        </a:p>
      </dgm:t>
    </dgm:pt>
    <dgm:pt modelId="{9B881E3E-8BF3-4C64-967A-C3B8638572E1}" type="parTrans" cxnId="{0D1A12D0-4F4B-40D0-8931-95866FA99A23}">
      <dgm:prSet/>
      <dgm:spPr/>
      <dgm:t>
        <a:bodyPr/>
        <a:lstStyle/>
        <a:p>
          <a:endParaRPr lang="en-US"/>
        </a:p>
      </dgm:t>
    </dgm:pt>
    <dgm:pt modelId="{D09927B4-BA45-4ABA-9C5D-AE3D2268E565}" type="sibTrans" cxnId="{0D1A12D0-4F4B-40D0-8931-95866FA99A23}">
      <dgm:prSet/>
      <dgm:spPr/>
      <dgm:t>
        <a:bodyPr/>
        <a:lstStyle/>
        <a:p>
          <a:endParaRPr lang="en-US"/>
        </a:p>
      </dgm:t>
    </dgm:pt>
    <dgm:pt modelId="{799329C6-384B-4B0C-9CBF-AC8176BCD3B1}">
      <dgm:prSet/>
      <dgm:spPr/>
      <dgm:t>
        <a:bodyPr/>
        <a:lstStyle/>
        <a:p>
          <a:r>
            <a:rPr lang="en-US" baseline="0"/>
            <a:t>Usage Information + Support</a:t>
          </a:r>
          <a:endParaRPr lang="en-US"/>
        </a:p>
      </dgm:t>
    </dgm:pt>
    <dgm:pt modelId="{A3DE5D9A-F15B-402B-99B5-5E090E105758}" type="parTrans" cxnId="{4F172443-AE44-42CE-9283-5E2D3EE474EF}">
      <dgm:prSet/>
      <dgm:spPr/>
      <dgm:t>
        <a:bodyPr/>
        <a:lstStyle/>
        <a:p>
          <a:endParaRPr lang="en-US"/>
        </a:p>
      </dgm:t>
    </dgm:pt>
    <dgm:pt modelId="{790A489B-DB2C-48D5-8C80-82EF44AC49D9}" type="sibTrans" cxnId="{4F172443-AE44-42CE-9283-5E2D3EE474EF}">
      <dgm:prSet/>
      <dgm:spPr/>
      <dgm:t>
        <a:bodyPr/>
        <a:lstStyle/>
        <a:p>
          <a:endParaRPr lang="en-US"/>
        </a:p>
      </dgm:t>
    </dgm:pt>
    <dgm:pt modelId="{0D4461FB-5C71-4040-85D7-B9E801A1B261}">
      <dgm:prSet/>
      <dgm:spPr/>
      <dgm:t>
        <a:bodyPr/>
        <a:lstStyle/>
        <a:p>
          <a:r>
            <a:rPr lang="en-US" baseline="0"/>
            <a:t>Information needed for PowerShell</a:t>
          </a:r>
          <a:endParaRPr lang="en-US"/>
        </a:p>
      </dgm:t>
    </dgm:pt>
    <dgm:pt modelId="{8F9EA60D-A682-4383-A75E-82F030E9156E}" type="parTrans" cxnId="{4E1FFA84-8F2A-4EF2-82CA-40199BADE105}">
      <dgm:prSet/>
      <dgm:spPr/>
      <dgm:t>
        <a:bodyPr/>
        <a:lstStyle/>
        <a:p>
          <a:endParaRPr lang="en-US"/>
        </a:p>
      </dgm:t>
    </dgm:pt>
    <dgm:pt modelId="{F3A184D7-6298-48D9-A051-8A75058F6D57}" type="sibTrans" cxnId="{4E1FFA84-8F2A-4EF2-82CA-40199BADE105}">
      <dgm:prSet/>
      <dgm:spPr/>
      <dgm:t>
        <a:bodyPr/>
        <a:lstStyle/>
        <a:p>
          <a:endParaRPr lang="en-US"/>
        </a:p>
      </dgm:t>
    </dgm:pt>
    <dgm:pt modelId="{F95B2220-361A-4EDD-A591-A0E2F562E813}">
      <dgm:prSet/>
      <dgm:spPr/>
      <dgm:t>
        <a:bodyPr/>
        <a:lstStyle/>
        <a:p>
          <a:r>
            <a:rPr lang="en-US" baseline="0"/>
            <a:t>Publisher ID</a:t>
          </a:r>
          <a:endParaRPr lang="en-US"/>
        </a:p>
      </dgm:t>
    </dgm:pt>
    <dgm:pt modelId="{9687775D-B6B8-4A47-A3C0-00826C0B8C77}" type="parTrans" cxnId="{368D612A-57BF-4A8B-8989-3ECD510FC5DF}">
      <dgm:prSet/>
      <dgm:spPr/>
      <dgm:t>
        <a:bodyPr/>
        <a:lstStyle/>
        <a:p>
          <a:endParaRPr lang="en-US"/>
        </a:p>
      </dgm:t>
    </dgm:pt>
    <dgm:pt modelId="{F3B69C9D-4D20-4382-BF82-DF3A09EE875D}" type="sibTrans" cxnId="{368D612A-57BF-4A8B-8989-3ECD510FC5DF}">
      <dgm:prSet/>
      <dgm:spPr/>
      <dgm:t>
        <a:bodyPr/>
        <a:lstStyle/>
        <a:p>
          <a:endParaRPr lang="en-US"/>
        </a:p>
      </dgm:t>
    </dgm:pt>
    <dgm:pt modelId="{EFDFBB16-9C9A-4E15-9FD8-3690BDBD035A}">
      <dgm:prSet/>
      <dgm:spPr/>
      <dgm:t>
        <a:bodyPr/>
        <a:lstStyle/>
        <a:p>
          <a:r>
            <a:rPr lang="en-US" baseline="0"/>
            <a:t>Product ID</a:t>
          </a:r>
          <a:endParaRPr lang="en-US"/>
        </a:p>
      </dgm:t>
    </dgm:pt>
    <dgm:pt modelId="{32C90026-DB65-42E3-A250-ED8152AFE79A}" type="parTrans" cxnId="{0A09E158-5433-44A7-A275-FD412D4CA279}">
      <dgm:prSet/>
      <dgm:spPr/>
      <dgm:t>
        <a:bodyPr/>
        <a:lstStyle/>
        <a:p>
          <a:endParaRPr lang="en-US"/>
        </a:p>
      </dgm:t>
    </dgm:pt>
    <dgm:pt modelId="{66341EA7-DB13-4F4E-BC51-2FB775071A86}" type="sibTrans" cxnId="{0A09E158-5433-44A7-A275-FD412D4CA279}">
      <dgm:prSet/>
      <dgm:spPr/>
      <dgm:t>
        <a:bodyPr/>
        <a:lstStyle/>
        <a:p>
          <a:endParaRPr lang="en-US"/>
        </a:p>
      </dgm:t>
    </dgm:pt>
    <dgm:pt modelId="{BE1C08F1-5929-407E-8C82-9C9FF30B1C7A}">
      <dgm:prSet/>
      <dgm:spPr/>
      <dgm:t>
        <a:bodyPr/>
        <a:lstStyle/>
        <a:p>
          <a:r>
            <a:rPr lang="en-US" baseline="0"/>
            <a:t>Plan ID</a:t>
          </a:r>
          <a:endParaRPr lang="en-US"/>
        </a:p>
      </dgm:t>
    </dgm:pt>
    <dgm:pt modelId="{49A66853-7403-4BF9-9488-984DF291BC43}" type="parTrans" cxnId="{9F1A1458-54FB-4A7F-A7AC-28877DB3AB81}">
      <dgm:prSet/>
      <dgm:spPr/>
      <dgm:t>
        <a:bodyPr/>
        <a:lstStyle/>
        <a:p>
          <a:endParaRPr lang="en-US"/>
        </a:p>
      </dgm:t>
    </dgm:pt>
    <dgm:pt modelId="{B2740F16-AF25-4F5C-97A8-9BC124F5F544}" type="sibTrans" cxnId="{9F1A1458-54FB-4A7F-A7AC-28877DB3AB81}">
      <dgm:prSet/>
      <dgm:spPr/>
      <dgm:t>
        <a:bodyPr/>
        <a:lstStyle/>
        <a:p>
          <a:endParaRPr lang="en-US"/>
        </a:p>
      </dgm:t>
    </dgm:pt>
    <dgm:pt modelId="{5233AD5A-7BFD-4D80-AE35-59902AC33E97}">
      <dgm:prSet/>
      <dgm:spPr/>
      <dgm:t>
        <a:bodyPr/>
        <a:lstStyle/>
        <a:p>
          <a:r>
            <a:rPr lang="en-US" baseline="0"/>
            <a:t>Other deployment options</a:t>
          </a:r>
          <a:endParaRPr lang="en-US"/>
        </a:p>
      </dgm:t>
    </dgm:pt>
    <dgm:pt modelId="{84365C8D-8270-47F1-AAF6-6249F8453164}" type="parTrans" cxnId="{13459787-5C51-4616-8A38-BBB125E833FF}">
      <dgm:prSet/>
      <dgm:spPr/>
      <dgm:t>
        <a:bodyPr/>
        <a:lstStyle/>
        <a:p>
          <a:endParaRPr lang="en-US"/>
        </a:p>
      </dgm:t>
    </dgm:pt>
    <dgm:pt modelId="{CABDE4B5-8EDA-4561-91BA-689FA361EEEB}" type="sibTrans" cxnId="{13459787-5C51-4616-8A38-BBB125E833FF}">
      <dgm:prSet/>
      <dgm:spPr/>
      <dgm:t>
        <a:bodyPr/>
        <a:lstStyle/>
        <a:p>
          <a:endParaRPr lang="en-US"/>
        </a:p>
      </dgm:t>
    </dgm:pt>
    <dgm:pt modelId="{138F89E5-2F55-4BBB-B737-507B5C9CBC34}">
      <dgm:prSet/>
      <dgm:spPr/>
      <dgm:t>
        <a:bodyPr/>
        <a:lstStyle/>
        <a:p>
          <a:r>
            <a:rPr lang="en-US" baseline="0"/>
            <a:t>Azure CLI</a:t>
          </a:r>
          <a:endParaRPr lang="en-US"/>
        </a:p>
      </dgm:t>
    </dgm:pt>
    <dgm:pt modelId="{7105EB6C-CBF5-46CE-A021-F8C2BAB77E5D}" type="parTrans" cxnId="{8D6A4C62-C05C-430C-8586-F04E6C545595}">
      <dgm:prSet/>
      <dgm:spPr/>
      <dgm:t>
        <a:bodyPr/>
        <a:lstStyle/>
        <a:p>
          <a:endParaRPr lang="en-US"/>
        </a:p>
      </dgm:t>
    </dgm:pt>
    <dgm:pt modelId="{260A98A3-8482-46C4-8982-19A8263252F3}" type="sibTrans" cxnId="{8D6A4C62-C05C-430C-8586-F04E6C545595}">
      <dgm:prSet/>
      <dgm:spPr/>
      <dgm:t>
        <a:bodyPr/>
        <a:lstStyle/>
        <a:p>
          <a:endParaRPr lang="en-US"/>
        </a:p>
      </dgm:t>
    </dgm:pt>
    <dgm:pt modelId="{848DCE86-F69D-44F6-BBE5-5636095FA717}">
      <dgm:prSet/>
      <dgm:spPr/>
      <dgm:t>
        <a:bodyPr/>
        <a:lstStyle/>
        <a:p>
          <a:r>
            <a:rPr lang="en-US" baseline="0"/>
            <a:t>Terraform</a:t>
          </a:r>
          <a:endParaRPr lang="en-US"/>
        </a:p>
      </dgm:t>
    </dgm:pt>
    <dgm:pt modelId="{88BCEF91-DA78-4E07-A527-9BC04EBABB0D}" type="parTrans" cxnId="{C22D5A39-3488-4ED8-9DFF-F6E532E16577}">
      <dgm:prSet/>
      <dgm:spPr/>
      <dgm:t>
        <a:bodyPr/>
        <a:lstStyle/>
        <a:p>
          <a:endParaRPr lang="en-US"/>
        </a:p>
      </dgm:t>
    </dgm:pt>
    <dgm:pt modelId="{ED6AD32B-39EE-422A-8764-7B5D45F45F3A}" type="sibTrans" cxnId="{C22D5A39-3488-4ED8-9DFF-F6E532E16577}">
      <dgm:prSet/>
      <dgm:spPr/>
      <dgm:t>
        <a:bodyPr/>
        <a:lstStyle/>
        <a:p>
          <a:endParaRPr lang="en-US"/>
        </a:p>
      </dgm:t>
    </dgm:pt>
    <dgm:pt modelId="{BEDD38B9-0777-47DB-8133-CE51CCC18AFC}" type="pres">
      <dgm:prSet presAssocID="{C85BBA68-C85C-484C-A67D-E41CA1F0D187}" presName="Name0" presStyleCnt="0">
        <dgm:presLayoutVars>
          <dgm:dir/>
          <dgm:animLvl val="lvl"/>
          <dgm:resizeHandles val="exact"/>
        </dgm:presLayoutVars>
      </dgm:prSet>
      <dgm:spPr/>
    </dgm:pt>
    <dgm:pt modelId="{1B8894A4-F345-439B-8B3C-9013B4A49026}" type="pres">
      <dgm:prSet presAssocID="{820DBF23-6585-4192-A258-F31C3627A52A}" presName="linNode" presStyleCnt="0"/>
      <dgm:spPr/>
    </dgm:pt>
    <dgm:pt modelId="{D3251CB0-99FB-4CE3-96C5-18A8B5F7B0C3}" type="pres">
      <dgm:prSet presAssocID="{820DBF23-6585-4192-A258-F31C3627A52A}" presName="parentText" presStyleLbl="node1" presStyleIdx="0" presStyleCnt="3">
        <dgm:presLayoutVars>
          <dgm:chMax val="1"/>
          <dgm:bulletEnabled val="1"/>
        </dgm:presLayoutVars>
      </dgm:prSet>
      <dgm:spPr/>
    </dgm:pt>
    <dgm:pt modelId="{AEFADD3C-A1B5-4D68-853B-212CDA71A881}" type="pres">
      <dgm:prSet presAssocID="{820DBF23-6585-4192-A258-F31C3627A52A}" presName="descendantText" presStyleLbl="alignAccFollowNode1" presStyleIdx="0" presStyleCnt="3">
        <dgm:presLayoutVars>
          <dgm:bulletEnabled val="1"/>
        </dgm:presLayoutVars>
      </dgm:prSet>
      <dgm:spPr/>
    </dgm:pt>
    <dgm:pt modelId="{30AD45FD-025B-455F-BAE9-15940BB30895}" type="pres">
      <dgm:prSet presAssocID="{EE8AC136-CB59-4B3F-AC9D-A608D0F8363A}" presName="sp" presStyleCnt="0"/>
      <dgm:spPr/>
    </dgm:pt>
    <dgm:pt modelId="{C0C22F04-3ADD-4735-A4FB-E9F3EA6151B7}" type="pres">
      <dgm:prSet presAssocID="{799329C6-384B-4B0C-9CBF-AC8176BCD3B1}" presName="linNode" presStyleCnt="0"/>
      <dgm:spPr/>
    </dgm:pt>
    <dgm:pt modelId="{7735BBAA-B145-429A-A7C6-EF0BB3482726}" type="pres">
      <dgm:prSet presAssocID="{799329C6-384B-4B0C-9CBF-AC8176BCD3B1}" presName="parentText" presStyleLbl="node1" presStyleIdx="1" presStyleCnt="3">
        <dgm:presLayoutVars>
          <dgm:chMax val="1"/>
          <dgm:bulletEnabled val="1"/>
        </dgm:presLayoutVars>
      </dgm:prSet>
      <dgm:spPr/>
    </dgm:pt>
    <dgm:pt modelId="{553427E3-ABC7-4853-B128-320BFEBCD9AE}" type="pres">
      <dgm:prSet presAssocID="{799329C6-384B-4B0C-9CBF-AC8176BCD3B1}" presName="descendantText" presStyleLbl="alignAccFollowNode1" presStyleIdx="1" presStyleCnt="3">
        <dgm:presLayoutVars>
          <dgm:bulletEnabled val="1"/>
        </dgm:presLayoutVars>
      </dgm:prSet>
      <dgm:spPr/>
    </dgm:pt>
    <dgm:pt modelId="{30E19A31-FC0C-49D7-8784-E3CF4640143A}" type="pres">
      <dgm:prSet presAssocID="{790A489B-DB2C-48D5-8C80-82EF44AC49D9}" presName="sp" presStyleCnt="0"/>
      <dgm:spPr/>
    </dgm:pt>
    <dgm:pt modelId="{ADC44853-3B36-49AF-9386-012AF94EF20E}" type="pres">
      <dgm:prSet presAssocID="{5233AD5A-7BFD-4D80-AE35-59902AC33E97}" presName="linNode" presStyleCnt="0"/>
      <dgm:spPr/>
    </dgm:pt>
    <dgm:pt modelId="{5F964A1F-D92B-42DE-922B-D9697E21A213}" type="pres">
      <dgm:prSet presAssocID="{5233AD5A-7BFD-4D80-AE35-59902AC33E97}" presName="parentText" presStyleLbl="node1" presStyleIdx="2" presStyleCnt="3">
        <dgm:presLayoutVars>
          <dgm:chMax val="1"/>
          <dgm:bulletEnabled val="1"/>
        </dgm:presLayoutVars>
      </dgm:prSet>
      <dgm:spPr/>
    </dgm:pt>
    <dgm:pt modelId="{2B888B18-5AE3-4B08-90F4-FBA6BC237890}" type="pres">
      <dgm:prSet presAssocID="{5233AD5A-7BFD-4D80-AE35-59902AC33E97}" presName="descendantText" presStyleLbl="alignAccFollowNode1" presStyleIdx="2" presStyleCnt="3">
        <dgm:presLayoutVars>
          <dgm:bulletEnabled val="1"/>
        </dgm:presLayoutVars>
      </dgm:prSet>
      <dgm:spPr/>
    </dgm:pt>
  </dgm:ptLst>
  <dgm:cxnLst>
    <dgm:cxn modelId="{C113660A-EDF8-4C61-A361-76D1FAF60302}" type="presOf" srcId="{799329C6-384B-4B0C-9CBF-AC8176BCD3B1}" destId="{7735BBAA-B145-429A-A7C6-EF0BB3482726}" srcOrd="0" destOrd="0" presId="urn:microsoft.com/office/officeart/2005/8/layout/vList5"/>
    <dgm:cxn modelId="{EC61EE26-CD98-4B37-9382-7C1AF9C15820}" srcId="{820DBF23-6585-4192-A258-F31C3627A52A}" destId="{C988D6E2-93CE-42FD-AE18-0BDC18279A3C}" srcOrd="0" destOrd="0" parTransId="{4586A525-27A6-444B-AFD5-1E9622BAC06B}" sibTransId="{C0DD1483-7A79-49B4-8172-0C933BE76DC8}"/>
    <dgm:cxn modelId="{368D612A-57BF-4A8B-8989-3ECD510FC5DF}" srcId="{0D4461FB-5C71-4040-85D7-B9E801A1B261}" destId="{F95B2220-361A-4EDD-A591-A0E2F562E813}" srcOrd="0" destOrd="0" parTransId="{9687775D-B6B8-4A47-A3C0-00826C0B8C77}" sibTransId="{F3B69C9D-4D20-4382-BF82-DF3A09EE875D}"/>
    <dgm:cxn modelId="{6501FB35-F47C-423F-A4D5-FB6C1D3BDE57}" srcId="{C85BBA68-C85C-484C-A67D-E41CA1F0D187}" destId="{820DBF23-6585-4192-A258-F31C3627A52A}" srcOrd="0" destOrd="0" parTransId="{4178A24A-4609-468F-B0E7-98897A2D611E}" sibTransId="{EE8AC136-CB59-4B3F-AC9D-A608D0F8363A}"/>
    <dgm:cxn modelId="{C22D5A39-3488-4ED8-9DFF-F6E532E16577}" srcId="{5233AD5A-7BFD-4D80-AE35-59902AC33E97}" destId="{848DCE86-F69D-44F6-BBE5-5636095FA717}" srcOrd="1" destOrd="0" parTransId="{88BCEF91-DA78-4E07-A527-9BC04EBABB0D}" sibTransId="{ED6AD32B-39EE-422A-8764-7B5D45F45F3A}"/>
    <dgm:cxn modelId="{8D6A4C62-C05C-430C-8586-F04E6C545595}" srcId="{5233AD5A-7BFD-4D80-AE35-59902AC33E97}" destId="{138F89E5-2F55-4BBB-B737-507B5C9CBC34}" srcOrd="0" destOrd="0" parTransId="{7105EB6C-CBF5-46CE-A021-F8C2BAB77E5D}" sibTransId="{260A98A3-8482-46C4-8982-19A8263252F3}"/>
    <dgm:cxn modelId="{4F172443-AE44-42CE-9283-5E2D3EE474EF}" srcId="{C85BBA68-C85C-484C-A67D-E41CA1F0D187}" destId="{799329C6-384B-4B0C-9CBF-AC8176BCD3B1}" srcOrd="1" destOrd="0" parTransId="{A3DE5D9A-F15B-402B-99B5-5E090E105758}" sibTransId="{790A489B-DB2C-48D5-8C80-82EF44AC49D9}"/>
    <dgm:cxn modelId="{F2ED4448-4D71-4ACD-B904-CE662F8FFEA5}" type="presOf" srcId="{C85BBA68-C85C-484C-A67D-E41CA1F0D187}" destId="{BEDD38B9-0777-47DB-8133-CE51CCC18AFC}" srcOrd="0" destOrd="0" presId="urn:microsoft.com/office/officeart/2005/8/layout/vList5"/>
    <dgm:cxn modelId="{A92A2A52-98B7-4E73-93BE-568E474AAB73}" type="presOf" srcId="{F95B2220-361A-4EDD-A591-A0E2F562E813}" destId="{553427E3-ABC7-4853-B128-320BFEBCD9AE}" srcOrd="0" destOrd="1" presId="urn:microsoft.com/office/officeart/2005/8/layout/vList5"/>
    <dgm:cxn modelId="{9F1A1458-54FB-4A7F-A7AC-28877DB3AB81}" srcId="{0D4461FB-5C71-4040-85D7-B9E801A1B261}" destId="{BE1C08F1-5929-407E-8C82-9C9FF30B1C7A}" srcOrd="2" destOrd="0" parTransId="{49A66853-7403-4BF9-9488-984DF291BC43}" sibTransId="{B2740F16-AF25-4F5C-97A8-9BC124F5F544}"/>
    <dgm:cxn modelId="{0A09E158-5433-44A7-A275-FD412D4CA279}" srcId="{0D4461FB-5C71-4040-85D7-B9E801A1B261}" destId="{EFDFBB16-9C9A-4E15-9FD8-3690BDBD035A}" srcOrd="1" destOrd="0" parTransId="{32C90026-DB65-42E3-A250-ED8152AFE79A}" sibTransId="{66341EA7-DB13-4F4E-BC51-2FB775071A86}"/>
    <dgm:cxn modelId="{4E1FFA84-8F2A-4EF2-82CA-40199BADE105}" srcId="{799329C6-384B-4B0C-9CBF-AC8176BCD3B1}" destId="{0D4461FB-5C71-4040-85D7-B9E801A1B261}" srcOrd="0" destOrd="0" parTransId="{8F9EA60D-A682-4383-A75E-82F030E9156E}" sibTransId="{F3A184D7-6298-48D9-A051-8A75058F6D57}"/>
    <dgm:cxn modelId="{13459787-5C51-4616-8A38-BBB125E833FF}" srcId="{C85BBA68-C85C-484C-A67D-E41CA1F0D187}" destId="{5233AD5A-7BFD-4D80-AE35-59902AC33E97}" srcOrd="2" destOrd="0" parTransId="{84365C8D-8270-47F1-AAF6-6249F8453164}" sibTransId="{CABDE4B5-8EDA-4561-91BA-689FA361EEEB}"/>
    <dgm:cxn modelId="{23A7508C-EF26-4447-B5C6-920E49481E8F}" type="presOf" srcId="{5233AD5A-7BFD-4D80-AE35-59902AC33E97}" destId="{5F964A1F-D92B-42DE-922B-D9697E21A213}" srcOrd="0" destOrd="0" presId="urn:microsoft.com/office/officeart/2005/8/layout/vList5"/>
    <dgm:cxn modelId="{57D5E98F-8145-47BE-904D-21694CC32FD7}" type="presOf" srcId="{138F89E5-2F55-4BBB-B737-507B5C9CBC34}" destId="{2B888B18-5AE3-4B08-90F4-FBA6BC237890}" srcOrd="0" destOrd="0" presId="urn:microsoft.com/office/officeart/2005/8/layout/vList5"/>
    <dgm:cxn modelId="{2375DE97-FEAB-449B-ADE2-088F2AD40FF2}" type="presOf" srcId="{820DBF23-6585-4192-A258-F31C3627A52A}" destId="{D3251CB0-99FB-4CE3-96C5-18A8B5F7B0C3}" srcOrd="0" destOrd="0" presId="urn:microsoft.com/office/officeart/2005/8/layout/vList5"/>
    <dgm:cxn modelId="{F43F3B9D-3019-49A8-9A15-9054ABBF268E}" srcId="{C988D6E2-93CE-42FD-AE18-0BDC18279A3C}" destId="{87EFD8CE-359E-4A5C-B29F-C576E45E7CFD}" srcOrd="0" destOrd="0" parTransId="{87A25EA9-4D7E-4B5E-B32B-AE6CA57641B2}" sibTransId="{E5CCF207-C820-4D91-A711-791448BCDD6E}"/>
    <dgm:cxn modelId="{16FE42A5-7279-46AC-8634-34942BCF059F}" type="presOf" srcId="{C988D6E2-93CE-42FD-AE18-0BDC18279A3C}" destId="{AEFADD3C-A1B5-4D68-853B-212CDA71A881}" srcOrd="0" destOrd="0" presId="urn:microsoft.com/office/officeart/2005/8/layout/vList5"/>
    <dgm:cxn modelId="{689EC1B0-FBAB-403D-A718-892EBAB14BB9}" type="presOf" srcId="{07F598E7-411D-455F-A6EA-C08FE9A0BD1A}" destId="{AEFADD3C-A1B5-4D68-853B-212CDA71A881}" srcOrd="0" destOrd="2" presId="urn:microsoft.com/office/officeart/2005/8/layout/vList5"/>
    <dgm:cxn modelId="{C63291B4-EC8E-4B23-A756-FA3C5E4AA1BC}" type="presOf" srcId="{BE1C08F1-5929-407E-8C82-9C9FF30B1C7A}" destId="{553427E3-ABC7-4853-B128-320BFEBCD9AE}" srcOrd="0" destOrd="3" presId="urn:microsoft.com/office/officeart/2005/8/layout/vList5"/>
    <dgm:cxn modelId="{0307C6C2-1139-47C4-8F37-8AEC8BF649D2}" type="presOf" srcId="{0D4461FB-5C71-4040-85D7-B9E801A1B261}" destId="{553427E3-ABC7-4853-B128-320BFEBCD9AE}" srcOrd="0" destOrd="0" presId="urn:microsoft.com/office/officeart/2005/8/layout/vList5"/>
    <dgm:cxn modelId="{41B6FCC2-6BF0-4BF6-B957-2E8BB1A0C41F}" type="presOf" srcId="{87EFD8CE-359E-4A5C-B29F-C576E45E7CFD}" destId="{AEFADD3C-A1B5-4D68-853B-212CDA71A881}" srcOrd="0" destOrd="1" presId="urn:microsoft.com/office/officeart/2005/8/layout/vList5"/>
    <dgm:cxn modelId="{0D1A12D0-4F4B-40D0-8931-95866FA99A23}" srcId="{820DBF23-6585-4192-A258-F31C3627A52A}" destId="{07F598E7-411D-455F-A6EA-C08FE9A0BD1A}" srcOrd="1" destOrd="0" parTransId="{9B881E3E-8BF3-4C64-967A-C3B8638572E1}" sibTransId="{D09927B4-BA45-4ABA-9C5D-AE3D2268E565}"/>
    <dgm:cxn modelId="{432A2DEC-C6C8-4FEE-99F2-00DECA45F386}" type="presOf" srcId="{EFDFBB16-9C9A-4E15-9FD8-3690BDBD035A}" destId="{553427E3-ABC7-4853-B128-320BFEBCD9AE}" srcOrd="0" destOrd="2" presId="urn:microsoft.com/office/officeart/2005/8/layout/vList5"/>
    <dgm:cxn modelId="{48BCAFF5-CCA3-42DC-90C6-A9F56995D658}" type="presOf" srcId="{848DCE86-F69D-44F6-BBE5-5636095FA717}" destId="{2B888B18-5AE3-4B08-90F4-FBA6BC237890}" srcOrd="0" destOrd="1" presId="urn:microsoft.com/office/officeart/2005/8/layout/vList5"/>
    <dgm:cxn modelId="{065AD132-765F-4FD5-A533-502BC4767C99}" type="presParOf" srcId="{BEDD38B9-0777-47DB-8133-CE51CCC18AFC}" destId="{1B8894A4-F345-439B-8B3C-9013B4A49026}" srcOrd="0" destOrd="0" presId="urn:microsoft.com/office/officeart/2005/8/layout/vList5"/>
    <dgm:cxn modelId="{34636960-1521-490D-82C1-FD0139EF1129}" type="presParOf" srcId="{1B8894A4-F345-439B-8B3C-9013B4A49026}" destId="{D3251CB0-99FB-4CE3-96C5-18A8B5F7B0C3}" srcOrd="0" destOrd="0" presId="urn:microsoft.com/office/officeart/2005/8/layout/vList5"/>
    <dgm:cxn modelId="{BA243126-886C-43ED-884D-1FECD4342108}" type="presParOf" srcId="{1B8894A4-F345-439B-8B3C-9013B4A49026}" destId="{AEFADD3C-A1B5-4D68-853B-212CDA71A881}" srcOrd="1" destOrd="0" presId="urn:microsoft.com/office/officeart/2005/8/layout/vList5"/>
    <dgm:cxn modelId="{04FA2330-F505-4A7B-8A84-4BD538BA3E8C}" type="presParOf" srcId="{BEDD38B9-0777-47DB-8133-CE51CCC18AFC}" destId="{30AD45FD-025B-455F-BAE9-15940BB30895}" srcOrd="1" destOrd="0" presId="urn:microsoft.com/office/officeart/2005/8/layout/vList5"/>
    <dgm:cxn modelId="{EF34B0B4-5B31-47E5-A565-6B46691C8359}" type="presParOf" srcId="{BEDD38B9-0777-47DB-8133-CE51CCC18AFC}" destId="{C0C22F04-3ADD-4735-A4FB-E9F3EA6151B7}" srcOrd="2" destOrd="0" presId="urn:microsoft.com/office/officeart/2005/8/layout/vList5"/>
    <dgm:cxn modelId="{C9029909-596F-412B-ACB3-3BDD2CB06483}" type="presParOf" srcId="{C0C22F04-3ADD-4735-A4FB-E9F3EA6151B7}" destId="{7735BBAA-B145-429A-A7C6-EF0BB3482726}" srcOrd="0" destOrd="0" presId="urn:microsoft.com/office/officeart/2005/8/layout/vList5"/>
    <dgm:cxn modelId="{95B086CC-6410-4512-B87A-50D7A01296AF}" type="presParOf" srcId="{C0C22F04-3ADD-4735-A4FB-E9F3EA6151B7}" destId="{553427E3-ABC7-4853-B128-320BFEBCD9AE}" srcOrd="1" destOrd="0" presId="urn:microsoft.com/office/officeart/2005/8/layout/vList5"/>
    <dgm:cxn modelId="{D3883DAA-5E29-4B06-BBA3-2F288D05CE9F}" type="presParOf" srcId="{BEDD38B9-0777-47DB-8133-CE51CCC18AFC}" destId="{30E19A31-FC0C-49D7-8784-E3CF4640143A}" srcOrd="3" destOrd="0" presId="urn:microsoft.com/office/officeart/2005/8/layout/vList5"/>
    <dgm:cxn modelId="{9ABF0078-2218-4726-93F1-C9FFF9B985D7}" type="presParOf" srcId="{BEDD38B9-0777-47DB-8133-CE51CCC18AFC}" destId="{ADC44853-3B36-49AF-9386-012AF94EF20E}" srcOrd="4" destOrd="0" presId="urn:microsoft.com/office/officeart/2005/8/layout/vList5"/>
    <dgm:cxn modelId="{1180E957-65B9-4413-AE98-F8C889333973}" type="presParOf" srcId="{ADC44853-3B36-49AF-9386-012AF94EF20E}" destId="{5F964A1F-D92B-42DE-922B-D9697E21A213}" srcOrd="0" destOrd="0" presId="urn:microsoft.com/office/officeart/2005/8/layout/vList5"/>
    <dgm:cxn modelId="{AB6659F9-B97E-40D0-A26C-4AB6DE87EC49}" type="presParOf" srcId="{ADC44853-3B36-49AF-9386-012AF94EF20E}" destId="{2B888B18-5AE3-4B08-90F4-FBA6BC23789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0D88EE-F386-4269-A059-8107BF0608B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BE956F50-3952-4472-A27E-45448227CE8E}">
      <dgm:prSet/>
      <dgm:spPr/>
      <dgm:t>
        <a:bodyPr/>
        <a:lstStyle/>
        <a:p>
          <a:r>
            <a:rPr lang="en-US"/>
            <a:t>Managing purchases depends on the method of purchase</a:t>
          </a:r>
        </a:p>
      </dgm:t>
    </dgm:pt>
    <dgm:pt modelId="{1C8E3D05-F6D8-4120-BC2F-45E99564EC8A}" type="parTrans" cxnId="{8D46D0BB-18C3-407B-8D86-92713ECA536E}">
      <dgm:prSet/>
      <dgm:spPr/>
      <dgm:t>
        <a:bodyPr/>
        <a:lstStyle/>
        <a:p>
          <a:endParaRPr lang="en-US"/>
        </a:p>
      </dgm:t>
    </dgm:pt>
    <dgm:pt modelId="{DC600C8E-1098-48BB-BABD-3CBC0459BBD7}" type="sibTrans" cxnId="{8D46D0BB-18C3-407B-8D86-92713ECA536E}">
      <dgm:prSet/>
      <dgm:spPr/>
      <dgm:t>
        <a:bodyPr/>
        <a:lstStyle/>
        <a:p>
          <a:endParaRPr lang="en-US"/>
        </a:p>
      </dgm:t>
    </dgm:pt>
    <dgm:pt modelId="{9227FA6B-5FA8-4CF4-9444-4C11ECBF5874}">
      <dgm:prSet/>
      <dgm:spPr/>
      <dgm:t>
        <a:bodyPr/>
        <a:lstStyle/>
        <a:p>
          <a:r>
            <a:rPr lang="en-US"/>
            <a:t>Purchase in Azure portal, manage in Azure portal</a:t>
          </a:r>
        </a:p>
      </dgm:t>
    </dgm:pt>
    <dgm:pt modelId="{CC5F9D4C-64EB-4D65-879C-0C1B3CDC43D0}" type="parTrans" cxnId="{6F89E841-80D8-4A13-A199-535B533391ED}">
      <dgm:prSet/>
      <dgm:spPr/>
      <dgm:t>
        <a:bodyPr/>
        <a:lstStyle/>
        <a:p>
          <a:endParaRPr lang="en-US"/>
        </a:p>
      </dgm:t>
    </dgm:pt>
    <dgm:pt modelId="{0FCB553F-BF5C-42E5-BD47-9B79EF8D2EFB}" type="sibTrans" cxnId="{6F89E841-80D8-4A13-A199-535B533391ED}">
      <dgm:prSet/>
      <dgm:spPr/>
      <dgm:t>
        <a:bodyPr/>
        <a:lstStyle/>
        <a:p>
          <a:endParaRPr lang="en-US"/>
        </a:p>
      </dgm:t>
    </dgm:pt>
    <dgm:pt modelId="{C9D34AD4-18AB-433B-899E-745282AA12F5}">
      <dgm:prSet/>
      <dgm:spPr/>
      <dgm:t>
        <a:bodyPr/>
        <a:lstStyle/>
        <a:p>
          <a:r>
            <a:rPr lang="en-US"/>
            <a:t>Purchase in AppSource, manage in Microsoft 365 Admin Center</a:t>
          </a:r>
        </a:p>
      </dgm:t>
    </dgm:pt>
    <dgm:pt modelId="{99B12287-D19E-4509-B409-8709B6AD2E89}" type="parTrans" cxnId="{C9ECDFC8-AC7F-4981-89A2-136599646D74}">
      <dgm:prSet/>
      <dgm:spPr/>
      <dgm:t>
        <a:bodyPr/>
        <a:lstStyle/>
        <a:p>
          <a:endParaRPr lang="en-US"/>
        </a:p>
      </dgm:t>
    </dgm:pt>
    <dgm:pt modelId="{9784DE59-05D3-42C8-B114-380431B4BB98}" type="sibTrans" cxnId="{C9ECDFC8-AC7F-4981-89A2-136599646D74}">
      <dgm:prSet/>
      <dgm:spPr/>
      <dgm:t>
        <a:bodyPr/>
        <a:lstStyle/>
        <a:p>
          <a:endParaRPr lang="en-US"/>
        </a:p>
      </dgm:t>
    </dgm:pt>
    <dgm:pt modelId="{A8B54D55-4788-44FA-8FCF-24E592FC2B3E}">
      <dgm:prSet/>
      <dgm:spPr/>
      <dgm:t>
        <a:bodyPr/>
        <a:lstStyle/>
        <a:p>
          <a:r>
            <a:rPr lang="en-US" dirty="0"/>
            <a:t>Microsoft Partner solutions may be in Microsoft portals in their own admin portal</a:t>
          </a:r>
        </a:p>
      </dgm:t>
    </dgm:pt>
    <dgm:pt modelId="{EDBC758B-2C6C-4AE2-91F6-2F2F51E77633}" type="parTrans" cxnId="{80E4B977-CED0-4F36-886D-127643998EE1}">
      <dgm:prSet/>
      <dgm:spPr/>
      <dgm:t>
        <a:bodyPr/>
        <a:lstStyle/>
        <a:p>
          <a:endParaRPr lang="en-US"/>
        </a:p>
      </dgm:t>
    </dgm:pt>
    <dgm:pt modelId="{AA1F3FBD-BB72-4DDC-81DC-3E04E1667E2D}" type="sibTrans" cxnId="{80E4B977-CED0-4F36-886D-127643998EE1}">
      <dgm:prSet/>
      <dgm:spPr/>
      <dgm:t>
        <a:bodyPr/>
        <a:lstStyle/>
        <a:p>
          <a:endParaRPr lang="en-US"/>
        </a:p>
      </dgm:t>
    </dgm:pt>
    <dgm:pt modelId="{D4814765-229A-49B4-B2AD-2CCAF3EA1CA7}">
      <dgm:prSet/>
      <dgm:spPr/>
      <dgm:t>
        <a:bodyPr/>
        <a:lstStyle/>
        <a:p>
          <a:r>
            <a:rPr lang="en-US"/>
            <a:t>Changing plans</a:t>
          </a:r>
        </a:p>
      </dgm:t>
    </dgm:pt>
    <dgm:pt modelId="{633F1549-B632-408D-BFBB-24677DFBE35C}" type="parTrans" cxnId="{6067AEA9-D752-4196-958D-BCE84F1F4F71}">
      <dgm:prSet/>
      <dgm:spPr/>
      <dgm:t>
        <a:bodyPr/>
        <a:lstStyle/>
        <a:p>
          <a:endParaRPr lang="en-US"/>
        </a:p>
      </dgm:t>
    </dgm:pt>
    <dgm:pt modelId="{3B8437E7-7493-4708-9573-232FE4C4B021}" type="sibTrans" cxnId="{6067AEA9-D752-4196-958D-BCE84F1F4F71}">
      <dgm:prSet/>
      <dgm:spPr/>
      <dgm:t>
        <a:bodyPr/>
        <a:lstStyle/>
        <a:p>
          <a:endParaRPr lang="en-US"/>
        </a:p>
      </dgm:t>
    </dgm:pt>
    <dgm:pt modelId="{B26D4189-5D29-46CF-B8D0-E68D3C55A6EE}">
      <dgm:prSet/>
      <dgm:spPr/>
      <dgm:t>
        <a:bodyPr/>
        <a:lstStyle/>
        <a:p>
          <a:r>
            <a:rPr lang="en-US"/>
            <a:t>Requires Owner or Contributor role permissions</a:t>
          </a:r>
        </a:p>
      </dgm:t>
    </dgm:pt>
    <dgm:pt modelId="{14BF2549-910D-4DBF-8729-85095E65B7DA}" type="parTrans" cxnId="{19B614A2-A4A1-4E2A-828A-D35A6F98E77F}">
      <dgm:prSet/>
      <dgm:spPr/>
      <dgm:t>
        <a:bodyPr/>
        <a:lstStyle/>
        <a:p>
          <a:endParaRPr lang="en-US"/>
        </a:p>
      </dgm:t>
    </dgm:pt>
    <dgm:pt modelId="{41105B2D-660C-46E6-B2C4-5CCFFA3F67AE}" type="sibTrans" cxnId="{19B614A2-A4A1-4E2A-828A-D35A6F98E77F}">
      <dgm:prSet/>
      <dgm:spPr/>
      <dgm:t>
        <a:bodyPr/>
        <a:lstStyle/>
        <a:p>
          <a:endParaRPr lang="en-US"/>
        </a:p>
      </dgm:t>
    </dgm:pt>
    <dgm:pt modelId="{70BBF699-D503-4705-829F-E0D0A8C5D0C9}" type="pres">
      <dgm:prSet presAssocID="{540D88EE-F386-4269-A059-8107BF0608B0}" presName="linear" presStyleCnt="0">
        <dgm:presLayoutVars>
          <dgm:animLvl val="lvl"/>
          <dgm:resizeHandles val="exact"/>
        </dgm:presLayoutVars>
      </dgm:prSet>
      <dgm:spPr/>
    </dgm:pt>
    <dgm:pt modelId="{D0E69083-1DC3-4E03-A7B4-985F56389913}" type="pres">
      <dgm:prSet presAssocID="{BE956F50-3952-4472-A27E-45448227CE8E}" presName="parentText" presStyleLbl="node1" presStyleIdx="0" presStyleCnt="2">
        <dgm:presLayoutVars>
          <dgm:chMax val="0"/>
          <dgm:bulletEnabled val="1"/>
        </dgm:presLayoutVars>
      </dgm:prSet>
      <dgm:spPr/>
    </dgm:pt>
    <dgm:pt modelId="{E638B426-B4C3-486D-B24F-F0D708A27113}" type="pres">
      <dgm:prSet presAssocID="{BE956F50-3952-4472-A27E-45448227CE8E}" presName="childText" presStyleLbl="revTx" presStyleIdx="0" presStyleCnt="2">
        <dgm:presLayoutVars>
          <dgm:bulletEnabled val="1"/>
        </dgm:presLayoutVars>
      </dgm:prSet>
      <dgm:spPr/>
    </dgm:pt>
    <dgm:pt modelId="{C785C48D-C559-486A-9C47-1603B8BACE70}" type="pres">
      <dgm:prSet presAssocID="{D4814765-229A-49B4-B2AD-2CCAF3EA1CA7}" presName="parentText" presStyleLbl="node1" presStyleIdx="1" presStyleCnt="2">
        <dgm:presLayoutVars>
          <dgm:chMax val="0"/>
          <dgm:bulletEnabled val="1"/>
        </dgm:presLayoutVars>
      </dgm:prSet>
      <dgm:spPr/>
    </dgm:pt>
    <dgm:pt modelId="{18423F23-6E3D-4752-AD23-F8A327AAF702}" type="pres">
      <dgm:prSet presAssocID="{D4814765-229A-49B4-B2AD-2CCAF3EA1CA7}" presName="childText" presStyleLbl="revTx" presStyleIdx="1" presStyleCnt="2">
        <dgm:presLayoutVars>
          <dgm:bulletEnabled val="1"/>
        </dgm:presLayoutVars>
      </dgm:prSet>
      <dgm:spPr/>
    </dgm:pt>
  </dgm:ptLst>
  <dgm:cxnLst>
    <dgm:cxn modelId="{8D71EA0D-F98F-4F80-B10D-ABB59E75B6C7}" type="presOf" srcId="{540D88EE-F386-4269-A059-8107BF0608B0}" destId="{70BBF699-D503-4705-829F-E0D0A8C5D0C9}" srcOrd="0" destOrd="0" presId="urn:microsoft.com/office/officeart/2005/8/layout/vList2"/>
    <dgm:cxn modelId="{05286628-6BBB-43BA-9E84-2283F8B86D12}" type="presOf" srcId="{C9D34AD4-18AB-433B-899E-745282AA12F5}" destId="{E638B426-B4C3-486D-B24F-F0D708A27113}" srcOrd="0" destOrd="1" presId="urn:microsoft.com/office/officeart/2005/8/layout/vList2"/>
    <dgm:cxn modelId="{A55B6A28-5388-49F4-A0C6-A6F2A4A728BB}" type="presOf" srcId="{BE956F50-3952-4472-A27E-45448227CE8E}" destId="{D0E69083-1DC3-4E03-A7B4-985F56389913}" srcOrd="0" destOrd="0" presId="urn:microsoft.com/office/officeart/2005/8/layout/vList2"/>
    <dgm:cxn modelId="{6F89E841-80D8-4A13-A199-535B533391ED}" srcId="{BE956F50-3952-4472-A27E-45448227CE8E}" destId="{9227FA6B-5FA8-4CF4-9444-4C11ECBF5874}" srcOrd="0" destOrd="0" parTransId="{CC5F9D4C-64EB-4D65-879C-0C1B3CDC43D0}" sibTransId="{0FCB553F-BF5C-42E5-BD47-9B79EF8D2EFB}"/>
    <dgm:cxn modelId="{15961A68-D3F7-4FAA-8093-25B456F6BB39}" type="presOf" srcId="{9227FA6B-5FA8-4CF4-9444-4C11ECBF5874}" destId="{E638B426-B4C3-486D-B24F-F0D708A27113}" srcOrd="0" destOrd="0" presId="urn:microsoft.com/office/officeart/2005/8/layout/vList2"/>
    <dgm:cxn modelId="{80E4B977-CED0-4F36-886D-127643998EE1}" srcId="{BE956F50-3952-4472-A27E-45448227CE8E}" destId="{A8B54D55-4788-44FA-8FCF-24E592FC2B3E}" srcOrd="2" destOrd="0" parTransId="{EDBC758B-2C6C-4AE2-91F6-2F2F51E77633}" sibTransId="{AA1F3FBD-BB72-4DDC-81DC-3E04E1667E2D}"/>
    <dgm:cxn modelId="{19B614A2-A4A1-4E2A-828A-D35A6F98E77F}" srcId="{D4814765-229A-49B4-B2AD-2CCAF3EA1CA7}" destId="{B26D4189-5D29-46CF-B8D0-E68D3C55A6EE}" srcOrd="0" destOrd="0" parTransId="{14BF2549-910D-4DBF-8729-85095E65B7DA}" sibTransId="{41105B2D-660C-46E6-B2C4-5CCFFA3F67AE}"/>
    <dgm:cxn modelId="{6067AEA9-D752-4196-958D-BCE84F1F4F71}" srcId="{540D88EE-F386-4269-A059-8107BF0608B0}" destId="{D4814765-229A-49B4-B2AD-2CCAF3EA1CA7}" srcOrd="1" destOrd="0" parTransId="{633F1549-B632-408D-BFBB-24677DFBE35C}" sibTransId="{3B8437E7-7493-4708-9573-232FE4C4B021}"/>
    <dgm:cxn modelId="{A97F75B9-CD5C-4972-B94A-4EEC40E3A7FE}" type="presOf" srcId="{B26D4189-5D29-46CF-B8D0-E68D3C55A6EE}" destId="{18423F23-6E3D-4752-AD23-F8A327AAF702}" srcOrd="0" destOrd="0" presId="urn:microsoft.com/office/officeart/2005/8/layout/vList2"/>
    <dgm:cxn modelId="{8D46D0BB-18C3-407B-8D86-92713ECA536E}" srcId="{540D88EE-F386-4269-A059-8107BF0608B0}" destId="{BE956F50-3952-4472-A27E-45448227CE8E}" srcOrd="0" destOrd="0" parTransId="{1C8E3D05-F6D8-4120-BC2F-45E99564EC8A}" sibTransId="{DC600C8E-1098-48BB-BABD-3CBC0459BBD7}"/>
    <dgm:cxn modelId="{C9ECDFC8-AC7F-4981-89A2-136599646D74}" srcId="{BE956F50-3952-4472-A27E-45448227CE8E}" destId="{C9D34AD4-18AB-433B-899E-745282AA12F5}" srcOrd="1" destOrd="0" parTransId="{99B12287-D19E-4509-B409-8709B6AD2E89}" sibTransId="{9784DE59-05D3-42C8-B114-380431B4BB98}"/>
    <dgm:cxn modelId="{C6B361CC-A5CD-4213-A9BB-141639DBC4A6}" type="presOf" srcId="{A8B54D55-4788-44FA-8FCF-24E592FC2B3E}" destId="{E638B426-B4C3-486D-B24F-F0D708A27113}" srcOrd="0" destOrd="2" presId="urn:microsoft.com/office/officeart/2005/8/layout/vList2"/>
    <dgm:cxn modelId="{88D644E8-70BE-4773-8643-70F3C7AB38F2}" type="presOf" srcId="{D4814765-229A-49B4-B2AD-2CCAF3EA1CA7}" destId="{C785C48D-C559-486A-9C47-1603B8BACE70}" srcOrd="0" destOrd="0" presId="urn:microsoft.com/office/officeart/2005/8/layout/vList2"/>
    <dgm:cxn modelId="{35013E7F-ECDD-4915-8805-1F1E5F629BFC}" type="presParOf" srcId="{70BBF699-D503-4705-829F-E0D0A8C5D0C9}" destId="{D0E69083-1DC3-4E03-A7B4-985F56389913}" srcOrd="0" destOrd="0" presId="urn:microsoft.com/office/officeart/2005/8/layout/vList2"/>
    <dgm:cxn modelId="{419101E6-912F-4DD6-AAFF-4E473DB4A9DC}" type="presParOf" srcId="{70BBF699-D503-4705-829F-E0D0A8C5D0C9}" destId="{E638B426-B4C3-486D-B24F-F0D708A27113}" srcOrd="1" destOrd="0" presId="urn:microsoft.com/office/officeart/2005/8/layout/vList2"/>
    <dgm:cxn modelId="{1CBFD53C-A4D8-4ECE-8B13-F8E7FFDCED54}" type="presParOf" srcId="{70BBF699-D503-4705-829F-E0D0A8C5D0C9}" destId="{C785C48D-C559-486A-9C47-1603B8BACE70}" srcOrd="2" destOrd="0" presId="urn:microsoft.com/office/officeart/2005/8/layout/vList2"/>
    <dgm:cxn modelId="{FD632407-3BC7-4FDA-977E-FB51DAF23140}" type="presParOf" srcId="{70BBF699-D503-4705-829F-E0D0A8C5D0C9}" destId="{18423F23-6E3D-4752-AD23-F8A327AAF7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E6DFA-314E-4D95-BB89-0AAF59A1AE01}"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1A7BD30-DF04-4C26-BB4E-C3E82F3A3665}">
      <dgm:prSet/>
      <dgm:spPr/>
      <dgm:t>
        <a:bodyPr/>
        <a:lstStyle/>
        <a:p>
          <a:r>
            <a:rPr lang="en-US"/>
            <a:t>Go to the Azure Marketplace</a:t>
          </a:r>
        </a:p>
      </dgm:t>
    </dgm:pt>
    <dgm:pt modelId="{3FE19FD1-56F6-445F-B20E-74EEF680FB11}" type="parTrans" cxnId="{64EE4346-4A50-4F20-BAEA-58E3EAA73426}">
      <dgm:prSet/>
      <dgm:spPr/>
      <dgm:t>
        <a:bodyPr/>
        <a:lstStyle/>
        <a:p>
          <a:endParaRPr lang="en-US"/>
        </a:p>
      </dgm:t>
    </dgm:pt>
    <dgm:pt modelId="{CDA6EFEA-E7AF-4C46-9D4A-123B7B66AB11}" type="sibTrans" cxnId="{64EE4346-4A50-4F20-BAEA-58E3EAA73426}">
      <dgm:prSet/>
      <dgm:spPr/>
      <dgm:t>
        <a:bodyPr/>
        <a:lstStyle/>
        <a:p>
          <a:endParaRPr lang="en-US"/>
        </a:p>
      </dgm:t>
    </dgm:pt>
    <dgm:pt modelId="{9F994A07-CBDB-4575-822C-FB02FBD2328E}">
      <dgm:prSet/>
      <dgm:spPr/>
      <dgm:t>
        <a:bodyPr/>
        <a:lstStyle/>
        <a:p>
          <a:r>
            <a:rPr lang="en-US"/>
            <a:t>Use the Browse apps to select IT &amp; Management tools</a:t>
          </a:r>
        </a:p>
      </dgm:t>
    </dgm:pt>
    <dgm:pt modelId="{F800E026-8CC8-4206-AE55-A7EB109B5E48}" type="parTrans" cxnId="{196738C7-AA75-4FB5-B77F-6775048D6A56}">
      <dgm:prSet/>
      <dgm:spPr/>
      <dgm:t>
        <a:bodyPr/>
        <a:lstStyle/>
        <a:p>
          <a:endParaRPr lang="en-US"/>
        </a:p>
      </dgm:t>
    </dgm:pt>
    <dgm:pt modelId="{29B32662-4C99-493E-B016-2626713A417A}" type="sibTrans" cxnId="{196738C7-AA75-4FB5-B77F-6775048D6A56}">
      <dgm:prSet/>
      <dgm:spPr/>
      <dgm:t>
        <a:bodyPr/>
        <a:lstStyle/>
        <a:p>
          <a:endParaRPr lang="en-US"/>
        </a:p>
      </dgm:t>
    </dgm:pt>
    <dgm:pt modelId="{330916E7-6F3E-45D2-A2BC-13FDA0EB0666}">
      <dgm:prSet/>
      <dgm:spPr/>
      <dgm:t>
        <a:bodyPr/>
        <a:lstStyle/>
        <a:p>
          <a:r>
            <a:rPr lang="en-US"/>
            <a:t>Filter the Operating System to Windows</a:t>
          </a:r>
        </a:p>
      </dgm:t>
    </dgm:pt>
    <dgm:pt modelId="{6F383D3A-2732-448B-BF92-5326B3889DAC}" type="parTrans" cxnId="{8F43C4A7-9118-4D92-B0B2-A58A09E532AC}">
      <dgm:prSet/>
      <dgm:spPr/>
      <dgm:t>
        <a:bodyPr/>
        <a:lstStyle/>
        <a:p>
          <a:endParaRPr lang="en-US"/>
        </a:p>
      </dgm:t>
    </dgm:pt>
    <dgm:pt modelId="{1A955E01-BC88-4F07-B68E-35A0837419F3}" type="sibTrans" cxnId="{8F43C4A7-9118-4D92-B0B2-A58A09E532AC}">
      <dgm:prSet/>
      <dgm:spPr/>
      <dgm:t>
        <a:bodyPr/>
        <a:lstStyle/>
        <a:p>
          <a:endParaRPr lang="en-US"/>
        </a:p>
      </dgm:t>
    </dgm:pt>
    <dgm:pt modelId="{CD9183D1-08A5-43CE-95ED-37E9E3726863}">
      <dgm:prSet/>
      <dgm:spPr/>
      <dgm:t>
        <a:bodyPr/>
        <a:lstStyle/>
        <a:p>
          <a:r>
            <a:rPr lang="en-US"/>
            <a:t>Filter the Pricing Model to Free</a:t>
          </a:r>
        </a:p>
      </dgm:t>
    </dgm:pt>
    <dgm:pt modelId="{D0EC23EA-8BB3-464F-BB10-5BF25412D983}" type="parTrans" cxnId="{4EF6BEB6-018A-4061-BA09-FE095163628B}">
      <dgm:prSet/>
      <dgm:spPr/>
      <dgm:t>
        <a:bodyPr/>
        <a:lstStyle/>
        <a:p>
          <a:endParaRPr lang="en-US"/>
        </a:p>
      </dgm:t>
    </dgm:pt>
    <dgm:pt modelId="{1D36450C-954F-4258-AA6F-A22092C7E213}" type="sibTrans" cxnId="{4EF6BEB6-018A-4061-BA09-FE095163628B}">
      <dgm:prSet/>
      <dgm:spPr/>
      <dgm:t>
        <a:bodyPr/>
        <a:lstStyle/>
        <a:p>
          <a:endParaRPr lang="en-US"/>
        </a:p>
      </dgm:t>
    </dgm:pt>
    <dgm:pt modelId="{646F5101-FAF7-43D9-A9DE-BC6F80DF1B48}">
      <dgm:prSet/>
      <dgm:spPr/>
      <dgm:t>
        <a:bodyPr/>
        <a:lstStyle/>
        <a:p>
          <a:r>
            <a:rPr lang="en-US"/>
            <a:t>Find an app</a:t>
          </a:r>
        </a:p>
      </dgm:t>
    </dgm:pt>
    <dgm:pt modelId="{8655A787-8E1D-43D9-815C-316E6F863A7B}" type="parTrans" cxnId="{B6E80507-BBCA-4176-AD16-A5F1BB498203}">
      <dgm:prSet/>
      <dgm:spPr/>
      <dgm:t>
        <a:bodyPr/>
        <a:lstStyle/>
        <a:p>
          <a:endParaRPr lang="en-US"/>
        </a:p>
      </dgm:t>
    </dgm:pt>
    <dgm:pt modelId="{71A47EEB-5954-4628-838E-A5CEF69F16DA}" type="sibTrans" cxnId="{B6E80507-BBCA-4176-AD16-A5F1BB498203}">
      <dgm:prSet/>
      <dgm:spPr/>
      <dgm:t>
        <a:bodyPr/>
        <a:lstStyle/>
        <a:p>
          <a:endParaRPr lang="en-US"/>
        </a:p>
      </dgm:t>
    </dgm:pt>
    <dgm:pt modelId="{B84BFD5D-263A-432D-85CC-6D488E7FC1A2}">
      <dgm:prSet/>
      <dgm:spPr/>
      <dgm:t>
        <a:bodyPr/>
        <a:lstStyle/>
        <a:p>
          <a:r>
            <a:rPr lang="en-US"/>
            <a:t>Mark it as a favorite</a:t>
          </a:r>
        </a:p>
      </dgm:t>
    </dgm:pt>
    <dgm:pt modelId="{AC79685A-A0D0-44DB-A248-80561CD2F1A9}" type="parTrans" cxnId="{B797DCEA-64A3-4A85-A82B-1B1AA78E92EB}">
      <dgm:prSet/>
      <dgm:spPr/>
      <dgm:t>
        <a:bodyPr/>
        <a:lstStyle/>
        <a:p>
          <a:endParaRPr lang="en-US"/>
        </a:p>
      </dgm:t>
    </dgm:pt>
    <dgm:pt modelId="{1E5B8A58-B8B6-4CB0-8135-7B2E2D0A4FB3}" type="sibTrans" cxnId="{B797DCEA-64A3-4A85-A82B-1B1AA78E92EB}">
      <dgm:prSet/>
      <dgm:spPr/>
      <dgm:t>
        <a:bodyPr/>
        <a:lstStyle/>
        <a:p>
          <a:endParaRPr lang="en-US"/>
        </a:p>
      </dgm:t>
    </dgm:pt>
    <dgm:pt modelId="{004167E4-0831-4C8C-AE98-19EC380185D3}" type="pres">
      <dgm:prSet presAssocID="{F66E6DFA-314E-4D95-BB89-0AAF59A1AE01}" presName="Name0" presStyleCnt="0">
        <dgm:presLayoutVars>
          <dgm:dir/>
          <dgm:resizeHandles val="exact"/>
        </dgm:presLayoutVars>
      </dgm:prSet>
      <dgm:spPr/>
    </dgm:pt>
    <dgm:pt modelId="{F445DC15-31BF-4C55-83B9-B0136CC587EE}" type="pres">
      <dgm:prSet presAssocID="{51A7BD30-DF04-4C26-BB4E-C3E82F3A3665}" presName="node" presStyleLbl="node1" presStyleIdx="0" presStyleCnt="6">
        <dgm:presLayoutVars>
          <dgm:bulletEnabled val="1"/>
        </dgm:presLayoutVars>
      </dgm:prSet>
      <dgm:spPr/>
    </dgm:pt>
    <dgm:pt modelId="{AC72A67E-F027-4D72-87B6-23EB78A0DEFE}" type="pres">
      <dgm:prSet presAssocID="{CDA6EFEA-E7AF-4C46-9D4A-123B7B66AB11}" presName="sibTrans" presStyleLbl="sibTrans1D1" presStyleIdx="0" presStyleCnt="5"/>
      <dgm:spPr/>
    </dgm:pt>
    <dgm:pt modelId="{8CE8474C-9912-44F9-86B8-A04BA38DDEEE}" type="pres">
      <dgm:prSet presAssocID="{CDA6EFEA-E7AF-4C46-9D4A-123B7B66AB11}" presName="connectorText" presStyleLbl="sibTrans1D1" presStyleIdx="0" presStyleCnt="5"/>
      <dgm:spPr/>
    </dgm:pt>
    <dgm:pt modelId="{EB354E04-058A-4AA4-85A8-7C138C55625A}" type="pres">
      <dgm:prSet presAssocID="{9F994A07-CBDB-4575-822C-FB02FBD2328E}" presName="node" presStyleLbl="node1" presStyleIdx="1" presStyleCnt="6">
        <dgm:presLayoutVars>
          <dgm:bulletEnabled val="1"/>
        </dgm:presLayoutVars>
      </dgm:prSet>
      <dgm:spPr/>
    </dgm:pt>
    <dgm:pt modelId="{2EFF4D28-6C6A-4B85-83C6-9CD2C53A2423}" type="pres">
      <dgm:prSet presAssocID="{29B32662-4C99-493E-B016-2626713A417A}" presName="sibTrans" presStyleLbl="sibTrans1D1" presStyleIdx="1" presStyleCnt="5"/>
      <dgm:spPr/>
    </dgm:pt>
    <dgm:pt modelId="{D59B9AE0-C297-490F-A2DF-412ABBFB99F4}" type="pres">
      <dgm:prSet presAssocID="{29B32662-4C99-493E-B016-2626713A417A}" presName="connectorText" presStyleLbl="sibTrans1D1" presStyleIdx="1" presStyleCnt="5"/>
      <dgm:spPr/>
    </dgm:pt>
    <dgm:pt modelId="{183043C8-3433-4F21-9078-6ED8653DBAD2}" type="pres">
      <dgm:prSet presAssocID="{330916E7-6F3E-45D2-A2BC-13FDA0EB0666}" presName="node" presStyleLbl="node1" presStyleIdx="2" presStyleCnt="6">
        <dgm:presLayoutVars>
          <dgm:bulletEnabled val="1"/>
        </dgm:presLayoutVars>
      </dgm:prSet>
      <dgm:spPr/>
    </dgm:pt>
    <dgm:pt modelId="{9C55E4F5-1522-458D-A6B7-A164F1E08114}" type="pres">
      <dgm:prSet presAssocID="{1A955E01-BC88-4F07-B68E-35A0837419F3}" presName="sibTrans" presStyleLbl="sibTrans1D1" presStyleIdx="2" presStyleCnt="5"/>
      <dgm:spPr/>
    </dgm:pt>
    <dgm:pt modelId="{322F11D8-E7FE-4E86-899E-CA469CD007D1}" type="pres">
      <dgm:prSet presAssocID="{1A955E01-BC88-4F07-B68E-35A0837419F3}" presName="connectorText" presStyleLbl="sibTrans1D1" presStyleIdx="2" presStyleCnt="5"/>
      <dgm:spPr/>
    </dgm:pt>
    <dgm:pt modelId="{DE462207-B980-4D00-8F94-90F97EA9412C}" type="pres">
      <dgm:prSet presAssocID="{CD9183D1-08A5-43CE-95ED-37E9E3726863}" presName="node" presStyleLbl="node1" presStyleIdx="3" presStyleCnt="6">
        <dgm:presLayoutVars>
          <dgm:bulletEnabled val="1"/>
        </dgm:presLayoutVars>
      </dgm:prSet>
      <dgm:spPr/>
    </dgm:pt>
    <dgm:pt modelId="{58EA2DB5-C91A-4AC2-836A-D2FBE795CA26}" type="pres">
      <dgm:prSet presAssocID="{1D36450C-954F-4258-AA6F-A22092C7E213}" presName="sibTrans" presStyleLbl="sibTrans1D1" presStyleIdx="3" presStyleCnt="5"/>
      <dgm:spPr/>
    </dgm:pt>
    <dgm:pt modelId="{FA15D500-943C-43CE-B0B8-08F14802A28A}" type="pres">
      <dgm:prSet presAssocID="{1D36450C-954F-4258-AA6F-A22092C7E213}" presName="connectorText" presStyleLbl="sibTrans1D1" presStyleIdx="3" presStyleCnt="5"/>
      <dgm:spPr/>
    </dgm:pt>
    <dgm:pt modelId="{5FDAE6CF-FDEA-41E3-B115-135907836B45}" type="pres">
      <dgm:prSet presAssocID="{646F5101-FAF7-43D9-A9DE-BC6F80DF1B48}" presName="node" presStyleLbl="node1" presStyleIdx="4" presStyleCnt="6">
        <dgm:presLayoutVars>
          <dgm:bulletEnabled val="1"/>
        </dgm:presLayoutVars>
      </dgm:prSet>
      <dgm:spPr/>
    </dgm:pt>
    <dgm:pt modelId="{0786F294-3133-4B99-AD7C-C385CF6EA7A7}" type="pres">
      <dgm:prSet presAssocID="{71A47EEB-5954-4628-838E-A5CEF69F16DA}" presName="sibTrans" presStyleLbl="sibTrans1D1" presStyleIdx="4" presStyleCnt="5"/>
      <dgm:spPr/>
    </dgm:pt>
    <dgm:pt modelId="{8875E442-4C0D-4F62-8B3C-9C8CFEB4ADB1}" type="pres">
      <dgm:prSet presAssocID="{71A47EEB-5954-4628-838E-A5CEF69F16DA}" presName="connectorText" presStyleLbl="sibTrans1D1" presStyleIdx="4" presStyleCnt="5"/>
      <dgm:spPr/>
    </dgm:pt>
    <dgm:pt modelId="{A8EA05AD-E3DC-4F8F-BDF0-1B3252899B3C}" type="pres">
      <dgm:prSet presAssocID="{B84BFD5D-263A-432D-85CC-6D488E7FC1A2}" presName="node" presStyleLbl="node1" presStyleIdx="5" presStyleCnt="6">
        <dgm:presLayoutVars>
          <dgm:bulletEnabled val="1"/>
        </dgm:presLayoutVars>
      </dgm:prSet>
      <dgm:spPr/>
    </dgm:pt>
  </dgm:ptLst>
  <dgm:cxnLst>
    <dgm:cxn modelId="{B6E80507-BBCA-4176-AD16-A5F1BB498203}" srcId="{F66E6DFA-314E-4D95-BB89-0AAF59A1AE01}" destId="{646F5101-FAF7-43D9-A9DE-BC6F80DF1B48}" srcOrd="4" destOrd="0" parTransId="{8655A787-8E1D-43D9-815C-316E6F863A7B}" sibTransId="{71A47EEB-5954-4628-838E-A5CEF69F16DA}"/>
    <dgm:cxn modelId="{BDA82D14-C8C9-46F5-90A6-C981D49A986A}" type="presOf" srcId="{CDA6EFEA-E7AF-4C46-9D4A-123B7B66AB11}" destId="{AC72A67E-F027-4D72-87B6-23EB78A0DEFE}" srcOrd="0" destOrd="0" presId="urn:microsoft.com/office/officeart/2016/7/layout/RepeatingBendingProcessNew"/>
    <dgm:cxn modelId="{9EA8DB15-DE51-4D81-A1DC-F313A59C1A53}" type="presOf" srcId="{29B32662-4C99-493E-B016-2626713A417A}" destId="{D59B9AE0-C297-490F-A2DF-412ABBFB99F4}" srcOrd="1" destOrd="0" presId="urn:microsoft.com/office/officeart/2016/7/layout/RepeatingBendingProcessNew"/>
    <dgm:cxn modelId="{E35AA929-8359-4846-8F65-FCF58A859FC7}" type="presOf" srcId="{71A47EEB-5954-4628-838E-A5CEF69F16DA}" destId="{0786F294-3133-4B99-AD7C-C385CF6EA7A7}" srcOrd="0" destOrd="0" presId="urn:microsoft.com/office/officeart/2016/7/layout/RepeatingBendingProcessNew"/>
    <dgm:cxn modelId="{92CDF631-9420-44EF-B0C1-C1F0E2FCCB2F}" type="presOf" srcId="{71A47EEB-5954-4628-838E-A5CEF69F16DA}" destId="{8875E442-4C0D-4F62-8B3C-9C8CFEB4ADB1}" srcOrd="1" destOrd="0" presId="urn:microsoft.com/office/officeart/2016/7/layout/RepeatingBendingProcessNew"/>
    <dgm:cxn modelId="{4E80D63F-6979-4D6A-BBC4-3EC28085A741}" type="presOf" srcId="{1A955E01-BC88-4F07-B68E-35A0837419F3}" destId="{322F11D8-E7FE-4E86-899E-CA469CD007D1}" srcOrd="1" destOrd="0" presId="urn:microsoft.com/office/officeart/2016/7/layout/RepeatingBendingProcessNew"/>
    <dgm:cxn modelId="{64EE4346-4A50-4F20-BAEA-58E3EAA73426}" srcId="{F66E6DFA-314E-4D95-BB89-0AAF59A1AE01}" destId="{51A7BD30-DF04-4C26-BB4E-C3E82F3A3665}" srcOrd="0" destOrd="0" parTransId="{3FE19FD1-56F6-445F-B20E-74EEF680FB11}" sibTransId="{CDA6EFEA-E7AF-4C46-9D4A-123B7B66AB11}"/>
    <dgm:cxn modelId="{6C930D48-3DF8-4DBD-AA5A-447E78716EF4}" type="presOf" srcId="{29B32662-4C99-493E-B016-2626713A417A}" destId="{2EFF4D28-6C6A-4B85-83C6-9CD2C53A2423}" srcOrd="0" destOrd="0" presId="urn:microsoft.com/office/officeart/2016/7/layout/RepeatingBendingProcessNew"/>
    <dgm:cxn modelId="{B127A772-C6C1-4183-96EB-21CFD911F502}" type="presOf" srcId="{1A955E01-BC88-4F07-B68E-35A0837419F3}" destId="{9C55E4F5-1522-458D-A6B7-A164F1E08114}" srcOrd="0" destOrd="0" presId="urn:microsoft.com/office/officeart/2016/7/layout/RepeatingBendingProcessNew"/>
    <dgm:cxn modelId="{B2EE7782-B077-4AB2-980A-3C64E4672278}" type="presOf" srcId="{1D36450C-954F-4258-AA6F-A22092C7E213}" destId="{FA15D500-943C-43CE-B0B8-08F14802A28A}" srcOrd="1" destOrd="0" presId="urn:microsoft.com/office/officeart/2016/7/layout/RepeatingBendingProcessNew"/>
    <dgm:cxn modelId="{BDB3E683-17D9-4FAB-9CD5-E4E4CFB0B8D4}" type="presOf" srcId="{CDA6EFEA-E7AF-4C46-9D4A-123B7B66AB11}" destId="{8CE8474C-9912-44F9-86B8-A04BA38DDEEE}" srcOrd="1" destOrd="0" presId="urn:microsoft.com/office/officeart/2016/7/layout/RepeatingBendingProcessNew"/>
    <dgm:cxn modelId="{C710DB85-347E-439E-AAB6-98BF1E86CB2E}" type="presOf" srcId="{F66E6DFA-314E-4D95-BB89-0AAF59A1AE01}" destId="{004167E4-0831-4C8C-AE98-19EC380185D3}" srcOrd="0" destOrd="0" presId="urn:microsoft.com/office/officeart/2016/7/layout/RepeatingBendingProcessNew"/>
    <dgm:cxn modelId="{6A12F786-5A23-40B3-9FB8-8FD579FF3970}" type="presOf" srcId="{1D36450C-954F-4258-AA6F-A22092C7E213}" destId="{58EA2DB5-C91A-4AC2-836A-D2FBE795CA26}" srcOrd="0" destOrd="0" presId="urn:microsoft.com/office/officeart/2016/7/layout/RepeatingBendingProcessNew"/>
    <dgm:cxn modelId="{8F43C4A7-9118-4D92-B0B2-A58A09E532AC}" srcId="{F66E6DFA-314E-4D95-BB89-0AAF59A1AE01}" destId="{330916E7-6F3E-45D2-A2BC-13FDA0EB0666}" srcOrd="2" destOrd="0" parTransId="{6F383D3A-2732-448B-BF92-5326B3889DAC}" sibTransId="{1A955E01-BC88-4F07-B68E-35A0837419F3}"/>
    <dgm:cxn modelId="{4EF6BEB6-018A-4061-BA09-FE095163628B}" srcId="{F66E6DFA-314E-4D95-BB89-0AAF59A1AE01}" destId="{CD9183D1-08A5-43CE-95ED-37E9E3726863}" srcOrd="3" destOrd="0" parTransId="{D0EC23EA-8BB3-464F-BB10-5BF25412D983}" sibTransId="{1D36450C-954F-4258-AA6F-A22092C7E213}"/>
    <dgm:cxn modelId="{B7CE19B8-4C1B-4408-920B-A020C27DAB5F}" type="presOf" srcId="{51A7BD30-DF04-4C26-BB4E-C3E82F3A3665}" destId="{F445DC15-31BF-4C55-83B9-B0136CC587EE}" srcOrd="0" destOrd="0" presId="urn:microsoft.com/office/officeart/2016/7/layout/RepeatingBendingProcessNew"/>
    <dgm:cxn modelId="{238A4BBB-5BDF-40A1-BAAE-9AAE1A5E64B4}" type="presOf" srcId="{330916E7-6F3E-45D2-A2BC-13FDA0EB0666}" destId="{183043C8-3433-4F21-9078-6ED8653DBAD2}" srcOrd="0" destOrd="0" presId="urn:microsoft.com/office/officeart/2016/7/layout/RepeatingBendingProcessNew"/>
    <dgm:cxn modelId="{196738C7-AA75-4FB5-B77F-6775048D6A56}" srcId="{F66E6DFA-314E-4D95-BB89-0AAF59A1AE01}" destId="{9F994A07-CBDB-4575-822C-FB02FBD2328E}" srcOrd="1" destOrd="0" parTransId="{F800E026-8CC8-4206-AE55-A7EB109B5E48}" sibTransId="{29B32662-4C99-493E-B016-2626713A417A}"/>
    <dgm:cxn modelId="{636376C7-86F5-41F0-B55F-70A650641193}" type="presOf" srcId="{B84BFD5D-263A-432D-85CC-6D488E7FC1A2}" destId="{A8EA05AD-E3DC-4F8F-BDF0-1B3252899B3C}" srcOrd="0" destOrd="0" presId="urn:microsoft.com/office/officeart/2016/7/layout/RepeatingBendingProcessNew"/>
    <dgm:cxn modelId="{7507CCD3-9B2A-4A03-A493-98EFC3162F19}" type="presOf" srcId="{646F5101-FAF7-43D9-A9DE-BC6F80DF1B48}" destId="{5FDAE6CF-FDEA-41E3-B115-135907836B45}" srcOrd="0" destOrd="0" presId="urn:microsoft.com/office/officeart/2016/7/layout/RepeatingBendingProcessNew"/>
    <dgm:cxn modelId="{B797DCEA-64A3-4A85-A82B-1B1AA78E92EB}" srcId="{F66E6DFA-314E-4D95-BB89-0AAF59A1AE01}" destId="{B84BFD5D-263A-432D-85CC-6D488E7FC1A2}" srcOrd="5" destOrd="0" parTransId="{AC79685A-A0D0-44DB-A248-80561CD2F1A9}" sibTransId="{1E5B8A58-B8B6-4CB0-8135-7B2E2D0A4FB3}"/>
    <dgm:cxn modelId="{388330EC-1FB5-4FC9-AB71-7C8990D2A6C1}" type="presOf" srcId="{9F994A07-CBDB-4575-822C-FB02FBD2328E}" destId="{EB354E04-058A-4AA4-85A8-7C138C55625A}" srcOrd="0" destOrd="0" presId="urn:microsoft.com/office/officeart/2016/7/layout/RepeatingBendingProcessNew"/>
    <dgm:cxn modelId="{28D3D7F4-AC2A-4C89-8634-9B0E8D7D6EB4}" type="presOf" srcId="{CD9183D1-08A5-43CE-95ED-37E9E3726863}" destId="{DE462207-B980-4D00-8F94-90F97EA9412C}" srcOrd="0" destOrd="0" presId="urn:microsoft.com/office/officeart/2016/7/layout/RepeatingBendingProcessNew"/>
    <dgm:cxn modelId="{38420A40-C2B7-4CF7-AAA1-CA71D0BFB5CB}" type="presParOf" srcId="{004167E4-0831-4C8C-AE98-19EC380185D3}" destId="{F445DC15-31BF-4C55-83B9-B0136CC587EE}" srcOrd="0" destOrd="0" presId="urn:microsoft.com/office/officeart/2016/7/layout/RepeatingBendingProcessNew"/>
    <dgm:cxn modelId="{A763C4E7-DD32-4C44-86C6-331882F2A5D9}" type="presParOf" srcId="{004167E4-0831-4C8C-AE98-19EC380185D3}" destId="{AC72A67E-F027-4D72-87B6-23EB78A0DEFE}" srcOrd="1" destOrd="0" presId="urn:microsoft.com/office/officeart/2016/7/layout/RepeatingBendingProcessNew"/>
    <dgm:cxn modelId="{FAE51C13-4A76-4BA1-8A7B-840A92563AC3}" type="presParOf" srcId="{AC72A67E-F027-4D72-87B6-23EB78A0DEFE}" destId="{8CE8474C-9912-44F9-86B8-A04BA38DDEEE}" srcOrd="0" destOrd="0" presId="urn:microsoft.com/office/officeart/2016/7/layout/RepeatingBendingProcessNew"/>
    <dgm:cxn modelId="{A04D09A4-6E91-4EDA-86CD-F06C2FFEF9E2}" type="presParOf" srcId="{004167E4-0831-4C8C-AE98-19EC380185D3}" destId="{EB354E04-058A-4AA4-85A8-7C138C55625A}" srcOrd="2" destOrd="0" presId="urn:microsoft.com/office/officeart/2016/7/layout/RepeatingBendingProcessNew"/>
    <dgm:cxn modelId="{0323038D-2D2D-498B-A92B-27714682FAA9}" type="presParOf" srcId="{004167E4-0831-4C8C-AE98-19EC380185D3}" destId="{2EFF4D28-6C6A-4B85-83C6-9CD2C53A2423}" srcOrd="3" destOrd="0" presId="urn:microsoft.com/office/officeart/2016/7/layout/RepeatingBendingProcessNew"/>
    <dgm:cxn modelId="{E4F12C23-AE1E-42D5-B064-6916ED04BF29}" type="presParOf" srcId="{2EFF4D28-6C6A-4B85-83C6-9CD2C53A2423}" destId="{D59B9AE0-C297-490F-A2DF-412ABBFB99F4}" srcOrd="0" destOrd="0" presId="urn:microsoft.com/office/officeart/2016/7/layout/RepeatingBendingProcessNew"/>
    <dgm:cxn modelId="{18E77FDB-A424-416D-9F50-7A377912E4BE}" type="presParOf" srcId="{004167E4-0831-4C8C-AE98-19EC380185D3}" destId="{183043C8-3433-4F21-9078-6ED8653DBAD2}" srcOrd="4" destOrd="0" presId="urn:microsoft.com/office/officeart/2016/7/layout/RepeatingBendingProcessNew"/>
    <dgm:cxn modelId="{140A243B-473E-4DFB-AA27-DB59DD2B7FC4}" type="presParOf" srcId="{004167E4-0831-4C8C-AE98-19EC380185D3}" destId="{9C55E4F5-1522-458D-A6B7-A164F1E08114}" srcOrd="5" destOrd="0" presId="urn:microsoft.com/office/officeart/2016/7/layout/RepeatingBendingProcessNew"/>
    <dgm:cxn modelId="{7AF7AC57-D442-48C6-97CA-B1C74FE09A4C}" type="presParOf" srcId="{9C55E4F5-1522-458D-A6B7-A164F1E08114}" destId="{322F11D8-E7FE-4E86-899E-CA469CD007D1}" srcOrd="0" destOrd="0" presId="urn:microsoft.com/office/officeart/2016/7/layout/RepeatingBendingProcessNew"/>
    <dgm:cxn modelId="{55C7AEB9-4BE6-4733-AD56-9BDA6A864E7C}" type="presParOf" srcId="{004167E4-0831-4C8C-AE98-19EC380185D3}" destId="{DE462207-B980-4D00-8F94-90F97EA9412C}" srcOrd="6" destOrd="0" presId="urn:microsoft.com/office/officeart/2016/7/layout/RepeatingBendingProcessNew"/>
    <dgm:cxn modelId="{6C2D742C-7E29-4751-B54B-8395F477152A}" type="presParOf" srcId="{004167E4-0831-4C8C-AE98-19EC380185D3}" destId="{58EA2DB5-C91A-4AC2-836A-D2FBE795CA26}" srcOrd="7" destOrd="0" presId="urn:microsoft.com/office/officeart/2016/7/layout/RepeatingBendingProcessNew"/>
    <dgm:cxn modelId="{B7DEE43D-77A2-42E1-A830-511C32AFFB9F}" type="presParOf" srcId="{58EA2DB5-C91A-4AC2-836A-D2FBE795CA26}" destId="{FA15D500-943C-43CE-B0B8-08F14802A28A}" srcOrd="0" destOrd="0" presId="urn:microsoft.com/office/officeart/2016/7/layout/RepeatingBendingProcessNew"/>
    <dgm:cxn modelId="{B0464DC8-2BBA-4B66-9915-42D52B8AAB7F}" type="presParOf" srcId="{004167E4-0831-4C8C-AE98-19EC380185D3}" destId="{5FDAE6CF-FDEA-41E3-B115-135907836B45}" srcOrd="8" destOrd="0" presId="urn:microsoft.com/office/officeart/2016/7/layout/RepeatingBendingProcessNew"/>
    <dgm:cxn modelId="{874634C7-DC12-4EFD-8B13-383EFF59B643}" type="presParOf" srcId="{004167E4-0831-4C8C-AE98-19EC380185D3}" destId="{0786F294-3133-4B99-AD7C-C385CF6EA7A7}" srcOrd="9" destOrd="0" presId="urn:microsoft.com/office/officeart/2016/7/layout/RepeatingBendingProcessNew"/>
    <dgm:cxn modelId="{D755796B-A8EC-412E-A76E-F69AD110D737}" type="presParOf" srcId="{0786F294-3133-4B99-AD7C-C385CF6EA7A7}" destId="{8875E442-4C0D-4F62-8B3C-9C8CFEB4ADB1}" srcOrd="0" destOrd="0" presId="urn:microsoft.com/office/officeart/2016/7/layout/RepeatingBendingProcessNew"/>
    <dgm:cxn modelId="{9C2B7D1D-99B5-4D4D-B866-97E07695ED97}" type="presParOf" srcId="{004167E4-0831-4C8C-AE98-19EC380185D3}" destId="{A8EA05AD-E3DC-4F8F-BDF0-1B3252899B3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2012C-6927-4603-B970-66C1203B1A67}" type="doc">
      <dgm:prSet loTypeId="urn:microsoft.com/office/officeart/2016/7/layout/RepeatingBendingProcessNew" loCatId="process" qsTypeId="urn:microsoft.com/office/officeart/2005/8/quickstyle/simple2" qsCatId="simple" csTypeId="urn:microsoft.com/office/officeart/2005/8/colors/accent2_2" csCatId="accent2"/>
      <dgm:spPr/>
      <dgm:t>
        <a:bodyPr/>
        <a:lstStyle/>
        <a:p>
          <a:endParaRPr lang="en-US"/>
        </a:p>
      </dgm:t>
    </dgm:pt>
    <dgm:pt modelId="{0880FAAA-8866-4B4D-B38C-30F65EC55ECC}">
      <dgm:prSet/>
      <dgm:spPr/>
      <dgm:t>
        <a:bodyPr/>
        <a:lstStyle/>
        <a:p>
          <a:r>
            <a:rPr lang="en-US"/>
            <a:t>Go to the Azure Marketplace</a:t>
          </a:r>
        </a:p>
      </dgm:t>
    </dgm:pt>
    <dgm:pt modelId="{6D70A7B7-419B-411D-8D70-7E603B1301E7}" type="parTrans" cxnId="{79E61448-2AB6-4CF8-943C-A23ED954FEB8}">
      <dgm:prSet/>
      <dgm:spPr/>
      <dgm:t>
        <a:bodyPr/>
        <a:lstStyle/>
        <a:p>
          <a:endParaRPr lang="en-US"/>
        </a:p>
      </dgm:t>
    </dgm:pt>
    <dgm:pt modelId="{28CF72FE-B63D-442E-BC98-9E1C0CFC103B}" type="sibTrans" cxnId="{79E61448-2AB6-4CF8-943C-A23ED954FEB8}">
      <dgm:prSet/>
      <dgm:spPr/>
      <dgm:t>
        <a:bodyPr/>
        <a:lstStyle/>
        <a:p>
          <a:endParaRPr lang="en-US"/>
        </a:p>
      </dgm:t>
    </dgm:pt>
    <dgm:pt modelId="{D3F3A093-7BF7-4389-B306-E521FB2252AE}">
      <dgm:prSet/>
      <dgm:spPr/>
      <dgm:t>
        <a:bodyPr/>
        <a:lstStyle/>
        <a:p>
          <a:r>
            <a:rPr lang="en-US"/>
            <a:t>Use the Browse apps to select Security</a:t>
          </a:r>
        </a:p>
      </dgm:t>
    </dgm:pt>
    <dgm:pt modelId="{6BCF5E4E-4D1D-4BB1-A536-DDC1F547180B}" type="parTrans" cxnId="{31506E10-2CAD-4FE1-A4A4-6CE5A84F4669}">
      <dgm:prSet/>
      <dgm:spPr/>
      <dgm:t>
        <a:bodyPr/>
        <a:lstStyle/>
        <a:p>
          <a:endParaRPr lang="en-US"/>
        </a:p>
      </dgm:t>
    </dgm:pt>
    <dgm:pt modelId="{04C2AE66-0506-495F-A194-9B268CBFEDD8}" type="sibTrans" cxnId="{31506E10-2CAD-4FE1-A4A4-6CE5A84F4669}">
      <dgm:prSet/>
      <dgm:spPr/>
      <dgm:t>
        <a:bodyPr/>
        <a:lstStyle/>
        <a:p>
          <a:endParaRPr lang="en-US"/>
        </a:p>
      </dgm:t>
    </dgm:pt>
    <dgm:pt modelId="{B628BE33-A104-47A1-A8A6-10C6382FCC35}">
      <dgm:prSet/>
      <dgm:spPr/>
      <dgm:t>
        <a:bodyPr/>
        <a:lstStyle/>
        <a:p>
          <a:r>
            <a:rPr lang="en-US"/>
            <a:t>Filter the Pricing Model to Pay as You Go</a:t>
          </a:r>
        </a:p>
      </dgm:t>
    </dgm:pt>
    <dgm:pt modelId="{6AE88D49-DB9B-4F5E-9D8C-D981A76C8486}" type="parTrans" cxnId="{654A35A8-13B1-4480-847E-82F82DA4877F}">
      <dgm:prSet/>
      <dgm:spPr/>
      <dgm:t>
        <a:bodyPr/>
        <a:lstStyle/>
        <a:p>
          <a:endParaRPr lang="en-US"/>
        </a:p>
      </dgm:t>
    </dgm:pt>
    <dgm:pt modelId="{A92A7F91-5BF2-4932-A7CF-D5CDD4CA713F}" type="sibTrans" cxnId="{654A35A8-13B1-4480-847E-82F82DA4877F}">
      <dgm:prSet/>
      <dgm:spPr/>
      <dgm:t>
        <a:bodyPr/>
        <a:lstStyle/>
        <a:p>
          <a:endParaRPr lang="en-US"/>
        </a:p>
      </dgm:t>
    </dgm:pt>
    <dgm:pt modelId="{8E5033CD-7383-4C60-A156-B88AD2580DD4}">
      <dgm:prSet/>
      <dgm:spPr/>
      <dgm:t>
        <a:bodyPr/>
        <a:lstStyle/>
        <a:p>
          <a:r>
            <a:rPr lang="en-US"/>
            <a:t>Find an app</a:t>
          </a:r>
        </a:p>
      </dgm:t>
    </dgm:pt>
    <dgm:pt modelId="{A0053A81-9FE4-4257-A7D7-1EB982722F90}" type="parTrans" cxnId="{D1FD8863-7BB3-406D-B629-A17CD7BE390C}">
      <dgm:prSet/>
      <dgm:spPr/>
      <dgm:t>
        <a:bodyPr/>
        <a:lstStyle/>
        <a:p>
          <a:endParaRPr lang="en-US"/>
        </a:p>
      </dgm:t>
    </dgm:pt>
    <dgm:pt modelId="{E831D9C8-C51B-48EC-A8F7-8114C1DF8ED7}" type="sibTrans" cxnId="{D1FD8863-7BB3-406D-B629-A17CD7BE390C}">
      <dgm:prSet/>
      <dgm:spPr/>
      <dgm:t>
        <a:bodyPr/>
        <a:lstStyle/>
        <a:p>
          <a:endParaRPr lang="en-US"/>
        </a:p>
      </dgm:t>
    </dgm:pt>
    <dgm:pt modelId="{468068F7-3291-4ECF-B370-2876FE6030E3}">
      <dgm:prSet/>
      <dgm:spPr/>
      <dgm:t>
        <a:bodyPr/>
        <a:lstStyle/>
        <a:p>
          <a:r>
            <a:rPr lang="en-US"/>
            <a:t>Mark it as a favorite</a:t>
          </a:r>
        </a:p>
      </dgm:t>
    </dgm:pt>
    <dgm:pt modelId="{30BF6699-0275-4761-8772-C864BCCBAB0B}" type="parTrans" cxnId="{30FBFA98-A27F-4D1F-B73C-6BFA2266CE24}">
      <dgm:prSet/>
      <dgm:spPr/>
      <dgm:t>
        <a:bodyPr/>
        <a:lstStyle/>
        <a:p>
          <a:endParaRPr lang="en-US"/>
        </a:p>
      </dgm:t>
    </dgm:pt>
    <dgm:pt modelId="{66794B9B-F72D-40F8-9F90-AF9A60DF9C1E}" type="sibTrans" cxnId="{30FBFA98-A27F-4D1F-B73C-6BFA2266CE24}">
      <dgm:prSet/>
      <dgm:spPr/>
      <dgm:t>
        <a:bodyPr/>
        <a:lstStyle/>
        <a:p>
          <a:endParaRPr lang="en-US"/>
        </a:p>
      </dgm:t>
    </dgm:pt>
    <dgm:pt modelId="{32682DAE-0832-4179-ABC1-FB1C8F7DDDF1}" type="pres">
      <dgm:prSet presAssocID="{5602012C-6927-4603-B970-66C1203B1A67}" presName="Name0" presStyleCnt="0">
        <dgm:presLayoutVars>
          <dgm:dir/>
          <dgm:resizeHandles val="exact"/>
        </dgm:presLayoutVars>
      </dgm:prSet>
      <dgm:spPr/>
    </dgm:pt>
    <dgm:pt modelId="{0390AEC8-994B-4FEA-B749-B4F6AEA6448F}" type="pres">
      <dgm:prSet presAssocID="{0880FAAA-8866-4B4D-B38C-30F65EC55ECC}" presName="node" presStyleLbl="node1" presStyleIdx="0" presStyleCnt="5">
        <dgm:presLayoutVars>
          <dgm:bulletEnabled val="1"/>
        </dgm:presLayoutVars>
      </dgm:prSet>
      <dgm:spPr/>
    </dgm:pt>
    <dgm:pt modelId="{C8B63662-A64F-4742-80BD-13B2EE6EE59A}" type="pres">
      <dgm:prSet presAssocID="{28CF72FE-B63D-442E-BC98-9E1C0CFC103B}" presName="sibTrans" presStyleLbl="sibTrans1D1" presStyleIdx="0" presStyleCnt="4"/>
      <dgm:spPr/>
    </dgm:pt>
    <dgm:pt modelId="{D2944B5E-936F-48EE-83EE-65813201D200}" type="pres">
      <dgm:prSet presAssocID="{28CF72FE-B63D-442E-BC98-9E1C0CFC103B}" presName="connectorText" presStyleLbl="sibTrans1D1" presStyleIdx="0" presStyleCnt="4"/>
      <dgm:spPr/>
    </dgm:pt>
    <dgm:pt modelId="{806819AA-FDB8-4EA3-B78D-CF20A4554C35}" type="pres">
      <dgm:prSet presAssocID="{D3F3A093-7BF7-4389-B306-E521FB2252AE}" presName="node" presStyleLbl="node1" presStyleIdx="1" presStyleCnt="5">
        <dgm:presLayoutVars>
          <dgm:bulletEnabled val="1"/>
        </dgm:presLayoutVars>
      </dgm:prSet>
      <dgm:spPr/>
    </dgm:pt>
    <dgm:pt modelId="{24ECAFEB-5CEC-4490-8822-77B62561BCA5}" type="pres">
      <dgm:prSet presAssocID="{04C2AE66-0506-495F-A194-9B268CBFEDD8}" presName="sibTrans" presStyleLbl="sibTrans1D1" presStyleIdx="1" presStyleCnt="4"/>
      <dgm:spPr/>
    </dgm:pt>
    <dgm:pt modelId="{61395805-6E91-4151-A76A-D2AB394888AB}" type="pres">
      <dgm:prSet presAssocID="{04C2AE66-0506-495F-A194-9B268CBFEDD8}" presName="connectorText" presStyleLbl="sibTrans1D1" presStyleIdx="1" presStyleCnt="4"/>
      <dgm:spPr/>
    </dgm:pt>
    <dgm:pt modelId="{CDFD5395-0CD3-43F5-A883-A3B288C2CF18}" type="pres">
      <dgm:prSet presAssocID="{B628BE33-A104-47A1-A8A6-10C6382FCC35}" presName="node" presStyleLbl="node1" presStyleIdx="2" presStyleCnt="5">
        <dgm:presLayoutVars>
          <dgm:bulletEnabled val="1"/>
        </dgm:presLayoutVars>
      </dgm:prSet>
      <dgm:spPr/>
    </dgm:pt>
    <dgm:pt modelId="{D76321F7-E2E7-4843-812A-6D47076374BF}" type="pres">
      <dgm:prSet presAssocID="{A92A7F91-5BF2-4932-A7CF-D5CDD4CA713F}" presName="sibTrans" presStyleLbl="sibTrans1D1" presStyleIdx="2" presStyleCnt="4"/>
      <dgm:spPr/>
    </dgm:pt>
    <dgm:pt modelId="{CDA6D0C4-300C-41AC-A813-1FF7CAEB278E}" type="pres">
      <dgm:prSet presAssocID="{A92A7F91-5BF2-4932-A7CF-D5CDD4CA713F}" presName="connectorText" presStyleLbl="sibTrans1D1" presStyleIdx="2" presStyleCnt="4"/>
      <dgm:spPr/>
    </dgm:pt>
    <dgm:pt modelId="{74A0A6FC-EE98-497B-8DFA-D675F5B6EC71}" type="pres">
      <dgm:prSet presAssocID="{8E5033CD-7383-4C60-A156-B88AD2580DD4}" presName="node" presStyleLbl="node1" presStyleIdx="3" presStyleCnt="5">
        <dgm:presLayoutVars>
          <dgm:bulletEnabled val="1"/>
        </dgm:presLayoutVars>
      </dgm:prSet>
      <dgm:spPr/>
    </dgm:pt>
    <dgm:pt modelId="{38EF6879-DAD1-4755-95CA-EF2AAD9E7166}" type="pres">
      <dgm:prSet presAssocID="{E831D9C8-C51B-48EC-A8F7-8114C1DF8ED7}" presName="sibTrans" presStyleLbl="sibTrans1D1" presStyleIdx="3" presStyleCnt="4"/>
      <dgm:spPr/>
    </dgm:pt>
    <dgm:pt modelId="{94303937-7C81-40C4-9973-7C1263D3B79F}" type="pres">
      <dgm:prSet presAssocID="{E831D9C8-C51B-48EC-A8F7-8114C1DF8ED7}" presName="connectorText" presStyleLbl="sibTrans1D1" presStyleIdx="3" presStyleCnt="4"/>
      <dgm:spPr/>
    </dgm:pt>
    <dgm:pt modelId="{B106E791-7769-43ED-8163-E2828C07A89A}" type="pres">
      <dgm:prSet presAssocID="{468068F7-3291-4ECF-B370-2876FE6030E3}" presName="node" presStyleLbl="node1" presStyleIdx="4" presStyleCnt="5">
        <dgm:presLayoutVars>
          <dgm:bulletEnabled val="1"/>
        </dgm:presLayoutVars>
      </dgm:prSet>
      <dgm:spPr/>
    </dgm:pt>
  </dgm:ptLst>
  <dgm:cxnLst>
    <dgm:cxn modelId="{31506E10-2CAD-4FE1-A4A4-6CE5A84F4669}" srcId="{5602012C-6927-4603-B970-66C1203B1A67}" destId="{D3F3A093-7BF7-4389-B306-E521FB2252AE}" srcOrd="1" destOrd="0" parTransId="{6BCF5E4E-4D1D-4BB1-A536-DDC1F547180B}" sibTransId="{04C2AE66-0506-495F-A194-9B268CBFEDD8}"/>
    <dgm:cxn modelId="{EC609E20-96C6-42B6-B850-28BAB0A72D91}" type="presOf" srcId="{0880FAAA-8866-4B4D-B38C-30F65EC55ECC}" destId="{0390AEC8-994B-4FEA-B749-B4F6AEA6448F}" srcOrd="0" destOrd="0" presId="urn:microsoft.com/office/officeart/2016/7/layout/RepeatingBendingProcessNew"/>
    <dgm:cxn modelId="{7767B128-7D31-4BCB-B99C-D16AE2D65419}" type="presOf" srcId="{A92A7F91-5BF2-4932-A7CF-D5CDD4CA713F}" destId="{D76321F7-E2E7-4843-812A-6D47076374BF}" srcOrd="0" destOrd="0" presId="urn:microsoft.com/office/officeart/2016/7/layout/RepeatingBendingProcessNew"/>
    <dgm:cxn modelId="{D1FD8863-7BB3-406D-B629-A17CD7BE390C}" srcId="{5602012C-6927-4603-B970-66C1203B1A67}" destId="{8E5033CD-7383-4C60-A156-B88AD2580DD4}" srcOrd="3" destOrd="0" parTransId="{A0053A81-9FE4-4257-A7D7-1EB982722F90}" sibTransId="{E831D9C8-C51B-48EC-A8F7-8114C1DF8ED7}"/>
    <dgm:cxn modelId="{88749266-3A81-4C9D-980F-DA1EF2397CAA}" type="presOf" srcId="{04C2AE66-0506-495F-A194-9B268CBFEDD8}" destId="{24ECAFEB-5CEC-4490-8822-77B62561BCA5}" srcOrd="0" destOrd="0" presId="urn:microsoft.com/office/officeart/2016/7/layout/RepeatingBendingProcessNew"/>
    <dgm:cxn modelId="{79E61448-2AB6-4CF8-943C-A23ED954FEB8}" srcId="{5602012C-6927-4603-B970-66C1203B1A67}" destId="{0880FAAA-8866-4B4D-B38C-30F65EC55ECC}" srcOrd="0" destOrd="0" parTransId="{6D70A7B7-419B-411D-8D70-7E603B1301E7}" sibTransId="{28CF72FE-B63D-442E-BC98-9E1C0CFC103B}"/>
    <dgm:cxn modelId="{6167445A-76BB-4170-ADDF-B8C440D49680}" type="presOf" srcId="{28CF72FE-B63D-442E-BC98-9E1C0CFC103B}" destId="{D2944B5E-936F-48EE-83EE-65813201D200}" srcOrd="1" destOrd="0" presId="urn:microsoft.com/office/officeart/2016/7/layout/RepeatingBendingProcessNew"/>
    <dgm:cxn modelId="{2C730586-700C-4FB6-9732-5E468E73F0D5}" type="presOf" srcId="{5602012C-6927-4603-B970-66C1203B1A67}" destId="{32682DAE-0832-4179-ABC1-FB1C8F7DDDF1}" srcOrd="0" destOrd="0" presId="urn:microsoft.com/office/officeart/2016/7/layout/RepeatingBendingProcessNew"/>
    <dgm:cxn modelId="{30FBFA98-A27F-4D1F-B73C-6BFA2266CE24}" srcId="{5602012C-6927-4603-B970-66C1203B1A67}" destId="{468068F7-3291-4ECF-B370-2876FE6030E3}" srcOrd="4" destOrd="0" parTransId="{30BF6699-0275-4761-8772-C864BCCBAB0B}" sibTransId="{66794B9B-F72D-40F8-9F90-AF9A60DF9C1E}"/>
    <dgm:cxn modelId="{A2C629A2-A474-4CFE-808A-4B761236AC57}" type="presOf" srcId="{D3F3A093-7BF7-4389-B306-E521FB2252AE}" destId="{806819AA-FDB8-4EA3-B78D-CF20A4554C35}" srcOrd="0" destOrd="0" presId="urn:microsoft.com/office/officeart/2016/7/layout/RepeatingBendingProcessNew"/>
    <dgm:cxn modelId="{372E64A4-E3BE-4BB3-930D-06988DF7BAE5}" type="presOf" srcId="{468068F7-3291-4ECF-B370-2876FE6030E3}" destId="{B106E791-7769-43ED-8163-E2828C07A89A}" srcOrd="0" destOrd="0" presId="urn:microsoft.com/office/officeart/2016/7/layout/RepeatingBendingProcessNew"/>
    <dgm:cxn modelId="{654A35A8-13B1-4480-847E-82F82DA4877F}" srcId="{5602012C-6927-4603-B970-66C1203B1A67}" destId="{B628BE33-A104-47A1-A8A6-10C6382FCC35}" srcOrd="2" destOrd="0" parTransId="{6AE88D49-DB9B-4F5E-9D8C-D981A76C8486}" sibTransId="{A92A7F91-5BF2-4932-A7CF-D5CDD4CA713F}"/>
    <dgm:cxn modelId="{CF6E9DAB-F7BA-4C7F-ACA3-3CDE7167F63F}" type="presOf" srcId="{8E5033CD-7383-4C60-A156-B88AD2580DD4}" destId="{74A0A6FC-EE98-497B-8DFA-D675F5B6EC71}" srcOrd="0" destOrd="0" presId="urn:microsoft.com/office/officeart/2016/7/layout/RepeatingBendingProcessNew"/>
    <dgm:cxn modelId="{313A4ABC-8DA5-4D48-8341-D45729C130E6}" type="presOf" srcId="{B628BE33-A104-47A1-A8A6-10C6382FCC35}" destId="{CDFD5395-0CD3-43F5-A883-A3B288C2CF18}" srcOrd="0" destOrd="0" presId="urn:microsoft.com/office/officeart/2016/7/layout/RepeatingBendingProcessNew"/>
    <dgm:cxn modelId="{315B50BF-7531-4441-9311-09B9953E7C1C}" type="presOf" srcId="{E831D9C8-C51B-48EC-A8F7-8114C1DF8ED7}" destId="{94303937-7C81-40C4-9973-7C1263D3B79F}" srcOrd="1" destOrd="0" presId="urn:microsoft.com/office/officeart/2016/7/layout/RepeatingBendingProcessNew"/>
    <dgm:cxn modelId="{11EAA8CD-C333-4938-B57D-1F55B9895FB8}" type="presOf" srcId="{A92A7F91-5BF2-4932-A7CF-D5CDD4CA713F}" destId="{CDA6D0C4-300C-41AC-A813-1FF7CAEB278E}" srcOrd="1" destOrd="0" presId="urn:microsoft.com/office/officeart/2016/7/layout/RepeatingBendingProcessNew"/>
    <dgm:cxn modelId="{2F25F8DE-3679-4A73-BA12-5934B950FA2F}" type="presOf" srcId="{28CF72FE-B63D-442E-BC98-9E1C0CFC103B}" destId="{C8B63662-A64F-4742-80BD-13B2EE6EE59A}" srcOrd="0" destOrd="0" presId="urn:microsoft.com/office/officeart/2016/7/layout/RepeatingBendingProcessNew"/>
    <dgm:cxn modelId="{78C9D5F4-F64C-438F-B7EB-056B964C8428}" type="presOf" srcId="{E831D9C8-C51B-48EC-A8F7-8114C1DF8ED7}" destId="{38EF6879-DAD1-4755-95CA-EF2AAD9E7166}" srcOrd="0" destOrd="0" presId="urn:microsoft.com/office/officeart/2016/7/layout/RepeatingBendingProcessNew"/>
    <dgm:cxn modelId="{1407D8FE-43E9-49FB-A8C5-385CDEC745E1}" type="presOf" srcId="{04C2AE66-0506-495F-A194-9B268CBFEDD8}" destId="{61395805-6E91-4151-A76A-D2AB394888AB}" srcOrd="1" destOrd="0" presId="urn:microsoft.com/office/officeart/2016/7/layout/RepeatingBendingProcessNew"/>
    <dgm:cxn modelId="{2DE89A84-8D6D-41A7-91B7-B6222E4ECD59}" type="presParOf" srcId="{32682DAE-0832-4179-ABC1-FB1C8F7DDDF1}" destId="{0390AEC8-994B-4FEA-B749-B4F6AEA6448F}" srcOrd="0" destOrd="0" presId="urn:microsoft.com/office/officeart/2016/7/layout/RepeatingBendingProcessNew"/>
    <dgm:cxn modelId="{26DEC8B3-90AF-4EAA-B21C-00F9F61F4BF0}" type="presParOf" srcId="{32682DAE-0832-4179-ABC1-FB1C8F7DDDF1}" destId="{C8B63662-A64F-4742-80BD-13B2EE6EE59A}" srcOrd="1" destOrd="0" presId="urn:microsoft.com/office/officeart/2016/7/layout/RepeatingBendingProcessNew"/>
    <dgm:cxn modelId="{20DE9697-3FC2-47EB-BBD8-08A6BC90A5E1}" type="presParOf" srcId="{C8B63662-A64F-4742-80BD-13B2EE6EE59A}" destId="{D2944B5E-936F-48EE-83EE-65813201D200}" srcOrd="0" destOrd="0" presId="urn:microsoft.com/office/officeart/2016/7/layout/RepeatingBendingProcessNew"/>
    <dgm:cxn modelId="{972EA84E-B82E-43E1-95FD-D3E061BF5E67}" type="presParOf" srcId="{32682DAE-0832-4179-ABC1-FB1C8F7DDDF1}" destId="{806819AA-FDB8-4EA3-B78D-CF20A4554C35}" srcOrd="2" destOrd="0" presId="urn:microsoft.com/office/officeart/2016/7/layout/RepeatingBendingProcessNew"/>
    <dgm:cxn modelId="{9D8F133A-1B12-4D04-BE5A-CF4B3B13950B}" type="presParOf" srcId="{32682DAE-0832-4179-ABC1-FB1C8F7DDDF1}" destId="{24ECAFEB-5CEC-4490-8822-77B62561BCA5}" srcOrd="3" destOrd="0" presId="urn:microsoft.com/office/officeart/2016/7/layout/RepeatingBendingProcessNew"/>
    <dgm:cxn modelId="{1B3CDFC3-0B65-4C37-BB56-361A4CC19C8A}" type="presParOf" srcId="{24ECAFEB-5CEC-4490-8822-77B62561BCA5}" destId="{61395805-6E91-4151-A76A-D2AB394888AB}" srcOrd="0" destOrd="0" presId="urn:microsoft.com/office/officeart/2016/7/layout/RepeatingBendingProcessNew"/>
    <dgm:cxn modelId="{4EAD9ECD-D445-41CE-AFEF-AF1668C1FA3D}" type="presParOf" srcId="{32682DAE-0832-4179-ABC1-FB1C8F7DDDF1}" destId="{CDFD5395-0CD3-43F5-A883-A3B288C2CF18}" srcOrd="4" destOrd="0" presId="urn:microsoft.com/office/officeart/2016/7/layout/RepeatingBendingProcessNew"/>
    <dgm:cxn modelId="{C36A0F9D-E813-4599-A2F0-960C00A49364}" type="presParOf" srcId="{32682DAE-0832-4179-ABC1-FB1C8F7DDDF1}" destId="{D76321F7-E2E7-4843-812A-6D47076374BF}" srcOrd="5" destOrd="0" presId="urn:microsoft.com/office/officeart/2016/7/layout/RepeatingBendingProcessNew"/>
    <dgm:cxn modelId="{F92AF4A9-F91F-4D43-8C7C-12D0196AE9FF}" type="presParOf" srcId="{D76321F7-E2E7-4843-812A-6D47076374BF}" destId="{CDA6D0C4-300C-41AC-A813-1FF7CAEB278E}" srcOrd="0" destOrd="0" presId="urn:microsoft.com/office/officeart/2016/7/layout/RepeatingBendingProcessNew"/>
    <dgm:cxn modelId="{E0EBE6ED-ACF0-4012-9DAF-0043043214AE}" type="presParOf" srcId="{32682DAE-0832-4179-ABC1-FB1C8F7DDDF1}" destId="{74A0A6FC-EE98-497B-8DFA-D675F5B6EC71}" srcOrd="6" destOrd="0" presId="urn:microsoft.com/office/officeart/2016/7/layout/RepeatingBendingProcessNew"/>
    <dgm:cxn modelId="{403C20B2-6DB7-4655-8E1B-C40C8C465901}" type="presParOf" srcId="{32682DAE-0832-4179-ABC1-FB1C8F7DDDF1}" destId="{38EF6879-DAD1-4755-95CA-EF2AAD9E7166}" srcOrd="7" destOrd="0" presId="urn:microsoft.com/office/officeart/2016/7/layout/RepeatingBendingProcessNew"/>
    <dgm:cxn modelId="{3BAC823A-C0DE-4371-A885-71EE715D7518}" type="presParOf" srcId="{38EF6879-DAD1-4755-95CA-EF2AAD9E7166}" destId="{94303937-7C81-40C4-9973-7C1263D3B79F}" srcOrd="0" destOrd="0" presId="urn:microsoft.com/office/officeart/2016/7/layout/RepeatingBendingProcessNew"/>
    <dgm:cxn modelId="{6E7C6DB0-0E55-4286-B109-C3B63121073A}" type="presParOf" srcId="{32682DAE-0832-4179-ABC1-FB1C8F7DDDF1}" destId="{B106E791-7769-43ED-8163-E2828C07A89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D742D4-8899-4302-B12B-31E818166DD9}" type="doc">
      <dgm:prSet loTypeId="urn:microsoft.com/office/officeart/2016/7/layout/RepeatingBendingProcessNew" loCatId="process" qsTypeId="urn:microsoft.com/office/officeart/2005/8/quickstyle/simple4" qsCatId="simple" csTypeId="urn:microsoft.com/office/officeart/2005/8/colors/accent3_2" csCatId="accent3" phldr="1"/>
      <dgm:spPr/>
      <dgm:t>
        <a:bodyPr/>
        <a:lstStyle/>
        <a:p>
          <a:endParaRPr lang="en-US"/>
        </a:p>
      </dgm:t>
    </dgm:pt>
    <dgm:pt modelId="{AFAD1D2C-C1CD-41AA-84C0-711DC114A24B}">
      <dgm:prSet/>
      <dgm:spPr/>
      <dgm:t>
        <a:bodyPr/>
        <a:lstStyle/>
        <a:p>
          <a:r>
            <a:rPr lang="en-US" dirty="0"/>
            <a:t>Go to the Marketplace</a:t>
          </a:r>
        </a:p>
      </dgm:t>
    </dgm:pt>
    <dgm:pt modelId="{35C1C187-9DA3-4357-ACE6-4985088CA5B0}" type="parTrans" cxnId="{7CF3279B-216F-422B-8FF6-79D070607C79}">
      <dgm:prSet/>
      <dgm:spPr/>
      <dgm:t>
        <a:bodyPr/>
        <a:lstStyle/>
        <a:p>
          <a:endParaRPr lang="en-US"/>
        </a:p>
      </dgm:t>
    </dgm:pt>
    <dgm:pt modelId="{5F73C7D2-AA83-4D7F-8E9F-8DEEB977026F}" type="sibTrans" cxnId="{7CF3279B-216F-422B-8FF6-79D070607C79}">
      <dgm:prSet phldrT="1" phldr="0"/>
      <dgm:spPr/>
      <dgm:t>
        <a:bodyPr/>
        <a:lstStyle/>
        <a:p>
          <a:r>
            <a:rPr lang="en-US"/>
            <a:t>1</a:t>
          </a:r>
        </a:p>
      </dgm:t>
    </dgm:pt>
    <dgm:pt modelId="{7A9A3C21-34FD-4BEB-9222-113BE94BD02C}">
      <dgm:prSet/>
      <dgm:spPr/>
      <dgm:t>
        <a:bodyPr/>
        <a:lstStyle/>
        <a:p>
          <a:r>
            <a:rPr lang="en-US"/>
            <a:t>Use the Browse apps to select Security</a:t>
          </a:r>
        </a:p>
      </dgm:t>
    </dgm:pt>
    <dgm:pt modelId="{6678E9FB-C082-48CC-997C-700D2E12E7E3}" type="parTrans" cxnId="{0EDF65EA-BA9B-40A4-AFFF-CB7EEE9FDFD6}">
      <dgm:prSet/>
      <dgm:spPr/>
      <dgm:t>
        <a:bodyPr/>
        <a:lstStyle/>
        <a:p>
          <a:endParaRPr lang="en-US"/>
        </a:p>
      </dgm:t>
    </dgm:pt>
    <dgm:pt modelId="{7CC981D7-7576-4E64-B9B1-BE0E42D619B3}" type="sibTrans" cxnId="{0EDF65EA-BA9B-40A4-AFFF-CB7EEE9FDFD6}">
      <dgm:prSet phldrT="2" phldr="0"/>
      <dgm:spPr/>
      <dgm:t>
        <a:bodyPr/>
        <a:lstStyle/>
        <a:p>
          <a:r>
            <a:rPr lang="en-US"/>
            <a:t>2</a:t>
          </a:r>
        </a:p>
      </dgm:t>
    </dgm:pt>
    <dgm:pt modelId="{05B24310-5EB2-4D48-9D11-D32F8773ECA9}">
      <dgm:prSet/>
      <dgm:spPr/>
      <dgm:t>
        <a:bodyPr/>
        <a:lstStyle/>
        <a:p>
          <a:r>
            <a:rPr lang="en-US"/>
            <a:t>Filter the Service Types to Assessment</a:t>
          </a:r>
        </a:p>
      </dgm:t>
    </dgm:pt>
    <dgm:pt modelId="{3CC7A903-0B4B-4C72-9C8D-25E3B20F068A}" type="parTrans" cxnId="{0831242F-BC6D-4680-AF6B-CAF5BC5E3105}">
      <dgm:prSet/>
      <dgm:spPr/>
      <dgm:t>
        <a:bodyPr/>
        <a:lstStyle/>
        <a:p>
          <a:endParaRPr lang="en-US"/>
        </a:p>
      </dgm:t>
    </dgm:pt>
    <dgm:pt modelId="{102D13EC-B457-4FDF-85B8-8FD9786D6995}" type="sibTrans" cxnId="{0831242F-BC6D-4680-AF6B-CAF5BC5E3105}">
      <dgm:prSet phldrT="3" phldr="0"/>
      <dgm:spPr/>
      <dgm:t>
        <a:bodyPr/>
        <a:lstStyle/>
        <a:p>
          <a:r>
            <a:rPr lang="en-US"/>
            <a:t>3</a:t>
          </a:r>
        </a:p>
      </dgm:t>
    </dgm:pt>
    <dgm:pt modelId="{85EAC69C-C35D-4951-8989-068B478F376C}">
      <dgm:prSet/>
      <dgm:spPr/>
      <dgm:t>
        <a:bodyPr/>
        <a:lstStyle/>
        <a:p>
          <a:r>
            <a:rPr lang="en-US"/>
            <a:t>Filter the Pricing Model to Free</a:t>
          </a:r>
        </a:p>
      </dgm:t>
    </dgm:pt>
    <dgm:pt modelId="{E6E904AE-AE21-4B48-AE48-1D3E95CF43B7}" type="parTrans" cxnId="{06C57716-D743-486B-A380-355B02E3D8FD}">
      <dgm:prSet/>
      <dgm:spPr/>
      <dgm:t>
        <a:bodyPr/>
        <a:lstStyle/>
        <a:p>
          <a:endParaRPr lang="en-US"/>
        </a:p>
      </dgm:t>
    </dgm:pt>
    <dgm:pt modelId="{6AEFF1A4-F07B-4F8C-93C4-1594A4235AC7}" type="sibTrans" cxnId="{06C57716-D743-486B-A380-355B02E3D8FD}">
      <dgm:prSet phldrT="4" phldr="0"/>
      <dgm:spPr/>
      <dgm:t>
        <a:bodyPr/>
        <a:lstStyle/>
        <a:p>
          <a:r>
            <a:rPr lang="en-US"/>
            <a:t>4</a:t>
          </a:r>
        </a:p>
      </dgm:t>
    </dgm:pt>
    <dgm:pt modelId="{EFC9EE0A-5316-4181-ACBC-407E6FF9474D}">
      <dgm:prSet/>
      <dgm:spPr/>
      <dgm:t>
        <a:bodyPr/>
        <a:lstStyle/>
        <a:p>
          <a:r>
            <a:rPr lang="en-US"/>
            <a:t>Find a consulting service</a:t>
          </a:r>
        </a:p>
      </dgm:t>
    </dgm:pt>
    <dgm:pt modelId="{2C924630-25F7-417D-8380-B14A2A34454A}" type="parTrans" cxnId="{099ECECF-5C24-42D5-AF52-9B08260C3EFD}">
      <dgm:prSet/>
      <dgm:spPr/>
      <dgm:t>
        <a:bodyPr/>
        <a:lstStyle/>
        <a:p>
          <a:endParaRPr lang="en-US"/>
        </a:p>
      </dgm:t>
    </dgm:pt>
    <dgm:pt modelId="{27D2D894-0637-4F7A-90FE-2D7F00CB7B5E}" type="sibTrans" cxnId="{099ECECF-5C24-42D5-AF52-9B08260C3EFD}">
      <dgm:prSet phldrT="5" phldr="0"/>
      <dgm:spPr/>
      <dgm:t>
        <a:bodyPr/>
        <a:lstStyle/>
        <a:p>
          <a:r>
            <a:rPr lang="en-US"/>
            <a:t>5</a:t>
          </a:r>
        </a:p>
      </dgm:t>
    </dgm:pt>
    <dgm:pt modelId="{715451EB-2BC4-4C69-8DC6-A9019D71A198}">
      <dgm:prSet/>
      <dgm:spPr/>
      <dgm:t>
        <a:bodyPr/>
        <a:lstStyle/>
        <a:p>
          <a:r>
            <a:rPr lang="en-US"/>
            <a:t>Mark it as a favorite</a:t>
          </a:r>
        </a:p>
      </dgm:t>
    </dgm:pt>
    <dgm:pt modelId="{D6D32BFC-37E8-4668-9F06-B8DDAACE250C}" type="parTrans" cxnId="{65EF7E56-47C6-4193-8ABD-3D0564B88655}">
      <dgm:prSet/>
      <dgm:spPr/>
      <dgm:t>
        <a:bodyPr/>
        <a:lstStyle/>
        <a:p>
          <a:endParaRPr lang="en-US"/>
        </a:p>
      </dgm:t>
    </dgm:pt>
    <dgm:pt modelId="{194854CF-829A-46D6-9B1D-E97CDE62EB01}" type="sibTrans" cxnId="{65EF7E56-47C6-4193-8ABD-3D0564B88655}">
      <dgm:prSet phldrT="6" phldr="0"/>
      <dgm:spPr/>
      <dgm:t>
        <a:bodyPr/>
        <a:lstStyle/>
        <a:p>
          <a:endParaRPr lang="en-US"/>
        </a:p>
      </dgm:t>
    </dgm:pt>
    <dgm:pt modelId="{11B0CD00-B819-416C-8881-CAB71B6E586B}" type="pres">
      <dgm:prSet presAssocID="{C7D742D4-8899-4302-B12B-31E818166DD9}" presName="Name0" presStyleCnt="0">
        <dgm:presLayoutVars>
          <dgm:dir/>
          <dgm:resizeHandles val="exact"/>
        </dgm:presLayoutVars>
      </dgm:prSet>
      <dgm:spPr/>
    </dgm:pt>
    <dgm:pt modelId="{0DD83287-1354-4032-AC79-D31A005BECD9}" type="pres">
      <dgm:prSet presAssocID="{AFAD1D2C-C1CD-41AA-84C0-711DC114A24B}" presName="node" presStyleLbl="node1" presStyleIdx="0" presStyleCnt="6">
        <dgm:presLayoutVars>
          <dgm:bulletEnabled val="1"/>
        </dgm:presLayoutVars>
      </dgm:prSet>
      <dgm:spPr/>
    </dgm:pt>
    <dgm:pt modelId="{EC037EE7-7DAD-401E-A647-BA2223688587}" type="pres">
      <dgm:prSet presAssocID="{5F73C7D2-AA83-4D7F-8E9F-8DEEB977026F}" presName="sibTrans" presStyleLbl="sibTrans1D1" presStyleIdx="0" presStyleCnt="5"/>
      <dgm:spPr/>
    </dgm:pt>
    <dgm:pt modelId="{2ABB078A-6DD2-48D0-8D61-DF78040BA333}" type="pres">
      <dgm:prSet presAssocID="{5F73C7D2-AA83-4D7F-8E9F-8DEEB977026F}" presName="connectorText" presStyleLbl="sibTrans1D1" presStyleIdx="0" presStyleCnt="5"/>
      <dgm:spPr/>
    </dgm:pt>
    <dgm:pt modelId="{D506B59F-90AC-4849-B0F0-D22110039739}" type="pres">
      <dgm:prSet presAssocID="{7A9A3C21-34FD-4BEB-9222-113BE94BD02C}" presName="node" presStyleLbl="node1" presStyleIdx="1" presStyleCnt="6">
        <dgm:presLayoutVars>
          <dgm:bulletEnabled val="1"/>
        </dgm:presLayoutVars>
      </dgm:prSet>
      <dgm:spPr/>
    </dgm:pt>
    <dgm:pt modelId="{760C35F8-5D9D-4415-B97B-6DB55E3450E7}" type="pres">
      <dgm:prSet presAssocID="{7CC981D7-7576-4E64-B9B1-BE0E42D619B3}" presName="sibTrans" presStyleLbl="sibTrans1D1" presStyleIdx="1" presStyleCnt="5"/>
      <dgm:spPr/>
    </dgm:pt>
    <dgm:pt modelId="{5B5E2569-04AC-4D51-BF39-7D4A638FC05B}" type="pres">
      <dgm:prSet presAssocID="{7CC981D7-7576-4E64-B9B1-BE0E42D619B3}" presName="connectorText" presStyleLbl="sibTrans1D1" presStyleIdx="1" presStyleCnt="5"/>
      <dgm:spPr/>
    </dgm:pt>
    <dgm:pt modelId="{1A1D4672-1836-4676-B75F-50F0B9B32C78}" type="pres">
      <dgm:prSet presAssocID="{05B24310-5EB2-4D48-9D11-D32F8773ECA9}" presName="node" presStyleLbl="node1" presStyleIdx="2" presStyleCnt="6">
        <dgm:presLayoutVars>
          <dgm:bulletEnabled val="1"/>
        </dgm:presLayoutVars>
      </dgm:prSet>
      <dgm:spPr/>
    </dgm:pt>
    <dgm:pt modelId="{85CF5366-BFF1-4E36-AE72-16DC499C11E5}" type="pres">
      <dgm:prSet presAssocID="{102D13EC-B457-4FDF-85B8-8FD9786D6995}" presName="sibTrans" presStyleLbl="sibTrans1D1" presStyleIdx="2" presStyleCnt="5"/>
      <dgm:spPr/>
    </dgm:pt>
    <dgm:pt modelId="{0E7C7C8B-9660-4A4C-ACC9-F5A64D541570}" type="pres">
      <dgm:prSet presAssocID="{102D13EC-B457-4FDF-85B8-8FD9786D6995}" presName="connectorText" presStyleLbl="sibTrans1D1" presStyleIdx="2" presStyleCnt="5"/>
      <dgm:spPr/>
    </dgm:pt>
    <dgm:pt modelId="{0AC1AE17-963B-40DB-9338-9942976DD3F0}" type="pres">
      <dgm:prSet presAssocID="{85EAC69C-C35D-4951-8989-068B478F376C}" presName="node" presStyleLbl="node1" presStyleIdx="3" presStyleCnt="6">
        <dgm:presLayoutVars>
          <dgm:bulletEnabled val="1"/>
        </dgm:presLayoutVars>
      </dgm:prSet>
      <dgm:spPr/>
    </dgm:pt>
    <dgm:pt modelId="{88581CB4-3B0A-4B05-83E3-A1BE183169CF}" type="pres">
      <dgm:prSet presAssocID="{6AEFF1A4-F07B-4F8C-93C4-1594A4235AC7}" presName="sibTrans" presStyleLbl="sibTrans1D1" presStyleIdx="3" presStyleCnt="5"/>
      <dgm:spPr/>
    </dgm:pt>
    <dgm:pt modelId="{FD30ABB2-9E7E-4CE6-AF67-3BA991F53369}" type="pres">
      <dgm:prSet presAssocID="{6AEFF1A4-F07B-4F8C-93C4-1594A4235AC7}" presName="connectorText" presStyleLbl="sibTrans1D1" presStyleIdx="3" presStyleCnt="5"/>
      <dgm:spPr/>
    </dgm:pt>
    <dgm:pt modelId="{134C389A-8072-43E0-BD43-C6E317D29A1A}" type="pres">
      <dgm:prSet presAssocID="{EFC9EE0A-5316-4181-ACBC-407E6FF9474D}" presName="node" presStyleLbl="node1" presStyleIdx="4" presStyleCnt="6">
        <dgm:presLayoutVars>
          <dgm:bulletEnabled val="1"/>
        </dgm:presLayoutVars>
      </dgm:prSet>
      <dgm:spPr/>
    </dgm:pt>
    <dgm:pt modelId="{3A54A1EE-0C57-41B4-9ADC-C018D8D71E58}" type="pres">
      <dgm:prSet presAssocID="{27D2D894-0637-4F7A-90FE-2D7F00CB7B5E}" presName="sibTrans" presStyleLbl="sibTrans1D1" presStyleIdx="4" presStyleCnt="5"/>
      <dgm:spPr/>
    </dgm:pt>
    <dgm:pt modelId="{F905EF13-458A-47AE-8719-FEA321EFB013}" type="pres">
      <dgm:prSet presAssocID="{27D2D894-0637-4F7A-90FE-2D7F00CB7B5E}" presName="connectorText" presStyleLbl="sibTrans1D1" presStyleIdx="4" presStyleCnt="5"/>
      <dgm:spPr/>
    </dgm:pt>
    <dgm:pt modelId="{E600DE75-2E7F-43D8-9A3A-233094BE11A1}" type="pres">
      <dgm:prSet presAssocID="{715451EB-2BC4-4C69-8DC6-A9019D71A198}" presName="node" presStyleLbl="node1" presStyleIdx="5" presStyleCnt="6">
        <dgm:presLayoutVars>
          <dgm:bulletEnabled val="1"/>
        </dgm:presLayoutVars>
      </dgm:prSet>
      <dgm:spPr/>
    </dgm:pt>
  </dgm:ptLst>
  <dgm:cxnLst>
    <dgm:cxn modelId="{06C57716-D743-486B-A380-355B02E3D8FD}" srcId="{C7D742D4-8899-4302-B12B-31E818166DD9}" destId="{85EAC69C-C35D-4951-8989-068B478F376C}" srcOrd="3" destOrd="0" parTransId="{E6E904AE-AE21-4B48-AE48-1D3E95CF43B7}" sibTransId="{6AEFF1A4-F07B-4F8C-93C4-1594A4235AC7}"/>
    <dgm:cxn modelId="{7892E217-80B1-43E5-9F03-A85ABF6A181D}" type="presOf" srcId="{7A9A3C21-34FD-4BEB-9222-113BE94BD02C}" destId="{D506B59F-90AC-4849-B0F0-D22110039739}" srcOrd="0" destOrd="0" presId="urn:microsoft.com/office/officeart/2016/7/layout/RepeatingBendingProcessNew"/>
    <dgm:cxn modelId="{2F1F1123-BFDA-48D5-A893-A71E42272FE3}" type="presOf" srcId="{05B24310-5EB2-4D48-9D11-D32F8773ECA9}" destId="{1A1D4672-1836-4676-B75F-50F0B9B32C78}" srcOrd="0" destOrd="0" presId="urn:microsoft.com/office/officeart/2016/7/layout/RepeatingBendingProcessNew"/>
    <dgm:cxn modelId="{6B29EF26-A942-4E20-A53E-C8C6FCF8EF0A}" type="presOf" srcId="{85EAC69C-C35D-4951-8989-068B478F376C}" destId="{0AC1AE17-963B-40DB-9338-9942976DD3F0}" srcOrd="0" destOrd="0" presId="urn:microsoft.com/office/officeart/2016/7/layout/RepeatingBendingProcessNew"/>
    <dgm:cxn modelId="{88E05E2D-63DB-46C3-ADF5-2669C20B4FB9}" type="presOf" srcId="{5F73C7D2-AA83-4D7F-8E9F-8DEEB977026F}" destId="{EC037EE7-7DAD-401E-A647-BA2223688587}" srcOrd="0" destOrd="0" presId="urn:microsoft.com/office/officeart/2016/7/layout/RepeatingBendingProcessNew"/>
    <dgm:cxn modelId="{B1D70A2E-CFC9-47FF-B779-B7978AE7F066}" type="presOf" srcId="{5F73C7D2-AA83-4D7F-8E9F-8DEEB977026F}" destId="{2ABB078A-6DD2-48D0-8D61-DF78040BA333}" srcOrd="1" destOrd="0" presId="urn:microsoft.com/office/officeart/2016/7/layout/RepeatingBendingProcessNew"/>
    <dgm:cxn modelId="{0831242F-BC6D-4680-AF6B-CAF5BC5E3105}" srcId="{C7D742D4-8899-4302-B12B-31E818166DD9}" destId="{05B24310-5EB2-4D48-9D11-D32F8773ECA9}" srcOrd="2" destOrd="0" parTransId="{3CC7A903-0B4B-4C72-9C8D-25E3B20F068A}" sibTransId="{102D13EC-B457-4FDF-85B8-8FD9786D6995}"/>
    <dgm:cxn modelId="{D1FF722F-C06B-4C81-B3E0-AE3FE7CE8AE4}" type="presOf" srcId="{102D13EC-B457-4FDF-85B8-8FD9786D6995}" destId="{0E7C7C8B-9660-4A4C-ACC9-F5A64D541570}" srcOrd="1" destOrd="0" presId="urn:microsoft.com/office/officeart/2016/7/layout/RepeatingBendingProcessNew"/>
    <dgm:cxn modelId="{1B410548-CAA4-477C-86D3-88273F9BDC20}" type="presOf" srcId="{AFAD1D2C-C1CD-41AA-84C0-711DC114A24B}" destId="{0DD83287-1354-4032-AC79-D31A005BECD9}" srcOrd="0" destOrd="0" presId="urn:microsoft.com/office/officeart/2016/7/layout/RepeatingBendingProcessNew"/>
    <dgm:cxn modelId="{BCFF9271-1D20-43A9-B1CA-A4CC53A34062}" type="presOf" srcId="{EFC9EE0A-5316-4181-ACBC-407E6FF9474D}" destId="{134C389A-8072-43E0-BD43-C6E317D29A1A}" srcOrd="0" destOrd="0" presId="urn:microsoft.com/office/officeart/2016/7/layout/RepeatingBendingProcessNew"/>
    <dgm:cxn modelId="{45DDB171-BEFF-4D60-A7B8-FDB9E2BA7BFD}" type="presOf" srcId="{27D2D894-0637-4F7A-90FE-2D7F00CB7B5E}" destId="{F905EF13-458A-47AE-8719-FEA321EFB013}" srcOrd="1" destOrd="0" presId="urn:microsoft.com/office/officeart/2016/7/layout/RepeatingBendingProcessNew"/>
    <dgm:cxn modelId="{65EF7E56-47C6-4193-8ABD-3D0564B88655}" srcId="{C7D742D4-8899-4302-B12B-31E818166DD9}" destId="{715451EB-2BC4-4C69-8DC6-A9019D71A198}" srcOrd="5" destOrd="0" parTransId="{D6D32BFC-37E8-4668-9F06-B8DDAACE250C}" sibTransId="{194854CF-829A-46D6-9B1D-E97CDE62EB01}"/>
    <dgm:cxn modelId="{F811047B-6E08-44DF-9439-561D47D25044}" type="presOf" srcId="{102D13EC-B457-4FDF-85B8-8FD9786D6995}" destId="{85CF5366-BFF1-4E36-AE72-16DC499C11E5}" srcOrd="0" destOrd="0" presId="urn:microsoft.com/office/officeart/2016/7/layout/RepeatingBendingProcessNew"/>
    <dgm:cxn modelId="{25D60D82-1533-4BC3-A820-0C8D66F40D54}" type="presOf" srcId="{7CC981D7-7576-4E64-B9B1-BE0E42D619B3}" destId="{5B5E2569-04AC-4D51-BF39-7D4A638FC05B}" srcOrd="1" destOrd="0" presId="urn:microsoft.com/office/officeart/2016/7/layout/RepeatingBendingProcessNew"/>
    <dgm:cxn modelId="{8EFF528D-72DF-4D84-8F7D-F4769BD40C65}" type="presOf" srcId="{6AEFF1A4-F07B-4F8C-93C4-1594A4235AC7}" destId="{FD30ABB2-9E7E-4CE6-AF67-3BA991F53369}" srcOrd="1" destOrd="0" presId="urn:microsoft.com/office/officeart/2016/7/layout/RepeatingBendingProcessNew"/>
    <dgm:cxn modelId="{06C1A594-A51C-4CA1-A300-CF756EC3F7FA}" type="presOf" srcId="{7CC981D7-7576-4E64-B9B1-BE0E42D619B3}" destId="{760C35F8-5D9D-4415-B97B-6DB55E3450E7}" srcOrd="0" destOrd="0" presId="urn:microsoft.com/office/officeart/2016/7/layout/RepeatingBendingProcessNew"/>
    <dgm:cxn modelId="{7CF3279B-216F-422B-8FF6-79D070607C79}" srcId="{C7D742D4-8899-4302-B12B-31E818166DD9}" destId="{AFAD1D2C-C1CD-41AA-84C0-711DC114A24B}" srcOrd="0" destOrd="0" parTransId="{35C1C187-9DA3-4357-ACE6-4985088CA5B0}" sibTransId="{5F73C7D2-AA83-4D7F-8E9F-8DEEB977026F}"/>
    <dgm:cxn modelId="{3A00BDB8-6B59-4B0A-8660-70B974203920}" type="presOf" srcId="{27D2D894-0637-4F7A-90FE-2D7F00CB7B5E}" destId="{3A54A1EE-0C57-41B4-9ADC-C018D8D71E58}" srcOrd="0" destOrd="0" presId="urn:microsoft.com/office/officeart/2016/7/layout/RepeatingBendingProcessNew"/>
    <dgm:cxn modelId="{90E3E0C9-BD0B-44BF-8AA5-97DA6BFB9D8F}" type="presOf" srcId="{C7D742D4-8899-4302-B12B-31E818166DD9}" destId="{11B0CD00-B819-416C-8881-CAB71B6E586B}" srcOrd="0" destOrd="0" presId="urn:microsoft.com/office/officeart/2016/7/layout/RepeatingBendingProcessNew"/>
    <dgm:cxn modelId="{099ECECF-5C24-42D5-AF52-9B08260C3EFD}" srcId="{C7D742D4-8899-4302-B12B-31E818166DD9}" destId="{EFC9EE0A-5316-4181-ACBC-407E6FF9474D}" srcOrd="4" destOrd="0" parTransId="{2C924630-25F7-417D-8380-B14A2A34454A}" sibTransId="{27D2D894-0637-4F7A-90FE-2D7F00CB7B5E}"/>
    <dgm:cxn modelId="{0EDF65EA-BA9B-40A4-AFFF-CB7EEE9FDFD6}" srcId="{C7D742D4-8899-4302-B12B-31E818166DD9}" destId="{7A9A3C21-34FD-4BEB-9222-113BE94BD02C}" srcOrd="1" destOrd="0" parTransId="{6678E9FB-C082-48CC-997C-700D2E12E7E3}" sibTransId="{7CC981D7-7576-4E64-B9B1-BE0E42D619B3}"/>
    <dgm:cxn modelId="{FB6A55F5-6370-436E-878E-643C8757374D}" type="presOf" srcId="{715451EB-2BC4-4C69-8DC6-A9019D71A198}" destId="{E600DE75-2E7F-43D8-9A3A-233094BE11A1}" srcOrd="0" destOrd="0" presId="urn:microsoft.com/office/officeart/2016/7/layout/RepeatingBendingProcessNew"/>
    <dgm:cxn modelId="{E0BAEEFF-4804-4DDF-B618-C07E2C1E0D04}" type="presOf" srcId="{6AEFF1A4-F07B-4F8C-93C4-1594A4235AC7}" destId="{88581CB4-3B0A-4B05-83E3-A1BE183169CF}" srcOrd="0" destOrd="0" presId="urn:microsoft.com/office/officeart/2016/7/layout/RepeatingBendingProcessNew"/>
    <dgm:cxn modelId="{D48B93FC-8A7D-451A-811E-05C9B6161965}" type="presParOf" srcId="{11B0CD00-B819-416C-8881-CAB71B6E586B}" destId="{0DD83287-1354-4032-AC79-D31A005BECD9}" srcOrd="0" destOrd="0" presId="urn:microsoft.com/office/officeart/2016/7/layout/RepeatingBendingProcessNew"/>
    <dgm:cxn modelId="{807C5D4A-31CD-47F7-856D-9110DEA79BB0}" type="presParOf" srcId="{11B0CD00-B819-416C-8881-CAB71B6E586B}" destId="{EC037EE7-7DAD-401E-A647-BA2223688587}" srcOrd="1" destOrd="0" presId="urn:microsoft.com/office/officeart/2016/7/layout/RepeatingBendingProcessNew"/>
    <dgm:cxn modelId="{7729BB62-FA3A-4F71-B9A7-A4C29B80067D}" type="presParOf" srcId="{EC037EE7-7DAD-401E-A647-BA2223688587}" destId="{2ABB078A-6DD2-48D0-8D61-DF78040BA333}" srcOrd="0" destOrd="0" presId="urn:microsoft.com/office/officeart/2016/7/layout/RepeatingBendingProcessNew"/>
    <dgm:cxn modelId="{6040C7CA-8BBA-44E6-8BC7-FBCD98788E86}" type="presParOf" srcId="{11B0CD00-B819-416C-8881-CAB71B6E586B}" destId="{D506B59F-90AC-4849-B0F0-D22110039739}" srcOrd="2" destOrd="0" presId="urn:microsoft.com/office/officeart/2016/7/layout/RepeatingBendingProcessNew"/>
    <dgm:cxn modelId="{661A5CBE-291B-4EA5-8EBB-E4F76507EA77}" type="presParOf" srcId="{11B0CD00-B819-416C-8881-CAB71B6E586B}" destId="{760C35F8-5D9D-4415-B97B-6DB55E3450E7}" srcOrd="3" destOrd="0" presId="urn:microsoft.com/office/officeart/2016/7/layout/RepeatingBendingProcessNew"/>
    <dgm:cxn modelId="{891C9857-A38C-479B-AAAB-976108D27240}" type="presParOf" srcId="{760C35F8-5D9D-4415-B97B-6DB55E3450E7}" destId="{5B5E2569-04AC-4D51-BF39-7D4A638FC05B}" srcOrd="0" destOrd="0" presId="urn:microsoft.com/office/officeart/2016/7/layout/RepeatingBendingProcessNew"/>
    <dgm:cxn modelId="{F6A87108-21BF-4D59-9CA8-C99D4E17748A}" type="presParOf" srcId="{11B0CD00-B819-416C-8881-CAB71B6E586B}" destId="{1A1D4672-1836-4676-B75F-50F0B9B32C78}" srcOrd="4" destOrd="0" presId="urn:microsoft.com/office/officeart/2016/7/layout/RepeatingBendingProcessNew"/>
    <dgm:cxn modelId="{924DCD58-9F21-4CAD-BC07-0F4D87D5BA0F}" type="presParOf" srcId="{11B0CD00-B819-416C-8881-CAB71B6E586B}" destId="{85CF5366-BFF1-4E36-AE72-16DC499C11E5}" srcOrd="5" destOrd="0" presId="urn:microsoft.com/office/officeart/2016/7/layout/RepeatingBendingProcessNew"/>
    <dgm:cxn modelId="{0EDCFA9D-8DE2-4DC0-AAE1-F7D0A6E5FCFE}" type="presParOf" srcId="{85CF5366-BFF1-4E36-AE72-16DC499C11E5}" destId="{0E7C7C8B-9660-4A4C-ACC9-F5A64D541570}" srcOrd="0" destOrd="0" presId="urn:microsoft.com/office/officeart/2016/7/layout/RepeatingBendingProcessNew"/>
    <dgm:cxn modelId="{9313F0A3-A89C-40E0-9EC9-1B7ABD900372}" type="presParOf" srcId="{11B0CD00-B819-416C-8881-CAB71B6E586B}" destId="{0AC1AE17-963B-40DB-9338-9942976DD3F0}" srcOrd="6" destOrd="0" presId="urn:microsoft.com/office/officeart/2016/7/layout/RepeatingBendingProcessNew"/>
    <dgm:cxn modelId="{E91DA06C-6274-4D9E-85A5-02E4BEBE77F3}" type="presParOf" srcId="{11B0CD00-B819-416C-8881-CAB71B6E586B}" destId="{88581CB4-3B0A-4B05-83E3-A1BE183169CF}" srcOrd="7" destOrd="0" presId="urn:microsoft.com/office/officeart/2016/7/layout/RepeatingBendingProcessNew"/>
    <dgm:cxn modelId="{160DB910-4C5E-492A-88E9-76F17E6E5856}" type="presParOf" srcId="{88581CB4-3B0A-4B05-83E3-A1BE183169CF}" destId="{FD30ABB2-9E7E-4CE6-AF67-3BA991F53369}" srcOrd="0" destOrd="0" presId="urn:microsoft.com/office/officeart/2016/7/layout/RepeatingBendingProcessNew"/>
    <dgm:cxn modelId="{584A9FA7-3FD2-4F35-A6E9-3EF4B847511F}" type="presParOf" srcId="{11B0CD00-B819-416C-8881-CAB71B6E586B}" destId="{134C389A-8072-43E0-BD43-C6E317D29A1A}" srcOrd="8" destOrd="0" presId="urn:microsoft.com/office/officeart/2016/7/layout/RepeatingBendingProcessNew"/>
    <dgm:cxn modelId="{D35DF945-2535-471C-81E3-7F8B6C904619}" type="presParOf" srcId="{11B0CD00-B819-416C-8881-CAB71B6E586B}" destId="{3A54A1EE-0C57-41B4-9ADC-C018D8D71E58}" srcOrd="9" destOrd="0" presId="urn:microsoft.com/office/officeart/2016/7/layout/RepeatingBendingProcessNew"/>
    <dgm:cxn modelId="{1BA79249-777C-42C4-8773-EC5A1CCB32BE}" type="presParOf" srcId="{3A54A1EE-0C57-41B4-9ADC-C018D8D71E58}" destId="{F905EF13-458A-47AE-8719-FEA321EFB013}" srcOrd="0" destOrd="0" presId="urn:microsoft.com/office/officeart/2016/7/layout/RepeatingBendingProcessNew"/>
    <dgm:cxn modelId="{561802ED-C4E4-4421-B33E-AD9C488C63F9}" type="presParOf" srcId="{11B0CD00-B819-416C-8881-CAB71B6E586B}" destId="{E600DE75-2E7F-43D8-9A3A-233094BE11A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C1FAFD-5FAB-4221-A91F-18A3B53E2E72}" type="doc">
      <dgm:prSet loTypeId="urn:microsoft.com/office/officeart/2016/7/layout/VerticalDownArrowProcess" loCatId="process" qsTypeId="urn:microsoft.com/office/officeart/2005/8/quickstyle/simple1" qsCatId="simple" csTypeId="urn:microsoft.com/office/officeart/2005/8/colors/accent2_2" csCatId="accent2"/>
      <dgm:spPr/>
      <dgm:t>
        <a:bodyPr/>
        <a:lstStyle/>
        <a:p>
          <a:endParaRPr lang="en-US"/>
        </a:p>
      </dgm:t>
    </dgm:pt>
    <dgm:pt modelId="{CA52E517-D9D6-4E0C-9596-C67B01A54A71}">
      <dgm:prSet/>
      <dgm:spPr/>
      <dgm:t>
        <a:bodyPr/>
        <a:lstStyle/>
        <a:p>
          <a:r>
            <a:rPr lang="en-US"/>
            <a:t>Go</a:t>
          </a:r>
        </a:p>
      </dgm:t>
    </dgm:pt>
    <dgm:pt modelId="{B7C34C6A-13B7-48A0-8091-BAFBCA661E93}" type="parTrans" cxnId="{A985BF7F-2EB7-4F3B-975D-03F606F711DE}">
      <dgm:prSet/>
      <dgm:spPr/>
      <dgm:t>
        <a:bodyPr/>
        <a:lstStyle/>
        <a:p>
          <a:endParaRPr lang="en-US"/>
        </a:p>
      </dgm:t>
    </dgm:pt>
    <dgm:pt modelId="{331039EB-7DBE-4E8D-92A4-525987F57FF2}" type="sibTrans" cxnId="{A985BF7F-2EB7-4F3B-975D-03F606F711DE}">
      <dgm:prSet/>
      <dgm:spPr/>
      <dgm:t>
        <a:bodyPr/>
        <a:lstStyle/>
        <a:p>
          <a:endParaRPr lang="en-US"/>
        </a:p>
      </dgm:t>
    </dgm:pt>
    <dgm:pt modelId="{A5225388-6B8E-4077-B82D-0CD2CE6EA76B}">
      <dgm:prSet/>
      <dgm:spPr/>
      <dgm:t>
        <a:bodyPr/>
        <a:lstStyle/>
        <a:p>
          <a:r>
            <a:rPr lang="en-US"/>
            <a:t>Go to the Azure Marketplace</a:t>
          </a:r>
        </a:p>
      </dgm:t>
    </dgm:pt>
    <dgm:pt modelId="{F33BA481-E18E-409A-9922-2C3604C394E6}" type="parTrans" cxnId="{C4DE9075-F0F9-48B8-8796-B76659CAB814}">
      <dgm:prSet/>
      <dgm:spPr/>
      <dgm:t>
        <a:bodyPr/>
        <a:lstStyle/>
        <a:p>
          <a:endParaRPr lang="en-US"/>
        </a:p>
      </dgm:t>
    </dgm:pt>
    <dgm:pt modelId="{691F696D-A399-4921-9A12-8E6D127DA171}" type="sibTrans" cxnId="{C4DE9075-F0F9-48B8-8796-B76659CAB814}">
      <dgm:prSet/>
      <dgm:spPr/>
      <dgm:t>
        <a:bodyPr/>
        <a:lstStyle/>
        <a:p>
          <a:endParaRPr lang="en-US"/>
        </a:p>
      </dgm:t>
    </dgm:pt>
    <dgm:pt modelId="{81587378-7368-466F-9B72-43169F6F0F38}">
      <dgm:prSet/>
      <dgm:spPr/>
      <dgm:t>
        <a:bodyPr/>
        <a:lstStyle/>
        <a:p>
          <a:r>
            <a:rPr lang="en-US"/>
            <a:t>Use</a:t>
          </a:r>
        </a:p>
      </dgm:t>
    </dgm:pt>
    <dgm:pt modelId="{63636736-C408-4496-9B4B-B180D0C4DDFE}" type="parTrans" cxnId="{B3B2C7AD-398B-45F3-913F-31EBE30EF915}">
      <dgm:prSet/>
      <dgm:spPr/>
      <dgm:t>
        <a:bodyPr/>
        <a:lstStyle/>
        <a:p>
          <a:endParaRPr lang="en-US"/>
        </a:p>
      </dgm:t>
    </dgm:pt>
    <dgm:pt modelId="{836BE037-4059-4C95-8FC3-E62E5AFC7F68}" type="sibTrans" cxnId="{B3B2C7AD-398B-45F3-913F-31EBE30EF915}">
      <dgm:prSet/>
      <dgm:spPr/>
      <dgm:t>
        <a:bodyPr/>
        <a:lstStyle/>
        <a:p>
          <a:endParaRPr lang="en-US"/>
        </a:p>
      </dgm:t>
    </dgm:pt>
    <dgm:pt modelId="{3D1A4B44-F390-4928-A7A1-133C6B2802C8}">
      <dgm:prSet/>
      <dgm:spPr/>
      <dgm:t>
        <a:bodyPr/>
        <a:lstStyle/>
        <a:p>
          <a:r>
            <a:rPr lang="en-US"/>
            <a:t>Use the Browse apps to select Security</a:t>
          </a:r>
        </a:p>
      </dgm:t>
    </dgm:pt>
    <dgm:pt modelId="{9E23A7E6-3164-47A3-9360-C057CFE587EF}" type="parTrans" cxnId="{D23AE020-69C3-4845-A442-1A538A55793E}">
      <dgm:prSet/>
      <dgm:spPr/>
      <dgm:t>
        <a:bodyPr/>
        <a:lstStyle/>
        <a:p>
          <a:endParaRPr lang="en-US"/>
        </a:p>
      </dgm:t>
    </dgm:pt>
    <dgm:pt modelId="{7D4A3154-68FA-4F66-B9B8-7FDCD5314959}" type="sibTrans" cxnId="{D23AE020-69C3-4845-A442-1A538A55793E}">
      <dgm:prSet/>
      <dgm:spPr/>
      <dgm:t>
        <a:bodyPr/>
        <a:lstStyle/>
        <a:p>
          <a:endParaRPr lang="en-US"/>
        </a:p>
      </dgm:t>
    </dgm:pt>
    <dgm:pt modelId="{4B0D8409-55A8-498C-9275-76813F3817CA}">
      <dgm:prSet/>
      <dgm:spPr/>
      <dgm:t>
        <a:bodyPr/>
        <a:lstStyle/>
        <a:p>
          <a:r>
            <a:rPr lang="en-US"/>
            <a:t>Filter</a:t>
          </a:r>
        </a:p>
      </dgm:t>
    </dgm:pt>
    <dgm:pt modelId="{C0DE512D-2354-4013-9A5F-D04C9FBEC1FD}" type="parTrans" cxnId="{838C4EA4-DD33-4B74-A4D6-EC0A8C98D09D}">
      <dgm:prSet/>
      <dgm:spPr/>
      <dgm:t>
        <a:bodyPr/>
        <a:lstStyle/>
        <a:p>
          <a:endParaRPr lang="en-US"/>
        </a:p>
      </dgm:t>
    </dgm:pt>
    <dgm:pt modelId="{16EA9326-F4B2-498C-AFDB-DB2196380386}" type="sibTrans" cxnId="{838C4EA4-DD33-4B74-A4D6-EC0A8C98D09D}">
      <dgm:prSet/>
      <dgm:spPr/>
      <dgm:t>
        <a:bodyPr/>
        <a:lstStyle/>
        <a:p>
          <a:endParaRPr lang="en-US"/>
        </a:p>
      </dgm:t>
    </dgm:pt>
    <dgm:pt modelId="{38D20F31-9967-4423-B354-4C019AE85601}">
      <dgm:prSet/>
      <dgm:spPr/>
      <dgm:t>
        <a:bodyPr/>
        <a:lstStyle/>
        <a:p>
          <a:r>
            <a:rPr lang="en-US"/>
            <a:t>Filter the Service Types to Workshop</a:t>
          </a:r>
        </a:p>
      </dgm:t>
    </dgm:pt>
    <dgm:pt modelId="{9BA62F3C-7AA5-42AE-BC5A-9E91A870A61D}" type="parTrans" cxnId="{ACDFB8A8-BA58-4A22-87A3-8D005712092F}">
      <dgm:prSet/>
      <dgm:spPr/>
      <dgm:t>
        <a:bodyPr/>
        <a:lstStyle/>
        <a:p>
          <a:endParaRPr lang="en-US"/>
        </a:p>
      </dgm:t>
    </dgm:pt>
    <dgm:pt modelId="{11E997F3-88F7-4448-B343-F5AD4BB028D4}" type="sibTrans" cxnId="{ACDFB8A8-BA58-4A22-87A3-8D005712092F}">
      <dgm:prSet/>
      <dgm:spPr/>
      <dgm:t>
        <a:bodyPr/>
        <a:lstStyle/>
        <a:p>
          <a:endParaRPr lang="en-US"/>
        </a:p>
      </dgm:t>
    </dgm:pt>
    <dgm:pt modelId="{A16EE1AD-F62F-4EC8-B075-3D64340DA07A}">
      <dgm:prSet/>
      <dgm:spPr/>
      <dgm:t>
        <a:bodyPr/>
        <a:lstStyle/>
        <a:p>
          <a:r>
            <a:rPr lang="en-US"/>
            <a:t>Filter</a:t>
          </a:r>
        </a:p>
      </dgm:t>
    </dgm:pt>
    <dgm:pt modelId="{EF667EB8-9332-4398-A22B-F03EFA296988}" type="parTrans" cxnId="{E6B398D2-E492-42E8-B171-67352BDA15AE}">
      <dgm:prSet/>
      <dgm:spPr/>
      <dgm:t>
        <a:bodyPr/>
        <a:lstStyle/>
        <a:p>
          <a:endParaRPr lang="en-US"/>
        </a:p>
      </dgm:t>
    </dgm:pt>
    <dgm:pt modelId="{D24601C4-63A4-42BB-8786-EDD99C5557D0}" type="sibTrans" cxnId="{E6B398D2-E492-42E8-B171-67352BDA15AE}">
      <dgm:prSet/>
      <dgm:spPr/>
      <dgm:t>
        <a:bodyPr/>
        <a:lstStyle/>
        <a:p>
          <a:endParaRPr lang="en-US"/>
        </a:p>
      </dgm:t>
    </dgm:pt>
    <dgm:pt modelId="{042C64E2-D7B6-4E31-9B39-9A2BBD7F66E5}">
      <dgm:prSet/>
      <dgm:spPr/>
      <dgm:t>
        <a:bodyPr/>
        <a:lstStyle/>
        <a:p>
          <a:r>
            <a:rPr lang="en-US"/>
            <a:t>Filter the Pricing Model to Paid</a:t>
          </a:r>
        </a:p>
      </dgm:t>
    </dgm:pt>
    <dgm:pt modelId="{1723D84C-3B12-439B-ACA0-ACA93F35FEF8}" type="parTrans" cxnId="{C5EB9534-F3EC-46F1-B827-5FA5075ECC8D}">
      <dgm:prSet/>
      <dgm:spPr/>
      <dgm:t>
        <a:bodyPr/>
        <a:lstStyle/>
        <a:p>
          <a:endParaRPr lang="en-US"/>
        </a:p>
      </dgm:t>
    </dgm:pt>
    <dgm:pt modelId="{D5B053E6-7DDE-4E01-B494-45330B3F2741}" type="sibTrans" cxnId="{C5EB9534-F3EC-46F1-B827-5FA5075ECC8D}">
      <dgm:prSet/>
      <dgm:spPr/>
      <dgm:t>
        <a:bodyPr/>
        <a:lstStyle/>
        <a:p>
          <a:endParaRPr lang="en-US"/>
        </a:p>
      </dgm:t>
    </dgm:pt>
    <dgm:pt modelId="{26A9F147-FFB5-40D7-BEE9-7C91B41AE3EE}">
      <dgm:prSet/>
      <dgm:spPr/>
      <dgm:t>
        <a:bodyPr/>
        <a:lstStyle/>
        <a:p>
          <a:r>
            <a:rPr lang="en-US"/>
            <a:t>Find</a:t>
          </a:r>
        </a:p>
      </dgm:t>
    </dgm:pt>
    <dgm:pt modelId="{42126BD5-402B-4207-9700-B0DA84B99CC4}" type="parTrans" cxnId="{2E3A2029-EFF0-45C7-840E-AA933B33A534}">
      <dgm:prSet/>
      <dgm:spPr/>
      <dgm:t>
        <a:bodyPr/>
        <a:lstStyle/>
        <a:p>
          <a:endParaRPr lang="en-US"/>
        </a:p>
      </dgm:t>
    </dgm:pt>
    <dgm:pt modelId="{C4DA66C4-7ABC-4293-A741-426DBCEDF32C}" type="sibTrans" cxnId="{2E3A2029-EFF0-45C7-840E-AA933B33A534}">
      <dgm:prSet/>
      <dgm:spPr/>
      <dgm:t>
        <a:bodyPr/>
        <a:lstStyle/>
        <a:p>
          <a:endParaRPr lang="en-US"/>
        </a:p>
      </dgm:t>
    </dgm:pt>
    <dgm:pt modelId="{DB844DDC-6129-4ABC-81A2-E765A14FC9FB}">
      <dgm:prSet/>
      <dgm:spPr/>
      <dgm:t>
        <a:bodyPr/>
        <a:lstStyle/>
        <a:p>
          <a:r>
            <a:rPr lang="en-US"/>
            <a:t>Find a consulting service</a:t>
          </a:r>
        </a:p>
      </dgm:t>
    </dgm:pt>
    <dgm:pt modelId="{416BB739-5DDC-44C4-946E-517F0F56B83F}" type="parTrans" cxnId="{AF46A3D2-E791-463A-B88D-C7A771153930}">
      <dgm:prSet/>
      <dgm:spPr/>
      <dgm:t>
        <a:bodyPr/>
        <a:lstStyle/>
        <a:p>
          <a:endParaRPr lang="en-US"/>
        </a:p>
      </dgm:t>
    </dgm:pt>
    <dgm:pt modelId="{B5AF7955-B1B5-4501-B5B1-1316E992EBEB}" type="sibTrans" cxnId="{AF46A3D2-E791-463A-B88D-C7A771153930}">
      <dgm:prSet/>
      <dgm:spPr/>
      <dgm:t>
        <a:bodyPr/>
        <a:lstStyle/>
        <a:p>
          <a:endParaRPr lang="en-US"/>
        </a:p>
      </dgm:t>
    </dgm:pt>
    <dgm:pt modelId="{6FE92D77-6368-40CB-8BB8-669C93E891AC}">
      <dgm:prSet/>
      <dgm:spPr/>
      <dgm:t>
        <a:bodyPr/>
        <a:lstStyle/>
        <a:p>
          <a:r>
            <a:rPr lang="en-US"/>
            <a:t>Mark</a:t>
          </a:r>
        </a:p>
      </dgm:t>
    </dgm:pt>
    <dgm:pt modelId="{486DC5FE-379F-4A48-9E14-EF74A9B386A5}" type="parTrans" cxnId="{AD2D9312-0201-4B82-8ACB-313629D8AC40}">
      <dgm:prSet/>
      <dgm:spPr/>
      <dgm:t>
        <a:bodyPr/>
        <a:lstStyle/>
        <a:p>
          <a:endParaRPr lang="en-US"/>
        </a:p>
      </dgm:t>
    </dgm:pt>
    <dgm:pt modelId="{DA1EC12D-9B51-4261-8A6A-2EEE485A63AF}" type="sibTrans" cxnId="{AD2D9312-0201-4B82-8ACB-313629D8AC40}">
      <dgm:prSet/>
      <dgm:spPr/>
      <dgm:t>
        <a:bodyPr/>
        <a:lstStyle/>
        <a:p>
          <a:endParaRPr lang="en-US"/>
        </a:p>
      </dgm:t>
    </dgm:pt>
    <dgm:pt modelId="{0F34F48C-A550-49B8-903B-86995D6EB001}">
      <dgm:prSet/>
      <dgm:spPr/>
      <dgm:t>
        <a:bodyPr/>
        <a:lstStyle/>
        <a:p>
          <a:r>
            <a:rPr lang="en-US"/>
            <a:t>Mark it as a favorite</a:t>
          </a:r>
        </a:p>
      </dgm:t>
    </dgm:pt>
    <dgm:pt modelId="{4BB2AA9B-B9D5-47D8-8F19-842E4CD5A4B8}" type="parTrans" cxnId="{0184A397-75EB-482B-A6A8-A16FE8F00A85}">
      <dgm:prSet/>
      <dgm:spPr/>
      <dgm:t>
        <a:bodyPr/>
        <a:lstStyle/>
        <a:p>
          <a:endParaRPr lang="en-US"/>
        </a:p>
      </dgm:t>
    </dgm:pt>
    <dgm:pt modelId="{FCB1A2D1-DE04-4608-AE0C-A052FC98FF8B}" type="sibTrans" cxnId="{0184A397-75EB-482B-A6A8-A16FE8F00A85}">
      <dgm:prSet/>
      <dgm:spPr/>
      <dgm:t>
        <a:bodyPr/>
        <a:lstStyle/>
        <a:p>
          <a:endParaRPr lang="en-US"/>
        </a:p>
      </dgm:t>
    </dgm:pt>
    <dgm:pt modelId="{BDFC4DE7-C2F3-412A-8B35-9C3E6D8415AD}" type="pres">
      <dgm:prSet presAssocID="{9EC1FAFD-5FAB-4221-A91F-18A3B53E2E72}" presName="Name0" presStyleCnt="0">
        <dgm:presLayoutVars>
          <dgm:dir/>
          <dgm:animLvl val="lvl"/>
          <dgm:resizeHandles val="exact"/>
        </dgm:presLayoutVars>
      </dgm:prSet>
      <dgm:spPr/>
    </dgm:pt>
    <dgm:pt modelId="{2DB6B27D-ACE0-4CE6-9F5D-F2B90C445405}" type="pres">
      <dgm:prSet presAssocID="{6FE92D77-6368-40CB-8BB8-669C93E891AC}" presName="boxAndChildren" presStyleCnt="0"/>
      <dgm:spPr/>
    </dgm:pt>
    <dgm:pt modelId="{A633C143-D754-412F-A3EF-553280136D69}" type="pres">
      <dgm:prSet presAssocID="{6FE92D77-6368-40CB-8BB8-669C93E891AC}" presName="parentTextBox" presStyleLbl="alignNode1" presStyleIdx="0" presStyleCnt="6"/>
      <dgm:spPr/>
    </dgm:pt>
    <dgm:pt modelId="{444386FF-6FA2-467D-8D99-032624C0A1DF}" type="pres">
      <dgm:prSet presAssocID="{6FE92D77-6368-40CB-8BB8-669C93E891AC}" presName="descendantBox" presStyleLbl="bgAccFollowNode1" presStyleIdx="0" presStyleCnt="6"/>
      <dgm:spPr/>
    </dgm:pt>
    <dgm:pt modelId="{5E040CA0-DBC7-40DA-BD7D-7716B217CB68}" type="pres">
      <dgm:prSet presAssocID="{C4DA66C4-7ABC-4293-A741-426DBCEDF32C}" presName="sp" presStyleCnt="0"/>
      <dgm:spPr/>
    </dgm:pt>
    <dgm:pt modelId="{866F8F86-FABE-43AF-B49B-011C69BD4CF5}" type="pres">
      <dgm:prSet presAssocID="{26A9F147-FFB5-40D7-BEE9-7C91B41AE3EE}" presName="arrowAndChildren" presStyleCnt="0"/>
      <dgm:spPr/>
    </dgm:pt>
    <dgm:pt modelId="{8E4B646B-1E25-41D9-87FA-F3E5888E8377}" type="pres">
      <dgm:prSet presAssocID="{26A9F147-FFB5-40D7-BEE9-7C91B41AE3EE}" presName="parentTextArrow" presStyleLbl="node1" presStyleIdx="0" presStyleCnt="0"/>
      <dgm:spPr/>
    </dgm:pt>
    <dgm:pt modelId="{F7F700F7-FFC6-47E6-B2A6-F1E2BA14F45E}" type="pres">
      <dgm:prSet presAssocID="{26A9F147-FFB5-40D7-BEE9-7C91B41AE3EE}" presName="arrow" presStyleLbl="alignNode1" presStyleIdx="1" presStyleCnt="6"/>
      <dgm:spPr/>
    </dgm:pt>
    <dgm:pt modelId="{8BDD0526-5732-4575-875D-AA10FC8BF1EE}" type="pres">
      <dgm:prSet presAssocID="{26A9F147-FFB5-40D7-BEE9-7C91B41AE3EE}" presName="descendantArrow" presStyleLbl="bgAccFollowNode1" presStyleIdx="1" presStyleCnt="6"/>
      <dgm:spPr/>
    </dgm:pt>
    <dgm:pt modelId="{7A56642E-1EC5-4F0C-B696-C6AC309824AD}" type="pres">
      <dgm:prSet presAssocID="{D24601C4-63A4-42BB-8786-EDD99C5557D0}" presName="sp" presStyleCnt="0"/>
      <dgm:spPr/>
    </dgm:pt>
    <dgm:pt modelId="{4FF13A6C-3F33-4A05-A282-3A21A3E6675C}" type="pres">
      <dgm:prSet presAssocID="{A16EE1AD-F62F-4EC8-B075-3D64340DA07A}" presName="arrowAndChildren" presStyleCnt="0"/>
      <dgm:spPr/>
    </dgm:pt>
    <dgm:pt modelId="{C559054E-64DF-4344-B846-20B76110889D}" type="pres">
      <dgm:prSet presAssocID="{A16EE1AD-F62F-4EC8-B075-3D64340DA07A}" presName="parentTextArrow" presStyleLbl="node1" presStyleIdx="0" presStyleCnt="0"/>
      <dgm:spPr/>
    </dgm:pt>
    <dgm:pt modelId="{30A9B216-CBA0-453D-84BF-88C2301BF88B}" type="pres">
      <dgm:prSet presAssocID="{A16EE1AD-F62F-4EC8-B075-3D64340DA07A}" presName="arrow" presStyleLbl="alignNode1" presStyleIdx="2" presStyleCnt="6"/>
      <dgm:spPr/>
    </dgm:pt>
    <dgm:pt modelId="{453622B5-00E2-413A-8EA2-2896FA97222B}" type="pres">
      <dgm:prSet presAssocID="{A16EE1AD-F62F-4EC8-B075-3D64340DA07A}" presName="descendantArrow" presStyleLbl="bgAccFollowNode1" presStyleIdx="2" presStyleCnt="6"/>
      <dgm:spPr/>
    </dgm:pt>
    <dgm:pt modelId="{043DBC09-C832-414E-B320-B94F3E1EBD8A}" type="pres">
      <dgm:prSet presAssocID="{16EA9326-F4B2-498C-AFDB-DB2196380386}" presName="sp" presStyleCnt="0"/>
      <dgm:spPr/>
    </dgm:pt>
    <dgm:pt modelId="{928FAD6D-5E04-4B8A-BFB7-0B7942BBDD7A}" type="pres">
      <dgm:prSet presAssocID="{4B0D8409-55A8-498C-9275-76813F3817CA}" presName="arrowAndChildren" presStyleCnt="0"/>
      <dgm:spPr/>
    </dgm:pt>
    <dgm:pt modelId="{3AA702A0-480D-4C44-822D-797D681D8B52}" type="pres">
      <dgm:prSet presAssocID="{4B0D8409-55A8-498C-9275-76813F3817CA}" presName="parentTextArrow" presStyleLbl="node1" presStyleIdx="0" presStyleCnt="0"/>
      <dgm:spPr/>
    </dgm:pt>
    <dgm:pt modelId="{FD6D2EDF-02A3-425F-93C7-659532CF7DC7}" type="pres">
      <dgm:prSet presAssocID="{4B0D8409-55A8-498C-9275-76813F3817CA}" presName="arrow" presStyleLbl="alignNode1" presStyleIdx="3" presStyleCnt="6"/>
      <dgm:spPr/>
    </dgm:pt>
    <dgm:pt modelId="{FBF9D00E-DCF8-49CB-B755-BCB8A54BC3C8}" type="pres">
      <dgm:prSet presAssocID="{4B0D8409-55A8-498C-9275-76813F3817CA}" presName="descendantArrow" presStyleLbl="bgAccFollowNode1" presStyleIdx="3" presStyleCnt="6"/>
      <dgm:spPr/>
    </dgm:pt>
    <dgm:pt modelId="{4400AD55-6300-4C42-AEA7-4CA2D2FE3AC2}" type="pres">
      <dgm:prSet presAssocID="{836BE037-4059-4C95-8FC3-E62E5AFC7F68}" presName="sp" presStyleCnt="0"/>
      <dgm:spPr/>
    </dgm:pt>
    <dgm:pt modelId="{2470EB8C-05B7-4683-B8E1-46707725DF61}" type="pres">
      <dgm:prSet presAssocID="{81587378-7368-466F-9B72-43169F6F0F38}" presName="arrowAndChildren" presStyleCnt="0"/>
      <dgm:spPr/>
    </dgm:pt>
    <dgm:pt modelId="{1F28675D-3AF1-42F8-80EB-D55E35F773E0}" type="pres">
      <dgm:prSet presAssocID="{81587378-7368-466F-9B72-43169F6F0F38}" presName="parentTextArrow" presStyleLbl="node1" presStyleIdx="0" presStyleCnt="0"/>
      <dgm:spPr/>
    </dgm:pt>
    <dgm:pt modelId="{2A8833E1-3381-41E2-BAFD-62EA1AB8A370}" type="pres">
      <dgm:prSet presAssocID="{81587378-7368-466F-9B72-43169F6F0F38}" presName="arrow" presStyleLbl="alignNode1" presStyleIdx="4" presStyleCnt="6"/>
      <dgm:spPr/>
    </dgm:pt>
    <dgm:pt modelId="{A91FFD47-A07C-49C0-BB13-678F7F07CCF1}" type="pres">
      <dgm:prSet presAssocID="{81587378-7368-466F-9B72-43169F6F0F38}" presName="descendantArrow" presStyleLbl="bgAccFollowNode1" presStyleIdx="4" presStyleCnt="6"/>
      <dgm:spPr/>
    </dgm:pt>
    <dgm:pt modelId="{7708F11D-97B7-4326-AB8A-1253536B0C71}" type="pres">
      <dgm:prSet presAssocID="{331039EB-7DBE-4E8D-92A4-525987F57FF2}" presName="sp" presStyleCnt="0"/>
      <dgm:spPr/>
    </dgm:pt>
    <dgm:pt modelId="{60F26D6E-2900-40DA-8B2B-0531BA68FC55}" type="pres">
      <dgm:prSet presAssocID="{CA52E517-D9D6-4E0C-9596-C67B01A54A71}" presName="arrowAndChildren" presStyleCnt="0"/>
      <dgm:spPr/>
    </dgm:pt>
    <dgm:pt modelId="{8A26C1C0-806F-4E3D-839D-5822E1B96417}" type="pres">
      <dgm:prSet presAssocID="{CA52E517-D9D6-4E0C-9596-C67B01A54A71}" presName="parentTextArrow" presStyleLbl="node1" presStyleIdx="0" presStyleCnt="0"/>
      <dgm:spPr/>
    </dgm:pt>
    <dgm:pt modelId="{FE35DFC9-465D-4107-813F-71D98950F785}" type="pres">
      <dgm:prSet presAssocID="{CA52E517-D9D6-4E0C-9596-C67B01A54A71}" presName="arrow" presStyleLbl="alignNode1" presStyleIdx="5" presStyleCnt="6"/>
      <dgm:spPr/>
    </dgm:pt>
    <dgm:pt modelId="{1046637E-4512-4E46-B39F-F96226FD2C17}" type="pres">
      <dgm:prSet presAssocID="{CA52E517-D9D6-4E0C-9596-C67B01A54A71}" presName="descendantArrow" presStyleLbl="bgAccFollowNode1" presStyleIdx="5" presStyleCnt="6"/>
      <dgm:spPr/>
    </dgm:pt>
  </dgm:ptLst>
  <dgm:cxnLst>
    <dgm:cxn modelId="{57C6A501-DC94-4D95-8E88-CE8F048ADFBE}" type="presOf" srcId="{26A9F147-FFB5-40D7-BEE9-7C91B41AE3EE}" destId="{8E4B646B-1E25-41D9-87FA-F3E5888E8377}" srcOrd="0" destOrd="0" presId="urn:microsoft.com/office/officeart/2016/7/layout/VerticalDownArrowProcess"/>
    <dgm:cxn modelId="{AD2D9312-0201-4B82-8ACB-313629D8AC40}" srcId="{9EC1FAFD-5FAB-4221-A91F-18A3B53E2E72}" destId="{6FE92D77-6368-40CB-8BB8-669C93E891AC}" srcOrd="5" destOrd="0" parTransId="{486DC5FE-379F-4A48-9E14-EF74A9B386A5}" sibTransId="{DA1EC12D-9B51-4261-8A6A-2EEE485A63AF}"/>
    <dgm:cxn modelId="{FDDEB515-2D47-429A-BA55-CA187519B670}" type="presOf" srcId="{81587378-7368-466F-9B72-43169F6F0F38}" destId="{1F28675D-3AF1-42F8-80EB-D55E35F773E0}" srcOrd="0" destOrd="0" presId="urn:microsoft.com/office/officeart/2016/7/layout/VerticalDownArrowProcess"/>
    <dgm:cxn modelId="{D23AE020-69C3-4845-A442-1A538A55793E}" srcId="{81587378-7368-466F-9B72-43169F6F0F38}" destId="{3D1A4B44-F390-4928-A7A1-133C6B2802C8}" srcOrd="0" destOrd="0" parTransId="{9E23A7E6-3164-47A3-9360-C057CFE587EF}" sibTransId="{7D4A3154-68FA-4F66-B9B8-7FDCD5314959}"/>
    <dgm:cxn modelId="{7061FD23-898D-418E-BE83-C23BA679886C}" type="presOf" srcId="{9EC1FAFD-5FAB-4221-A91F-18A3B53E2E72}" destId="{BDFC4DE7-C2F3-412A-8B35-9C3E6D8415AD}" srcOrd="0" destOrd="0" presId="urn:microsoft.com/office/officeart/2016/7/layout/VerticalDownArrowProcess"/>
    <dgm:cxn modelId="{6B4F9825-6463-4D78-9A27-40061A5B9E7A}" type="presOf" srcId="{CA52E517-D9D6-4E0C-9596-C67B01A54A71}" destId="{8A26C1C0-806F-4E3D-839D-5822E1B96417}" srcOrd="0" destOrd="0" presId="urn:microsoft.com/office/officeart/2016/7/layout/VerticalDownArrowProcess"/>
    <dgm:cxn modelId="{2E3A2029-EFF0-45C7-840E-AA933B33A534}" srcId="{9EC1FAFD-5FAB-4221-A91F-18A3B53E2E72}" destId="{26A9F147-FFB5-40D7-BEE9-7C91B41AE3EE}" srcOrd="4" destOrd="0" parTransId="{42126BD5-402B-4207-9700-B0DA84B99CC4}" sibTransId="{C4DA66C4-7ABC-4293-A741-426DBCEDF32C}"/>
    <dgm:cxn modelId="{D6462432-857D-489D-91F5-3ED1C4CAACCC}" type="presOf" srcId="{38D20F31-9967-4423-B354-4C019AE85601}" destId="{FBF9D00E-DCF8-49CB-B755-BCB8A54BC3C8}" srcOrd="0" destOrd="0" presId="urn:microsoft.com/office/officeart/2016/7/layout/VerticalDownArrowProcess"/>
    <dgm:cxn modelId="{B0F84634-97D4-47A6-94E6-531B337231F8}" type="presOf" srcId="{4B0D8409-55A8-498C-9275-76813F3817CA}" destId="{FD6D2EDF-02A3-425F-93C7-659532CF7DC7}" srcOrd="1" destOrd="0" presId="urn:microsoft.com/office/officeart/2016/7/layout/VerticalDownArrowProcess"/>
    <dgm:cxn modelId="{C5EB9534-F3EC-46F1-B827-5FA5075ECC8D}" srcId="{A16EE1AD-F62F-4EC8-B075-3D64340DA07A}" destId="{042C64E2-D7B6-4E31-9B39-9A2BBD7F66E5}" srcOrd="0" destOrd="0" parTransId="{1723D84C-3B12-439B-ACA0-ACA93F35FEF8}" sibTransId="{D5B053E6-7DDE-4E01-B494-45330B3F2741}"/>
    <dgm:cxn modelId="{87254239-89C3-4947-821C-A5F400AEB623}" type="presOf" srcId="{0F34F48C-A550-49B8-903B-86995D6EB001}" destId="{444386FF-6FA2-467D-8D99-032624C0A1DF}" srcOrd="0" destOrd="0" presId="urn:microsoft.com/office/officeart/2016/7/layout/VerticalDownArrowProcess"/>
    <dgm:cxn modelId="{AD85063B-7B53-470E-853E-77BCBB6809FF}" type="presOf" srcId="{26A9F147-FFB5-40D7-BEE9-7C91B41AE3EE}" destId="{F7F700F7-FFC6-47E6-B2A6-F1E2BA14F45E}" srcOrd="1" destOrd="0" presId="urn:microsoft.com/office/officeart/2016/7/layout/VerticalDownArrowProcess"/>
    <dgm:cxn modelId="{C6045140-0943-47A7-9355-BE8263E4D465}" type="presOf" srcId="{A16EE1AD-F62F-4EC8-B075-3D64340DA07A}" destId="{30A9B216-CBA0-453D-84BF-88C2301BF88B}" srcOrd="1" destOrd="0" presId="urn:microsoft.com/office/officeart/2016/7/layout/VerticalDownArrowProcess"/>
    <dgm:cxn modelId="{C608355E-C1D6-48CE-80C4-64741479EDAE}" type="presOf" srcId="{4B0D8409-55A8-498C-9275-76813F3817CA}" destId="{3AA702A0-480D-4C44-822D-797D681D8B52}" srcOrd="0" destOrd="0" presId="urn:microsoft.com/office/officeart/2016/7/layout/VerticalDownArrowProcess"/>
    <dgm:cxn modelId="{6191C642-8483-4157-BCC9-EAD6D6553077}" type="presOf" srcId="{DB844DDC-6129-4ABC-81A2-E765A14FC9FB}" destId="{8BDD0526-5732-4575-875D-AA10FC8BF1EE}" srcOrd="0" destOrd="0" presId="urn:microsoft.com/office/officeart/2016/7/layout/VerticalDownArrowProcess"/>
    <dgm:cxn modelId="{3E737065-C456-48F6-89E9-D66676B8B52E}" type="presOf" srcId="{042C64E2-D7B6-4E31-9B39-9A2BBD7F66E5}" destId="{453622B5-00E2-413A-8EA2-2896FA97222B}" srcOrd="0" destOrd="0" presId="urn:microsoft.com/office/officeart/2016/7/layout/VerticalDownArrowProcess"/>
    <dgm:cxn modelId="{B7431E67-360F-46A5-A072-6F70253E20A9}" type="presOf" srcId="{A5225388-6B8E-4077-B82D-0CD2CE6EA76B}" destId="{1046637E-4512-4E46-B39F-F96226FD2C17}" srcOrd="0" destOrd="0" presId="urn:microsoft.com/office/officeart/2016/7/layout/VerticalDownArrowProcess"/>
    <dgm:cxn modelId="{8ED1F84D-6D05-4107-8891-91339C2C676A}" type="presOf" srcId="{6FE92D77-6368-40CB-8BB8-669C93E891AC}" destId="{A633C143-D754-412F-A3EF-553280136D69}" srcOrd="0" destOrd="0" presId="urn:microsoft.com/office/officeart/2016/7/layout/VerticalDownArrowProcess"/>
    <dgm:cxn modelId="{5B73124E-5163-485B-B78E-0CD01DB9162B}" type="presOf" srcId="{CA52E517-D9D6-4E0C-9596-C67B01A54A71}" destId="{FE35DFC9-465D-4107-813F-71D98950F785}" srcOrd="1" destOrd="0" presId="urn:microsoft.com/office/officeart/2016/7/layout/VerticalDownArrowProcess"/>
    <dgm:cxn modelId="{C4DE9075-F0F9-48B8-8796-B76659CAB814}" srcId="{CA52E517-D9D6-4E0C-9596-C67B01A54A71}" destId="{A5225388-6B8E-4077-B82D-0CD2CE6EA76B}" srcOrd="0" destOrd="0" parTransId="{F33BA481-E18E-409A-9922-2C3604C394E6}" sibTransId="{691F696D-A399-4921-9A12-8E6D127DA171}"/>
    <dgm:cxn modelId="{A985BF7F-2EB7-4F3B-975D-03F606F711DE}" srcId="{9EC1FAFD-5FAB-4221-A91F-18A3B53E2E72}" destId="{CA52E517-D9D6-4E0C-9596-C67B01A54A71}" srcOrd="0" destOrd="0" parTransId="{B7C34C6A-13B7-48A0-8091-BAFBCA661E93}" sibTransId="{331039EB-7DBE-4E8D-92A4-525987F57FF2}"/>
    <dgm:cxn modelId="{0184A397-75EB-482B-A6A8-A16FE8F00A85}" srcId="{6FE92D77-6368-40CB-8BB8-669C93E891AC}" destId="{0F34F48C-A550-49B8-903B-86995D6EB001}" srcOrd="0" destOrd="0" parTransId="{4BB2AA9B-B9D5-47D8-8F19-842E4CD5A4B8}" sibTransId="{FCB1A2D1-DE04-4608-AE0C-A052FC98FF8B}"/>
    <dgm:cxn modelId="{838C4EA4-DD33-4B74-A4D6-EC0A8C98D09D}" srcId="{9EC1FAFD-5FAB-4221-A91F-18A3B53E2E72}" destId="{4B0D8409-55A8-498C-9275-76813F3817CA}" srcOrd="2" destOrd="0" parTransId="{C0DE512D-2354-4013-9A5F-D04C9FBEC1FD}" sibTransId="{16EA9326-F4B2-498C-AFDB-DB2196380386}"/>
    <dgm:cxn modelId="{4DB3F6A4-38CC-423F-8741-7B4D94594E7D}" type="presOf" srcId="{81587378-7368-466F-9B72-43169F6F0F38}" destId="{2A8833E1-3381-41E2-BAFD-62EA1AB8A370}" srcOrd="1" destOrd="0" presId="urn:microsoft.com/office/officeart/2016/7/layout/VerticalDownArrowProcess"/>
    <dgm:cxn modelId="{ACDFB8A8-BA58-4A22-87A3-8D005712092F}" srcId="{4B0D8409-55A8-498C-9275-76813F3817CA}" destId="{38D20F31-9967-4423-B354-4C019AE85601}" srcOrd="0" destOrd="0" parTransId="{9BA62F3C-7AA5-42AE-BC5A-9E91A870A61D}" sibTransId="{11E997F3-88F7-4448-B343-F5AD4BB028D4}"/>
    <dgm:cxn modelId="{B3B2C7AD-398B-45F3-913F-31EBE30EF915}" srcId="{9EC1FAFD-5FAB-4221-A91F-18A3B53E2E72}" destId="{81587378-7368-466F-9B72-43169F6F0F38}" srcOrd="1" destOrd="0" parTransId="{63636736-C408-4496-9B4B-B180D0C4DDFE}" sibTransId="{836BE037-4059-4C95-8FC3-E62E5AFC7F68}"/>
    <dgm:cxn modelId="{E6B398D2-E492-42E8-B171-67352BDA15AE}" srcId="{9EC1FAFD-5FAB-4221-A91F-18A3B53E2E72}" destId="{A16EE1AD-F62F-4EC8-B075-3D64340DA07A}" srcOrd="3" destOrd="0" parTransId="{EF667EB8-9332-4398-A22B-F03EFA296988}" sibTransId="{D24601C4-63A4-42BB-8786-EDD99C5557D0}"/>
    <dgm:cxn modelId="{AF46A3D2-E791-463A-B88D-C7A771153930}" srcId="{26A9F147-FFB5-40D7-BEE9-7C91B41AE3EE}" destId="{DB844DDC-6129-4ABC-81A2-E765A14FC9FB}" srcOrd="0" destOrd="0" parTransId="{416BB739-5DDC-44C4-946E-517F0F56B83F}" sibTransId="{B5AF7955-B1B5-4501-B5B1-1316E992EBEB}"/>
    <dgm:cxn modelId="{47A7ABE0-D7BB-4A8C-8991-28AB32CA39D5}" type="presOf" srcId="{A16EE1AD-F62F-4EC8-B075-3D64340DA07A}" destId="{C559054E-64DF-4344-B846-20B76110889D}" srcOrd="0" destOrd="0" presId="urn:microsoft.com/office/officeart/2016/7/layout/VerticalDownArrowProcess"/>
    <dgm:cxn modelId="{822366FF-121E-4F73-9812-1201AB0E20BA}" type="presOf" srcId="{3D1A4B44-F390-4928-A7A1-133C6B2802C8}" destId="{A91FFD47-A07C-49C0-BB13-678F7F07CCF1}" srcOrd="0" destOrd="0" presId="urn:microsoft.com/office/officeart/2016/7/layout/VerticalDownArrowProcess"/>
    <dgm:cxn modelId="{659006D5-D1BE-4AA0-BDA1-990033F4DECD}" type="presParOf" srcId="{BDFC4DE7-C2F3-412A-8B35-9C3E6D8415AD}" destId="{2DB6B27D-ACE0-4CE6-9F5D-F2B90C445405}" srcOrd="0" destOrd="0" presId="urn:microsoft.com/office/officeart/2016/7/layout/VerticalDownArrowProcess"/>
    <dgm:cxn modelId="{AC324ED0-2A15-4A02-BBFB-0EB1BDE64310}" type="presParOf" srcId="{2DB6B27D-ACE0-4CE6-9F5D-F2B90C445405}" destId="{A633C143-D754-412F-A3EF-553280136D69}" srcOrd="0" destOrd="0" presId="urn:microsoft.com/office/officeart/2016/7/layout/VerticalDownArrowProcess"/>
    <dgm:cxn modelId="{E914F582-84F7-4377-AC14-FC363609D29B}" type="presParOf" srcId="{2DB6B27D-ACE0-4CE6-9F5D-F2B90C445405}" destId="{444386FF-6FA2-467D-8D99-032624C0A1DF}" srcOrd="1" destOrd="0" presId="urn:microsoft.com/office/officeart/2016/7/layout/VerticalDownArrowProcess"/>
    <dgm:cxn modelId="{6D2B2C7F-0A6B-4BAD-8CE0-AF330F03B81C}" type="presParOf" srcId="{BDFC4DE7-C2F3-412A-8B35-9C3E6D8415AD}" destId="{5E040CA0-DBC7-40DA-BD7D-7716B217CB68}" srcOrd="1" destOrd="0" presId="urn:microsoft.com/office/officeart/2016/7/layout/VerticalDownArrowProcess"/>
    <dgm:cxn modelId="{5F4A7792-8F9E-4747-AADB-C357484298EA}" type="presParOf" srcId="{BDFC4DE7-C2F3-412A-8B35-9C3E6D8415AD}" destId="{866F8F86-FABE-43AF-B49B-011C69BD4CF5}" srcOrd="2" destOrd="0" presId="urn:microsoft.com/office/officeart/2016/7/layout/VerticalDownArrowProcess"/>
    <dgm:cxn modelId="{3CE1DC0D-9521-4BC9-BB5A-89922A6892CE}" type="presParOf" srcId="{866F8F86-FABE-43AF-B49B-011C69BD4CF5}" destId="{8E4B646B-1E25-41D9-87FA-F3E5888E8377}" srcOrd="0" destOrd="0" presId="urn:microsoft.com/office/officeart/2016/7/layout/VerticalDownArrowProcess"/>
    <dgm:cxn modelId="{2D846F95-3448-44DE-8525-394C22FB6CC9}" type="presParOf" srcId="{866F8F86-FABE-43AF-B49B-011C69BD4CF5}" destId="{F7F700F7-FFC6-47E6-B2A6-F1E2BA14F45E}" srcOrd="1" destOrd="0" presId="urn:microsoft.com/office/officeart/2016/7/layout/VerticalDownArrowProcess"/>
    <dgm:cxn modelId="{11098943-2AF4-4C47-8A0E-410391E346A9}" type="presParOf" srcId="{866F8F86-FABE-43AF-B49B-011C69BD4CF5}" destId="{8BDD0526-5732-4575-875D-AA10FC8BF1EE}" srcOrd="2" destOrd="0" presId="urn:microsoft.com/office/officeart/2016/7/layout/VerticalDownArrowProcess"/>
    <dgm:cxn modelId="{C7FE5FB0-7E43-430A-BDDD-0AB201033709}" type="presParOf" srcId="{BDFC4DE7-C2F3-412A-8B35-9C3E6D8415AD}" destId="{7A56642E-1EC5-4F0C-B696-C6AC309824AD}" srcOrd="3" destOrd="0" presId="urn:microsoft.com/office/officeart/2016/7/layout/VerticalDownArrowProcess"/>
    <dgm:cxn modelId="{9D11AF47-B964-47EA-A862-F191E19E4304}" type="presParOf" srcId="{BDFC4DE7-C2F3-412A-8B35-9C3E6D8415AD}" destId="{4FF13A6C-3F33-4A05-A282-3A21A3E6675C}" srcOrd="4" destOrd="0" presId="urn:microsoft.com/office/officeart/2016/7/layout/VerticalDownArrowProcess"/>
    <dgm:cxn modelId="{CE4769A6-3112-4C1B-8113-4E87AB86E52A}" type="presParOf" srcId="{4FF13A6C-3F33-4A05-A282-3A21A3E6675C}" destId="{C559054E-64DF-4344-B846-20B76110889D}" srcOrd="0" destOrd="0" presId="urn:microsoft.com/office/officeart/2016/7/layout/VerticalDownArrowProcess"/>
    <dgm:cxn modelId="{74D8E782-B076-45E4-BB9F-5AAE224CDDEA}" type="presParOf" srcId="{4FF13A6C-3F33-4A05-A282-3A21A3E6675C}" destId="{30A9B216-CBA0-453D-84BF-88C2301BF88B}" srcOrd="1" destOrd="0" presId="urn:microsoft.com/office/officeart/2016/7/layout/VerticalDownArrowProcess"/>
    <dgm:cxn modelId="{5EB1D850-C940-4F44-BAD6-352A798AA7D1}" type="presParOf" srcId="{4FF13A6C-3F33-4A05-A282-3A21A3E6675C}" destId="{453622B5-00E2-413A-8EA2-2896FA97222B}" srcOrd="2" destOrd="0" presId="urn:microsoft.com/office/officeart/2016/7/layout/VerticalDownArrowProcess"/>
    <dgm:cxn modelId="{997BA5FC-EED0-4771-8B6F-5AF76874505F}" type="presParOf" srcId="{BDFC4DE7-C2F3-412A-8B35-9C3E6D8415AD}" destId="{043DBC09-C832-414E-B320-B94F3E1EBD8A}" srcOrd="5" destOrd="0" presId="urn:microsoft.com/office/officeart/2016/7/layout/VerticalDownArrowProcess"/>
    <dgm:cxn modelId="{378C9A76-EEC8-400F-BB15-9E549B779CA8}" type="presParOf" srcId="{BDFC4DE7-C2F3-412A-8B35-9C3E6D8415AD}" destId="{928FAD6D-5E04-4B8A-BFB7-0B7942BBDD7A}" srcOrd="6" destOrd="0" presId="urn:microsoft.com/office/officeart/2016/7/layout/VerticalDownArrowProcess"/>
    <dgm:cxn modelId="{ABB49FFD-3384-43FA-A20E-08E85EC719D8}" type="presParOf" srcId="{928FAD6D-5E04-4B8A-BFB7-0B7942BBDD7A}" destId="{3AA702A0-480D-4C44-822D-797D681D8B52}" srcOrd="0" destOrd="0" presId="urn:microsoft.com/office/officeart/2016/7/layout/VerticalDownArrowProcess"/>
    <dgm:cxn modelId="{5A56505E-C408-4EC9-9408-9C11F1D62FB2}" type="presParOf" srcId="{928FAD6D-5E04-4B8A-BFB7-0B7942BBDD7A}" destId="{FD6D2EDF-02A3-425F-93C7-659532CF7DC7}" srcOrd="1" destOrd="0" presId="urn:microsoft.com/office/officeart/2016/7/layout/VerticalDownArrowProcess"/>
    <dgm:cxn modelId="{D9BE85BB-56D0-44B5-B45F-D542AAFCB724}" type="presParOf" srcId="{928FAD6D-5E04-4B8A-BFB7-0B7942BBDD7A}" destId="{FBF9D00E-DCF8-49CB-B755-BCB8A54BC3C8}" srcOrd="2" destOrd="0" presId="urn:microsoft.com/office/officeart/2016/7/layout/VerticalDownArrowProcess"/>
    <dgm:cxn modelId="{1ECDA947-2C19-4500-A547-1147369450DB}" type="presParOf" srcId="{BDFC4DE7-C2F3-412A-8B35-9C3E6D8415AD}" destId="{4400AD55-6300-4C42-AEA7-4CA2D2FE3AC2}" srcOrd="7" destOrd="0" presId="urn:microsoft.com/office/officeart/2016/7/layout/VerticalDownArrowProcess"/>
    <dgm:cxn modelId="{4386FBCF-1E1C-438F-8740-C9CC2D3B54EC}" type="presParOf" srcId="{BDFC4DE7-C2F3-412A-8B35-9C3E6D8415AD}" destId="{2470EB8C-05B7-4683-B8E1-46707725DF61}" srcOrd="8" destOrd="0" presId="urn:microsoft.com/office/officeart/2016/7/layout/VerticalDownArrowProcess"/>
    <dgm:cxn modelId="{0EFAC319-FF2F-4DF6-8FAB-6BEDA5F52CD8}" type="presParOf" srcId="{2470EB8C-05B7-4683-B8E1-46707725DF61}" destId="{1F28675D-3AF1-42F8-80EB-D55E35F773E0}" srcOrd="0" destOrd="0" presId="urn:microsoft.com/office/officeart/2016/7/layout/VerticalDownArrowProcess"/>
    <dgm:cxn modelId="{D5488FF5-2AFB-4352-8A91-AF613CC1D450}" type="presParOf" srcId="{2470EB8C-05B7-4683-B8E1-46707725DF61}" destId="{2A8833E1-3381-41E2-BAFD-62EA1AB8A370}" srcOrd="1" destOrd="0" presId="urn:microsoft.com/office/officeart/2016/7/layout/VerticalDownArrowProcess"/>
    <dgm:cxn modelId="{6390A0CF-DD63-488D-BF90-6925809BB2FC}" type="presParOf" srcId="{2470EB8C-05B7-4683-B8E1-46707725DF61}" destId="{A91FFD47-A07C-49C0-BB13-678F7F07CCF1}" srcOrd="2" destOrd="0" presId="urn:microsoft.com/office/officeart/2016/7/layout/VerticalDownArrowProcess"/>
    <dgm:cxn modelId="{24E38CB1-B392-4A46-A00E-4890BDDCEC38}" type="presParOf" srcId="{BDFC4DE7-C2F3-412A-8B35-9C3E6D8415AD}" destId="{7708F11D-97B7-4326-AB8A-1253536B0C71}" srcOrd="9" destOrd="0" presId="urn:microsoft.com/office/officeart/2016/7/layout/VerticalDownArrowProcess"/>
    <dgm:cxn modelId="{CBF43872-BC5D-4F48-9270-A34992D640F4}" type="presParOf" srcId="{BDFC4DE7-C2F3-412A-8B35-9C3E6D8415AD}" destId="{60F26D6E-2900-40DA-8B2B-0531BA68FC55}" srcOrd="10" destOrd="0" presId="urn:microsoft.com/office/officeart/2016/7/layout/VerticalDownArrowProcess"/>
    <dgm:cxn modelId="{C21E579A-1FFA-4555-80F9-9D25DC104477}" type="presParOf" srcId="{60F26D6E-2900-40DA-8B2B-0531BA68FC55}" destId="{8A26C1C0-806F-4E3D-839D-5822E1B96417}" srcOrd="0" destOrd="0" presId="urn:microsoft.com/office/officeart/2016/7/layout/VerticalDownArrowProcess"/>
    <dgm:cxn modelId="{9DEF5E4F-BF73-43B1-8F59-00E4F97DA322}" type="presParOf" srcId="{60F26D6E-2900-40DA-8B2B-0531BA68FC55}" destId="{FE35DFC9-465D-4107-813F-71D98950F785}" srcOrd="1" destOrd="0" presId="urn:microsoft.com/office/officeart/2016/7/layout/VerticalDownArrowProcess"/>
    <dgm:cxn modelId="{94662AC3-F50F-4A94-8E6B-8333DE255071}" type="presParOf" srcId="{60F26D6E-2900-40DA-8B2B-0531BA68FC55}" destId="{1046637E-4512-4E46-B39F-F96226FD2C1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871722-4642-42BC-BFD5-6A4DA649182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D2A5DCB6-BB08-49A4-953C-6DBDADDE4AD4}">
      <dgm:prSet/>
      <dgm:spPr/>
      <dgm:t>
        <a:bodyPr/>
        <a:lstStyle/>
        <a:p>
          <a:r>
            <a:rPr lang="en-US" baseline="0" dirty="0"/>
            <a:t>Listing (Contact Me)</a:t>
          </a:r>
          <a:endParaRPr lang="en-US" dirty="0"/>
        </a:p>
      </dgm:t>
    </dgm:pt>
    <dgm:pt modelId="{C407147A-426B-4EC6-88D0-F121120D47E4}" type="parTrans" cxnId="{1C4DC44E-B244-4832-BB7D-59BD30A57F33}">
      <dgm:prSet/>
      <dgm:spPr/>
      <dgm:t>
        <a:bodyPr/>
        <a:lstStyle/>
        <a:p>
          <a:endParaRPr lang="en-US"/>
        </a:p>
      </dgm:t>
    </dgm:pt>
    <dgm:pt modelId="{7F8FD042-B4DB-4BD3-B226-CF843BE615E1}" type="sibTrans" cxnId="{1C4DC44E-B244-4832-BB7D-59BD30A57F33}">
      <dgm:prSet/>
      <dgm:spPr/>
      <dgm:t>
        <a:bodyPr/>
        <a:lstStyle/>
        <a:p>
          <a:endParaRPr lang="en-US"/>
        </a:p>
      </dgm:t>
    </dgm:pt>
    <dgm:pt modelId="{240D06BF-47B2-42F2-ADEB-D7C9C2BA6899}">
      <dgm:prSet/>
      <dgm:spPr/>
      <dgm:t>
        <a:bodyPr/>
        <a:lstStyle/>
        <a:p>
          <a:r>
            <a:rPr lang="en-US" baseline="0" dirty="0"/>
            <a:t>Free Trial</a:t>
          </a:r>
          <a:endParaRPr lang="en-US" dirty="0"/>
        </a:p>
      </dgm:t>
    </dgm:pt>
    <dgm:pt modelId="{3B8B3605-18A2-4896-B60D-CB3E122401A8}" type="parTrans" cxnId="{CFE28584-C80A-47D9-9A21-4969900EE99F}">
      <dgm:prSet/>
      <dgm:spPr/>
      <dgm:t>
        <a:bodyPr/>
        <a:lstStyle/>
        <a:p>
          <a:endParaRPr lang="en-US"/>
        </a:p>
      </dgm:t>
    </dgm:pt>
    <dgm:pt modelId="{99CBEB9A-6148-413B-8198-55FDC01F6E43}" type="sibTrans" cxnId="{CFE28584-C80A-47D9-9A21-4969900EE99F}">
      <dgm:prSet/>
      <dgm:spPr/>
      <dgm:t>
        <a:bodyPr/>
        <a:lstStyle/>
        <a:p>
          <a:endParaRPr lang="en-US"/>
        </a:p>
      </dgm:t>
    </dgm:pt>
    <dgm:pt modelId="{A1AD1ED0-5194-43A6-9E46-35606A0CB0AD}">
      <dgm:prSet/>
      <dgm:spPr/>
      <dgm:t>
        <a:bodyPr/>
        <a:lstStyle/>
        <a:p>
          <a:r>
            <a:rPr lang="en-US" baseline="0" dirty="0"/>
            <a:t>Bring Your Own License (BYOL) - Get it Now</a:t>
          </a:r>
          <a:endParaRPr lang="en-US" dirty="0"/>
        </a:p>
      </dgm:t>
    </dgm:pt>
    <dgm:pt modelId="{EC0537D4-ABB1-43C0-92B2-3B82FF23BF41}" type="parTrans" cxnId="{A4B7BFE5-85E4-4FC4-871F-400D53FE9A5A}">
      <dgm:prSet/>
      <dgm:spPr/>
      <dgm:t>
        <a:bodyPr/>
        <a:lstStyle/>
        <a:p>
          <a:endParaRPr lang="en-US"/>
        </a:p>
      </dgm:t>
    </dgm:pt>
    <dgm:pt modelId="{A3D30740-F840-4833-BA5F-6500050085F4}" type="sibTrans" cxnId="{A4B7BFE5-85E4-4FC4-871F-400D53FE9A5A}">
      <dgm:prSet/>
      <dgm:spPr/>
      <dgm:t>
        <a:bodyPr/>
        <a:lstStyle/>
        <a:p>
          <a:endParaRPr lang="en-US"/>
        </a:p>
      </dgm:t>
    </dgm:pt>
    <dgm:pt modelId="{E7A1EB73-FF9B-47C9-B163-6176C8E125C2}">
      <dgm:prSet/>
      <dgm:spPr/>
      <dgm:t>
        <a:bodyPr/>
        <a:lstStyle/>
        <a:p>
          <a:r>
            <a:rPr lang="en-US" baseline="0" dirty="0"/>
            <a:t>Transaction – Get it Now</a:t>
          </a:r>
          <a:endParaRPr lang="en-US" dirty="0"/>
        </a:p>
      </dgm:t>
    </dgm:pt>
    <dgm:pt modelId="{F809A223-9D91-406A-AE84-A6B960FEB988}" type="parTrans" cxnId="{EF2BB284-3088-477D-8C59-970A29A19E60}">
      <dgm:prSet/>
      <dgm:spPr/>
      <dgm:t>
        <a:bodyPr/>
        <a:lstStyle/>
        <a:p>
          <a:endParaRPr lang="en-US"/>
        </a:p>
      </dgm:t>
    </dgm:pt>
    <dgm:pt modelId="{C5B97D50-9AC3-4562-B943-FD5AB23DD662}" type="sibTrans" cxnId="{EF2BB284-3088-477D-8C59-970A29A19E60}">
      <dgm:prSet/>
      <dgm:spPr/>
      <dgm:t>
        <a:bodyPr/>
        <a:lstStyle/>
        <a:p>
          <a:endParaRPr lang="en-US"/>
        </a:p>
      </dgm:t>
    </dgm:pt>
    <dgm:pt modelId="{973D38B8-62A7-4F00-AD4A-3C31A83F6301}">
      <dgm:prSet/>
      <dgm:spPr/>
      <dgm:t>
        <a:bodyPr/>
        <a:lstStyle/>
        <a:p>
          <a:r>
            <a:rPr lang="en-US" baseline="0" dirty="0"/>
            <a:t>Bill to Microsoft account</a:t>
          </a:r>
          <a:endParaRPr lang="en-US" dirty="0"/>
        </a:p>
      </dgm:t>
    </dgm:pt>
    <dgm:pt modelId="{AF7E8A44-FD78-477E-849C-6149E4B69D48}" type="parTrans" cxnId="{A83296DE-7772-42A6-8992-AD07EDB0B89A}">
      <dgm:prSet/>
      <dgm:spPr/>
      <dgm:t>
        <a:bodyPr/>
        <a:lstStyle/>
        <a:p>
          <a:endParaRPr lang="en-US"/>
        </a:p>
      </dgm:t>
    </dgm:pt>
    <dgm:pt modelId="{948880C4-C8A8-403D-AC2F-BFDE2483A9FC}" type="sibTrans" cxnId="{A83296DE-7772-42A6-8992-AD07EDB0B89A}">
      <dgm:prSet/>
      <dgm:spPr/>
      <dgm:t>
        <a:bodyPr/>
        <a:lstStyle/>
        <a:p>
          <a:endParaRPr lang="en-US"/>
        </a:p>
      </dgm:t>
    </dgm:pt>
    <dgm:pt modelId="{D7BF4A5F-4192-4460-B4C6-8F8C65C78EBF}">
      <dgm:prSet/>
      <dgm:spPr/>
      <dgm:t>
        <a:bodyPr/>
        <a:lstStyle/>
        <a:p>
          <a:r>
            <a:rPr lang="en-US" baseline="0" dirty="0"/>
            <a:t>Process with credit card</a:t>
          </a:r>
          <a:endParaRPr lang="en-US" dirty="0"/>
        </a:p>
      </dgm:t>
    </dgm:pt>
    <dgm:pt modelId="{F00F08BE-6411-4BB5-ACB6-CEE40716B337}" type="parTrans" cxnId="{7BB0BCDB-4CF1-4C5B-9F3C-0744186E443C}">
      <dgm:prSet/>
      <dgm:spPr/>
      <dgm:t>
        <a:bodyPr/>
        <a:lstStyle/>
        <a:p>
          <a:endParaRPr lang="en-US"/>
        </a:p>
      </dgm:t>
    </dgm:pt>
    <dgm:pt modelId="{02A54E37-F324-49F5-91C4-F46FD2F304FB}" type="sibTrans" cxnId="{7BB0BCDB-4CF1-4C5B-9F3C-0744186E443C}">
      <dgm:prSet/>
      <dgm:spPr/>
      <dgm:t>
        <a:bodyPr/>
        <a:lstStyle/>
        <a:p>
          <a:endParaRPr lang="en-US"/>
        </a:p>
      </dgm:t>
    </dgm:pt>
    <dgm:pt modelId="{CC5C7731-77BD-49B9-AF7D-3C5ED56F7C62}">
      <dgm:prSet phldr="0"/>
      <dgm:spPr/>
      <dgm:t>
        <a:bodyPr/>
        <a:lstStyle/>
        <a:p>
          <a:pPr rtl="0"/>
          <a:r>
            <a:rPr lang="en-US" baseline="0" dirty="0">
              <a:latin typeface="Segoe UI Semibold"/>
            </a:rPr>
            <a:t>Link to provider CRM</a:t>
          </a:r>
        </a:p>
      </dgm:t>
    </dgm:pt>
    <dgm:pt modelId="{87A64DC1-3CB5-4BB8-BCD6-E44847DF6509}" type="parTrans" cxnId="{E0FD4A40-07FA-4D93-B013-A05E5C75C20A}">
      <dgm:prSet/>
      <dgm:spPr/>
    </dgm:pt>
    <dgm:pt modelId="{8AFACC6E-E8C9-4097-ADBD-1F2F98692004}" type="sibTrans" cxnId="{E0FD4A40-07FA-4D93-B013-A05E5C75C20A}">
      <dgm:prSet/>
      <dgm:spPr/>
    </dgm:pt>
    <dgm:pt modelId="{E78F2ECD-0C8E-4652-AD1D-4654CAE62D38}">
      <dgm:prSet phldr="0"/>
      <dgm:spPr/>
      <dgm:t>
        <a:bodyPr/>
        <a:lstStyle/>
        <a:p>
          <a:pPr rtl="0"/>
          <a:r>
            <a:rPr lang="en-US" baseline="0" dirty="0">
              <a:latin typeface="Segoe UI Semibold"/>
            </a:rPr>
            <a:t>Reach out to interested customers</a:t>
          </a:r>
        </a:p>
      </dgm:t>
    </dgm:pt>
    <dgm:pt modelId="{7DD9F3B9-6338-433D-9515-45C705AB70EB}" type="parTrans" cxnId="{E5D068DA-59B5-4D53-B831-FC4FF5F9DC56}">
      <dgm:prSet/>
      <dgm:spPr/>
    </dgm:pt>
    <dgm:pt modelId="{5698C38E-7AEB-439D-96D8-2AB75978689A}" type="sibTrans" cxnId="{E5D068DA-59B5-4D53-B831-FC4FF5F9DC56}">
      <dgm:prSet/>
      <dgm:spPr/>
    </dgm:pt>
    <dgm:pt modelId="{B58EC602-D6BB-469D-AAC5-C7C4F5543C79}">
      <dgm:prSet phldr="0"/>
      <dgm:spPr/>
      <dgm:t>
        <a:bodyPr/>
        <a:lstStyle/>
        <a:p>
          <a:pPr rtl="0"/>
          <a:r>
            <a:rPr lang="en-US" baseline="0" dirty="0">
              <a:latin typeface="Segoe UI Semibold"/>
            </a:rPr>
            <a:t>Try before you buy</a:t>
          </a:r>
        </a:p>
      </dgm:t>
    </dgm:pt>
    <dgm:pt modelId="{9E197DFF-63E4-4D88-A5EC-10DD3BA704FE}" type="parTrans" cxnId="{9C385AB6-3AF2-4961-B057-189C84B82581}">
      <dgm:prSet/>
      <dgm:spPr/>
    </dgm:pt>
    <dgm:pt modelId="{8D682D1E-A2A3-4D3D-9D35-4AA5D6F9FD71}" type="sibTrans" cxnId="{9C385AB6-3AF2-4961-B057-189C84B82581}">
      <dgm:prSet/>
      <dgm:spPr/>
    </dgm:pt>
    <dgm:pt modelId="{28C1DDD4-CAED-4C70-956B-23FBEF673526}">
      <dgm:prSet phldr="0"/>
      <dgm:spPr/>
      <dgm:t>
        <a:bodyPr/>
        <a:lstStyle/>
        <a:p>
          <a:pPr rtl="0"/>
          <a:r>
            <a:rPr lang="en-US" baseline="0" dirty="0">
              <a:latin typeface="Segoe UI Semibold"/>
            </a:rPr>
            <a:t>Test drive software</a:t>
          </a:r>
        </a:p>
      </dgm:t>
    </dgm:pt>
    <dgm:pt modelId="{238EE6C8-1850-4798-8CD1-0F8D45E37C4A}" type="parTrans" cxnId="{6F48E2DA-9C77-456C-AFC6-025F4954C400}">
      <dgm:prSet/>
      <dgm:spPr/>
    </dgm:pt>
    <dgm:pt modelId="{BC1086D8-4B96-4678-924F-FDBC7E7F5608}" type="sibTrans" cxnId="{6F48E2DA-9C77-456C-AFC6-025F4954C400}">
      <dgm:prSet/>
      <dgm:spPr/>
    </dgm:pt>
    <dgm:pt modelId="{FE64AB79-AE87-4723-B7D7-50A55742C402}">
      <dgm:prSet phldr="0"/>
      <dgm:spPr/>
      <dgm:t>
        <a:bodyPr/>
        <a:lstStyle/>
        <a:p>
          <a:pPr rtl="0"/>
          <a:r>
            <a:rPr lang="en-US" b="1" baseline="0" dirty="0">
              <a:latin typeface="Segoe UI Semibold"/>
            </a:rPr>
            <a:t>Use current license</a:t>
          </a:r>
        </a:p>
      </dgm:t>
    </dgm:pt>
    <dgm:pt modelId="{2A938D1B-CBA6-4D23-96AF-C8EA9A688F56}" type="parTrans" cxnId="{E55AAB74-AE51-4DB1-9A19-EE659C7F5AC3}">
      <dgm:prSet/>
      <dgm:spPr/>
    </dgm:pt>
    <dgm:pt modelId="{6073A497-613E-4E6B-935C-6397B80CAA7A}" type="sibTrans" cxnId="{E55AAB74-AE51-4DB1-9A19-EE659C7F5AC3}">
      <dgm:prSet/>
      <dgm:spPr/>
    </dgm:pt>
    <dgm:pt modelId="{FFF24C88-2870-4620-8653-F50BCD5BDC67}">
      <dgm:prSet phldr="0"/>
      <dgm:spPr/>
      <dgm:t>
        <a:bodyPr/>
        <a:lstStyle/>
        <a:p>
          <a:pPr rtl="0"/>
          <a:r>
            <a:rPr lang="en-US" b="1" baseline="0" dirty="0">
              <a:latin typeface="Segoe UI Semibold"/>
            </a:rPr>
            <a:t>Protects your existing investment in software</a:t>
          </a:r>
        </a:p>
      </dgm:t>
    </dgm:pt>
    <dgm:pt modelId="{CE15191D-D5C4-4FD5-94A3-ADBCBBB92245}" type="parTrans" cxnId="{22EBFAF7-6A14-442E-9E9A-D918C3FB62F0}">
      <dgm:prSet/>
      <dgm:spPr/>
    </dgm:pt>
    <dgm:pt modelId="{AC125F09-66A1-41F8-80D5-3835E26E36FC}" type="sibTrans" cxnId="{22EBFAF7-6A14-442E-9E9A-D918C3FB62F0}">
      <dgm:prSet/>
      <dgm:spPr/>
    </dgm:pt>
    <dgm:pt modelId="{8693F1E6-E796-42A2-95AC-E1DECB27DDFF}" type="pres">
      <dgm:prSet presAssocID="{21871722-4642-42BC-BFD5-6A4DA6491825}" presName="Name0" presStyleCnt="0">
        <dgm:presLayoutVars>
          <dgm:dir/>
          <dgm:animLvl val="lvl"/>
          <dgm:resizeHandles val="exact"/>
        </dgm:presLayoutVars>
      </dgm:prSet>
      <dgm:spPr/>
    </dgm:pt>
    <dgm:pt modelId="{F56F38AF-A1D2-4B33-8531-C4AB80A1D8F4}" type="pres">
      <dgm:prSet presAssocID="{D2A5DCB6-BB08-49A4-953C-6DBDADDE4AD4}" presName="composite" presStyleCnt="0"/>
      <dgm:spPr/>
    </dgm:pt>
    <dgm:pt modelId="{2A3850E2-929E-488A-9605-C1657D549A18}" type="pres">
      <dgm:prSet presAssocID="{D2A5DCB6-BB08-49A4-953C-6DBDADDE4AD4}" presName="parTx" presStyleLbl="alignNode1" presStyleIdx="0" presStyleCnt="4">
        <dgm:presLayoutVars>
          <dgm:chMax val="0"/>
          <dgm:chPref val="0"/>
          <dgm:bulletEnabled val="1"/>
        </dgm:presLayoutVars>
      </dgm:prSet>
      <dgm:spPr/>
    </dgm:pt>
    <dgm:pt modelId="{AB8FACBB-E97E-41EB-8C6A-C350395CD957}" type="pres">
      <dgm:prSet presAssocID="{D2A5DCB6-BB08-49A4-953C-6DBDADDE4AD4}" presName="desTx" presStyleLbl="alignAccFollowNode1" presStyleIdx="0" presStyleCnt="4">
        <dgm:presLayoutVars>
          <dgm:bulletEnabled val="1"/>
        </dgm:presLayoutVars>
      </dgm:prSet>
      <dgm:spPr/>
    </dgm:pt>
    <dgm:pt modelId="{6D57947F-6965-4DDD-A49B-EAD685C34CD0}" type="pres">
      <dgm:prSet presAssocID="{7F8FD042-B4DB-4BD3-B226-CF843BE615E1}" presName="space" presStyleCnt="0"/>
      <dgm:spPr/>
    </dgm:pt>
    <dgm:pt modelId="{0F4AEC24-02BF-4AF3-BBE7-536BB2F04366}" type="pres">
      <dgm:prSet presAssocID="{240D06BF-47B2-42F2-ADEB-D7C9C2BA6899}" presName="composite" presStyleCnt="0"/>
      <dgm:spPr/>
    </dgm:pt>
    <dgm:pt modelId="{9A32E3FC-5173-4CF0-938C-BAE1C2FA68BD}" type="pres">
      <dgm:prSet presAssocID="{240D06BF-47B2-42F2-ADEB-D7C9C2BA6899}" presName="parTx" presStyleLbl="alignNode1" presStyleIdx="1" presStyleCnt="4">
        <dgm:presLayoutVars>
          <dgm:chMax val="0"/>
          <dgm:chPref val="0"/>
          <dgm:bulletEnabled val="1"/>
        </dgm:presLayoutVars>
      </dgm:prSet>
      <dgm:spPr/>
    </dgm:pt>
    <dgm:pt modelId="{3A6D7D2E-32EC-431A-9BEC-9ACDB58173E0}" type="pres">
      <dgm:prSet presAssocID="{240D06BF-47B2-42F2-ADEB-D7C9C2BA6899}" presName="desTx" presStyleLbl="alignAccFollowNode1" presStyleIdx="1" presStyleCnt="4">
        <dgm:presLayoutVars>
          <dgm:bulletEnabled val="1"/>
        </dgm:presLayoutVars>
      </dgm:prSet>
      <dgm:spPr/>
    </dgm:pt>
    <dgm:pt modelId="{6E846282-1EAB-412C-AEF5-E5B5DF64BD92}" type="pres">
      <dgm:prSet presAssocID="{99CBEB9A-6148-413B-8198-55FDC01F6E43}" presName="space" presStyleCnt="0"/>
      <dgm:spPr/>
    </dgm:pt>
    <dgm:pt modelId="{E2BB5B61-AE79-4B78-A8F5-7268D00AB09A}" type="pres">
      <dgm:prSet presAssocID="{A1AD1ED0-5194-43A6-9E46-35606A0CB0AD}" presName="composite" presStyleCnt="0"/>
      <dgm:spPr/>
    </dgm:pt>
    <dgm:pt modelId="{9731D488-8C25-4065-9D60-5FDE7ACC2F20}" type="pres">
      <dgm:prSet presAssocID="{A1AD1ED0-5194-43A6-9E46-35606A0CB0AD}" presName="parTx" presStyleLbl="alignNode1" presStyleIdx="2" presStyleCnt="4">
        <dgm:presLayoutVars>
          <dgm:chMax val="0"/>
          <dgm:chPref val="0"/>
          <dgm:bulletEnabled val="1"/>
        </dgm:presLayoutVars>
      </dgm:prSet>
      <dgm:spPr/>
    </dgm:pt>
    <dgm:pt modelId="{297D5F6F-8DDB-4106-AB89-49221CB02FB9}" type="pres">
      <dgm:prSet presAssocID="{A1AD1ED0-5194-43A6-9E46-35606A0CB0AD}" presName="desTx" presStyleLbl="alignAccFollowNode1" presStyleIdx="2" presStyleCnt="4">
        <dgm:presLayoutVars>
          <dgm:bulletEnabled val="1"/>
        </dgm:presLayoutVars>
      </dgm:prSet>
      <dgm:spPr/>
    </dgm:pt>
    <dgm:pt modelId="{322BEBB5-29FF-4CE4-9755-FE1442630600}" type="pres">
      <dgm:prSet presAssocID="{A3D30740-F840-4833-BA5F-6500050085F4}" presName="space" presStyleCnt="0"/>
      <dgm:spPr/>
    </dgm:pt>
    <dgm:pt modelId="{824A1D67-B9C9-419F-8CBC-C020C9305F9F}" type="pres">
      <dgm:prSet presAssocID="{E7A1EB73-FF9B-47C9-B163-6176C8E125C2}" presName="composite" presStyleCnt="0"/>
      <dgm:spPr/>
    </dgm:pt>
    <dgm:pt modelId="{F5243D60-1C94-45AA-94F1-D458C71FB891}" type="pres">
      <dgm:prSet presAssocID="{E7A1EB73-FF9B-47C9-B163-6176C8E125C2}" presName="parTx" presStyleLbl="alignNode1" presStyleIdx="3" presStyleCnt="4">
        <dgm:presLayoutVars>
          <dgm:chMax val="0"/>
          <dgm:chPref val="0"/>
          <dgm:bulletEnabled val="1"/>
        </dgm:presLayoutVars>
      </dgm:prSet>
      <dgm:spPr/>
    </dgm:pt>
    <dgm:pt modelId="{F86356BB-9F14-4608-ADBF-E7A84CB1978C}" type="pres">
      <dgm:prSet presAssocID="{E7A1EB73-FF9B-47C9-B163-6176C8E125C2}" presName="desTx" presStyleLbl="alignAccFollowNode1" presStyleIdx="3" presStyleCnt="4">
        <dgm:presLayoutVars>
          <dgm:bulletEnabled val="1"/>
        </dgm:presLayoutVars>
      </dgm:prSet>
      <dgm:spPr/>
    </dgm:pt>
  </dgm:ptLst>
  <dgm:cxnLst>
    <dgm:cxn modelId="{FBD23501-09B8-48E8-8C88-22F85ADB059C}" type="presOf" srcId="{E7A1EB73-FF9B-47C9-B163-6176C8E125C2}" destId="{F5243D60-1C94-45AA-94F1-D458C71FB891}" srcOrd="0" destOrd="0" presId="urn:microsoft.com/office/officeart/2005/8/layout/hList1"/>
    <dgm:cxn modelId="{0E450218-D86D-47D5-BF72-1BC186370BE0}" type="presOf" srcId="{D2A5DCB6-BB08-49A4-953C-6DBDADDE4AD4}" destId="{2A3850E2-929E-488A-9605-C1657D549A18}" srcOrd="0" destOrd="0" presId="urn:microsoft.com/office/officeart/2005/8/layout/hList1"/>
    <dgm:cxn modelId="{99223632-47F7-40D6-B00B-3528AF137C21}" type="presOf" srcId="{28C1DDD4-CAED-4C70-956B-23FBEF673526}" destId="{3A6D7D2E-32EC-431A-9BEC-9ACDB58173E0}" srcOrd="0" destOrd="1" presId="urn:microsoft.com/office/officeart/2005/8/layout/hList1"/>
    <dgm:cxn modelId="{7DD46132-1BC4-485E-BF06-4B2B8AB43C46}" type="presOf" srcId="{FE64AB79-AE87-4723-B7D7-50A55742C402}" destId="{297D5F6F-8DDB-4106-AB89-49221CB02FB9}" srcOrd="0" destOrd="0" presId="urn:microsoft.com/office/officeart/2005/8/layout/hList1"/>
    <dgm:cxn modelId="{E0FD4A40-07FA-4D93-B013-A05E5C75C20A}" srcId="{D2A5DCB6-BB08-49A4-953C-6DBDADDE4AD4}" destId="{CC5C7731-77BD-49B9-AF7D-3C5ED56F7C62}" srcOrd="0" destOrd="0" parTransId="{87A64DC1-3CB5-4BB8-BCD6-E44847DF6509}" sibTransId="{8AFACC6E-E8C9-4097-ADBD-1F2F98692004}"/>
    <dgm:cxn modelId="{327CAD5C-E078-4EB5-8985-BB8EEE7953D5}" type="presOf" srcId="{B58EC602-D6BB-469D-AAC5-C7C4F5543C79}" destId="{3A6D7D2E-32EC-431A-9BEC-9ACDB58173E0}" srcOrd="0" destOrd="0" presId="urn:microsoft.com/office/officeart/2005/8/layout/hList1"/>
    <dgm:cxn modelId="{1C4DC44E-B244-4832-BB7D-59BD30A57F33}" srcId="{21871722-4642-42BC-BFD5-6A4DA6491825}" destId="{D2A5DCB6-BB08-49A4-953C-6DBDADDE4AD4}" srcOrd="0" destOrd="0" parTransId="{C407147A-426B-4EC6-88D0-F121120D47E4}" sibTransId="{7F8FD042-B4DB-4BD3-B226-CF843BE615E1}"/>
    <dgm:cxn modelId="{E55AAB74-AE51-4DB1-9A19-EE659C7F5AC3}" srcId="{A1AD1ED0-5194-43A6-9E46-35606A0CB0AD}" destId="{FE64AB79-AE87-4723-B7D7-50A55742C402}" srcOrd="0" destOrd="0" parTransId="{2A938D1B-CBA6-4D23-96AF-C8EA9A688F56}" sibTransId="{6073A497-613E-4E6B-935C-6397B80CAA7A}"/>
    <dgm:cxn modelId="{C98D2B7F-951B-4F59-B2EF-B6CDE25DDE64}" type="presOf" srcId="{FFF24C88-2870-4620-8653-F50BCD5BDC67}" destId="{297D5F6F-8DDB-4106-AB89-49221CB02FB9}" srcOrd="0" destOrd="1" presId="urn:microsoft.com/office/officeart/2005/8/layout/hList1"/>
    <dgm:cxn modelId="{AC5D8584-38C3-452C-BED3-0688BC90D78C}" type="presOf" srcId="{D7BF4A5F-4192-4460-B4C6-8F8C65C78EBF}" destId="{F86356BB-9F14-4608-ADBF-E7A84CB1978C}" srcOrd="0" destOrd="1" presId="urn:microsoft.com/office/officeart/2005/8/layout/hList1"/>
    <dgm:cxn modelId="{CFE28584-C80A-47D9-9A21-4969900EE99F}" srcId="{21871722-4642-42BC-BFD5-6A4DA6491825}" destId="{240D06BF-47B2-42F2-ADEB-D7C9C2BA6899}" srcOrd="1" destOrd="0" parTransId="{3B8B3605-18A2-4896-B60D-CB3E122401A8}" sibTransId="{99CBEB9A-6148-413B-8198-55FDC01F6E43}"/>
    <dgm:cxn modelId="{EF2BB284-3088-477D-8C59-970A29A19E60}" srcId="{21871722-4642-42BC-BFD5-6A4DA6491825}" destId="{E7A1EB73-FF9B-47C9-B163-6176C8E125C2}" srcOrd="3" destOrd="0" parTransId="{F809A223-9D91-406A-AE84-A6B960FEB988}" sibTransId="{C5B97D50-9AC3-4562-B943-FD5AB23DD662}"/>
    <dgm:cxn modelId="{318FAF8C-D570-4BF0-AAA6-DC6782AD786C}" type="presOf" srcId="{CC5C7731-77BD-49B9-AF7D-3C5ED56F7C62}" destId="{AB8FACBB-E97E-41EB-8C6A-C350395CD957}" srcOrd="0" destOrd="0" presId="urn:microsoft.com/office/officeart/2005/8/layout/hList1"/>
    <dgm:cxn modelId="{91F9EA8E-527A-433C-982B-A2B96F6D2E69}" type="presOf" srcId="{21871722-4642-42BC-BFD5-6A4DA6491825}" destId="{8693F1E6-E796-42A2-95AC-E1DECB27DDFF}" srcOrd="0" destOrd="0" presId="urn:microsoft.com/office/officeart/2005/8/layout/hList1"/>
    <dgm:cxn modelId="{0DA04EA3-6525-42D2-99DF-3AFADB2A5BAB}" type="presOf" srcId="{240D06BF-47B2-42F2-ADEB-D7C9C2BA6899}" destId="{9A32E3FC-5173-4CF0-938C-BAE1C2FA68BD}" srcOrd="0" destOrd="0" presId="urn:microsoft.com/office/officeart/2005/8/layout/hList1"/>
    <dgm:cxn modelId="{9C385AB6-3AF2-4961-B057-189C84B82581}" srcId="{240D06BF-47B2-42F2-ADEB-D7C9C2BA6899}" destId="{B58EC602-D6BB-469D-AAC5-C7C4F5543C79}" srcOrd="0" destOrd="0" parTransId="{9E197DFF-63E4-4D88-A5EC-10DD3BA704FE}" sibTransId="{8D682D1E-A2A3-4D3D-9D35-4AA5D6F9FD71}"/>
    <dgm:cxn modelId="{54A798B8-16AA-4F92-9342-ED43E62D9639}" type="presOf" srcId="{A1AD1ED0-5194-43A6-9E46-35606A0CB0AD}" destId="{9731D488-8C25-4065-9D60-5FDE7ACC2F20}" srcOrd="0" destOrd="0" presId="urn:microsoft.com/office/officeart/2005/8/layout/hList1"/>
    <dgm:cxn modelId="{ED863CC5-E8F3-4030-890C-179E6337A5C0}" type="presOf" srcId="{E78F2ECD-0C8E-4652-AD1D-4654CAE62D38}" destId="{AB8FACBB-E97E-41EB-8C6A-C350395CD957}" srcOrd="0" destOrd="1" presId="urn:microsoft.com/office/officeart/2005/8/layout/hList1"/>
    <dgm:cxn modelId="{E5D068DA-59B5-4D53-B831-FC4FF5F9DC56}" srcId="{D2A5DCB6-BB08-49A4-953C-6DBDADDE4AD4}" destId="{E78F2ECD-0C8E-4652-AD1D-4654CAE62D38}" srcOrd="1" destOrd="0" parTransId="{7DD9F3B9-6338-433D-9515-45C705AB70EB}" sibTransId="{5698C38E-7AEB-439D-96D8-2AB75978689A}"/>
    <dgm:cxn modelId="{6F48E2DA-9C77-456C-AFC6-025F4954C400}" srcId="{240D06BF-47B2-42F2-ADEB-D7C9C2BA6899}" destId="{28C1DDD4-CAED-4C70-956B-23FBEF673526}" srcOrd="1" destOrd="0" parTransId="{238EE6C8-1850-4798-8CD1-0F8D45E37C4A}" sibTransId="{BC1086D8-4B96-4678-924F-FDBC7E7F5608}"/>
    <dgm:cxn modelId="{7BB0BCDB-4CF1-4C5B-9F3C-0744186E443C}" srcId="{E7A1EB73-FF9B-47C9-B163-6176C8E125C2}" destId="{D7BF4A5F-4192-4460-B4C6-8F8C65C78EBF}" srcOrd="1" destOrd="0" parTransId="{F00F08BE-6411-4BB5-ACB6-CEE40716B337}" sibTransId="{02A54E37-F324-49F5-91C4-F46FD2F304FB}"/>
    <dgm:cxn modelId="{A83296DE-7772-42A6-8992-AD07EDB0B89A}" srcId="{E7A1EB73-FF9B-47C9-B163-6176C8E125C2}" destId="{973D38B8-62A7-4F00-AD4A-3C31A83F6301}" srcOrd="0" destOrd="0" parTransId="{AF7E8A44-FD78-477E-849C-6149E4B69D48}" sibTransId="{948880C4-C8A8-403D-AC2F-BFDE2483A9FC}"/>
    <dgm:cxn modelId="{A4B7BFE5-85E4-4FC4-871F-400D53FE9A5A}" srcId="{21871722-4642-42BC-BFD5-6A4DA6491825}" destId="{A1AD1ED0-5194-43A6-9E46-35606A0CB0AD}" srcOrd="2" destOrd="0" parTransId="{EC0537D4-ABB1-43C0-92B2-3B82FF23BF41}" sibTransId="{A3D30740-F840-4833-BA5F-6500050085F4}"/>
    <dgm:cxn modelId="{7B918AEF-55B0-4AB2-958C-27993399CFD2}" type="presOf" srcId="{973D38B8-62A7-4F00-AD4A-3C31A83F6301}" destId="{F86356BB-9F14-4608-ADBF-E7A84CB1978C}" srcOrd="0" destOrd="0" presId="urn:microsoft.com/office/officeart/2005/8/layout/hList1"/>
    <dgm:cxn modelId="{22EBFAF7-6A14-442E-9E9A-D918C3FB62F0}" srcId="{A1AD1ED0-5194-43A6-9E46-35606A0CB0AD}" destId="{FFF24C88-2870-4620-8653-F50BCD5BDC67}" srcOrd="1" destOrd="0" parTransId="{CE15191D-D5C4-4FD5-94A3-ADBCBBB92245}" sibTransId="{AC125F09-66A1-41F8-80D5-3835E26E36FC}"/>
    <dgm:cxn modelId="{1ACA9A86-5CD6-45F8-B923-69EB99643BB1}" type="presParOf" srcId="{8693F1E6-E796-42A2-95AC-E1DECB27DDFF}" destId="{F56F38AF-A1D2-4B33-8531-C4AB80A1D8F4}" srcOrd="0" destOrd="0" presId="urn:microsoft.com/office/officeart/2005/8/layout/hList1"/>
    <dgm:cxn modelId="{61990B38-6810-49DB-92CD-4018DE896ABB}" type="presParOf" srcId="{F56F38AF-A1D2-4B33-8531-C4AB80A1D8F4}" destId="{2A3850E2-929E-488A-9605-C1657D549A18}" srcOrd="0" destOrd="0" presId="urn:microsoft.com/office/officeart/2005/8/layout/hList1"/>
    <dgm:cxn modelId="{3FD19168-514D-47F0-9C7B-2CFCEFEA7B4A}" type="presParOf" srcId="{F56F38AF-A1D2-4B33-8531-C4AB80A1D8F4}" destId="{AB8FACBB-E97E-41EB-8C6A-C350395CD957}" srcOrd="1" destOrd="0" presId="urn:microsoft.com/office/officeart/2005/8/layout/hList1"/>
    <dgm:cxn modelId="{C636DBC1-5DB1-4296-A6A4-A2E5FF13E2CF}" type="presParOf" srcId="{8693F1E6-E796-42A2-95AC-E1DECB27DDFF}" destId="{6D57947F-6965-4DDD-A49B-EAD685C34CD0}" srcOrd="1" destOrd="0" presId="urn:microsoft.com/office/officeart/2005/8/layout/hList1"/>
    <dgm:cxn modelId="{A56C14A6-B87E-4B52-A60A-936E8914F580}" type="presParOf" srcId="{8693F1E6-E796-42A2-95AC-E1DECB27DDFF}" destId="{0F4AEC24-02BF-4AF3-BBE7-536BB2F04366}" srcOrd="2" destOrd="0" presId="urn:microsoft.com/office/officeart/2005/8/layout/hList1"/>
    <dgm:cxn modelId="{FF876ED8-6152-4D60-9B75-FF1CB2189F42}" type="presParOf" srcId="{0F4AEC24-02BF-4AF3-BBE7-536BB2F04366}" destId="{9A32E3FC-5173-4CF0-938C-BAE1C2FA68BD}" srcOrd="0" destOrd="0" presId="urn:microsoft.com/office/officeart/2005/8/layout/hList1"/>
    <dgm:cxn modelId="{B6C874DC-722C-4EA3-9626-090B5F7CC4EF}" type="presParOf" srcId="{0F4AEC24-02BF-4AF3-BBE7-536BB2F04366}" destId="{3A6D7D2E-32EC-431A-9BEC-9ACDB58173E0}" srcOrd="1" destOrd="0" presId="urn:microsoft.com/office/officeart/2005/8/layout/hList1"/>
    <dgm:cxn modelId="{3B65389D-8E39-4456-AD6B-5ECAE6906C99}" type="presParOf" srcId="{8693F1E6-E796-42A2-95AC-E1DECB27DDFF}" destId="{6E846282-1EAB-412C-AEF5-E5B5DF64BD92}" srcOrd="3" destOrd="0" presId="urn:microsoft.com/office/officeart/2005/8/layout/hList1"/>
    <dgm:cxn modelId="{8D99075A-2173-4A31-86AD-2C93648616B4}" type="presParOf" srcId="{8693F1E6-E796-42A2-95AC-E1DECB27DDFF}" destId="{E2BB5B61-AE79-4B78-A8F5-7268D00AB09A}" srcOrd="4" destOrd="0" presId="urn:microsoft.com/office/officeart/2005/8/layout/hList1"/>
    <dgm:cxn modelId="{D25CDCB0-6C9D-407E-A89A-3E0975C6493B}" type="presParOf" srcId="{E2BB5B61-AE79-4B78-A8F5-7268D00AB09A}" destId="{9731D488-8C25-4065-9D60-5FDE7ACC2F20}" srcOrd="0" destOrd="0" presId="urn:microsoft.com/office/officeart/2005/8/layout/hList1"/>
    <dgm:cxn modelId="{7EA59C6E-249D-49E8-98C1-B4663A5D1CAD}" type="presParOf" srcId="{E2BB5B61-AE79-4B78-A8F5-7268D00AB09A}" destId="{297D5F6F-8DDB-4106-AB89-49221CB02FB9}" srcOrd="1" destOrd="0" presId="urn:microsoft.com/office/officeart/2005/8/layout/hList1"/>
    <dgm:cxn modelId="{7C7F0613-D97C-41AC-B5E8-E840C0FE1AA6}" type="presParOf" srcId="{8693F1E6-E796-42A2-95AC-E1DECB27DDFF}" destId="{322BEBB5-29FF-4CE4-9755-FE1442630600}" srcOrd="5" destOrd="0" presId="urn:microsoft.com/office/officeart/2005/8/layout/hList1"/>
    <dgm:cxn modelId="{27119E90-6820-4922-A68B-E1098743EA3B}" type="presParOf" srcId="{8693F1E6-E796-42A2-95AC-E1DECB27DDFF}" destId="{824A1D67-B9C9-419F-8CBC-C020C9305F9F}" srcOrd="6" destOrd="0" presId="urn:microsoft.com/office/officeart/2005/8/layout/hList1"/>
    <dgm:cxn modelId="{057729E7-F981-413A-B71A-4B2ECD3E1054}" type="presParOf" srcId="{824A1D67-B9C9-419F-8CBC-C020C9305F9F}" destId="{F5243D60-1C94-45AA-94F1-D458C71FB891}" srcOrd="0" destOrd="0" presId="urn:microsoft.com/office/officeart/2005/8/layout/hList1"/>
    <dgm:cxn modelId="{402670BD-43A0-4BE4-A3C2-4E6068895024}" type="presParOf" srcId="{824A1D67-B9C9-419F-8CBC-C020C9305F9F}" destId="{F86356BB-9F14-4608-ADBF-E7A84CB1978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7778B8-D55B-4206-B228-18A463EDD552}"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9BBDB197-807F-4995-A2A8-4577FF0ED79E}">
      <dgm:prSet/>
      <dgm:spPr/>
      <dgm:t>
        <a:bodyPr/>
        <a:lstStyle/>
        <a:p>
          <a:r>
            <a:rPr lang="en-US" baseline="0"/>
            <a:t>Free trials</a:t>
          </a:r>
          <a:endParaRPr lang="en-US"/>
        </a:p>
      </dgm:t>
    </dgm:pt>
    <dgm:pt modelId="{4B9CE6C0-2329-42DC-B9A3-BFE575A196B3}" type="parTrans" cxnId="{38406A22-26F6-4E8C-9376-25689B60A785}">
      <dgm:prSet/>
      <dgm:spPr/>
      <dgm:t>
        <a:bodyPr/>
        <a:lstStyle/>
        <a:p>
          <a:endParaRPr lang="en-US"/>
        </a:p>
      </dgm:t>
    </dgm:pt>
    <dgm:pt modelId="{4A742291-E7C8-4878-9C5C-9D36BDEDA915}" type="sibTrans" cxnId="{38406A22-26F6-4E8C-9376-25689B60A785}">
      <dgm:prSet/>
      <dgm:spPr/>
      <dgm:t>
        <a:bodyPr/>
        <a:lstStyle/>
        <a:p>
          <a:endParaRPr lang="en-US"/>
        </a:p>
      </dgm:t>
    </dgm:pt>
    <dgm:pt modelId="{0272E24E-89FF-4FCC-BAB3-8A7D69F860F8}">
      <dgm:prSet/>
      <dgm:spPr/>
      <dgm:t>
        <a:bodyPr/>
        <a:lstStyle/>
        <a:p>
          <a:r>
            <a:rPr lang="en-US" baseline="0"/>
            <a:t>Plan and pricing options</a:t>
          </a:r>
          <a:endParaRPr lang="en-US"/>
        </a:p>
      </dgm:t>
    </dgm:pt>
    <dgm:pt modelId="{3DBEDB72-7AA1-4565-A299-F1D9AEDB7A5E}" type="parTrans" cxnId="{FF3364C2-307A-43BB-927B-50848AA4F446}">
      <dgm:prSet/>
      <dgm:spPr/>
      <dgm:t>
        <a:bodyPr/>
        <a:lstStyle/>
        <a:p>
          <a:endParaRPr lang="en-US"/>
        </a:p>
      </dgm:t>
    </dgm:pt>
    <dgm:pt modelId="{7214CAF9-D1AA-49CC-9568-97584CF0CAD8}" type="sibTrans" cxnId="{FF3364C2-307A-43BB-927B-50848AA4F446}">
      <dgm:prSet/>
      <dgm:spPr/>
      <dgm:t>
        <a:bodyPr/>
        <a:lstStyle/>
        <a:p>
          <a:endParaRPr lang="en-US"/>
        </a:p>
      </dgm:t>
    </dgm:pt>
    <dgm:pt modelId="{3A2A0504-C898-4A71-8B2F-3AEBAF9EB1D6}">
      <dgm:prSet/>
      <dgm:spPr/>
      <dgm:t>
        <a:bodyPr/>
        <a:lstStyle/>
        <a:p>
          <a:r>
            <a:rPr lang="en-US" baseline="0"/>
            <a:t>Selling through Microsoft</a:t>
          </a:r>
          <a:endParaRPr lang="en-US"/>
        </a:p>
      </dgm:t>
    </dgm:pt>
    <dgm:pt modelId="{DAF734A4-90D2-4FFA-86F7-2C92F7B8A407}" type="parTrans" cxnId="{D05AB872-3AFC-481D-B887-429670981008}">
      <dgm:prSet/>
      <dgm:spPr/>
      <dgm:t>
        <a:bodyPr/>
        <a:lstStyle/>
        <a:p>
          <a:endParaRPr lang="en-US"/>
        </a:p>
      </dgm:t>
    </dgm:pt>
    <dgm:pt modelId="{9AFE3FF1-A720-44D8-9754-ED001B0A1C2A}" type="sibTrans" cxnId="{D05AB872-3AFC-481D-B887-429670981008}">
      <dgm:prSet/>
      <dgm:spPr/>
      <dgm:t>
        <a:bodyPr/>
        <a:lstStyle/>
        <a:p>
          <a:endParaRPr lang="en-US"/>
        </a:p>
      </dgm:t>
    </dgm:pt>
    <dgm:pt modelId="{9C6BF622-F513-4ACD-8D88-FA6922352CFD}" type="pres">
      <dgm:prSet presAssocID="{367778B8-D55B-4206-B228-18A463EDD552}" presName="hierChild1" presStyleCnt="0">
        <dgm:presLayoutVars>
          <dgm:chPref val="1"/>
          <dgm:dir/>
          <dgm:animOne val="branch"/>
          <dgm:animLvl val="lvl"/>
          <dgm:resizeHandles/>
        </dgm:presLayoutVars>
      </dgm:prSet>
      <dgm:spPr/>
    </dgm:pt>
    <dgm:pt modelId="{8E229EBF-ACA3-4A27-900B-389465E7F607}" type="pres">
      <dgm:prSet presAssocID="{9BBDB197-807F-4995-A2A8-4577FF0ED79E}" presName="hierRoot1" presStyleCnt="0"/>
      <dgm:spPr/>
    </dgm:pt>
    <dgm:pt modelId="{BDF89057-F2E2-43E1-A73D-7A63769F66F0}" type="pres">
      <dgm:prSet presAssocID="{9BBDB197-807F-4995-A2A8-4577FF0ED79E}" presName="composite" presStyleCnt="0"/>
      <dgm:spPr/>
    </dgm:pt>
    <dgm:pt modelId="{6353E2DF-10CD-4B56-B1B1-0E8C9D02D5DD}" type="pres">
      <dgm:prSet presAssocID="{9BBDB197-807F-4995-A2A8-4577FF0ED79E}" presName="background" presStyleLbl="node0" presStyleIdx="0" presStyleCnt="3"/>
      <dgm:spPr/>
    </dgm:pt>
    <dgm:pt modelId="{520F1F58-5C78-4603-B44B-6A0E5D94270A}" type="pres">
      <dgm:prSet presAssocID="{9BBDB197-807F-4995-A2A8-4577FF0ED79E}" presName="text" presStyleLbl="fgAcc0" presStyleIdx="0" presStyleCnt="3">
        <dgm:presLayoutVars>
          <dgm:chPref val="3"/>
        </dgm:presLayoutVars>
      </dgm:prSet>
      <dgm:spPr/>
    </dgm:pt>
    <dgm:pt modelId="{D80F3C3D-F874-4B8E-BED6-CB96956E241A}" type="pres">
      <dgm:prSet presAssocID="{9BBDB197-807F-4995-A2A8-4577FF0ED79E}" presName="hierChild2" presStyleCnt="0"/>
      <dgm:spPr/>
    </dgm:pt>
    <dgm:pt modelId="{999FA4B5-9E3E-4063-8B70-A6A3F3C2141B}" type="pres">
      <dgm:prSet presAssocID="{0272E24E-89FF-4FCC-BAB3-8A7D69F860F8}" presName="hierRoot1" presStyleCnt="0"/>
      <dgm:spPr/>
    </dgm:pt>
    <dgm:pt modelId="{7164C5A4-69ED-4041-90AF-288438A526E9}" type="pres">
      <dgm:prSet presAssocID="{0272E24E-89FF-4FCC-BAB3-8A7D69F860F8}" presName="composite" presStyleCnt="0"/>
      <dgm:spPr/>
    </dgm:pt>
    <dgm:pt modelId="{25AEA7F3-275E-473E-94C5-443663F42157}" type="pres">
      <dgm:prSet presAssocID="{0272E24E-89FF-4FCC-BAB3-8A7D69F860F8}" presName="background" presStyleLbl="node0" presStyleIdx="1" presStyleCnt="3"/>
      <dgm:spPr/>
    </dgm:pt>
    <dgm:pt modelId="{12E62845-3680-402A-9E2A-956F9FE097D0}" type="pres">
      <dgm:prSet presAssocID="{0272E24E-89FF-4FCC-BAB3-8A7D69F860F8}" presName="text" presStyleLbl="fgAcc0" presStyleIdx="1" presStyleCnt="3">
        <dgm:presLayoutVars>
          <dgm:chPref val="3"/>
        </dgm:presLayoutVars>
      </dgm:prSet>
      <dgm:spPr/>
    </dgm:pt>
    <dgm:pt modelId="{A8B7734D-D7EA-4DC8-A155-72B32F1237B7}" type="pres">
      <dgm:prSet presAssocID="{0272E24E-89FF-4FCC-BAB3-8A7D69F860F8}" presName="hierChild2" presStyleCnt="0"/>
      <dgm:spPr/>
    </dgm:pt>
    <dgm:pt modelId="{E271137C-A6B0-42E6-8626-8927576A656D}" type="pres">
      <dgm:prSet presAssocID="{3A2A0504-C898-4A71-8B2F-3AEBAF9EB1D6}" presName="hierRoot1" presStyleCnt="0"/>
      <dgm:spPr/>
    </dgm:pt>
    <dgm:pt modelId="{E4D2C646-AA7A-475C-B8F2-BD96AD65F81A}" type="pres">
      <dgm:prSet presAssocID="{3A2A0504-C898-4A71-8B2F-3AEBAF9EB1D6}" presName="composite" presStyleCnt="0"/>
      <dgm:spPr/>
    </dgm:pt>
    <dgm:pt modelId="{8AB241AB-1ECD-4E28-9CC4-37A1F6ADECF0}" type="pres">
      <dgm:prSet presAssocID="{3A2A0504-C898-4A71-8B2F-3AEBAF9EB1D6}" presName="background" presStyleLbl="node0" presStyleIdx="2" presStyleCnt="3"/>
      <dgm:spPr/>
    </dgm:pt>
    <dgm:pt modelId="{960C2012-83CF-4D40-B80C-83648AE03CF9}" type="pres">
      <dgm:prSet presAssocID="{3A2A0504-C898-4A71-8B2F-3AEBAF9EB1D6}" presName="text" presStyleLbl="fgAcc0" presStyleIdx="2" presStyleCnt="3">
        <dgm:presLayoutVars>
          <dgm:chPref val="3"/>
        </dgm:presLayoutVars>
      </dgm:prSet>
      <dgm:spPr/>
    </dgm:pt>
    <dgm:pt modelId="{1DDA8C39-0D1A-4365-92DE-405E30D9DB08}" type="pres">
      <dgm:prSet presAssocID="{3A2A0504-C898-4A71-8B2F-3AEBAF9EB1D6}" presName="hierChild2" presStyleCnt="0"/>
      <dgm:spPr/>
    </dgm:pt>
  </dgm:ptLst>
  <dgm:cxnLst>
    <dgm:cxn modelId="{060F7E0C-2EF9-4EEC-A807-A7CBEA04D7DB}" type="presOf" srcId="{3A2A0504-C898-4A71-8B2F-3AEBAF9EB1D6}" destId="{960C2012-83CF-4D40-B80C-83648AE03CF9}" srcOrd="0" destOrd="0" presId="urn:microsoft.com/office/officeart/2005/8/layout/hierarchy1"/>
    <dgm:cxn modelId="{38406A22-26F6-4E8C-9376-25689B60A785}" srcId="{367778B8-D55B-4206-B228-18A463EDD552}" destId="{9BBDB197-807F-4995-A2A8-4577FF0ED79E}" srcOrd="0" destOrd="0" parTransId="{4B9CE6C0-2329-42DC-B9A3-BFE575A196B3}" sibTransId="{4A742291-E7C8-4878-9C5C-9D36BDEDA915}"/>
    <dgm:cxn modelId="{D05AB872-3AFC-481D-B887-429670981008}" srcId="{367778B8-D55B-4206-B228-18A463EDD552}" destId="{3A2A0504-C898-4A71-8B2F-3AEBAF9EB1D6}" srcOrd="2" destOrd="0" parTransId="{DAF734A4-90D2-4FFA-86F7-2C92F7B8A407}" sibTransId="{9AFE3FF1-A720-44D8-9754-ED001B0A1C2A}"/>
    <dgm:cxn modelId="{C0BD9A84-FDFA-4D67-A42E-54104E16AB46}" type="presOf" srcId="{367778B8-D55B-4206-B228-18A463EDD552}" destId="{9C6BF622-F513-4ACD-8D88-FA6922352CFD}" srcOrd="0" destOrd="0" presId="urn:microsoft.com/office/officeart/2005/8/layout/hierarchy1"/>
    <dgm:cxn modelId="{FE18958E-7B9E-4298-B633-B5AA4BBC6C76}" type="presOf" srcId="{9BBDB197-807F-4995-A2A8-4577FF0ED79E}" destId="{520F1F58-5C78-4603-B44B-6A0E5D94270A}" srcOrd="0" destOrd="0" presId="urn:microsoft.com/office/officeart/2005/8/layout/hierarchy1"/>
    <dgm:cxn modelId="{FF3364C2-307A-43BB-927B-50848AA4F446}" srcId="{367778B8-D55B-4206-B228-18A463EDD552}" destId="{0272E24E-89FF-4FCC-BAB3-8A7D69F860F8}" srcOrd="1" destOrd="0" parTransId="{3DBEDB72-7AA1-4565-A299-F1D9AEDB7A5E}" sibTransId="{7214CAF9-D1AA-49CC-9568-97584CF0CAD8}"/>
    <dgm:cxn modelId="{225458FB-A2ED-424B-A698-22D8D7D5AE5F}" type="presOf" srcId="{0272E24E-89FF-4FCC-BAB3-8A7D69F860F8}" destId="{12E62845-3680-402A-9E2A-956F9FE097D0}" srcOrd="0" destOrd="0" presId="urn:microsoft.com/office/officeart/2005/8/layout/hierarchy1"/>
    <dgm:cxn modelId="{B514E27E-1303-4A90-965E-A73C4F536782}" type="presParOf" srcId="{9C6BF622-F513-4ACD-8D88-FA6922352CFD}" destId="{8E229EBF-ACA3-4A27-900B-389465E7F607}" srcOrd="0" destOrd="0" presId="urn:microsoft.com/office/officeart/2005/8/layout/hierarchy1"/>
    <dgm:cxn modelId="{BBA69E76-D8C6-4AD4-942C-885E25822B88}" type="presParOf" srcId="{8E229EBF-ACA3-4A27-900B-389465E7F607}" destId="{BDF89057-F2E2-43E1-A73D-7A63769F66F0}" srcOrd="0" destOrd="0" presId="urn:microsoft.com/office/officeart/2005/8/layout/hierarchy1"/>
    <dgm:cxn modelId="{C7736136-B0E0-4026-BEFD-7BD9101441D3}" type="presParOf" srcId="{BDF89057-F2E2-43E1-A73D-7A63769F66F0}" destId="{6353E2DF-10CD-4B56-B1B1-0E8C9D02D5DD}" srcOrd="0" destOrd="0" presId="urn:microsoft.com/office/officeart/2005/8/layout/hierarchy1"/>
    <dgm:cxn modelId="{420D9ED0-E313-49DE-B5C6-DD1343E2A9FA}" type="presParOf" srcId="{BDF89057-F2E2-43E1-A73D-7A63769F66F0}" destId="{520F1F58-5C78-4603-B44B-6A0E5D94270A}" srcOrd="1" destOrd="0" presId="urn:microsoft.com/office/officeart/2005/8/layout/hierarchy1"/>
    <dgm:cxn modelId="{42D4D0C8-F158-4FF2-91ED-9F3FE882F646}" type="presParOf" srcId="{8E229EBF-ACA3-4A27-900B-389465E7F607}" destId="{D80F3C3D-F874-4B8E-BED6-CB96956E241A}" srcOrd="1" destOrd="0" presId="urn:microsoft.com/office/officeart/2005/8/layout/hierarchy1"/>
    <dgm:cxn modelId="{278A4DC1-CE39-4300-9DCC-D9EB2D001021}" type="presParOf" srcId="{9C6BF622-F513-4ACD-8D88-FA6922352CFD}" destId="{999FA4B5-9E3E-4063-8B70-A6A3F3C2141B}" srcOrd="1" destOrd="0" presId="urn:microsoft.com/office/officeart/2005/8/layout/hierarchy1"/>
    <dgm:cxn modelId="{8A7767EB-C886-473D-A44B-4B9B8CCFD5DE}" type="presParOf" srcId="{999FA4B5-9E3E-4063-8B70-A6A3F3C2141B}" destId="{7164C5A4-69ED-4041-90AF-288438A526E9}" srcOrd="0" destOrd="0" presId="urn:microsoft.com/office/officeart/2005/8/layout/hierarchy1"/>
    <dgm:cxn modelId="{8D448084-6953-458D-A87B-AB9EB0C43232}" type="presParOf" srcId="{7164C5A4-69ED-4041-90AF-288438A526E9}" destId="{25AEA7F3-275E-473E-94C5-443663F42157}" srcOrd="0" destOrd="0" presId="urn:microsoft.com/office/officeart/2005/8/layout/hierarchy1"/>
    <dgm:cxn modelId="{8979D81B-7936-477D-A244-61AB1B06A141}" type="presParOf" srcId="{7164C5A4-69ED-4041-90AF-288438A526E9}" destId="{12E62845-3680-402A-9E2A-956F9FE097D0}" srcOrd="1" destOrd="0" presId="urn:microsoft.com/office/officeart/2005/8/layout/hierarchy1"/>
    <dgm:cxn modelId="{12DB9FEC-95AB-4CFC-ADDA-DCE256CD1869}" type="presParOf" srcId="{999FA4B5-9E3E-4063-8B70-A6A3F3C2141B}" destId="{A8B7734D-D7EA-4DC8-A155-72B32F1237B7}" srcOrd="1" destOrd="0" presId="urn:microsoft.com/office/officeart/2005/8/layout/hierarchy1"/>
    <dgm:cxn modelId="{FEF6F27E-B3EC-4B3B-8FF2-EB0C2CEE0D66}" type="presParOf" srcId="{9C6BF622-F513-4ACD-8D88-FA6922352CFD}" destId="{E271137C-A6B0-42E6-8626-8927576A656D}" srcOrd="2" destOrd="0" presId="urn:microsoft.com/office/officeart/2005/8/layout/hierarchy1"/>
    <dgm:cxn modelId="{78DEC915-B5E2-464D-BE16-6D03B217D65A}" type="presParOf" srcId="{E271137C-A6B0-42E6-8626-8927576A656D}" destId="{E4D2C646-AA7A-475C-B8F2-BD96AD65F81A}" srcOrd="0" destOrd="0" presId="urn:microsoft.com/office/officeart/2005/8/layout/hierarchy1"/>
    <dgm:cxn modelId="{EC413D0C-6101-49A1-91B6-3710467E6D63}" type="presParOf" srcId="{E4D2C646-AA7A-475C-B8F2-BD96AD65F81A}" destId="{8AB241AB-1ECD-4E28-9CC4-37A1F6ADECF0}" srcOrd="0" destOrd="0" presId="urn:microsoft.com/office/officeart/2005/8/layout/hierarchy1"/>
    <dgm:cxn modelId="{47E95CAC-BBA4-4D88-B811-58A609865960}" type="presParOf" srcId="{E4D2C646-AA7A-475C-B8F2-BD96AD65F81A}" destId="{960C2012-83CF-4D40-B80C-83648AE03CF9}" srcOrd="1" destOrd="0" presId="urn:microsoft.com/office/officeart/2005/8/layout/hierarchy1"/>
    <dgm:cxn modelId="{0D2BEA9C-B67C-4BAC-9DDB-8066A3C791DE}" type="presParOf" srcId="{E271137C-A6B0-42E6-8626-8927576A656D}" destId="{1DDA8C39-0D1A-4365-92DE-405E30D9DB0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596270-67C9-4B7A-A7DD-8B98A3183114}"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US"/>
        </a:p>
      </dgm:t>
    </dgm:pt>
    <dgm:pt modelId="{C4A534BA-A310-40E4-BCF7-5A6B59BE2D52}">
      <dgm:prSet/>
      <dgm:spPr/>
      <dgm:t>
        <a:bodyPr/>
        <a:lstStyle/>
        <a:p>
          <a:r>
            <a:rPr lang="en-US" baseline="0"/>
            <a:t>Requirements</a:t>
          </a:r>
          <a:endParaRPr lang="en-US"/>
        </a:p>
      </dgm:t>
    </dgm:pt>
    <dgm:pt modelId="{93D74102-1881-493E-98DE-06637E3891BB}" type="parTrans" cxnId="{094516AA-D84E-43F7-AF13-08A0B95E05D4}">
      <dgm:prSet/>
      <dgm:spPr/>
      <dgm:t>
        <a:bodyPr/>
        <a:lstStyle/>
        <a:p>
          <a:endParaRPr lang="en-US"/>
        </a:p>
      </dgm:t>
    </dgm:pt>
    <dgm:pt modelId="{427248B8-8317-416B-AD97-3C8A8DA09794}" type="sibTrans" cxnId="{094516AA-D84E-43F7-AF13-08A0B95E05D4}">
      <dgm:prSet/>
      <dgm:spPr/>
      <dgm:t>
        <a:bodyPr/>
        <a:lstStyle/>
        <a:p>
          <a:endParaRPr lang="en-US"/>
        </a:p>
      </dgm:t>
    </dgm:pt>
    <dgm:pt modelId="{213746DA-85ED-42E5-811A-D4D58BEFDA67}">
      <dgm:prSet/>
      <dgm:spPr/>
      <dgm:t>
        <a:bodyPr/>
        <a:lstStyle/>
        <a:p>
          <a:r>
            <a:rPr lang="en-US" baseline="0"/>
            <a:t>Have an Azure subscription</a:t>
          </a:r>
          <a:endParaRPr lang="en-US"/>
        </a:p>
      </dgm:t>
    </dgm:pt>
    <dgm:pt modelId="{81A74E21-6B6E-4F47-8FE1-885116B0A93F}" type="parTrans" cxnId="{2C7902CF-2AF5-4B51-AED7-33B92D98AFFF}">
      <dgm:prSet/>
      <dgm:spPr/>
      <dgm:t>
        <a:bodyPr/>
        <a:lstStyle/>
        <a:p>
          <a:endParaRPr lang="en-US"/>
        </a:p>
      </dgm:t>
    </dgm:pt>
    <dgm:pt modelId="{8BB73698-F38F-4C70-9E00-C55896BBED10}" type="sibTrans" cxnId="{2C7902CF-2AF5-4B51-AED7-33B92D98AFFF}">
      <dgm:prSet/>
      <dgm:spPr/>
      <dgm:t>
        <a:bodyPr/>
        <a:lstStyle/>
        <a:p>
          <a:endParaRPr lang="en-US"/>
        </a:p>
      </dgm:t>
    </dgm:pt>
    <dgm:pt modelId="{D32F1DCE-56A7-4044-8886-68DE6C210C3B}">
      <dgm:prSet/>
      <dgm:spPr/>
      <dgm:t>
        <a:bodyPr/>
        <a:lstStyle/>
        <a:p>
          <a:r>
            <a:rPr lang="en-US" baseline="0" dirty="0"/>
            <a:t>Have correct role assignment to purchase</a:t>
          </a:r>
          <a:endParaRPr lang="en-US" dirty="0"/>
        </a:p>
      </dgm:t>
    </dgm:pt>
    <dgm:pt modelId="{9084F09D-2543-402A-9475-4F51255D6AC9}" type="parTrans" cxnId="{D529520C-BD58-4827-92E4-D3D06A8015B1}">
      <dgm:prSet/>
      <dgm:spPr/>
      <dgm:t>
        <a:bodyPr/>
        <a:lstStyle/>
        <a:p>
          <a:endParaRPr lang="en-US"/>
        </a:p>
      </dgm:t>
    </dgm:pt>
    <dgm:pt modelId="{61D77F2C-1AC9-41C2-BCFE-9DD6C08B43C1}" type="sibTrans" cxnId="{D529520C-BD58-4827-92E4-D3D06A8015B1}">
      <dgm:prSet/>
      <dgm:spPr/>
      <dgm:t>
        <a:bodyPr/>
        <a:lstStyle/>
        <a:p>
          <a:endParaRPr lang="en-US"/>
        </a:p>
      </dgm:t>
    </dgm:pt>
    <dgm:pt modelId="{EBFE2095-F5AC-4AF6-A300-B9E716196A6B}">
      <dgm:prSet/>
      <dgm:spPr/>
      <dgm:t>
        <a:bodyPr/>
        <a:lstStyle/>
        <a:p>
          <a:r>
            <a:rPr lang="en-US" baseline="0"/>
            <a:t>Types of plans</a:t>
          </a:r>
          <a:endParaRPr lang="en-US"/>
        </a:p>
      </dgm:t>
    </dgm:pt>
    <dgm:pt modelId="{32A6A5B8-5814-466C-8BAA-7021BB3B9FE3}" type="parTrans" cxnId="{A3FE5B36-740A-4B79-AF77-A59F08C125C8}">
      <dgm:prSet/>
      <dgm:spPr/>
      <dgm:t>
        <a:bodyPr/>
        <a:lstStyle/>
        <a:p>
          <a:endParaRPr lang="en-US"/>
        </a:p>
      </dgm:t>
    </dgm:pt>
    <dgm:pt modelId="{91393034-817C-49E0-8F58-79D440620446}" type="sibTrans" cxnId="{A3FE5B36-740A-4B79-AF77-A59F08C125C8}">
      <dgm:prSet/>
      <dgm:spPr/>
      <dgm:t>
        <a:bodyPr/>
        <a:lstStyle/>
        <a:p>
          <a:endParaRPr lang="en-US"/>
        </a:p>
      </dgm:t>
    </dgm:pt>
    <dgm:pt modelId="{DDC0035B-1BCC-45DD-A5BC-7BBF27F50DD2}">
      <dgm:prSet/>
      <dgm:spPr/>
      <dgm:t>
        <a:bodyPr/>
        <a:lstStyle/>
        <a:p>
          <a:r>
            <a:rPr lang="en-US" baseline="0"/>
            <a:t>Solution template (ARM template)</a:t>
          </a:r>
          <a:endParaRPr lang="en-US"/>
        </a:p>
      </dgm:t>
    </dgm:pt>
    <dgm:pt modelId="{A4867C4B-0B8A-4E89-A5AE-9689D28589CE}" type="parTrans" cxnId="{C4118EE8-526E-49E4-9AD0-F465A14A85F7}">
      <dgm:prSet/>
      <dgm:spPr/>
      <dgm:t>
        <a:bodyPr/>
        <a:lstStyle/>
        <a:p>
          <a:endParaRPr lang="en-US"/>
        </a:p>
      </dgm:t>
    </dgm:pt>
    <dgm:pt modelId="{13471FFB-CC2B-460D-9A18-A8ED1A87A542}" type="sibTrans" cxnId="{C4118EE8-526E-49E4-9AD0-F465A14A85F7}">
      <dgm:prSet/>
      <dgm:spPr/>
      <dgm:t>
        <a:bodyPr/>
        <a:lstStyle/>
        <a:p>
          <a:endParaRPr lang="en-US"/>
        </a:p>
      </dgm:t>
    </dgm:pt>
    <dgm:pt modelId="{5A0055FD-EF0B-4048-BEC7-67F7FFAEECE1}">
      <dgm:prSet/>
      <dgm:spPr/>
      <dgm:t>
        <a:bodyPr/>
        <a:lstStyle/>
        <a:p>
          <a:r>
            <a:rPr lang="en-US" baseline="0"/>
            <a:t>Managed application</a:t>
          </a:r>
          <a:endParaRPr lang="en-US"/>
        </a:p>
      </dgm:t>
    </dgm:pt>
    <dgm:pt modelId="{9616E823-77B3-48DF-B06A-F623346151F4}" type="parTrans" cxnId="{079C046E-40B8-41A2-9960-660472625C8A}">
      <dgm:prSet/>
      <dgm:spPr/>
      <dgm:t>
        <a:bodyPr/>
        <a:lstStyle/>
        <a:p>
          <a:endParaRPr lang="en-US"/>
        </a:p>
      </dgm:t>
    </dgm:pt>
    <dgm:pt modelId="{0B05A406-72E9-4D32-81A2-8B5CADB0262A}" type="sibTrans" cxnId="{079C046E-40B8-41A2-9960-660472625C8A}">
      <dgm:prSet/>
      <dgm:spPr/>
      <dgm:t>
        <a:bodyPr/>
        <a:lstStyle/>
        <a:p>
          <a:endParaRPr lang="en-US"/>
        </a:p>
      </dgm:t>
    </dgm:pt>
    <dgm:pt modelId="{3FC431C2-C782-4982-85EF-7101E0DA7DEF}">
      <dgm:prSet/>
      <dgm:spPr/>
      <dgm:t>
        <a:bodyPr/>
        <a:lstStyle/>
        <a:p>
          <a:r>
            <a:rPr lang="en-US" baseline="0"/>
            <a:t>Steps to purchase</a:t>
          </a:r>
          <a:endParaRPr lang="en-US"/>
        </a:p>
      </dgm:t>
    </dgm:pt>
    <dgm:pt modelId="{124CC9CC-8A23-40F1-A9CE-5C09D183CE32}" type="parTrans" cxnId="{350C102F-31C2-477B-B56B-D59E35DF8AA3}">
      <dgm:prSet/>
      <dgm:spPr/>
      <dgm:t>
        <a:bodyPr/>
        <a:lstStyle/>
        <a:p>
          <a:endParaRPr lang="en-US"/>
        </a:p>
      </dgm:t>
    </dgm:pt>
    <dgm:pt modelId="{856E602B-5779-4411-BEA1-1858BDD66F00}" type="sibTrans" cxnId="{350C102F-31C2-477B-B56B-D59E35DF8AA3}">
      <dgm:prSet/>
      <dgm:spPr/>
      <dgm:t>
        <a:bodyPr/>
        <a:lstStyle/>
        <a:p>
          <a:endParaRPr lang="en-US"/>
        </a:p>
      </dgm:t>
    </dgm:pt>
    <dgm:pt modelId="{E48761DF-4A61-48C0-8C89-F100C5D7D38D}">
      <dgm:prSet/>
      <dgm:spPr/>
      <dgm:t>
        <a:bodyPr/>
        <a:lstStyle/>
        <a:p>
          <a:r>
            <a:rPr lang="en-US" baseline="0">
              <a:hlinkClick xmlns:r="http://schemas.openxmlformats.org/officeDocument/2006/relationships" r:id="rId1"/>
            </a:rPr>
            <a:t>https://portal.azure.com</a:t>
          </a:r>
          <a:r>
            <a:rPr lang="en-US" baseline="0"/>
            <a:t> </a:t>
          </a:r>
          <a:endParaRPr lang="en-US"/>
        </a:p>
      </dgm:t>
    </dgm:pt>
    <dgm:pt modelId="{9349FBCE-CBE0-4620-99D9-8A58763D17A0}" type="parTrans" cxnId="{740FC66B-5784-487A-BEB1-A4F63CB8F948}">
      <dgm:prSet/>
      <dgm:spPr/>
      <dgm:t>
        <a:bodyPr/>
        <a:lstStyle/>
        <a:p>
          <a:endParaRPr lang="en-US"/>
        </a:p>
      </dgm:t>
    </dgm:pt>
    <dgm:pt modelId="{27FDF6B1-652F-4566-8D72-1D8102877FF4}" type="sibTrans" cxnId="{740FC66B-5784-487A-BEB1-A4F63CB8F948}">
      <dgm:prSet/>
      <dgm:spPr/>
      <dgm:t>
        <a:bodyPr/>
        <a:lstStyle/>
        <a:p>
          <a:endParaRPr lang="en-US"/>
        </a:p>
      </dgm:t>
    </dgm:pt>
    <dgm:pt modelId="{41F8C76C-D8CD-458D-AE2A-BADC5F194AC8}" type="pres">
      <dgm:prSet presAssocID="{13596270-67C9-4B7A-A7DD-8B98A3183114}" presName="Name0" presStyleCnt="0">
        <dgm:presLayoutVars>
          <dgm:dir/>
          <dgm:animLvl val="lvl"/>
          <dgm:resizeHandles val="exact"/>
        </dgm:presLayoutVars>
      </dgm:prSet>
      <dgm:spPr/>
    </dgm:pt>
    <dgm:pt modelId="{7A67E5E3-4CC4-4336-A7A1-C68D48873941}" type="pres">
      <dgm:prSet presAssocID="{C4A534BA-A310-40E4-BCF7-5A6B59BE2D52}" presName="linNode" presStyleCnt="0"/>
      <dgm:spPr/>
    </dgm:pt>
    <dgm:pt modelId="{63766B92-2A1A-4C0A-9D6C-7032EDF3A39C}" type="pres">
      <dgm:prSet presAssocID="{C4A534BA-A310-40E4-BCF7-5A6B59BE2D52}" presName="parentText" presStyleLbl="node1" presStyleIdx="0" presStyleCnt="3">
        <dgm:presLayoutVars>
          <dgm:chMax val="1"/>
          <dgm:bulletEnabled val="1"/>
        </dgm:presLayoutVars>
      </dgm:prSet>
      <dgm:spPr/>
    </dgm:pt>
    <dgm:pt modelId="{23F45B1B-64AE-4F65-AA0D-DA3B7BE4303F}" type="pres">
      <dgm:prSet presAssocID="{C4A534BA-A310-40E4-BCF7-5A6B59BE2D52}" presName="descendantText" presStyleLbl="alignAccFollowNode1" presStyleIdx="0" presStyleCnt="3">
        <dgm:presLayoutVars>
          <dgm:bulletEnabled val="1"/>
        </dgm:presLayoutVars>
      </dgm:prSet>
      <dgm:spPr/>
    </dgm:pt>
    <dgm:pt modelId="{C87BDE86-B929-4ED6-AC7C-4D27B81046A0}" type="pres">
      <dgm:prSet presAssocID="{427248B8-8317-416B-AD97-3C8A8DA09794}" presName="sp" presStyleCnt="0"/>
      <dgm:spPr/>
    </dgm:pt>
    <dgm:pt modelId="{D2F3D8D2-91E8-416D-9A32-DDFE956D312A}" type="pres">
      <dgm:prSet presAssocID="{EBFE2095-F5AC-4AF6-A300-B9E716196A6B}" presName="linNode" presStyleCnt="0"/>
      <dgm:spPr/>
    </dgm:pt>
    <dgm:pt modelId="{AAD31C3D-7ADE-4C83-B6FB-6BC8823CD1B1}" type="pres">
      <dgm:prSet presAssocID="{EBFE2095-F5AC-4AF6-A300-B9E716196A6B}" presName="parentText" presStyleLbl="node1" presStyleIdx="1" presStyleCnt="3">
        <dgm:presLayoutVars>
          <dgm:chMax val="1"/>
          <dgm:bulletEnabled val="1"/>
        </dgm:presLayoutVars>
      </dgm:prSet>
      <dgm:spPr/>
    </dgm:pt>
    <dgm:pt modelId="{0B85CB58-2C90-4CAF-A880-90BFD8247626}" type="pres">
      <dgm:prSet presAssocID="{EBFE2095-F5AC-4AF6-A300-B9E716196A6B}" presName="descendantText" presStyleLbl="alignAccFollowNode1" presStyleIdx="1" presStyleCnt="3">
        <dgm:presLayoutVars>
          <dgm:bulletEnabled val="1"/>
        </dgm:presLayoutVars>
      </dgm:prSet>
      <dgm:spPr/>
    </dgm:pt>
    <dgm:pt modelId="{24A0B9F4-DF40-423B-B8EA-0E7E3D4544AD}" type="pres">
      <dgm:prSet presAssocID="{91393034-817C-49E0-8F58-79D440620446}" presName="sp" presStyleCnt="0"/>
      <dgm:spPr/>
    </dgm:pt>
    <dgm:pt modelId="{098B7C3F-4DA9-4C07-B318-3CECE0C50441}" type="pres">
      <dgm:prSet presAssocID="{3FC431C2-C782-4982-85EF-7101E0DA7DEF}" presName="linNode" presStyleCnt="0"/>
      <dgm:spPr/>
    </dgm:pt>
    <dgm:pt modelId="{2553AE57-7F9B-4AEC-B14F-8816CD63B2A4}" type="pres">
      <dgm:prSet presAssocID="{3FC431C2-C782-4982-85EF-7101E0DA7DEF}" presName="parentText" presStyleLbl="node1" presStyleIdx="2" presStyleCnt="3">
        <dgm:presLayoutVars>
          <dgm:chMax val="1"/>
          <dgm:bulletEnabled val="1"/>
        </dgm:presLayoutVars>
      </dgm:prSet>
      <dgm:spPr/>
    </dgm:pt>
    <dgm:pt modelId="{6E1ED42A-E1BD-4DF7-9A17-C2EB1B25E5A9}" type="pres">
      <dgm:prSet presAssocID="{3FC431C2-C782-4982-85EF-7101E0DA7DEF}" presName="descendantText" presStyleLbl="alignAccFollowNode1" presStyleIdx="2" presStyleCnt="3">
        <dgm:presLayoutVars>
          <dgm:bulletEnabled val="1"/>
        </dgm:presLayoutVars>
      </dgm:prSet>
      <dgm:spPr/>
    </dgm:pt>
  </dgm:ptLst>
  <dgm:cxnLst>
    <dgm:cxn modelId="{97893502-F73F-4FD3-941F-FA85CA65FD2C}" type="presOf" srcId="{5A0055FD-EF0B-4048-BEC7-67F7FFAEECE1}" destId="{0B85CB58-2C90-4CAF-A880-90BFD8247626}" srcOrd="0" destOrd="1" presId="urn:microsoft.com/office/officeart/2005/8/layout/vList5"/>
    <dgm:cxn modelId="{D529520C-BD58-4827-92E4-D3D06A8015B1}" srcId="{C4A534BA-A310-40E4-BCF7-5A6B59BE2D52}" destId="{D32F1DCE-56A7-4044-8886-68DE6C210C3B}" srcOrd="1" destOrd="0" parTransId="{9084F09D-2543-402A-9475-4F51255D6AC9}" sibTransId="{61D77F2C-1AC9-41C2-BCFE-9DD6C08B43C1}"/>
    <dgm:cxn modelId="{5AF1BD13-F1CC-48D2-A495-A20278021569}" type="presOf" srcId="{E48761DF-4A61-48C0-8C89-F100C5D7D38D}" destId="{6E1ED42A-E1BD-4DF7-9A17-C2EB1B25E5A9}" srcOrd="0" destOrd="0" presId="urn:microsoft.com/office/officeart/2005/8/layout/vList5"/>
    <dgm:cxn modelId="{A4F70316-EF81-4A4F-9AAD-639EC748F5DD}" type="presOf" srcId="{DDC0035B-1BCC-45DD-A5BC-7BBF27F50DD2}" destId="{0B85CB58-2C90-4CAF-A880-90BFD8247626}" srcOrd="0" destOrd="0" presId="urn:microsoft.com/office/officeart/2005/8/layout/vList5"/>
    <dgm:cxn modelId="{350C102F-31C2-477B-B56B-D59E35DF8AA3}" srcId="{13596270-67C9-4B7A-A7DD-8B98A3183114}" destId="{3FC431C2-C782-4982-85EF-7101E0DA7DEF}" srcOrd="2" destOrd="0" parTransId="{124CC9CC-8A23-40F1-A9CE-5C09D183CE32}" sibTransId="{856E602B-5779-4411-BEA1-1858BDD66F00}"/>
    <dgm:cxn modelId="{A3FE5B36-740A-4B79-AF77-A59F08C125C8}" srcId="{13596270-67C9-4B7A-A7DD-8B98A3183114}" destId="{EBFE2095-F5AC-4AF6-A300-B9E716196A6B}" srcOrd="1" destOrd="0" parTransId="{32A6A5B8-5814-466C-8BAA-7021BB3B9FE3}" sibTransId="{91393034-817C-49E0-8F58-79D440620446}"/>
    <dgm:cxn modelId="{73DE5161-7819-43AD-B195-06F3F613861F}" type="presOf" srcId="{13596270-67C9-4B7A-A7DD-8B98A3183114}" destId="{41F8C76C-D8CD-458D-AE2A-BADC5F194AC8}" srcOrd="0" destOrd="0" presId="urn:microsoft.com/office/officeart/2005/8/layout/vList5"/>
    <dgm:cxn modelId="{740FC66B-5784-487A-BEB1-A4F63CB8F948}" srcId="{3FC431C2-C782-4982-85EF-7101E0DA7DEF}" destId="{E48761DF-4A61-48C0-8C89-F100C5D7D38D}" srcOrd="0" destOrd="0" parTransId="{9349FBCE-CBE0-4620-99D9-8A58763D17A0}" sibTransId="{27FDF6B1-652F-4566-8D72-1D8102877FF4}"/>
    <dgm:cxn modelId="{079C046E-40B8-41A2-9960-660472625C8A}" srcId="{EBFE2095-F5AC-4AF6-A300-B9E716196A6B}" destId="{5A0055FD-EF0B-4048-BEC7-67F7FFAEECE1}" srcOrd="1" destOrd="0" parTransId="{9616E823-77B3-48DF-B06A-F623346151F4}" sibTransId="{0B05A406-72E9-4D32-81A2-8B5CADB0262A}"/>
    <dgm:cxn modelId="{646E5E81-A743-4988-A104-706FA2F0C0B1}" type="presOf" srcId="{3FC431C2-C782-4982-85EF-7101E0DA7DEF}" destId="{2553AE57-7F9B-4AEC-B14F-8816CD63B2A4}" srcOrd="0" destOrd="0" presId="urn:microsoft.com/office/officeart/2005/8/layout/vList5"/>
    <dgm:cxn modelId="{972F8392-6FEE-434E-AA5A-6A1134EE2E91}" type="presOf" srcId="{213746DA-85ED-42E5-811A-D4D58BEFDA67}" destId="{23F45B1B-64AE-4F65-AA0D-DA3B7BE4303F}" srcOrd="0" destOrd="0" presId="urn:microsoft.com/office/officeart/2005/8/layout/vList5"/>
    <dgm:cxn modelId="{094516AA-D84E-43F7-AF13-08A0B95E05D4}" srcId="{13596270-67C9-4B7A-A7DD-8B98A3183114}" destId="{C4A534BA-A310-40E4-BCF7-5A6B59BE2D52}" srcOrd="0" destOrd="0" parTransId="{93D74102-1881-493E-98DE-06637E3891BB}" sibTransId="{427248B8-8317-416B-AD97-3C8A8DA09794}"/>
    <dgm:cxn modelId="{289FB9C0-1616-4B38-9166-5994CFDBD34C}" type="presOf" srcId="{EBFE2095-F5AC-4AF6-A300-B9E716196A6B}" destId="{AAD31C3D-7ADE-4C83-B6FB-6BC8823CD1B1}" srcOrd="0" destOrd="0" presId="urn:microsoft.com/office/officeart/2005/8/layout/vList5"/>
    <dgm:cxn modelId="{2C7902CF-2AF5-4B51-AED7-33B92D98AFFF}" srcId="{C4A534BA-A310-40E4-BCF7-5A6B59BE2D52}" destId="{213746DA-85ED-42E5-811A-D4D58BEFDA67}" srcOrd="0" destOrd="0" parTransId="{81A74E21-6B6E-4F47-8FE1-885116B0A93F}" sibTransId="{8BB73698-F38F-4C70-9E00-C55896BBED10}"/>
    <dgm:cxn modelId="{CCAFFFE4-D9E6-4DF9-9BE7-772C68A311A8}" type="presOf" srcId="{C4A534BA-A310-40E4-BCF7-5A6B59BE2D52}" destId="{63766B92-2A1A-4C0A-9D6C-7032EDF3A39C}" srcOrd="0" destOrd="0" presId="urn:microsoft.com/office/officeart/2005/8/layout/vList5"/>
    <dgm:cxn modelId="{214ABEE7-9B73-49BC-A214-915A3D9D3721}" type="presOf" srcId="{D32F1DCE-56A7-4044-8886-68DE6C210C3B}" destId="{23F45B1B-64AE-4F65-AA0D-DA3B7BE4303F}" srcOrd="0" destOrd="1" presId="urn:microsoft.com/office/officeart/2005/8/layout/vList5"/>
    <dgm:cxn modelId="{C4118EE8-526E-49E4-9AD0-F465A14A85F7}" srcId="{EBFE2095-F5AC-4AF6-A300-B9E716196A6B}" destId="{DDC0035B-1BCC-45DD-A5BC-7BBF27F50DD2}" srcOrd="0" destOrd="0" parTransId="{A4867C4B-0B8A-4E89-A5AE-9689D28589CE}" sibTransId="{13471FFB-CC2B-460D-9A18-A8ED1A87A542}"/>
    <dgm:cxn modelId="{FE59E771-61B6-4704-81A5-DB027AD90FD1}" type="presParOf" srcId="{41F8C76C-D8CD-458D-AE2A-BADC5F194AC8}" destId="{7A67E5E3-4CC4-4336-A7A1-C68D48873941}" srcOrd="0" destOrd="0" presId="urn:microsoft.com/office/officeart/2005/8/layout/vList5"/>
    <dgm:cxn modelId="{0D574400-5A98-4751-A297-F85E8272697D}" type="presParOf" srcId="{7A67E5E3-4CC4-4336-A7A1-C68D48873941}" destId="{63766B92-2A1A-4C0A-9D6C-7032EDF3A39C}" srcOrd="0" destOrd="0" presId="urn:microsoft.com/office/officeart/2005/8/layout/vList5"/>
    <dgm:cxn modelId="{CCA08C86-BC3D-45EC-94DA-FFE8F41CE809}" type="presParOf" srcId="{7A67E5E3-4CC4-4336-A7A1-C68D48873941}" destId="{23F45B1B-64AE-4F65-AA0D-DA3B7BE4303F}" srcOrd="1" destOrd="0" presId="urn:microsoft.com/office/officeart/2005/8/layout/vList5"/>
    <dgm:cxn modelId="{A1A682F5-2CCD-4734-A579-B797DF23458D}" type="presParOf" srcId="{41F8C76C-D8CD-458D-AE2A-BADC5F194AC8}" destId="{C87BDE86-B929-4ED6-AC7C-4D27B81046A0}" srcOrd="1" destOrd="0" presId="urn:microsoft.com/office/officeart/2005/8/layout/vList5"/>
    <dgm:cxn modelId="{3BFBE5BC-ED07-4F82-9159-14BCAC869461}" type="presParOf" srcId="{41F8C76C-D8CD-458D-AE2A-BADC5F194AC8}" destId="{D2F3D8D2-91E8-416D-9A32-DDFE956D312A}" srcOrd="2" destOrd="0" presId="urn:microsoft.com/office/officeart/2005/8/layout/vList5"/>
    <dgm:cxn modelId="{414BF0CA-D605-4863-BC95-FA4F0E8A9290}" type="presParOf" srcId="{D2F3D8D2-91E8-416D-9A32-DDFE956D312A}" destId="{AAD31C3D-7ADE-4C83-B6FB-6BC8823CD1B1}" srcOrd="0" destOrd="0" presId="urn:microsoft.com/office/officeart/2005/8/layout/vList5"/>
    <dgm:cxn modelId="{1C1631D1-57F8-4B65-A078-3E3F1574C328}" type="presParOf" srcId="{D2F3D8D2-91E8-416D-9A32-DDFE956D312A}" destId="{0B85CB58-2C90-4CAF-A880-90BFD8247626}" srcOrd="1" destOrd="0" presId="urn:microsoft.com/office/officeart/2005/8/layout/vList5"/>
    <dgm:cxn modelId="{D1B78AB9-B703-417F-A871-B72EB02CC50F}" type="presParOf" srcId="{41F8C76C-D8CD-458D-AE2A-BADC5F194AC8}" destId="{24A0B9F4-DF40-423B-B8EA-0E7E3D4544AD}" srcOrd="3" destOrd="0" presId="urn:microsoft.com/office/officeart/2005/8/layout/vList5"/>
    <dgm:cxn modelId="{169C0D7A-8393-4CC5-8EDB-DB621C78A3E4}" type="presParOf" srcId="{41F8C76C-D8CD-458D-AE2A-BADC5F194AC8}" destId="{098B7C3F-4DA9-4C07-B318-3CECE0C50441}" srcOrd="4" destOrd="0" presId="urn:microsoft.com/office/officeart/2005/8/layout/vList5"/>
    <dgm:cxn modelId="{5ED19B9F-B2AD-4A35-9050-4DABD15FB407}" type="presParOf" srcId="{098B7C3F-4DA9-4C07-B318-3CECE0C50441}" destId="{2553AE57-7F9B-4AEC-B14F-8816CD63B2A4}" srcOrd="0" destOrd="0" presId="urn:microsoft.com/office/officeart/2005/8/layout/vList5"/>
    <dgm:cxn modelId="{41A3B387-40D9-429B-9FF9-5350E67DF802}" type="presParOf" srcId="{098B7C3F-4DA9-4C07-B318-3CECE0C50441}" destId="{6E1ED42A-E1BD-4DF7-9A17-C2EB1B25E5A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078C26-0D90-47EA-AA9E-248EB74BB168}"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D1B7CB69-3F2E-4B80-BED7-B2A1DD87588E}">
      <dgm:prSet/>
      <dgm:spPr/>
      <dgm:t>
        <a:bodyPr/>
        <a:lstStyle/>
        <a:p>
          <a:r>
            <a:rPr lang="en-US"/>
            <a:t>Requirements</a:t>
          </a:r>
        </a:p>
      </dgm:t>
    </dgm:pt>
    <dgm:pt modelId="{764D1060-16F7-4688-B80B-CC838D2ABAF1}" type="parTrans" cxnId="{91214775-DBEC-4EB9-A3FB-44C3EBE1EA76}">
      <dgm:prSet/>
      <dgm:spPr/>
      <dgm:t>
        <a:bodyPr/>
        <a:lstStyle/>
        <a:p>
          <a:endParaRPr lang="en-US"/>
        </a:p>
      </dgm:t>
    </dgm:pt>
    <dgm:pt modelId="{50B0A58A-8B16-40B0-8D9A-0C44A9D7E3F0}" type="sibTrans" cxnId="{91214775-DBEC-4EB9-A3FB-44C3EBE1EA76}">
      <dgm:prSet/>
      <dgm:spPr/>
      <dgm:t>
        <a:bodyPr/>
        <a:lstStyle/>
        <a:p>
          <a:endParaRPr lang="en-US"/>
        </a:p>
      </dgm:t>
    </dgm:pt>
    <dgm:pt modelId="{23D30B12-EE50-4999-98EA-2FEF71CDDA04}">
      <dgm:prSet/>
      <dgm:spPr/>
      <dgm:t>
        <a:bodyPr/>
        <a:lstStyle/>
        <a:p>
          <a:r>
            <a:rPr lang="en-US"/>
            <a:t>Have an Azure subscription</a:t>
          </a:r>
        </a:p>
      </dgm:t>
    </dgm:pt>
    <dgm:pt modelId="{588569AE-BFCA-46D2-92B6-D4B6DBC9BD9C}" type="parTrans" cxnId="{001B2B57-0D5E-46A0-A5B6-CD551098D6F1}">
      <dgm:prSet/>
      <dgm:spPr/>
      <dgm:t>
        <a:bodyPr/>
        <a:lstStyle/>
        <a:p>
          <a:endParaRPr lang="en-US"/>
        </a:p>
      </dgm:t>
    </dgm:pt>
    <dgm:pt modelId="{363310C8-B964-4AE8-892B-E4796C79A868}" type="sibTrans" cxnId="{001B2B57-0D5E-46A0-A5B6-CD551098D6F1}">
      <dgm:prSet/>
      <dgm:spPr/>
      <dgm:t>
        <a:bodyPr/>
        <a:lstStyle/>
        <a:p>
          <a:endParaRPr lang="en-US"/>
        </a:p>
      </dgm:t>
    </dgm:pt>
    <dgm:pt modelId="{D26803C7-6498-4BD6-A101-C71D0F1ECAC5}">
      <dgm:prSet/>
      <dgm:spPr/>
      <dgm:t>
        <a:bodyPr/>
        <a:lstStyle/>
        <a:p>
          <a:r>
            <a:rPr lang="en-US"/>
            <a:t>Have permission to purchase from Azure Marketplace</a:t>
          </a:r>
        </a:p>
      </dgm:t>
    </dgm:pt>
    <dgm:pt modelId="{73CAF442-0819-4059-8AAD-7AA16F1A00AE}" type="parTrans" cxnId="{2C966541-A2E6-4DE2-9CA4-BCC5A515B611}">
      <dgm:prSet/>
      <dgm:spPr/>
      <dgm:t>
        <a:bodyPr/>
        <a:lstStyle/>
        <a:p>
          <a:endParaRPr lang="en-US"/>
        </a:p>
      </dgm:t>
    </dgm:pt>
    <dgm:pt modelId="{8715E3CA-DBF7-4E18-80CD-F0625D1530EF}" type="sibTrans" cxnId="{2C966541-A2E6-4DE2-9CA4-BCC5A515B611}">
      <dgm:prSet/>
      <dgm:spPr/>
      <dgm:t>
        <a:bodyPr/>
        <a:lstStyle/>
        <a:p>
          <a:endParaRPr lang="en-US"/>
        </a:p>
      </dgm:t>
    </dgm:pt>
    <dgm:pt modelId="{C96BC5D1-37DA-4B75-A74D-F8FED5B23EB0}">
      <dgm:prSet/>
      <dgm:spPr/>
      <dgm:t>
        <a:bodyPr/>
        <a:lstStyle/>
        <a:p>
          <a:r>
            <a:rPr lang="en-US"/>
            <a:t>Images have different costs</a:t>
          </a:r>
        </a:p>
      </dgm:t>
    </dgm:pt>
    <dgm:pt modelId="{A6018E90-8407-4CA8-B194-81A2FE3BCB52}" type="parTrans" cxnId="{7A21E57C-CB11-47CF-98EC-5A7F247E8C4E}">
      <dgm:prSet/>
      <dgm:spPr/>
      <dgm:t>
        <a:bodyPr/>
        <a:lstStyle/>
        <a:p>
          <a:endParaRPr lang="en-US"/>
        </a:p>
      </dgm:t>
    </dgm:pt>
    <dgm:pt modelId="{3334CF9D-BA6E-4639-A7CC-3BD748CB0801}" type="sibTrans" cxnId="{7A21E57C-CB11-47CF-98EC-5A7F247E8C4E}">
      <dgm:prSet/>
      <dgm:spPr/>
      <dgm:t>
        <a:bodyPr/>
        <a:lstStyle/>
        <a:p>
          <a:endParaRPr lang="en-US"/>
        </a:p>
      </dgm:t>
    </dgm:pt>
    <dgm:pt modelId="{158C1AB7-654E-4BA9-B89C-C4FCB3F82E6E}">
      <dgm:prSet/>
      <dgm:spPr/>
      <dgm:t>
        <a:bodyPr/>
        <a:lstStyle/>
        <a:p>
          <a:r>
            <a:rPr lang="en-US"/>
            <a:t>Size of VM – vCores, RAM, drive space</a:t>
          </a:r>
        </a:p>
      </dgm:t>
    </dgm:pt>
    <dgm:pt modelId="{22196C07-40D6-4AD1-A746-CE3C521C2208}" type="parTrans" cxnId="{A1851F70-80A5-4A9D-ABD3-591D44DEB1C2}">
      <dgm:prSet/>
      <dgm:spPr/>
      <dgm:t>
        <a:bodyPr/>
        <a:lstStyle/>
        <a:p>
          <a:endParaRPr lang="en-US"/>
        </a:p>
      </dgm:t>
    </dgm:pt>
    <dgm:pt modelId="{2DA06EFA-FABC-4807-A109-6D64593CE668}" type="sibTrans" cxnId="{A1851F70-80A5-4A9D-ABD3-591D44DEB1C2}">
      <dgm:prSet/>
      <dgm:spPr/>
      <dgm:t>
        <a:bodyPr/>
        <a:lstStyle/>
        <a:p>
          <a:endParaRPr lang="en-US"/>
        </a:p>
      </dgm:t>
    </dgm:pt>
    <dgm:pt modelId="{1036DC30-68B8-4E43-A018-C936A84536B2}">
      <dgm:prSet/>
      <dgm:spPr/>
      <dgm:t>
        <a:bodyPr/>
        <a:lstStyle/>
        <a:p>
          <a:r>
            <a:rPr lang="en-US"/>
            <a:t>Operating systems</a:t>
          </a:r>
        </a:p>
      </dgm:t>
    </dgm:pt>
    <dgm:pt modelId="{FE0BC4C9-6046-4387-81F4-90DB072C8D08}" type="parTrans" cxnId="{DC51F247-B2A4-440D-AAED-71F01441322E}">
      <dgm:prSet/>
      <dgm:spPr/>
      <dgm:t>
        <a:bodyPr/>
        <a:lstStyle/>
        <a:p>
          <a:endParaRPr lang="en-US"/>
        </a:p>
      </dgm:t>
    </dgm:pt>
    <dgm:pt modelId="{BABB285F-22B4-4D14-B331-1AFDB1021C27}" type="sibTrans" cxnId="{DC51F247-B2A4-440D-AAED-71F01441322E}">
      <dgm:prSet/>
      <dgm:spPr/>
      <dgm:t>
        <a:bodyPr/>
        <a:lstStyle/>
        <a:p>
          <a:endParaRPr lang="en-US"/>
        </a:p>
      </dgm:t>
    </dgm:pt>
    <dgm:pt modelId="{EAE78251-F793-4030-9B56-06D4A8A52BDA}">
      <dgm:prSet/>
      <dgm:spPr/>
      <dgm:t>
        <a:bodyPr/>
        <a:lstStyle/>
        <a:p>
          <a:r>
            <a:rPr lang="en-US"/>
            <a:t>Windows Server</a:t>
          </a:r>
        </a:p>
      </dgm:t>
    </dgm:pt>
    <dgm:pt modelId="{ADC5A13A-4647-45C7-8B22-C90258254ED4}" type="parTrans" cxnId="{83F50568-A4F1-42FF-93F9-24731ADF92F5}">
      <dgm:prSet/>
      <dgm:spPr/>
      <dgm:t>
        <a:bodyPr/>
        <a:lstStyle/>
        <a:p>
          <a:endParaRPr lang="en-US"/>
        </a:p>
      </dgm:t>
    </dgm:pt>
    <dgm:pt modelId="{9DAC8C2E-C4FC-47BA-9032-7E595F0D3DA6}" type="sibTrans" cxnId="{83F50568-A4F1-42FF-93F9-24731ADF92F5}">
      <dgm:prSet/>
      <dgm:spPr/>
      <dgm:t>
        <a:bodyPr/>
        <a:lstStyle/>
        <a:p>
          <a:endParaRPr lang="en-US"/>
        </a:p>
      </dgm:t>
    </dgm:pt>
    <dgm:pt modelId="{6B69E990-96F8-4BF7-87F7-3F68063589E4}">
      <dgm:prSet/>
      <dgm:spPr/>
      <dgm:t>
        <a:bodyPr/>
        <a:lstStyle/>
        <a:p>
          <a:r>
            <a:rPr lang="en-US"/>
            <a:t>Windows Client</a:t>
          </a:r>
        </a:p>
      </dgm:t>
    </dgm:pt>
    <dgm:pt modelId="{3B743B31-B73A-4D93-857F-3E4B42D378A4}" type="parTrans" cxnId="{DF29B736-760F-447A-94B9-DA6A941BD691}">
      <dgm:prSet/>
      <dgm:spPr/>
      <dgm:t>
        <a:bodyPr/>
        <a:lstStyle/>
        <a:p>
          <a:endParaRPr lang="en-US"/>
        </a:p>
      </dgm:t>
    </dgm:pt>
    <dgm:pt modelId="{CCD4B7AA-E8ED-4B86-939E-89BD58CD74A8}" type="sibTrans" cxnId="{DF29B736-760F-447A-94B9-DA6A941BD691}">
      <dgm:prSet/>
      <dgm:spPr/>
      <dgm:t>
        <a:bodyPr/>
        <a:lstStyle/>
        <a:p>
          <a:endParaRPr lang="en-US"/>
        </a:p>
      </dgm:t>
    </dgm:pt>
    <dgm:pt modelId="{46DEE431-D932-4222-8BA6-BD9423CC0A3E}">
      <dgm:prSet/>
      <dgm:spPr/>
      <dgm:t>
        <a:bodyPr/>
        <a:lstStyle/>
        <a:p>
          <a:r>
            <a:rPr lang="en-US"/>
            <a:t>Linux distributions</a:t>
          </a:r>
        </a:p>
      </dgm:t>
    </dgm:pt>
    <dgm:pt modelId="{25F65D24-E499-4AF2-8F37-C7BF25119348}" type="parTrans" cxnId="{076E24B2-F335-4307-A3A2-207D4D08F2A5}">
      <dgm:prSet/>
      <dgm:spPr/>
      <dgm:t>
        <a:bodyPr/>
        <a:lstStyle/>
        <a:p>
          <a:endParaRPr lang="en-US"/>
        </a:p>
      </dgm:t>
    </dgm:pt>
    <dgm:pt modelId="{D950FF82-5B47-497E-B1F4-DAE89FB79626}" type="sibTrans" cxnId="{076E24B2-F335-4307-A3A2-207D4D08F2A5}">
      <dgm:prSet/>
      <dgm:spPr/>
      <dgm:t>
        <a:bodyPr/>
        <a:lstStyle/>
        <a:p>
          <a:endParaRPr lang="en-US"/>
        </a:p>
      </dgm:t>
    </dgm:pt>
    <dgm:pt modelId="{DD8D2D4D-B8ED-4281-AEBA-64728742D586}">
      <dgm:prSet/>
      <dgm:spPr/>
      <dgm:t>
        <a:bodyPr/>
        <a:lstStyle/>
        <a:p>
          <a:r>
            <a:rPr lang="en-US"/>
            <a:t>Steps to purchase</a:t>
          </a:r>
        </a:p>
      </dgm:t>
    </dgm:pt>
    <dgm:pt modelId="{59F67C35-ECD5-4EE2-B5D1-415098B9C7E6}" type="parTrans" cxnId="{0DC4C76C-B217-4A9B-AD54-2E2A0C54D92B}">
      <dgm:prSet/>
      <dgm:spPr/>
      <dgm:t>
        <a:bodyPr/>
        <a:lstStyle/>
        <a:p>
          <a:endParaRPr lang="en-US"/>
        </a:p>
      </dgm:t>
    </dgm:pt>
    <dgm:pt modelId="{7D840010-C704-41D2-A49E-C9A21ACFC469}" type="sibTrans" cxnId="{0DC4C76C-B217-4A9B-AD54-2E2A0C54D92B}">
      <dgm:prSet/>
      <dgm:spPr/>
      <dgm:t>
        <a:bodyPr/>
        <a:lstStyle/>
        <a:p>
          <a:endParaRPr lang="en-US"/>
        </a:p>
      </dgm:t>
    </dgm:pt>
    <dgm:pt modelId="{1B246710-70D4-4835-A654-C2C5970EC502}">
      <dgm:prSet/>
      <dgm:spPr/>
      <dgm:t>
        <a:bodyPr/>
        <a:lstStyle/>
        <a:p>
          <a:r>
            <a:rPr lang="en-US">
              <a:hlinkClick xmlns:r="http://schemas.openxmlformats.org/officeDocument/2006/relationships" r:id="rId1"/>
            </a:rPr>
            <a:t>https://portal.azure.com</a:t>
          </a:r>
          <a:r>
            <a:rPr lang="en-US"/>
            <a:t> </a:t>
          </a:r>
        </a:p>
      </dgm:t>
    </dgm:pt>
    <dgm:pt modelId="{819B7E52-44FC-4A91-A4DC-947DAE6F7626}" type="parTrans" cxnId="{321E2737-BBF7-4EB6-BD8A-05AF90F250E1}">
      <dgm:prSet/>
      <dgm:spPr/>
      <dgm:t>
        <a:bodyPr/>
        <a:lstStyle/>
        <a:p>
          <a:endParaRPr lang="en-US"/>
        </a:p>
      </dgm:t>
    </dgm:pt>
    <dgm:pt modelId="{22891F87-7682-4BB3-BA87-E8A89ADA1507}" type="sibTrans" cxnId="{321E2737-BBF7-4EB6-BD8A-05AF90F250E1}">
      <dgm:prSet/>
      <dgm:spPr/>
      <dgm:t>
        <a:bodyPr/>
        <a:lstStyle/>
        <a:p>
          <a:endParaRPr lang="en-US"/>
        </a:p>
      </dgm:t>
    </dgm:pt>
    <dgm:pt modelId="{CAE63069-538A-439E-A4E5-3213FD702740}" type="pres">
      <dgm:prSet presAssocID="{1B078C26-0D90-47EA-AA9E-248EB74BB168}" presName="Name0" presStyleCnt="0">
        <dgm:presLayoutVars>
          <dgm:dir/>
          <dgm:animLvl val="lvl"/>
          <dgm:resizeHandles val="exact"/>
        </dgm:presLayoutVars>
      </dgm:prSet>
      <dgm:spPr/>
    </dgm:pt>
    <dgm:pt modelId="{BFB7BE05-D9FD-41F0-8360-129874A82501}" type="pres">
      <dgm:prSet presAssocID="{D1B7CB69-3F2E-4B80-BED7-B2A1DD87588E}" presName="linNode" presStyleCnt="0"/>
      <dgm:spPr/>
    </dgm:pt>
    <dgm:pt modelId="{C29DC169-38AE-4F26-AC96-DDE36686F37D}" type="pres">
      <dgm:prSet presAssocID="{D1B7CB69-3F2E-4B80-BED7-B2A1DD87588E}" presName="parentText" presStyleLbl="node1" presStyleIdx="0" presStyleCnt="3">
        <dgm:presLayoutVars>
          <dgm:chMax val="1"/>
          <dgm:bulletEnabled val="1"/>
        </dgm:presLayoutVars>
      </dgm:prSet>
      <dgm:spPr/>
    </dgm:pt>
    <dgm:pt modelId="{54CC4ACC-2BFC-49E4-9A40-C9A80A9F2728}" type="pres">
      <dgm:prSet presAssocID="{D1B7CB69-3F2E-4B80-BED7-B2A1DD87588E}" presName="descendantText" presStyleLbl="alignAccFollowNode1" presStyleIdx="0" presStyleCnt="3">
        <dgm:presLayoutVars>
          <dgm:bulletEnabled val="1"/>
        </dgm:presLayoutVars>
      </dgm:prSet>
      <dgm:spPr/>
    </dgm:pt>
    <dgm:pt modelId="{9D65382F-89E7-43AC-BC24-79FE539CA80A}" type="pres">
      <dgm:prSet presAssocID="{50B0A58A-8B16-40B0-8D9A-0C44A9D7E3F0}" presName="sp" presStyleCnt="0"/>
      <dgm:spPr/>
    </dgm:pt>
    <dgm:pt modelId="{8208121D-A2D5-4D65-9A19-74A4B0F687C6}" type="pres">
      <dgm:prSet presAssocID="{C96BC5D1-37DA-4B75-A74D-F8FED5B23EB0}" presName="linNode" presStyleCnt="0"/>
      <dgm:spPr/>
    </dgm:pt>
    <dgm:pt modelId="{74247D1F-5644-4C65-964E-6973B989476C}" type="pres">
      <dgm:prSet presAssocID="{C96BC5D1-37DA-4B75-A74D-F8FED5B23EB0}" presName="parentText" presStyleLbl="node1" presStyleIdx="1" presStyleCnt="3">
        <dgm:presLayoutVars>
          <dgm:chMax val="1"/>
          <dgm:bulletEnabled val="1"/>
        </dgm:presLayoutVars>
      </dgm:prSet>
      <dgm:spPr/>
    </dgm:pt>
    <dgm:pt modelId="{B047D45A-07A4-47C2-A3E4-56F64694BBF7}" type="pres">
      <dgm:prSet presAssocID="{C96BC5D1-37DA-4B75-A74D-F8FED5B23EB0}" presName="descendantText" presStyleLbl="alignAccFollowNode1" presStyleIdx="1" presStyleCnt="3">
        <dgm:presLayoutVars>
          <dgm:bulletEnabled val="1"/>
        </dgm:presLayoutVars>
      </dgm:prSet>
      <dgm:spPr/>
    </dgm:pt>
    <dgm:pt modelId="{6448E296-B97A-49A1-BD93-FAF9664F12C6}" type="pres">
      <dgm:prSet presAssocID="{3334CF9D-BA6E-4639-A7CC-3BD748CB0801}" presName="sp" presStyleCnt="0"/>
      <dgm:spPr/>
    </dgm:pt>
    <dgm:pt modelId="{C2670BB5-01F8-4E8D-9F39-B4EDD2FFFEFC}" type="pres">
      <dgm:prSet presAssocID="{DD8D2D4D-B8ED-4281-AEBA-64728742D586}" presName="linNode" presStyleCnt="0"/>
      <dgm:spPr/>
    </dgm:pt>
    <dgm:pt modelId="{01B08FE3-A3C7-4EB1-A956-022014E84DD1}" type="pres">
      <dgm:prSet presAssocID="{DD8D2D4D-B8ED-4281-AEBA-64728742D586}" presName="parentText" presStyleLbl="node1" presStyleIdx="2" presStyleCnt="3">
        <dgm:presLayoutVars>
          <dgm:chMax val="1"/>
          <dgm:bulletEnabled val="1"/>
        </dgm:presLayoutVars>
      </dgm:prSet>
      <dgm:spPr/>
    </dgm:pt>
    <dgm:pt modelId="{4FA615A1-1FE4-46D7-AF66-5EAB68127F7C}" type="pres">
      <dgm:prSet presAssocID="{DD8D2D4D-B8ED-4281-AEBA-64728742D586}" presName="descendantText" presStyleLbl="alignAccFollowNode1" presStyleIdx="2" presStyleCnt="3">
        <dgm:presLayoutVars>
          <dgm:bulletEnabled val="1"/>
        </dgm:presLayoutVars>
      </dgm:prSet>
      <dgm:spPr/>
    </dgm:pt>
  </dgm:ptLst>
  <dgm:cxnLst>
    <dgm:cxn modelId="{DF29B736-760F-447A-94B9-DA6A941BD691}" srcId="{1036DC30-68B8-4E43-A018-C936A84536B2}" destId="{6B69E990-96F8-4BF7-87F7-3F68063589E4}" srcOrd="1" destOrd="0" parTransId="{3B743B31-B73A-4D93-857F-3E4B42D378A4}" sibTransId="{CCD4B7AA-E8ED-4B86-939E-89BD58CD74A8}"/>
    <dgm:cxn modelId="{321E2737-BBF7-4EB6-BD8A-05AF90F250E1}" srcId="{DD8D2D4D-B8ED-4281-AEBA-64728742D586}" destId="{1B246710-70D4-4835-A654-C2C5970EC502}" srcOrd="0" destOrd="0" parTransId="{819B7E52-44FC-4A91-A4DC-947DAE6F7626}" sibTransId="{22891F87-7682-4BB3-BA87-E8A89ADA1507}"/>
    <dgm:cxn modelId="{8653065E-938E-43B7-BF26-B7F17EA1ADEE}" type="presOf" srcId="{6B69E990-96F8-4BF7-87F7-3F68063589E4}" destId="{B047D45A-07A4-47C2-A3E4-56F64694BBF7}" srcOrd="0" destOrd="3" presId="urn:microsoft.com/office/officeart/2005/8/layout/vList5"/>
    <dgm:cxn modelId="{2C966541-A2E6-4DE2-9CA4-BCC5A515B611}" srcId="{D1B7CB69-3F2E-4B80-BED7-B2A1DD87588E}" destId="{D26803C7-6498-4BD6-A101-C71D0F1ECAC5}" srcOrd="1" destOrd="0" parTransId="{73CAF442-0819-4059-8AAD-7AA16F1A00AE}" sibTransId="{8715E3CA-DBF7-4E18-80CD-F0625D1530EF}"/>
    <dgm:cxn modelId="{97D1B762-4B9B-4F98-9970-56E75826FA4D}" type="presOf" srcId="{D1B7CB69-3F2E-4B80-BED7-B2A1DD87588E}" destId="{C29DC169-38AE-4F26-AC96-DDE36686F37D}" srcOrd="0" destOrd="0" presId="urn:microsoft.com/office/officeart/2005/8/layout/vList5"/>
    <dgm:cxn modelId="{5EB8CC64-6792-4304-9041-A9DE193AEAB2}" type="presOf" srcId="{46DEE431-D932-4222-8BA6-BD9423CC0A3E}" destId="{B047D45A-07A4-47C2-A3E4-56F64694BBF7}" srcOrd="0" destOrd="4" presId="urn:microsoft.com/office/officeart/2005/8/layout/vList5"/>
    <dgm:cxn modelId="{01028246-32A4-4BA8-BD94-6B7F0B133772}" type="presOf" srcId="{23D30B12-EE50-4999-98EA-2FEF71CDDA04}" destId="{54CC4ACC-2BFC-49E4-9A40-C9A80A9F2728}" srcOrd="0" destOrd="0" presId="urn:microsoft.com/office/officeart/2005/8/layout/vList5"/>
    <dgm:cxn modelId="{DC51F247-B2A4-440D-AAED-71F01441322E}" srcId="{C96BC5D1-37DA-4B75-A74D-F8FED5B23EB0}" destId="{1036DC30-68B8-4E43-A018-C936A84536B2}" srcOrd="1" destOrd="0" parTransId="{FE0BC4C9-6046-4387-81F4-90DB072C8D08}" sibTransId="{BABB285F-22B4-4D14-B331-1AFDB1021C27}"/>
    <dgm:cxn modelId="{83F50568-A4F1-42FF-93F9-24731ADF92F5}" srcId="{1036DC30-68B8-4E43-A018-C936A84536B2}" destId="{EAE78251-F793-4030-9B56-06D4A8A52BDA}" srcOrd="0" destOrd="0" parTransId="{ADC5A13A-4647-45C7-8B22-C90258254ED4}" sibTransId="{9DAC8C2E-C4FC-47BA-9032-7E595F0D3DA6}"/>
    <dgm:cxn modelId="{0DC4C76C-B217-4A9B-AD54-2E2A0C54D92B}" srcId="{1B078C26-0D90-47EA-AA9E-248EB74BB168}" destId="{DD8D2D4D-B8ED-4281-AEBA-64728742D586}" srcOrd="2" destOrd="0" parTransId="{59F67C35-ECD5-4EE2-B5D1-415098B9C7E6}" sibTransId="{7D840010-C704-41D2-A49E-C9A21ACFC469}"/>
    <dgm:cxn modelId="{9D16876F-35C3-4A51-831E-46B4C9AB89F9}" type="presOf" srcId="{D26803C7-6498-4BD6-A101-C71D0F1ECAC5}" destId="{54CC4ACC-2BFC-49E4-9A40-C9A80A9F2728}" srcOrd="0" destOrd="1" presId="urn:microsoft.com/office/officeart/2005/8/layout/vList5"/>
    <dgm:cxn modelId="{A1851F70-80A5-4A9D-ABD3-591D44DEB1C2}" srcId="{C96BC5D1-37DA-4B75-A74D-F8FED5B23EB0}" destId="{158C1AB7-654E-4BA9-B89C-C4FCB3F82E6E}" srcOrd="0" destOrd="0" parTransId="{22196C07-40D6-4AD1-A746-CE3C521C2208}" sibTransId="{2DA06EFA-FABC-4807-A109-6D64593CE668}"/>
    <dgm:cxn modelId="{40C0A870-DA01-4EC7-8CA9-9C2AED671874}" type="presOf" srcId="{1036DC30-68B8-4E43-A018-C936A84536B2}" destId="{B047D45A-07A4-47C2-A3E4-56F64694BBF7}" srcOrd="0" destOrd="1" presId="urn:microsoft.com/office/officeart/2005/8/layout/vList5"/>
    <dgm:cxn modelId="{91214775-DBEC-4EB9-A3FB-44C3EBE1EA76}" srcId="{1B078C26-0D90-47EA-AA9E-248EB74BB168}" destId="{D1B7CB69-3F2E-4B80-BED7-B2A1DD87588E}" srcOrd="0" destOrd="0" parTransId="{764D1060-16F7-4688-B80B-CC838D2ABAF1}" sibTransId="{50B0A58A-8B16-40B0-8D9A-0C44A9D7E3F0}"/>
    <dgm:cxn modelId="{001B2B57-0D5E-46A0-A5B6-CD551098D6F1}" srcId="{D1B7CB69-3F2E-4B80-BED7-B2A1DD87588E}" destId="{23D30B12-EE50-4999-98EA-2FEF71CDDA04}" srcOrd="0" destOrd="0" parTransId="{588569AE-BFCA-46D2-92B6-D4B6DBC9BD9C}" sibTransId="{363310C8-B964-4AE8-892B-E4796C79A868}"/>
    <dgm:cxn modelId="{7A21E57C-CB11-47CF-98EC-5A7F247E8C4E}" srcId="{1B078C26-0D90-47EA-AA9E-248EB74BB168}" destId="{C96BC5D1-37DA-4B75-A74D-F8FED5B23EB0}" srcOrd="1" destOrd="0" parTransId="{A6018E90-8407-4CA8-B194-81A2FE3BCB52}" sibTransId="{3334CF9D-BA6E-4639-A7CC-3BD748CB0801}"/>
    <dgm:cxn modelId="{8F3BCC8E-4696-4BCD-8847-60883D79BD26}" type="presOf" srcId="{158C1AB7-654E-4BA9-B89C-C4FCB3F82E6E}" destId="{B047D45A-07A4-47C2-A3E4-56F64694BBF7}" srcOrd="0" destOrd="0" presId="urn:microsoft.com/office/officeart/2005/8/layout/vList5"/>
    <dgm:cxn modelId="{B126459D-1A34-4B69-BB0C-D1A110465C48}" type="presOf" srcId="{C96BC5D1-37DA-4B75-A74D-F8FED5B23EB0}" destId="{74247D1F-5644-4C65-964E-6973B989476C}" srcOrd="0" destOrd="0" presId="urn:microsoft.com/office/officeart/2005/8/layout/vList5"/>
    <dgm:cxn modelId="{076E24B2-F335-4307-A3A2-207D4D08F2A5}" srcId="{1036DC30-68B8-4E43-A018-C936A84536B2}" destId="{46DEE431-D932-4222-8BA6-BD9423CC0A3E}" srcOrd="2" destOrd="0" parTransId="{25F65D24-E499-4AF2-8F37-C7BF25119348}" sibTransId="{D950FF82-5B47-497E-B1F4-DAE89FB79626}"/>
    <dgm:cxn modelId="{547CCDC2-7F05-4683-96C1-29C154CBE917}" type="presOf" srcId="{EAE78251-F793-4030-9B56-06D4A8A52BDA}" destId="{B047D45A-07A4-47C2-A3E4-56F64694BBF7}" srcOrd="0" destOrd="2" presId="urn:microsoft.com/office/officeart/2005/8/layout/vList5"/>
    <dgm:cxn modelId="{2B1D6BD9-32E0-471B-9867-2FBCF432FD99}" type="presOf" srcId="{1B246710-70D4-4835-A654-C2C5970EC502}" destId="{4FA615A1-1FE4-46D7-AF66-5EAB68127F7C}" srcOrd="0" destOrd="0" presId="urn:microsoft.com/office/officeart/2005/8/layout/vList5"/>
    <dgm:cxn modelId="{2018D3EF-490D-440D-AD07-F8A53FA1844B}" type="presOf" srcId="{1B078C26-0D90-47EA-AA9E-248EB74BB168}" destId="{CAE63069-538A-439E-A4E5-3213FD702740}" srcOrd="0" destOrd="0" presId="urn:microsoft.com/office/officeart/2005/8/layout/vList5"/>
    <dgm:cxn modelId="{5FDD70FE-90D9-4712-B816-15DB5DB22EDD}" type="presOf" srcId="{DD8D2D4D-B8ED-4281-AEBA-64728742D586}" destId="{01B08FE3-A3C7-4EB1-A956-022014E84DD1}" srcOrd="0" destOrd="0" presId="urn:microsoft.com/office/officeart/2005/8/layout/vList5"/>
    <dgm:cxn modelId="{8CA6DC69-4B90-433E-901A-DE9B6F3A0E29}" type="presParOf" srcId="{CAE63069-538A-439E-A4E5-3213FD702740}" destId="{BFB7BE05-D9FD-41F0-8360-129874A82501}" srcOrd="0" destOrd="0" presId="urn:microsoft.com/office/officeart/2005/8/layout/vList5"/>
    <dgm:cxn modelId="{01FA3A0A-97C1-48D7-944D-C4928F1184B2}" type="presParOf" srcId="{BFB7BE05-D9FD-41F0-8360-129874A82501}" destId="{C29DC169-38AE-4F26-AC96-DDE36686F37D}" srcOrd="0" destOrd="0" presId="urn:microsoft.com/office/officeart/2005/8/layout/vList5"/>
    <dgm:cxn modelId="{5304657C-A695-4E3B-B975-EE17BC979F37}" type="presParOf" srcId="{BFB7BE05-D9FD-41F0-8360-129874A82501}" destId="{54CC4ACC-2BFC-49E4-9A40-C9A80A9F2728}" srcOrd="1" destOrd="0" presId="urn:microsoft.com/office/officeart/2005/8/layout/vList5"/>
    <dgm:cxn modelId="{BDC6FEC0-348E-41F6-8B17-ACE626C48E84}" type="presParOf" srcId="{CAE63069-538A-439E-A4E5-3213FD702740}" destId="{9D65382F-89E7-43AC-BC24-79FE539CA80A}" srcOrd="1" destOrd="0" presId="urn:microsoft.com/office/officeart/2005/8/layout/vList5"/>
    <dgm:cxn modelId="{047BF9BF-5BE9-4695-94AE-DD33342E9313}" type="presParOf" srcId="{CAE63069-538A-439E-A4E5-3213FD702740}" destId="{8208121D-A2D5-4D65-9A19-74A4B0F687C6}" srcOrd="2" destOrd="0" presId="urn:microsoft.com/office/officeart/2005/8/layout/vList5"/>
    <dgm:cxn modelId="{48D5C0DA-DF93-484D-93EB-93B6C6ACAEB9}" type="presParOf" srcId="{8208121D-A2D5-4D65-9A19-74A4B0F687C6}" destId="{74247D1F-5644-4C65-964E-6973B989476C}" srcOrd="0" destOrd="0" presId="urn:microsoft.com/office/officeart/2005/8/layout/vList5"/>
    <dgm:cxn modelId="{DE052E91-E4F6-44E9-86CF-A5C36EB4115B}" type="presParOf" srcId="{8208121D-A2D5-4D65-9A19-74A4B0F687C6}" destId="{B047D45A-07A4-47C2-A3E4-56F64694BBF7}" srcOrd="1" destOrd="0" presId="urn:microsoft.com/office/officeart/2005/8/layout/vList5"/>
    <dgm:cxn modelId="{C299E72A-04DA-4194-82D6-697828AA94AE}" type="presParOf" srcId="{CAE63069-538A-439E-A4E5-3213FD702740}" destId="{6448E296-B97A-49A1-BD93-FAF9664F12C6}" srcOrd="3" destOrd="0" presId="urn:microsoft.com/office/officeart/2005/8/layout/vList5"/>
    <dgm:cxn modelId="{19BE0A38-744F-4660-BE94-21930395243A}" type="presParOf" srcId="{CAE63069-538A-439E-A4E5-3213FD702740}" destId="{C2670BB5-01F8-4E8D-9F39-B4EDD2FFFEFC}" srcOrd="4" destOrd="0" presId="urn:microsoft.com/office/officeart/2005/8/layout/vList5"/>
    <dgm:cxn modelId="{E06B7206-AF8A-40DD-AB00-B8DFC111C9D8}" type="presParOf" srcId="{C2670BB5-01F8-4E8D-9F39-B4EDD2FFFEFC}" destId="{01B08FE3-A3C7-4EB1-A956-022014E84DD1}" srcOrd="0" destOrd="0" presId="urn:microsoft.com/office/officeart/2005/8/layout/vList5"/>
    <dgm:cxn modelId="{8285B606-10D4-4444-90ED-2573BB501BE4}" type="presParOf" srcId="{C2670BB5-01F8-4E8D-9F39-B4EDD2FFFEFC}" destId="{4FA615A1-1FE4-46D7-AF66-5EAB68127F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F82A4-A1C0-43AF-8189-756E948F4899}">
      <dsp:nvSpPr>
        <dsp:cNvPr id="0" name=""/>
        <dsp:cNvSpPr/>
      </dsp:nvSpPr>
      <dsp:spPr>
        <a:xfrm rot="5400000">
          <a:off x="6549625" y="-2346988"/>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Searchable tool</a:t>
          </a:r>
        </a:p>
        <a:p>
          <a:pPr marL="171450" lvl="1" indent="-171450" algn="l" defTabSz="844550">
            <a:lnSpc>
              <a:spcPct val="90000"/>
            </a:lnSpc>
            <a:spcBef>
              <a:spcPct val="0"/>
            </a:spcBef>
            <a:spcAft>
              <a:spcPct val="15000"/>
            </a:spcAft>
            <a:buChar char="•"/>
          </a:pPr>
          <a:r>
            <a:rPr lang="en-US" sz="1900" kern="1200"/>
            <a:t>Trial licenses available</a:t>
          </a:r>
        </a:p>
        <a:p>
          <a:pPr marL="171450" lvl="1" indent="-171450" algn="l" defTabSz="844550">
            <a:lnSpc>
              <a:spcPct val="90000"/>
            </a:lnSpc>
            <a:spcBef>
              <a:spcPct val="0"/>
            </a:spcBef>
            <a:spcAft>
              <a:spcPct val="15000"/>
            </a:spcAft>
            <a:buChar char="•"/>
          </a:pPr>
          <a:r>
            <a:rPr lang="en-US" sz="1900" kern="1200"/>
            <a:t>Easily buy and deploy solutions</a:t>
          </a:r>
        </a:p>
        <a:p>
          <a:pPr marL="171450" lvl="1" indent="-171450" algn="l" defTabSz="844550">
            <a:lnSpc>
              <a:spcPct val="90000"/>
            </a:lnSpc>
            <a:spcBef>
              <a:spcPct val="0"/>
            </a:spcBef>
            <a:spcAft>
              <a:spcPct val="15000"/>
            </a:spcAft>
            <a:buChar char="•"/>
          </a:pPr>
          <a:r>
            <a:rPr lang="en-US" sz="1900" kern="1200"/>
            <a:t>Use existing Microsoft purchase agreements for consolidated invoice</a:t>
          </a:r>
        </a:p>
      </dsp:txBody>
      <dsp:txXfrm rot="-5400000">
        <a:off x="3966782" y="327940"/>
        <a:ext cx="6959971" cy="1702198"/>
      </dsp:txXfrm>
    </dsp:sp>
    <dsp:sp modelId="{D320E2F0-CCF0-4AF2-9463-C12CAE11DD58}">
      <dsp:nvSpPr>
        <dsp:cNvPr id="0" name=""/>
        <dsp:cNvSpPr/>
      </dsp:nvSpPr>
      <dsp:spPr>
        <a:xfrm>
          <a:off x="0" y="59"/>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Customers</a:t>
          </a:r>
        </a:p>
      </dsp:txBody>
      <dsp:txXfrm>
        <a:off x="115106" y="115165"/>
        <a:ext cx="3736569" cy="2127748"/>
      </dsp:txXfrm>
    </dsp:sp>
    <dsp:sp modelId="{D60B7971-9744-4CAF-A5AE-CAAD9661EF26}">
      <dsp:nvSpPr>
        <dsp:cNvPr id="0" name=""/>
        <dsp:cNvSpPr/>
      </dsp:nvSpPr>
      <dsp:spPr>
        <a:xfrm rot="5400000">
          <a:off x="6549625" y="128870"/>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Test solutions in Microsoft Azure infrastructure</a:t>
          </a:r>
        </a:p>
        <a:p>
          <a:pPr marL="171450" lvl="1" indent="-171450" algn="l" defTabSz="844550">
            <a:lnSpc>
              <a:spcPct val="90000"/>
            </a:lnSpc>
            <a:spcBef>
              <a:spcPct val="0"/>
            </a:spcBef>
            <a:spcAft>
              <a:spcPct val="15000"/>
            </a:spcAft>
            <a:buChar char="•"/>
          </a:pPr>
          <a:r>
            <a:rPr lang="en-US" sz="1900" kern="1200"/>
            <a:t>Create your own offers for an additional sales and marketing channel</a:t>
          </a:r>
        </a:p>
        <a:p>
          <a:pPr marL="171450" lvl="1" indent="-171450" algn="l" defTabSz="844550">
            <a:lnSpc>
              <a:spcPct val="90000"/>
            </a:lnSpc>
            <a:spcBef>
              <a:spcPct val="0"/>
            </a:spcBef>
            <a:spcAft>
              <a:spcPct val="15000"/>
            </a:spcAft>
            <a:buChar char="•"/>
          </a:pPr>
          <a:r>
            <a:rPr lang="en-US" sz="1900" kern="1200"/>
            <a:t>Reach more customers</a:t>
          </a:r>
        </a:p>
      </dsp:txBody>
      <dsp:txXfrm rot="-5400000">
        <a:off x="3966782" y="2803799"/>
        <a:ext cx="6959971" cy="1702198"/>
      </dsp:txXfrm>
    </dsp:sp>
    <dsp:sp modelId="{7896717C-DCF7-431F-A814-13A2C0BF99B3}">
      <dsp:nvSpPr>
        <dsp:cNvPr id="0" name=""/>
        <dsp:cNvSpPr/>
      </dsp:nvSpPr>
      <dsp:spPr>
        <a:xfrm>
          <a:off x="0" y="2475918"/>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Partners</a:t>
          </a:r>
        </a:p>
      </dsp:txBody>
      <dsp:txXfrm>
        <a:off x="115106" y="2591024"/>
        <a:ext cx="3736569" cy="21277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70BEC-6173-4E03-BA35-B9F4930FBEAF}">
      <dsp:nvSpPr>
        <dsp:cNvPr id="0" name=""/>
        <dsp:cNvSpPr/>
      </dsp:nvSpPr>
      <dsp:spPr>
        <a:xfrm>
          <a:off x="3443"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Requirements</a:t>
          </a:r>
          <a:endParaRPr lang="en-US" sz="2500" kern="1200"/>
        </a:p>
      </dsp:txBody>
      <dsp:txXfrm>
        <a:off x="3443" y="71129"/>
        <a:ext cx="3357302" cy="973061"/>
      </dsp:txXfrm>
    </dsp:sp>
    <dsp:sp modelId="{5F19CBB4-8CCA-411A-9DBD-938E9C1C1CF8}">
      <dsp:nvSpPr>
        <dsp:cNvPr id="0" name=""/>
        <dsp:cNvSpPr/>
      </dsp:nvSpPr>
      <dsp:spPr>
        <a:xfrm>
          <a:off x="3443"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Have an Azure subscription</a:t>
          </a:r>
          <a:endParaRPr lang="en-US" sz="2500" kern="1200"/>
        </a:p>
        <a:p>
          <a:pPr marL="228600" lvl="1" indent="-228600" algn="l" defTabSz="1111250">
            <a:lnSpc>
              <a:spcPct val="90000"/>
            </a:lnSpc>
            <a:spcBef>
              <a:spcPct val="0"/>
            </a:spcBef>
            <a:spcAft>
              <a:spcPct val="15000"/>
            </a:spcAft>
            <a:buChar char="•"/>
          </a:pPr>
          <a:r>
            <a:rPr lang="en-US" sz="2500" kern="1200" baseline="0" dirty="0"/>
            <a:t>Have permission to purchase from Marketplace</a:t>
          </a:r>
          <a:endParaRPr lang="en-US" sz="2500" kern="1200" dirty="0"/>
        </a:p>
      </dsp:txBody>
      <dsp:txXfrm>
        <a:off x="3443" y="1044191"/>
        <a:ext cx="3357302" cy="3718617"/>
      </dsp:txXfrm>
    </dsp:sp>
    <dsp:sp modelId="{18897E8A-AF04-4AEF-BDC6-973ECC40234D}">
      <dsp:nvSpPr>
        <dsp:cNvPr id="0" name=""/>
        <dsp:cNvSpPr/>
      </dsp:nvSpPr>
      <dsp:spPr>
        <a:xfrm>
          <a:off x="3830767"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Discovery of SaaS offers through filters</a:t>
          </a:r>
          <a:endParaRPr lang="en-US" sz="2500" kern="1200"/>
        </a:p>
      </dsp:txBody>
      <dsp:txXfrm>
        <a:off x="3830767" y="71129"/>
        <a:ext cx="3357302" cy="973061"/>
      </dsp:txXfrm>
    </dsp:sp>
    <dsp:sp modelId="{DD7992A8-8ACA-4D2A-9436-5D53C8C5703C}">
      <dsp:nvSpPr>
        <dsp:cNvPr id="0" name=""/>
        <dsp:cNvSpPr/>
      </dsp:nvSpPr>
      <dsp:spPr>
        <a:xfrm>
          <a:off x="3830767"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Offer type</a:t>
          </a:r>
          <a:endParaRPr lang="en-US" sz="2500" kern="1200"/>
        </a:p>
        <a:p>
          <a:pPr marL="228600" lvl="1" indent="-228600" algn="l" defTabSz="1111250">
            <a:lnSpc>
              <a:spcPct val="90000"/>
            </a:lnSpc>
            <a:spcBef>
              <a:spcPct val="0"/>
            </a:spcBef>
            <a:spcAft>
              <a:spcPct val="15000"/>
            </a:spcAft>
            <a:buChar char="•"/>
          </a:pPr>
          <a:r>
            <a:rPr lang="en-US" sz="2500" kern="1200" baseline="0"/>
            <a:t>Private offers</a:t>
          </a:r>
          <a:endParaRPr lang="en-US" sz="2500" kern="1200"/>
        </a:p>
        <a:p>
          <a:pPr marL="228600" lvl="1" indent="-228600" algn="l" defTabSz="1111250">
            <a:lnSpc>
              <a:spcPct val="90000"/>
            </a:lnSpc>
            <a:spcBef>
              <a:spcPct val="0"/>
            </a:spcBef>
            <a:spcAft>
              <a:spcPct val="15000"/>
            </a:spcAft>
            <a:buChar char="•"/>
          </a:pPr>
          <a:r>
            <a:rPr lang="en-US" sz="2500" kern="1200" baseline="0"/>
            <a:t>Overview</a:t>
          </a:r>
          <a:endParaRPr lang="en-US" sz="2500" kern="1200"/>
        </a:p>
        <a:p>
          <a:pPr marL="228600" lvl="1" indent="-228600" algn="l" defTabSz="1111250">
            <a:lnSpc>
              <a:spcPct val="90000"/>
            </a:lnSpc>
            <a:spcBef>
              <a:spcPct val="0"/>
            </a:spcBef>
            <a:spcAft>
              <a:spcPct val="15000"/>
            </a:spcAft>
            <a:buChar char="•"/>
          </a:pPr>
          <a:r>
            <a:rPr lang="en-US" sz="2500" kern="1200" baseline="0"/>
            <a:t>Plans + Pricing</a:t>
          </a:r>
          <a:endParaRPr lang="en-US" sz="2500" kern="1200"/>
        </a:p>
        <a:p>
          <a:pPr marL="228600" lvl="1" indent="-228600" algn="l" defTabSz="1111250">
            <a:lnSpc>
              <a:spcPct val="90000"/>
            </a:lnSpc>
            <a:spcBef>
              <a:spcPct val="0"/>
            </a:spcBef>
            <a:spcAft>
              <a:spcPct val="15000"/>
            </a:spcAft>
            <a:buChar char="•"/>
          </a:pPr>
          <a:r>
            <a:rPr lang="en-US" sz="2500" kern="1200" baseline="0"/>
            <a:t>Usage information + Support</a:t>
          </a:r>
          <a:endParaRPr lang="en-US" sz="2500" kern="1200"/>
        </a:p>
        <a:p>
          <a:pPr marL="228600" lvl="1" indent="-228600" algn="l" defTabSz="1111250">
            <a:lnSpc>
              <a:spcPct val="90000"/>
            </a:lnSpc>
            <a:spcBef>
              <a:spcPct val="0"/>
            </a:spcBef>
            <a:spcAft>
              <a:spcPct val="15000"/>
            </a:spcAft>
            <a:buChar char="•"/>
          </a:pPr>
          <a:r>
            <a:rPr lang="en-US" sz="2500" kern="1200" baseline="0"/>
            <a:t>Ratings and Reviews</a:t>
          </a:r>
          <a:endParaRPr lang="en-US" sz="2500" kern="1200"/>
        </a:p>
      </dsp:txBody>
      <dsp:txXfrm>
        <a:off x="3830767" y="1044191"/>
        <a:ext cx="3357302" cy="3718617"/>
      </dsp:txXfrm>
    </dsp:sp>
    <dsp:sp modelId="{79FCC723-F7C2-4D5F-B48C-2828B608E9D8}">
      <dsp:nvSpPr>
        <dsp:cNvPr id="0" name=""/>
        <dsp:cNvSpPr/>
      </dsp:nvSpPr>
      <dsp:spPr>
        <a:xfrm>
          <a:off x="7658092"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Billing models</a:t>
          </a:r>
          <a:endParaRPr lang="en-US" sz="2500" kern="1200"/>
        </a:p>
      </dsp:txBody>
      <dsp:txXfrm>
        <a:off x="7658092" y="71129"/>
        <a:ext cx="3357302" cy="973061"/>
      </dsp:txXfrm>
    </dsp:sp>
    <dsp:sp modelId="{6B01AB2C-A753-46EB-B68C-DFED4C49EA33}">
      <dsp:nvSpPr>
        <dsp:cNvPr id="0" name=""/>
        <dsp:cNvSpPr/>
      </dsp:nvSpPr>
      <dsp:spPr>
        <a:xfrm>
          <a:off x="7658092"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Monthly</a:t>
          </a:r>
          <a:endParaRPr lang="en-US" sz="2500" kern="1200"/>
        </a:p>
        <a:p>
          <a:pPr marL="228600" lvl="1" indent="-228600" algn="l" defTabSz="1111250">
            <a:lnSpc>
              <a:spcPct val="90000"/>
            </a:lnSpc>
            <a:spcBef>
              <a:spcPct val="0"/>
            </a:spcBef>
            <a:spcAft>
              <a:spcPct val="15000"/>
            </a:spcAft>
            <a:buChar char="•"/>
          </a:pPr>
          <a:r>
            <a:rPr lang="en-US" sz="2500" kern="1200" baseline="0"/>
            <a:t>Annual (multi-year)</a:t>
          </a:r>
          <a:endParaRPr lang="en-US" sz="2500" kern="1200"/>
        </a:p>
      </dsp:txBody>
      <dsp:txXfrm>
        <a:off x="7658092" y="1044191"/>
        <a:ext cx="3357302" cy="37186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ADD3C-A1B5-4D68-853B-212CDA71A881}">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Install Azure PowerShell module</a:t>
          </a:r>
          <a:endParaRPr lang="en-US" sz="1500" kern="1200"/>
        </a:p>
        <a:p>
          <a:pPr marL="228600" lvl="2" indent="-114300" algn="l" defTabSz="666750">
            <a:lnSpc>
              <a:spcPct val="90000"/>
            </a:lnSpc>
            <a:spcBef>
              <a:spcPct val="0"/>
            </a:spcBef>
            <a:spcAft>
              <a:spcPct val="15000"/>
            </a:spcAft>
            <a:buChar char="•"/>
          </a:pPr>
          <a:r>
            <a:rPr lang="en-US" sz="1500" kern="1200" baseline="0"/>
            <a:t>https://learn.microsoft.com/en-us/powershell/azure/get-started-azureps</a:t>
          </a:r>
          <a:endParaRPr lang="en-US" sz="1500" kern="1200"/>
        </a:p>
        <a:p>
          <a:pPr marL="114300" lvl="1" indent="-114300" algn="l" defTabSz="666750">
            <a:lnSpc>
              <a:spcPct val="90000"/>
            </a:lnSpc>
            <a:spcBef>
              <a:spcPct val="0"/>
            </a:spcBef>
            <a:spcAft>
              <a:spcPct val="15000"/>
            </a:spcAft>
            <a:buChar char="•"/>
          </a:pPr>
          <a:r>
            <a:rPr lang="en-US" sz="1500" kern="1200" baseline="0"/>
            <a:t>Connect to Azure with Connect-AZAccount command</a:t>
          </a:r>
          <a:endParaRPr lang="en-US" sz="1500" kern="1200"/>
        </a:p>
      </dsp:txBody>
      <dsp:txXfrm rot="-5400000">
        <a:off x="3966782" y="218979"/>
        <a:ext cx="6991219" cy="1124575"/>
      </dsp:txXfrm>
    </dsp:sp>
    <dsp:sp modelId="{D3251CB0-99FB-4CE3-96C5-18A8B5F7B0C3}">
      <dsp:nvSpPr>
        <dsp:cNvPr id="0" name=""/>
        <dsp:cNvSpPr/>
      </dsp:nvSpPr>
      <dsp:spPr>
        <a:xfrm>
          <a:off x="0" y="2360"/>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Prerequisites</a:t>
          </a:r>
          <a:endParaRPr lang="en-US" sz="3400" kern="1200"/>
        </a:p>
      </dsp:txBody>
      <dsp:txXfrm>
        <a:off x="76046" y="78406"/>
        <a:ext cx="3814689" cy="1405720"/>
      </dsp:txXfrm>
    </dsp:sp>
    <dsp:sp modelId="{553427E3-ABC7-4853-B128-320BFEBCD9AE}">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Information needed for PowerShell</a:t>
          </a:r>
          <a:endParaRPr lang="en-US" sz="1500" kern="1200"/>
        </a:p>
        <a:p>
          <a:pPr marL="228600" lvl="2" indent="-114300" algn="l" defTabSz="666750">
            <a:lnSpc>
              <a:spcPct val="90000"/>
            </a:lnSpc>
            <a:spcBef>
              <a:spcPct val="0"/>
            </a:spcBef>
            <a:spcAft>
              <a:spcPct val="15000"/>
            </a:spcAft>
            <a:buChar char="•"/>
          </a:pPr>
          <a:r>
            <a:rPr lang="en-US" sz="1500" kern="1200" baseline="0"/>
            <a:t>Publisher ID</a:t>
          </a:r>
          <a:endParaRPr lang="en-US" sz="1500" kern="1200"/>
        </a:p>
        <a:p>
          <a:pPr marL="228600" lvl="2" indent="-114300" algn="l" defTabSz="666750">
            <a:lnSpc>
              <a:spcPct val="90000"/>
            </a:lnSpc>
            <a:spcBef>
              <a:spcPct val="0"/>
            </a:spcBef>
            <a:spcAft>
              <a:spcPct val="15000"/>
            </a:spcAft>
            <a:buChar char="•"/>
          </a:pPr>
          <a:r>
            <a:rPr lang="en-US" sz="1500" kern="1200" baseline="0"/>
            <a:t>Product ID</a:t>
          </a:r>
          <a:endParaRPr lang="en-US" sz="1500" kern="1200"/>
        </a:p>
        <a:p>
          <a:pPr marL="228600" lvl="2" indent="-114300" algn="l" defTabSz="666750">
            <a:lnSpc>
              <a:spcPct val="90000"/>
            </a:lnSpc>
            <a:spcBef>
              <a:spcPct val="0"/>
            </a:spcBef>
            <a:spcAft>
              <a:spcPct val="15000"/>
            </a:spcAft>
            <a:buChar char="•"/>
          </a:pPr>
          <a:r>
            <a:rPr lang="en-US" sz="1500" kern="1200" baseline="0"/>
            <a:t>Plan ID</a:t>
          </a:r>
          <a:endParaRPr lang="en-US" sz="1500" kern="1200"/>
        </a:p>
      </dsp:txBody>
      <dsp:txXfrm rot="-5400000">
        <a:off x="3966782" y="1854681"/>
        <a:ext cx="6991219" cy="1124575"/>
      </dsp:txXfrm>
    </dsp:sp>
    <dsp:sp modelId="{7735BBAA-B145-429A-A7C6-EF0BB3482726}">
      <dsp:nvSpPr>
        <dsp:cNvPr id="0" name=""/>
        <dsp:cNvSpPr/>
      </dsp:nvSpPr>
      <dsp:spPr>
        <a:xfrm>
          <a:off x="0" y="1638062"/>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Usage Information + Support</a:t>
          </a:r>
          <a:endParaRPr lang="en-US" sz="3400" kern="1200"/>
        </a:p>
      </dsp:txBody>
      <dsp:txXfrm>
        <a:off x="76046" y="1714108"/>
        <a:ext cx="3814689" cy="1405720"/>
      </dsp:txXfrm>
    </dsp:sp>
    <dsp:sp modelId="{2B888B18-5AE3-4B08-90F4-FBA6BC237890}">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Azure CLI</a:t>
          </a:r>
          <a:endParaRPr lang="en-US" sz="1500" kern="1200"/>
        </a:p>
        <a:p>
          <a:pPr marL="114300" lvl="1" indent="-114300" algn="l" defTabSz="666750">
            <a:lnSpc>
              <a:spcPct val="90000"/>
            </a:lnSpc>
            <a:spcBef>
              <a:spcPct val="0"/>
            </a:spcBef>
            <a:spcAft>
              <a:spcPct val="15000"/>
            </a:spcAft>
            <a:buChar char="•"/>
          </a:pPr>
          <a:r>
            <a:rPr lang="en-US" sz="1500" kern="1200" baseline="0"/>
            <a:t>Terraform</a:t>
          </a:r>
          <a:endParaRPr lang="en-US" sz="1500" kern="1200"/>
        </a:p>
      </dsp:txBody>
      <dsp:txXfrm rot="-5400000">
        <a:off x="3966782" y="3490384"/>
        <a:ext cx="6991219" cy="1124575"/>
      </dsp:txXfrm>
    </dsp:sp>
    <dsp:sp modelId="{5F964A1F-D92B-42DE-922B-D9697E21A213}">
      <dsp:nvSpPr>
        <dsp:cNvPr id="0" name=""/>
        <dsp:cNvSpPr/>
      </dsp:nvSpPr>
      <dsp:spPr>
        <a:xfrm>
          <a:off x="0" y="3273765"/>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Other deployment options</a:t>
          </a:r>
          <a:endParaRPr lang="en-US" sz="3400" kern="1200"/>
        </a:p>
      </dsp:txBody>
      <dsp:txXfrm>
        <a:off x="76046" y="3349811"/>
        <a:ext cx="3814689" cy="1405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69083-1DC3-4E03-A7B4-985F56389913}">
      <dsp:nvSpPr>
        <dsp:cNvPr id="0" name=""/>
        <dsp:cNvSpPr/>
      </dsp:nvSpPr>
      <dsp:spPr>
        <a:xfrm>
          <a:off x="0" y="16668"/>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Managing purchases depends on the method of purchase</a:t>
          </a:r>
        </a:p>
      </dsp:txBody>
      <dsp:txXfrm>
        <a:off x="59171" y="75839"/>
        <a:ext cx="7152897" cy="1093778"/>
      </dsp:txXfrm>
    </dsp:sp>
    <dsp:sp modelId="{E638B426-B4C3-486D-B24F-F0D708A27113}">
      <dsp:nvSpPr>
        <dsp:cNvPr id="0" name=""/>
        <dsp:cNvSpPr/>
      </dsp:nvSpPr>
      <dsp:spPr>
        <a:xfrm>
          <a:off x="0" y="1228788"/>
          <a:ext cx="7271239"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Purchase in Azure portal, manage in Azure portal</a:t>
          </a:r>
        </a:p>
        <a:p>
          <a:pPr marL="228600" lvl="1" indent="-228600" algn="l" defTabSz="977900">
            <a:lnSpc>
              <a:spcPct val="90000"/>
            </a:lnSpc>
            <a:spcBef>
              <a:spcPct val="0"/>
            </a:spcBef>
            <a:spcAft>
              <a:spcPct val="20000"/>
            </a:spcAft>
            <a:buChar char="•"/>
          </a:pPr>
          <a:r>
            <a:rPr lang="en-US" sz="2200" kern="1200"/>
            <a:t>Purchase in AppSource, manage in Microsoft 365 Admin Center</a:t>
          </a:r>
        </a:p>
        <a:p>
          <a:pPr marL="228600" lvl="1" indent="-228600" algn="l" defTabSz="977900">
            <a:lnSpc>
              <a:spcPct val="90000"/>
            </a:lnSpc>
            <a:spcBef>
              <a:spcPct val="0"/>
            </a:spcBef>
            <a:spcAft>
              <a:spcPct val="20000"/>
            </a:spcAft>
            <a:buChar char="•"/>
          </a:pPr>
          <a:r>
            <a:rPr lang="en-US" sz="2200" kern="1200" dirty="0"/>
            <a:t>Microsoft Partner solutions may be in Microsoft portals in their own admin portal</a:t>
          </a:r>
        </a:p>
      </dsp:txBody>
      <dsp:txXfrm>
        <a:off x="0" y="1228788"/>
        <a:ext cx="7271239" cy="1912680"/>
      </dsp:txXfrm>
    </dsp:sp>
    <dsp:sp modelId="{C785C48D-C559-486A-9C47-1603B8BACE70}">
      <dsp:nvSpPr>
        <dsp:cNvPr id="0" name=""/>
        <dsp:cNvSpPr/>
      </dsp:nvSpPr>
      <dsp:spPr>
        <a:xfrm>
          <a:off x="0" y="3141469"/>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Changing plans</a:t>
          </a:r>
        </a:p>
      </dsp:txBody>
      <dsp:txXfrm>
        <a:off x="59171" y="3200640"/>
        <a:ext cx="7152897" cy="1093778"/>
      </dsp:txXfrm>
    </dsp:sp>
    <dsp:sp modelId="{18423F23-6E3D-4752-AD23-F8A327AAF702}">
      <dsp:nvSpPr>
        <dsp:cNvPr id="0" name=""/>
        <dsp:cNvSpPr/>
      </dsp:nvSpPr>
      <dsp:spPr>
        <a:xfrm>
          <a:off x="0" y="4353589"/>
          <a:ext cx="727123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Requires Owner or Contributor role permissions</a:t>
          </a:r>
        </a:p>
      </dsp:txBody>
      <dsp:txXfrm>
        <a:off x="0" y="4353589"/>
        <a:ext cx="727123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A67E-F027-4D72-87B6-23EB78A0DEFE}">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F445DC15-31BF-4C55-83B9-B0136CC587EE}">
      <dsp:nvSpPr>
        <dsp:cNvPr id="0" name=""/>
        <dsp:cNvSpPr/>
      </dsp:nvSpPr>
      <dsp:spPr>
        <a:xfrm>
          <a:off x="8447"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Go to the Azure Marketplace</a:t>
          </a:r>
        </a:p>
      </dsp:txBody>
      <dsp:txXfrm>
        <a:off x="8447" y="143445"/>
        <a:ext cx="3179752" cy="1907851"/>
      </dsp:txXfrm>
    </dsp:sp>
    <dsp:sp modelId="{2EFF4D28-6C6A-4B85-83C6-9CD2C53A2423}">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EB354E04-058A-4AA4-85A8-7C138C55625A}">
      <dsp:nvSpPr>
        <dsp:cNvPr id="0" name=""/>
        <dsp:cNvSpPr/>
      </dsp:nvSpPr>
      <dsp:spPr>
        <a:xfrm>
          <a:off x="3919542"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Use the Browse apps to select IT &amp; Management tools</a:t>
          </a:r>
        </a:p>
      </dsp:txBody>
      <dsp:txXfrm>
        <a:off x="3919542" y="143445"/>
        <a:ext cx="3179752" cy="1907851"/>
      </dsp:txXfrm>
    </dsp:sp>
    <dsp:sp modelId="{9C55E4F5-1522-458D-A6B7-A164F1E08114}">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183043C8-3433-4F21-9078-6ED8653DBAD2}">
      <dsp:nvSpPr>
        <dsp:cNvPr id="0" name=""/>
        <dsp:cNvSpPr/>
      </dsp:nvSpPr>
      <dsp:spPr>
        <a:xfrm>
          <a:off x="7830638"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Operating System to Windows</a:t>
          </a:r>
        </a:p>
      </dsp:txBody>
      <dsp:txXfrm>
        <a:off x="7830638" y="143445"/>
        <a:ext cx="3179752" cy="1907851"/>
      </dsp:txXfrm>
    </dsp:sp>
    <dsp:sp modelId="{58EA2DB5-C91A-4AC2-836A-D2FBE795CA2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DE462207-B980-4D00-8F94-90F97EA9412C}">
      <dsp:nvSpPr>
        <dsp:cNvPr id="0" name=""/>
        <dsp:cNvSpPr/>
      </dsp:nvSpPr>
      <dsp:spPr>
        <a:xfrm>
          <a:off x="8447"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Pricing Model to Free</a:t>
          </a:r>
        </a:p>
      </dsp:txBody>
      <dsp:txXfrm>
        <a:off x="8447" y="2782640"/>
        <a:ext cx="3179752" cy="1907851"/>
      </dsp:txXfrm>
    </dsp:sp>
    <dsp:sp modelId="{0786F294-3133-4B99-AD7C-C385CF6EA7A7}">
      <dsp:nvSpPr>
        <dsp:cNvPr id="0" name=""/>
        <dsp:cNvSpPr/>
      </dsp:nvSpPr>
      <dsp:spPr>
        <a:xfrm>
          <a:off x="7097495"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3732909"/>
        <a:ext cx="36567" cy="7313"/>
      </dsp:txXfrm>
    </dsp:sp>
    <dsp:sp modelId="{5FDAE6CF-FDEA-41E3-B115-135907836B45}">
      <dsp:nvSpPr>
        <dsp:cNvPr id="0" name=""/>
        <dsp:cNvSpPr/>
      </dsp:nvSpPr>
      <dsp:spPr>
        <a:xfrm>
          <a:off x="3919542"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Find an app</a:t>
          </a:r>
        </a:p>
      </dsp:txBody>
      <dsp:txXfrm>
        <a:off x="3919542" y="2782640"/>
        <a:ext cx="3179752" cy="1907851"/>
      </dsp:txXfrm>
    </dsp:sp>
    <dsp:sp modelId="{A8EA05AD-E3DC-4F8F-BDF0-1B3252899B3C}">
      <dsp:nvSpPr>
        <dsp:cNvPr id="0" name=""/>
        <dsp:cNvSpPr/>
      </dsp:nvSpPr>
      <dsp:spPr>
        <a:xfrm>
          <a:off x="7830638"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Mark it as a favorite</a:t>
          </a:r>
        </a:p>
      </dsp:txBody>
      <dsp:txXfrm>
        <a:off x="7830638" y="2782640"/>
        <a:ext cx="3179752" cy="1907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63662-A64F-4742-80BD-13B2EE6EE59A}">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0390AEC8-994B-4FEA-B749-B4F6AEA6448F}">
      <dsp:nvSpPr>
        <dsp:cNvPr id="0" name=""/>
        <dsp:cNvSpPr/>
      </dsp:nvSpPr>
      <dsp:spPr>
        <a:xfrm>
          <a:off x="8447"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Go to the Azure Marketplace</a:t>
          </a:r>
        </a:p>
      </dsp:txBody>
      <dsp:txXfrm>
        <a:off x="8447" y="143445"/>
        <a:ext cx="3179752" cy="1907851"/>
      </dsp:txXfrm>
    </dsp:sp>
    <dsp:sp modelId="{24ECAFEB-5CEC-4490-8822-77B62561BCA5}">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806819AA-FDB8-4EA3-B78D-CF20A4554C35}">
      <dsp:nvSpPr>
        <dsp:cNvPr id="0" name=""/>
        <dsp:cNvSpPr/>
      </dsp:nvSpPr>
      <dsp:spPr>
        <a:xfrm>
          <a:off x="3919542"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Use the Browse apps to select Security</a:t>
          </a:r>
        </a:p>
      </dsp:txBody>
      <dsp:txXfrm>
        <a:off x="3919542" y="143445"/>
        <a:ext cx="3179752" cy="1907851"/>
      </dsp:txXfrm>
    </dsp:sp>
    <dsp:sp modelId="{D76321F7-E2E7-4843-812A-6D47076374BF}">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CDFD5395-0CD3-43F5-A883-A3B288C2CF18}">
      <dsp:nvSpPr>
        <dsp:cNvPr id="0" name=""/>
        <dsp:cNvSpPr/>
      </dsp:nvSpPr>
      <dsp:spPr>
        <a:xfrm>
          <a:off x="7830638"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Filter the Pricing Model to Pay as You Go</a:t>
          </a:r>
        </a:p>
      </dsp:txBody>
      <dsp:txXfrm>
        <a:off x="7830638" y="143445"/>
        <a:ext cx="3179752" cy="1907851"/>
      </dsp:txXfrm>
    </dsp:sp>
    <dsp:sp modelId="{38EF6879-DAD1-4755-95CA-EF2AAD9E716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74A0A6FC-EE98-497B-8DFA-D675F5B6EC71}">
      <dsp:nvSpPr>
        <dsp:cNvPr id="0" name=""/>
        <dsp:cNvSpPr/>
      </dsp:nvSpPr>
      <dsp:spPr>
        <a:xfrm>
          <a:off x="8447"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Find an app</a:t>
          </a:r>
        </a:p>
      </dsp:txBody>
      <dsp:txXfrm>
        <a:off x="8447" y="2782640"/>
        <a:ext cx="3179752" cy="1907851"/>
      </dsp:txXfrm>
    </dsp:sp>
    <dsp:sp modelId="{B106E791-7769-43ED-8163-E2828C07A89A}">
      <dsp:nvSpPr>
        <dsp:cNvPr id="0" name=""/>
        <dsp:cNvSpPr/>
      </dsp:nvSpPr>
      <dsp:spPr>
        <a:xfrm>
          <a:off x="3919542"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Mark it as a favorite</a:t>
          </a:r>
        </a:p>
      </dsp:txBody>
      <dsp:txXfrm>
        <a:off x="3919542" y="2782640"/>
        <a:ext cx="3179752" cy="1907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37EE7-7DAD-401E-A647-BA2223688587}">
      <dsp:nvSpPr>
        <dsp:cNvPr id="0" name=""/>
        <dsp:cNvSpPr/>
      </dsp:nvSpPr>
      <dsp:spPr>
        <a:xfrm>
          <a:off x="3186399"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3430497" y="898194"/>
        <a:ext cx="212546" cy="398353"/>
      </dsp:txXfrm>
    </dsp:sp>
    <dsp:sp modelId="{0DD83287-1354-4032-AC79-D31A005BECD9}">
      <dsp:nvSpPr>
        <dsp:cNvPr id="0" name=""/>
        <dsp:cNvSpPr/>
      </dsp:nvSpPr>
      <dsp:spPr>
        <a:xfrm>
          <a:off x="8447"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dirty="0"/>
            <a:t>Go to the Marketplace</a:t>
          </a:r>
        </a:p>
      </dsp:txBody>
      <dsp:txXfrm>
        <a:off x="8447" y="143445"/>
        <a:ext cx="3179752" cy="1907851"/>
      </dsp:txXfrm>
    </dsp:sp>
    <dsp:sp modelId="{760C35F8-5D9D-4415-B97B-6DB55E3450E7}">
      <dsp:nvSpPr>
        <dsp:cNvPr id="0" name=""/>
        <dsp:cNvSpPr/>
      </dsp:nvSpPr>
      <dsp:spPr>
        <a:xfrm>
          <a:off x="7097495"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7341593" y="898194"/>
        <a:ext cx="212546" cy="398353"/>
      </dsp:txXfrm>
    </dsp:sp>
    <dsp:sp modelId="{D506B59F-90AC-4849-B0F0-D22110039739}">
      <dsp:nvSpPr>
        <dsp:cNvPr id="0" name=""/>
        <dsp:cNvSpPr/>
      </dsp:nvSpPr>
      <dsp:spPr>
        <a:xfrm>
          <a:off x="3919542"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Use the Browse apps to select Security</a:t>
          </a:r>
        </a:p>
      </dsp:txBody>
      <dsp:txXfrm>
        <a:off x="3919542" y="143445"/>
        <a:ext cx="3179752" cy="1907851"/>
      </dsp:txXfrm>
    </dsp:sp>
    <dsp:sp modelId="{85CF5366-BFF1-4E36-AE72-16DC499C11E5}">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5313011" y="2200692"/>
        <a:ext cx="392815" cy="398353"/>
      </dsp:txXfrm>
    </dsp:sp>
    <dsp:sp modelId="{1A1D4672-1836-4676-B75F-50F0B9B32C78}">
      <dsp:nvSpPr>
        <dsp:cNvPr id="0" name=""/>
        <dsp:cNvSpPr/>
      </dsp:nvSpPr>
      <dsp:spPr>
        <a:xfrm>
          <a:off x="7830638"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Service Types to Assessment</a:t>
          </a:r>
        </a:p>
      </dsp:txBody>
      <dsp:txXfrm>
        <a:off x="7830638" y="143445"/>
        <a:ext cx="3179752" cy="1907851"/>
      </dsp:txXfrm>
    </dsp:sp>
    <dsp:sp modelId="{88581CB4-3B0A-4B05-83E3-A1BE183169CF}">
      <dsp:nvSpPr>
        <dsp:cNvPr id="0" name=""/>
        <dsp:cNvSpPr/>
      </dsp:nvSpPr>
      <dsp:spPr>
        <a:xfrm>
          <a:off x="3186399"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3430497" y="3537389"/>
        <a:ext cx="212546" cy="398353"/>
      </dsp:txXfrm>
    </dsp:sp>
    <dsp:sp modelId="{0AC1AE17-963B-40DB-9338-9942976DD3F0}">
      <dsp:nvSpPr>
        <dsp:cNvPr id="0" name=""/>
        <dsp:cNvSpPr/>
      </dsp:nvSpPr>
      <dsp:spPr>
        <a:xfrm>
          <a:off x="8447"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Pricing Model to Free</a:t>
          </a:r>
        </a:p>
      </dsp:txBody>
      <dsp:txXfrm>
        <a:off x="8447" y="2782640"/>
        <a:ext cx="3179752" cy="1907851"/>
      </dsp:txXfrm>
    </dsp:sp>
    <dsp:sp modelId="{3A54A1EE-0C57-41B4-9ADC-C018D8D71E58}">
      <dsp:nvSpPr>
        <dsp:cNvPr id="0" name=""/>
        <dsp:cNvSpPr/>
      </dsp:nvSpPr>
      <dsp:spPr>
        <a:xfrm>
          <a:off x="7097495"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7341593" y="3537389"/>
        <a:ext cx="212546" cy="398353"/>
      </dsp:txXfrm>
    </dsp:sp>
    <dsp:sp modelId="{134C389A-8072-43E0-BD43-C6E317D29A1A}">
      <dsp:nvSpPr>
        <dsp:cNvPr id="0" name=""/>
        <dsp:cNvSpPr/>
      </dsp:nvSpPr>
      <dsp:spPr>
        <a:xfrm>
          <a:off x="3919542"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Find a consulting service</a:t>
          </a:r>
        </a:p>
      </dsp:txBody>
      <dsp:txXfrm>
        <a:off x="3919542" y="2782640"/>
        <a:ext cx="3179752" cy="1907851"/>
      </dsp:txXfrm>
    </dsp:sp>
    <dsp:sp modelId="{E600DE75-2E7F-43D8-9A3A-233094BE11A1}">
      <dsp:nvSpPr>
        <dsp:cNvPr id="0" name=""/>
        <dsp:cNvSpPr/>
      </dsp:nvSpPr>
      <dsp:spPr>
        <a:xfrm>
          <a:off x="7830638"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Mark it as a favorite</a:t>
          </a:r>
        </a:p>
      </dsp:txBody>
      <dsp:txXfrm>
        <a:off x="7830638" y="2782640"/>
        <a:ext cx="3179752" cy="1907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C143-D754-412F-A3EF-553280136D69}">
      <dsp:nvSpPr>
        <dsp:cNvPr id="0" name=""/>
        <dsp:cNvSpPr/>
      </dsp:nvSpPr>
      <dsp:spPr>
        <a:xfrm>
          <a:off x="0" y="4271075"/>
          <a:ext cx="2754709" cy="56057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Mark</a:t>
          </a:r>
        </a:p>
      </dsp:txBody>
      <dsp:txXfrm>
        <a:off x="0" y="4271075"/>
        <a:ext cx="2754709" cy="560576"/>
      </dsp:txXfrm>
    </dsp:sp>
    <dsp:sp modelId="{444386FF-6FA2-467D-8D99-032624C0A1DF}">
      <dsp:nvSpPr>
        <dsp:cNvPr id="0" name=""/>
        <dsp:cNvSpPr/>
      </dsp:nvSpPr>
      <dsp:spPr>
        <a:xfrm>
          <a:off x="2754709" y="4271075"/>
          <a:ext cx="8264128" cy="560576"/>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Mark it as a favorite</a:t>
          </a:r>
        </a:p>
      </dsp:txBody>
      <dsp:txXfrm>
        <a:off x="2754709" y="4271075"/>
        <a:ext cx="8264128" cy="560576"/>
      </dsp:txXfrm>
    </dsp:sp>
    <dsp:sp modelId="{F7F700F7-FFC6-47E6-B2A6-F1E2BA14F45E}">
      <dsp:nvSpPr>
        <dsp:cNvPr id="0" name=""/>
        <dsp:cNvSpPr/>
      </dsp:nvSpPr>
      <dsp:spPr>
        <a:xfrm rot="10800000">
          <a:off x="0" y="3417317"/>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Find</a:t>
          </a:r>
        </a:p>
      </dsp:txBody>
      <dsp:txXfrm rot="-10800000">
        <a:off x="0" y="3417317"/>
        <a:ext cx="2754709" cy="560408"/>
      </dsp:txXfrm>
    </dsp:sp>
    <dsp:sp modelId="{8BDD0526-5732-4575-875D-AA10FC8BF1EE}">
      <dsp:nvSpPr>
        <dsp:cNvPr id="0" name=""/>
        <dsp:cNvSpPr/>
      </dsp:nvSpPr>
      <dsp:spPr>
        <a:xfrm>
          <a:off x="2754709" y="3417317"/>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Find a consulting service</a:t>
          </a:r>
        </a:p>
      </dsp:txBody>
      <dsp:txXfrm>
        <a:off x="2754709" y="3417317"/>
        <a:ext cx="8264128" cy="560408"/>
      </dsp:txXfrm>
    </dsp:sp>
    <dsp:sp modelId="{30A9B216-CBA0-453D-84BF-88C2301BF88B}">
      <dsp:nvSpPr>
        <dsp:cNvPr id="0" name=""/>
        <dsp:cNvSpPr/>
      </dsp:nvSpPr>
      <dsp:spPr>
        <a:xfrm rot="10800000">
          <a:off x="0" y="2563559"/>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2563559"/>
        <a:ext cx="2754709" cy="560408"/>
      </dsp:txXfrm>
    </dsp:sp>
    <dsp:sp modelId="{453622B5-00E2-413A-8EA2-2896FA97222B}">
      <dsp:nvSpPr>
        <dsp:cNvPr id="0" name=""/>
        <dsp:cNvSpPr/>
      </dsp:nvSpPr>
      <dsp:spPr>
        <a:xfrm>
          <a:off x="2754709" y="2563559"/>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Pricing Model to Paid</a:t>
          </a:r>
        </a:p>
      </dsp:txBody>
      <dsp:txXfrm>
        <a:off x="2754709" y="2563559"/>
        <a:ext cx="8264128" cy="560408"/>
      </dsp:txXfrm>
    </dsp:sp>
    <dsp:sp modelId="{FD6D2EDF-02A3-425F-93C7-659532CF7DC7}">
      <dsp:nvSpPr>
        <dsp:cNvPr id="0" name=""/>
        <dsp:cNvSpPr/>
      </dsp:nvSpPr>
      <dsp:spPr>
        <a:xfrm rot="10800000">
          <a:off x="0" y="1709801"/>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1709801"/>
        <a:ext cx="2754709" cy="560408"/>
      </dsp:txXfrm>
    </dsp:sp>
    <dsp:sp modelId="{FBF9D00E-DCF8-49CB-B755-BCB8A54BC3C8}">
      <dsp:nvSpPr>
        <dsp:cNvPr id="0" name=""/>
        <dsp:cNvSpPr/>
      </dsp:nvSpPr>
      <dsp:spPr>
        <a:xfrm>
          <a:off x="2754709" y="1709801"/>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Service Types to Workshop</a:t>
          </a:r>
        </a:p>
      </dsp:txBody>
      <dsp:txXfrm>
        <a:off x="2754709" y="1709801"/>
        <a:ext cx="8264128" cy="560408"/>
      </dsp:txXfrm>
    </dsp:sp>
    <dsp:sp modelId="{2A8833E1-3381-41E2-BAFD-62EA1AB8A370}">
      <dsp:nvSpPr>
        <dsp:cNvPr id="0" name=""/>
        <dsp:cNvSpPr/>
      </dsp:nvSpPr>
      <dsp:spPr>
        <a:xfrm rot="10800000">
          <a:off x="0" y="856044"/>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rot="-10800000">
        <a:off x="0" y="856044"/>
        <a:ext cx="2754709" cy="560408"/>
      </dsp:txXfrm>
    </dsp:sp>
    <dsp:sp modelId="{A91FFD47-A07C-49C0-BB13-678F7F07CCF1}">
      <dsp:nvSpPr>
        <dsp:cNvPr id="0" name=""/>
        <dsp:cNvSpPr/>
      </dsp:nvSpPr>
      <dsp:spPr>
        <a:xfrm>
          <a:off x="2754709" y="856044"/>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Use the Browse apps to select Security</a:t>
          </a:r>
        </a:p>
      </dsp:txBody>
      <dsp:txXfrm>
        <a:off x="2754709" y="856044"/>
        <a:ext cx="8264128" cy="560408"/>
      </dsp:txXfrm>
    </dsp:sp>
    <dsp:sp modelId="{FE35DFC9-465D-4107-813F-71D98950F785}">
      <dsp:nvSpPr>
        <dsp:cNvPr id="0" name=""/>
        <dsp:cNvSpPr/>
      </dsp:nvSpPr>
      <dsp:spPr>
        <a:xfrm rot="10800000">
          <a:off x="0" y="2286"/>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Go</a:t>
          </a:r>
        </a:p>
      </dsp:txBody>
      <dsp:txXfrm rot="-10800000">
        <a:off x="0" y="2286"/>
        <a:ext cx="2754709" cy="560408"/>
      </dsp:txXfrm>
    </dsp:sp>
    <dsp:sp modelId="{1046637E-4512-4E46-B39F-F96226FD2C17}">
      <dsp:nvSpPr>
        <dsp:cNvPr id="0" name=""/>
        <dsp:cNvSpPr/>
      </dsp:nvSpPr>
      <dsp:spPr>
        <a:xfrm>
          <a:off x="2754709" y="2286"/>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Go to the Azure Marketplace</a:t>
          </a:r>
        </a:p>
      </dsp:txBody>
      <dsp:txXfrm>
        <a:off x="2754709" y="2286"/>
        <a:ext cx="8264128" cy="560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850E2-929E-488A-9605-C1657D549A18}">
      <dsp:nvSpPr>
        <dsp:cNvPr id="0" name=""/>
        <dsp:cNvSpPr/>
      </dsp:nvSpPr>
      <dsp:spPr>
        <a:xfrm>
          <a:off x="4142"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Listing (Contact Me)</a:t>
          </a:r>
          <a:endParaRPr lang="en-US" sz="1800" kern="1200" dirty="0"/>
        </a:p>
      </dsp:txBody>
      <dsp:txXfrm>
        <a:off x="4142" y="1086253"/>
        <a:ext cx="2491075" cy="981491"/>
      </dsp:txXfrm>
    </dsp:sp>
    <dsp:sp modelId="{AB8FACBB-E97E-41EB-8C6A-C350395CD957}">
      <dsp:nvSpPr>
        <dsp:cNvPr id="0" name=""/>
        <dsp:cNvSpPr/>
      </dsp:nvSpPr>
      <dsp:spPr>
        <a:xfrm>
          <a:off x="4142"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Link to provider CRM</a:t>
          </a:r>
        </a:p>
        <a:p>
          <a:pPr marL="171450" lvl="1" indent="-171450" algn="l" defTabSz="800100" rtl="0">
            <a:lnSpc>
              <a:spcPct val="90000"/>
            </a:lnSpc>
            <a:spcBef>
              <a:spcPct val="0"/>
            </a:spcBef>
            <a:spcAft>
              <a:spcPct val="15000"/>
            </a:spcAft>
            <a:buChar char="•"/>
          </a:pPr>
          <a:r>
            <a:rPr lang="en-US" sz="1800" kern="1200" baseline="0" dirty="0">
              <a:latin typeface="Segoe UI Semibold"/>
            </a:rPr>
            <a:t>Reach out to interested customers</a:t>
          </a:r>
        </a:p>
      </dsp:txBody>
      <dsp:txXfrm>
        <a:off x="4142" y="2067744"/>
        <a:ext cx="2491075" cy="1679939"/>
      </dsp:txXfrm>
    </dsp:sp>
    <dsp:sp modelId="{9A32E3FC-5173-4CF0-938C-BAE1C2FA68BD}">
      <dsp:nvSpPr>
        <dsp:cNvPr id="0" name=""/>
        <dsp:cNvSpPr/>
      </dsp:nvSpPr>
      <dsp:spPr>
        <a:xfrm>
          <a:off x="2843968"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Free Trial</a:t>
          </a:r>
          <a:endParaRPr lang="en-US" sz="1800" kern="1200" dirty="0"/>
        </a:p>
      </dsp:txBody>
      <dsp:txXfrm>
        <a:off x="2843968" y="1086253"/>
        <a:ext cx="2491075" cy="981491"/>
      </dsp:txXfrm>
    </dsp:sp>
    <dsp:sp modelId="{3A6D7D2E-32EC-431A-9BEC-9ACDB58173E0}">
      <dsp:nvSpPr>
        <dsp:cNvPr id="0" name=""/>
        <dsp:cNvSpPr/>
      </dsp:nvSpPr>
      <dsp:spPr>
        <a:xfrm>
          <a:off x="2843968"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Try before you buy</a:t>
          </a:r>
        </a:p>
        <a:p>
          <a:pPr marL="171450" lvl="1" indent="-171450" algn="l" defTabSz="800100" rtl="0">
            <a:lnSpc>
              <a:spcPct val="90000"/>
            </a:lnSpc>
            <a:spcBef>
              <a:spcPct val="0"/>
            </a:spcBef>
            <a:spcAft>
              <a:spcPct val="15000"/>
            </a:spcAft>
            <a:buChar char="•"/>
          </a:pPr>
          <a:r>
            <a:rPr lang="en-US" sz="1800" kern="1200" baseline="0" dirty="0">
              <a:latin typeface="Segoe UI Semibold"/>
            </a:rPr>
            <a:t>Test drive software</a:t>
          </a:r>
        </a:p>
      </dsp:txBody>
      <dsp:txXfrm>
        <a:off x="2843968" y="2067744"/>
        <a:ext cx="2491075" cy="1679939"/>
      </dsp:txXfrm>
    </dsp:sp>
    <dsp:sp modelId="{9731D488-8C25-4065-9D60-5FDE7ACC2F20}">
      <dsp:nvSpPr>
        <dsp:cNvPr id="0" name=""/>
        <dsp:cNvSpPr/>
      </dsp:nvSpPr>
      <dsp:spPr>
        <a:xfrm>
          <a:off x="5683794"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Bring Your Own License (BYOL) - Get it Now</a:t>
          </a:r>
          <a:endParaRPr lang="en-US" sz="1800" kern="1200" dirty="0"/>
        </a:p>
      </dsp:txBody>
      <dsp:txXfrm>
        <a:off x="5683794" y="1086253"/>
        <a:ext cx="2491075" cy="981491"/>
      </dsp:txXfrm>
    </dsp:sp>
    <dsp:sp modelId="{297D5F6F-8DDB-4106-AB89-49221CB02FB9}">
      <dsp:nvSpPr>
        <dsp:cNvPr id="0" name=""/>
        <dsp:cNvSpPr/>
      </dsp:nvSpPr>
      <dsp:spPr>
        <a:xfrm>
          <a:off x="5683794"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b="1" kern="1200" baseline="0" dirty="0">
              <a:latin typeface="Segoe UI Semibold"/>
            </a:rPr>
            <a:t>Use current license</a:t>
          </a:r>
        </a:p>
        <a:p>
          <a:pPr marL="171450" lvl="1" indent="-171450" algn="l" defTabSz="800100" rtl="0">
            <a:lnSpc>
              <a:spcPct val="90000"/>
            </a:lnSpc>
            <a:spcBef>
              <a:spcPct val="0"/>
            </a:spcBef>
            <a:spcAft>
              <a:spcPct val="15000"/>
            </a:spcAft>
            <a:buChar char="•"/>
          </a:pPr>
          <a:r>
            <a:rPr lang="en-US" sz="1800" b="1" kern="1200" baseline="0" dirty="0">
              <a:latin typeface="Segoe UI Semibold"/>
            </a:rPr>
            <a:t>Protects your existing investment in software</a:t>
          </a:r>
        </a:p>
      </dsp:txBody>
      <dsp:txXfrm>
        <a:off x="5683794" y="2067744"/>
        <a:ext cx="2491075" cy="1679939"/>
      </dsp:txXfrm>
    </dsp:sp>
    <dsp:sp modelId="{F5243D60-1C94-45AA-94F1-D458C71FB891}">
      <dsp:nvSpPr>
        <dsp:cNvPr id="0" name=""/>
        <dsp:cNvSpPr/>
      </dsp:nvSpPr>
      <dsp:spPr>
        <a:xfrm>
          <a:off x="8523619"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Transaction – Get it Now</a:t>
          </a:r>
          <a:endParaRPr lang="en-US" sz="1800" kern="1200" dirty="0"/>
        </a:p>
      </dsp:txBody>
      <dsp:txXfrm>
        <a:off x="8523619" y="1086253"/>
        <a:ext cx="2491075" cy="981491"/>
      </dsp:txXfrm>
    </dsp:sp>
    <dsp:sp modelId="{F86356BB-9F14-4608-ADBF-E7A84CB1978C}">
      <dsp:nvSpPr>
        <dsp:cNvPr id="0" name=""/>
        <dsp:cNvSpPr/>
      </dsp:nvSpPr>
      <dsp:spPr>
        <a:xfrm>
          <a:off x="8523619"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Bill to Microsoft account</a:t>
          </a:r>
          <a:endParaRPr lang="en-US" sz="1800" kern="1200" dirty="0"/>
        </a:p>
        <a:p>
          <a:pPr marL="171450" lvl="1" indent="-171450" algn="l" defTabSz="800100">
            <a:lnSpc>
              <a:spcPct val="90000"/>
            </a:lnSpc>
            <a:spcBef>
              <a:spcPct val="0"/>
            </a:spcBef>
            <a:spcAft>
              <a:spcPct val="15000"/>
            </a:spcAft>
            <a:buChar char="•"/>
          </a:pPr>
          <a:r>
            <a:rPr lang="en-US" sz="1800" kern="1200" baseline="0" dirty="0"/>
            <a:t>Process with credit card</a:t>
          </a:r>
          <a:endParaRPr lang="en-US" sz="1800" kern="1200" dirty="0"/>
        </a:p>
      </dsp:txBody>
      <dsp:txXfrm>
        <a:off x="8523619" y="2067744"/>
        <a:ext cx="2491075" cy="167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3E2DF-10CD-4B56-B1B1-0E8C9D02D5DD}">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0F1F58-5C78-4603-B44B-6A0E5D94270A}">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Free trials</a:t>
          </a:r>
          <a:endParaRPr lang="en-US" sz="3400" kern="1200"/>
        </a:p>
      </dsp:txBody>
      <dsp:txXfrm>
        <a:off x="401976" y="1654220"/>
        <a:ext cx="2983772" cy="1852619"/>
      </dsp:txXfrm>
    </dsp:sp>
    <dsp:sp modelId="{25AEA7F3-275E-473E-94C5-443663F42157}">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2E62845-3680-402A-9E2A-956F9FE097D0}">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Plan and pricing options</a:t>
          </a:r>
          <a:endParaRPr lang="en-US" sz="3400" kern="1200"/>
        </a:p>
      </dsp:txBody>
      <dsp:txXfrm>
        <a:off x="4189702" y="1654220"/>
        <a:ext cx="2983772" cy="1852619"/>
      </dsp:txXfrm>
    </dsp:sp>
    <dsp:sp modelId="{8AB241AB-1ECD-4E28-9CC4-37A1F6ADECF0}">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0C2012-83CF-4D40-B80C-83648AE03CF9}">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Selling through Microsoft</a:t>
          </a:r>
          <a:endParaRPr lang="en-US" sz="3400" kern="1200"/>
        </a:p>
      </dsp:txBody>
      <dsp:txXfrm>
        <a:off x="7977427" y="1654220"/>
        <a:ext cx="2983772" cy="18526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5B1B-64AE-4F65-AA0D-DA3B7BE4303F}">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a:t>Have an Azure subscription</a:t>
          </a:r>
          <a:endParaRPr lang="en-US" sz="2800" kern="1200"/>
        </a:p>
        <a:p>
          <a:pPr marL="285750" lvl="1" indent="-285750" algn="l" defTabSz="1244600">
            <a:lnSpc>
              <a:spcPct val="90000"/>
            </a:lnSpc>
            <a:spcBef>
              <a:spcPct val="0"/>
            </a:spcBef>
            <a:spcAft>
              <a:spcPct val="15000"/>
            </a:spcAft>
            <a:buChar char="•"/>
          </a:pPr>
          <a:r>
            <a:rPr lang="en-US" sz="2800" kern="1200" baseline="0" dirty="0"/>
            <a:t>Have correct role assignment to purchase</a:t>
          </a:r>
          <a:endParaRPr lang="en-US" sz="2800" kern="1200" dirty="0"/>
        </a:p>
      </dsp:txBody>
      <dsp:txXfrm rot="-5400000">
        <a:off x="3966782" y="218979"/>
        <a:ext cx="6991219" cy="1124575"/>
      </dsp:txXfrm>
    </dsp:sp>
    <dsp:sp modelId="{63766B92-2A1A-4C0A-9D6C-7032EDF3A39C}">
      <dsp:nvSpPr>
        <dsp:cNvPr id="0" name=""/>
        <dsp:cNvSpPr/>
      </dsp:nvSpPr>
      <dsp:spPr>
        <a:xfrm>
          <a:off x="0" y="2360"/>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Requirements</a:t>
          </a:r>
          <a:endParaRPr lang="en-US" sz="4100" kern="1200"/>
        </a:p>
      </dsp:txBody>
      <dsp:txXfrm>
        <a:off x="76046" y="78406"/>
        <a:ext cx="3814689" cy="1405720"/>
      </dsp:txXfrm>
    </dsp:sp>
    <dsp:sp modelId="{0B85CB58-2C90-4CAF-A880-90BFD8247626}">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a:t>Solution template (ARM template)</a:t>
          </a:r>
          <a:endParaRPr lang="en-US" sz="2800" kern="1200"/>
        </a:p>
        <a:p>
          <a:pPr marL="285750" lvl="1" indent="-285750" algn="l" defTabSz="1244600">
            <a:lnSpc>
              <a:spcPct val="90000"/>
            </a:lnSpc>
            <a:spcBef>
              <a:spcPct val="0"/>
            </a:spcBef>
            <a:spcAft>
              <a:spcPct val="15000"/>
            </a:spcAft>
            <a:buChar char="•"/>
          </a:pPr>
          <a:r>
            <a:rPr lang="en-US" sz="2800" kern="1200" baseline="0"/>
            <a:t>Managed application</a:t>
          </a:r>
          <a:endParaRPr lang="en-US" sz="2800" kern="1200"/>
        </a:p>
      </dsp:txBody>
      <dsp:txXfrm rot="-5400000">
        <a:off x="3966782" y="1854681"/>
        <a:ext cx="6991219" cy="1124575"/>
      </dsp:txXfrm>
    </dsp:sp>
    <dsp:sp modelId="{AAD31C3D-7ADE-4C83-B6FB-6BC8823CD1B1}">
      <dsp:nvSpPr>
        <dsp:cNvPr id="0" name=""/>
        <dsp:cNvSpPr/>
      </dsp:nvSpPr>
      <dsp:spPr>
        <a:xfrm>
          <a:off x="0" y="1638062"/>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Types of plans</a:t>
          </a:r>
          <a:endParaRPr lang="en-US" sz="4100" kern="1200"/>
        </a:p>
      </dsp:txBody>
      <dsp:txXfrm>
        <a:off x="76046" y="1714108"/>
        <a:ext cx="3814689" cy="1405720"/>
      </dsp:txXfrm>
    </dsp:sp>
    <dsp:sp modelId="{6E1ED42A-E1BD-4DF7-9A17-C2EB1B25E5A9}">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a:hlinkClick xmlns:r="http://schemas.openxmlformats.org/officeDocument/2006/relationships" r:id="rId1"/>
            </a:rPr>
            <a:t>https://portal.azure.com</a:t>
          </a:r>
          <a:r>
            <a:rPr lang="en-US" sz="2800" kern="1200" baseline="0"/>
            <a:t> </a:t>
          </a:r>
          <a:endParaRPr lang="en-US" sz="2800" kern="1200"/>
        </a:p>
      </dsp:txBody>
      <dsp:txXfrm rot="-5400000">
        <a:off x="3966782" y="3490384"/>
        <a:ext cx="6991219" cy="1124575"/>
      </dsp:txXfrm>
    </dsp:sp>
    <dsp:sp modelId="{2553AE57-7F9B-4AEC-B14F-8816CD63B2A4}">
      <dsp:nvSpPr>
        <dsp:cNvPr id="0" name=""/>
        <dsp:cNvSpPr/>
      </dsp:nvSpPr>
      <dsp:spPr>
        <a:xfrm>
          <a:off x="0" y="3273765"/>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Steps to purchase</a:t>
          </a:r>
          <a:endParaRPr lang="en-US" sz="4100" kern="1200"/>
        </a:p>
      </dsp:txBody>
      <dsp:txXfrm>
        <a:off x="76046" y="3349811"/>
        <a:ext cx="3814689" cy="1405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C4ACC-2BFC-49E4-9A40-C9A80A9F2728}">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Have an Azure subscription</a:t>
          </a:r>
        </a:p>
        <a:p>
          <a:pPr marL="114300" lvl="1" indent="-114300" algn="l" defTabSz="533400">
            <a:lnSpc>
              <a:spcPct val="90000"/>
            </a:lnSpc>
            <a:spcBef>
              <a:spcPct val="0"/>
            </a:spcBef>
            <a:spcAft>
              <a:spcPct val="15000"/>
            </a:spcAft>
            <a:buChar char="•"/>
          </a:pPr>
          <a:r>
            <a:rPr lang="en-US" sz="1200" kern="1200"/>
            <a:t>Have permission to purchase from Azure Marketplace</a:t>
          </a:r>
        </a:p>
      </dsp:txBody>
      <dsp:txXfrm rot="-5400000">
        <a:off x="3966782" y="218979"/>
        <a:ext cx="6991219" cy="1124575"/>
      </dsp:txXfrm>
    </dsp:sp>
    <dsp:sp modelId="{C29DC169-38AE-4F26-AC96-DDE36686F37D}">
      <dsp:nvSpPr>
        <dsp:cNvPr id="0" name=""/>
        <dsp:cNvSpPr/>
      </dsp:nvSpPr>
      <dsp:spPr>
        <a:xfrm>
          <a:off x="0" y="2360"/>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Requirements</a:t>
          </a:r>
        </a:p>
      </dsp:txBody>
      <dsp:txXfrm>
        <a:off x="76046" y="78406"/>
        <a:ext cx="3814689" cy="1405720"/>
      </dsp:txXfrm>
    </dsp:sp>
    <dsp:sp modelId="{B047D45A-07A4-47C2-A3E4-56F64694BBF7}">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Size of VM – vCores, RAM, drive space</a:t>
          </a:r>
        </a:p>
        <a:p>
          <a:pPr marL="114300" lvl="1" indent="-114300" algn="l" defTabSz="533400">
            <a:lnSpc>
              <a:spcPct val="90000"/>
            </a:lnSpc>
            <a:spcBef>
              <a:spcPct val="0"/>
            </a:spcBef>
            <a:spcAft>
              <a:spcPct val="15000"/>
            </a:spcAft>
            <a:buChar char="•"/>
          </a:pPr>
          <a:r>
            <a:rPr lang="en-US" sz="1200" kern="1200"/>
            <a:t>Operating systems</a:t>
          </a:r>
        </a:p>
        <a:p>
          <a:pPr marL="228600" lvl="2" indent="-114300" algn="l" defTabSz="533400">
            <a:lnSpc>
              <a:spcPct val="90000"/>
            </a:lnSpc>
            <a:spcBef>
              <a:spcPct val="0"/>
            </a:spcBef>
            <a:spcAft>
              <a:spcPct val="15000"/>
            </a:spcAft>
            <a:buChar char="•"/>
          </a:pPr>
          <a:r>
            <a:rPr lang="en-US" sz="1200" kern="1200"/>
            <a:t>Windows Server</a:t>
          </a:r>
        </a:p>
        <a:p>
          <a:pPr marL="228600" lvl="2" indent="-114300" algn="l" defTabSz="533400">
            <a:lnSpc>
              <a:spcPct val="90000"/>
            </a:lnSpc>
            <a:spcBef>
              <a:spcPct val="0"/>
            </a:spcBef>
            <a:spcAft>
              <a:spcPct val="15000"/>
            </a:spcAft>
            <a:buChar char="•"/>
          </a:pPr>
          <a:r>
            <a:rPr lang="en-US" sz="1200" kern="1200"/>
            <a:t>Windows Client</a:t>
          </a:r>
        </a:p>
        <a:p>
          <a:pPr marL="228600" lvl="2" indent="-114300" algn="l" defTabSz="533400">
            <a:lnSpc>
              <a:spcPct val="90000"/>
            </a:lnSpc>
            <a:spcBef>
              <a:spcPct val="0"/>
            </a:spcBef>
            <a:spcAft>
              <a:spcPct val="15000"/>
            </a:spcAft>
            <a:buChar char="•"/>
          </a:pPr>
          <a:r>
            <a:rPr lang="en-US" sz="1200" kern="1200"/>
            <a:t>Linux distributions</a:t>
          </a:r>
        </a:p>
      </dsp:txBody>
      <dsp:txXfrm rot="-5400000">
        <a:off x="3966782" y="1854681"/>
        <a:ext cx="6991219" cy="1124575"/>
      </dsp:txXfrm>
    </dsp:sp>
    <dsp:sp modelId="{74247D1F-5644-4C65-964E-6973B989476C}">
      <dsp:nvSpPr>
        <dsp:cNvPr id="0" name=""/>
        <dsp:cNvSpPr/>
      </dsp:nvSpPr>
      <dsp:spPr>
        <a:xfrm>
          <a:off x="0" y="1638062"/>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Images have different costs</a:t>
          </a:r>
        </a:p>
      </dsp:txBody>
      <dsp:txXfrm>
        <a:off x="76046" y="1714108"/>
        <a:ext cx="3814689" cy="1405720"/>
      </dsp:txXfrm>
    </dsp:sp>
    <dsp:sp modelId="{4FA615A1-1FE4-46D7-AF66-5EAB68127F7C}">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1"/>
            </a:rPr>
            <a:t>https://portal.azure.com</a:t>
          </a:r>
          <a:r>
            <a:rPr lang="en-US" sz="1200" kern="1200"/>
            <a:t> </a:t>
          </a:r>
        </a:p>
      </dsp:txBody>
      <dsp:txXfrm rot="-5400000">
        <a:off x="3966782" y="3490384"/>
        <a:ext cx="6991219" cy="1124575"/>
      </dsp:txXfrm>
    </dsp:sp>
    <dsp:sp modelId="{01B08FE3-A3C7-4EB1-A956-022014E84DD1}">
      <dsp:nvSpPr>
        <dsp:cNvPr id="0" name=""/>
        <dsp:cNvSpPr/>
      </dsp:nvSpPr>
      <dsp:spPr>
        <a:xfrm>
          <a:off x="0" y="3273765"/>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Steps to purchase</a:t>
          </a:r>
        </a:p>
      </dsp:txBody>
      <dsp:txXfrm>
        <a:off x="76046" y="3349811"/>
        <a:ext cx="3814689" cy="14057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marketplace/azure-purchasing-invoic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marketplace/azure-purchasing-invoicin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learn.microsoft.com/en-us/marketplace/programmatic-deploy-of-marketplace-product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dirty="0">
                <a:latin typeface="Segoe UI"/>
                <a:ea typeface="Calibri" panose="020F0502020204030204" pitchFamily="34" charset="0"/>
                <a:cs typeface="Segoe UI"/>
              </a:rPr>
              <a:t>Review the learning objects with the participants. </a:t>
            </a:r>
          </a:p>
          <a:p>
            <a:pPr defTabSz="924916">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19</a:t>
            </a:fld>
            <a:endParaRPr lang="en-US"/>
          </a:p>
        </p:txBody>
      </p:sp>
    </p:spTree>
    <p:extLst>
      <p:ext uri="{BB962C8B-B14F-4D97-AF65-F5344CB8AC3E}">
        <p14:creationId xmlns:p14="http://schemas.microsoft.com/office/powerpoint/2010/main" val="2251154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21</a:t>
            </a:fld>
            <a:endParaRPr lang="en-US"/>
          </a:p>
        </p:txBody>
      </p:sp>
    </p:spTree>
    <p:extLst>
      <p:ext uri="{BB962C8B-B14F-4D97-AF65-F5344CB8AC3E}">
        <p14:creationId xmlns:p14="http://schemas.microsoft.com/office/powerpoint/2010/main" val="1630548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22</a:t>
            </a:fld>
            <a:endParaRPr lang="en-US"/>
          </a:p>
        </p:txBody>
      </p:sp>
    </p:spTree>
    <p:extLst>
      <p:ext uri="{BB962C8B-B14F-4D97-AF65-F5344CB8AC3E}">
        <p14:creationId xmlns:p14="http://schemas.microsoft.com/office/powerpoint/2010/main" val="317151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Purchasing software and solutions from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25</a:t>
            </a:fld>
            <a:endParaRPr lang="en-US"/>
          </a:p>
        </p:txBody>
      </p:sp>
    </p:spTree>
    <p:extLst>
      <p:ext uri="{BB962C8B-B14F-4D97-AF65-F5344CB8AC3E}">
        <p14:creationId xmlns:p14="http://schemas.microsoft.com/office/powerpoint/2010/main" val="35793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Purchasing software and solutions from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26</a:t>
            </a:fld>
            <a:endParaRPr lang="en-US"/>
          </a:p>
        </p:txBody>
      </p:sp>
    </p:spTree>
    <p:extLst>
      <p:ext uri="{BB962C8B-B14F-4D97-AF65-F5344CB8AC3E}">
        <p14:creationId xmlns:p14="http://schemas.microsoft.com/office/powerpoint/2010/main" val="3745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27</a:t>
            </a:fld>
            <a:endParaRPr lang="en-US"/>
          </a:p>
        </p:txBody>
      </p:sp>
    </p:spTree>
    <p:extLst>
      <p:ext uri="{BB962C8B-B14F-4D97-AF65-F5344CB8AC3E}">
        <p14:creationId xmlns:p14="http://schemas.microsoft.com/office/powerpoint/2010/main" val="264155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28</a:t>
            </a:fld>
            <a:endParaRPr lang="en-US"/>
          </a:p>
        </p:txBody>
      </p:sp>
    </p:spTree>
    <p:extLst>
      <p:ext uri="{BB962C8B-B14F-4D97-AF65-F5344CB8AC3E}">
        <p14:creationId xmlns:p14="http://schemas.microsoft.com/office/powerpoint/2010/main" val="1601541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29</a:t>
            </a:fld>
            <a:endParaRPr lang="en-US"/>
          </a:p>
        </p:txBody>
      </p:sp>
    </p:spTree>
    <p:extLst>
      <p:ext uri="{BB962C8B-B14F-4D97-AF65-F5344CB8AC3E}">
        <p14:creationId xmlns:p14="http://schemas.microsoft.com/office/powerpoint/2010/main" val="1584539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30</a:t>
            </a:fld>
            <a:endParaRPr lang="en-US"/>
          </a:p>
        </p:txBody>
      </p:sp>
    </p:spTree>
    <p:extLst>
      <p:ext uri="{BB962C8B-B14F-4D97-AF65-F5344CB8AC3E}">
        <p14:creationId xmlns:p14="http://schemas.microsoft.com/office/powerpoint/2010/main" val="904908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32</a:t>
            </a:fld>
            <a:endParaRPr lang="en-US"/>
          </a:p>
        </p:txBody>
      </p:sp>
    </p:spTree>
    <p:extLst>
      <p:ext uri="{BB962C8B-B14F-4D97-AF65-F5344CB8AC3E}">
        <p14:creationId xmlns:p14="http://schemas.microsoft.com/office/powerpoint/2010/main" val="178246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Programmatic deployment of Marketplace products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33</a:t>
            </a:fld>
            <a:endParaRPr lang="en-US"/>
          </a:p>
        </p:txBody>
      </p:sp>
    </p:spTree>
    <p:extLst>
      <p:ext uri="{BB962C8B-B14F-4D97-AF65-F5344CB8AC3E}">
        <p14:creationId xmlns:p14="http://schemas.microsoft.com/office/powerpoint/2010/main" val="255692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Software as a Service (SaaS) subscription lifecycle management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34</a:t>
            </a:fld>
            <a:endParaRPr lang="en-US"/>
          </a:p>
        </p:txBody>
      </p:sp>
    </p:spTree>
    <p:extLst>
      <p:ext uri="{BB962C8B-B14F-4D97-AF65-F5344CB8AC3E}">
        <p14:creationId xmlns:p14="http://schemas.microsoft.com/office/powerpoint/2010/main" val="4077240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41</a:t>
            </a:fld>
            <a:endParaRPr lang="en-US"/>
          </a:p>
        </p:txBody>
      </p:sp>
    </p:spTree>
    <p:extLst>
      <p:ext uri="{BB962C8B-B14F-4D97-AF65-F5344CB8AC3E}">
        <p14:creationId xmlns:p14="http://schemas.microsoft.com/office/powerpoint/2010/main" val="1776327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42</a:t>
            </a:fld>
            <a:endParaRPr lang="en-US"/>
          </a:p>
        </p:txBody>
      </p:sp>
    </p:spTree>
    <p:extLst>
      <p:ext uri="{BB962C8B-B14F-4D97-AF65-F5344CB8AC3E}">
        <p14:creationId xmlns:p14="http://schemas.microsoft.com/office/powerpoint/2010/main" val="234656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43</a:t>
            </a:fld>
            <a:endParaRPr lang="en-US"/>
          </a:p>
        </p:txBody>
      </p:sp>
    </p:spTree>
    <p:extLst>
      <p:ext uri="{BB962C8B-B14F-4D97-AF65-F5344CB8AC3E}">
        <p14:creationId xmlns:p14="http://schemas.microsoft.com/office/powerpoint/2010/main" val="1342463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a:latin typeface="Segoe UI Light"/>
              <a:cs typeface="Segoe UI Light"/>
            </a:endParaRPr>
          </a:p>
          <a:p>
            <a:pPr>
              <a:defRPr/>
            </a:pPr>
            <a:r>
              <a:rPr lang="en-US" sz="1000" b="1" i="0">
                <a:latin typeface="Segoe UI Light"/>
                <a:cs typeface="Segoe UI Light"/>
              </a:rPr>
              <a:t>NOTE: </a:t>
            </a:r>
            <a:r>
              <a:rPr lang="en-US" sz="1000" i="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a:latin typeface="Segoe UI Light"/>
                <a:cs typeface="Segoe UI Light"/>
              </a:rPr>
              <a:t>SAY:</a:t>
            </a:r>
            <a:endParaRPr lang="en-US">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a:latin typeface="Segoe UI Light"/>
                <a:cs typeface="Segoe UI Light"/>
              </a:rPr>
              <a:t>Training is x hours long.</a:t>
            </a:r>
          </a:p>
          <a:p>
            <a:pPr marL="171450" indent="-171450">
              <a:buFont typeface="Wingdings" panose="05000000000000000000" pitchFamily="2" charset="2"/>
              <a:buChar char="§"/>
            </a:pPr>
            <a:r>
              <a:rPr lang="en-US" sz="100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a:solidFill>
                <a:srgbClr val="24292E"/>
              </a:solidFill>
              <a:effectLst/>
              <a:latin typeface="Segoe UI" panose="020B0502040204020203" pitchFamily="34" charset="0"/>
              <a:cs typeface="Segoe UI" panose="020B0502040204020203" pitchFamily="34" charset="0"/>
            </a:endParaRPr>
          </a:p>
          <a:p>
            <a:endParaRPr lang="en-US" sz="1000" i="1">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dirty="0">
              <a:latin typeface="Segoe UI Light"/>
              <a:cs typeface="Segoe UI Light"/>
            </a:endParaRPr>
          </a:p>
          <a:p>
            <a:pPr>
              <a:defRPr/>
            </a:pPr>
            <a:r>
              <a:rPr lang="en-US" sz="1000" b="1" i="0" dirty="0">
                <a:latin typeface="Segoe UI Light"/>
                <a:cs typeface="Segoe UI Light"/>
              </a:rPr>
              <a:t>NOTE: </a:t>
            </a:r>
            <a:r>
              <a:rPr lang="en-US" sz="1000" i="0" dirty="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dirty="0">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dirty="0">
                <a:latin typeface="Segoe UI Light"/>
                <a:cs typeface="Segoe UI Light"/>
              </a:rPr>
              <a:t>SAY:</a:t>
            </a:r>
            <a:endParaRPr lang="en-US" dirty="0">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dirty="0">
                <a:latin typeface="Segoe UI Light"/>
                <a:cs typeface="Segoe UI Light"/>
              </a:rPr>
              <a:t>Training is x hours long.</a:t>
            </a:r>
          </a:p>
          <a:p>
            <a:pPr marL="171450" indent="-171450">
              <a:buFont typeface="Wingdings" panose="05000000000000000000" pitchFamily="2" charset="2"/>
              <a:buChar char="§"/>
            </a:pPr>
            <a:r>
              <a:rPr lang="en-US" sz="1000" dirty="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dirty="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dirty="0">
              <a:solidFill>
                <a:srgbClr val="24292E"/>
              </a:solidFill>
              <a:effectLst/>
              <a:latin typeface="Segoe UI" panose="020B0502040204020203" pitchFamily="34" charset="0"/>
              <a:cs typeface="Segoe UI" panose="020B0502040204020203" pitchFamily="34" charset="0"/>
            </a:endParaRPr>
          </a:p>
          <a:p>
            <a:endParaRPr lang="en-US" sz="1000" i="1"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353110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237475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4147027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11/14/2023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azuremarketplace.microsoft.com/"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1.xml"/><Relationship Id="rId1" Type="http://schemas.openxmlformats.org/officeDocument/2006/relationships/tags" Target="../tags/tag8.x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tags" Target="../tags/tag7.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cs typeface="Segoe UI"/>
              </a:rPr>
              <a:t>Microsoft Commercial Marketplace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dirty="0"/>
              <a:t>Who uses Marketplace?</a:t>
            </a:r>
          </a:p>
        </p:txBody>
      </p:sp>
      <p:graphicFrame>
        <p:nvGraphicFramePr>
          <p:cNvPr id="5" name="Content Placeholder 2">
            <a:extLst>
              <a:ext uri="{FF2B5EF4-FFF2-40B4-BE49-F238E27FC236}">
                <a16:creationId xmlns:a16="http://schemas.microsoft.com/office/drawing/2014/main" id="{EF3B220F-990E-7A66-65F2-43D2A570A232}"/>
              </a:ext>
            </a:extLst>
          </p:cNvPr>
          <p:cNvGraphicFramePr>
            <a:graphicFrameLocks noGrp="1"/>
          </p:cNvGraphicFramePr>
          <p:nvPr>
            <p:ph sz="quarter" idx="10"/>
            <p:extLst>
              <p:ext uri="{D42A27DB-BD31-4B8C-83A1-F6EECF244321}">
                <p14:modId xmlns:p14="http://schemas.microsoft.com/office/powerpoint/2010/main" val="9972907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6461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dirty="0"/>
              <a:t>AppSource vs. Marketplace</a:t>
            </a:r>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2"/>
          </p:nvPr>
        </p:nvSpPr>
        <p:spPr>
          <a:xfrm>
            <a:off x="584200" y="1435100"/>
            <a:ext cx="5211763" cy="4833938"/>
          </a:xfrm>
        </p:spPr>
        <p:txBody>
          <a:bodyPr vert="horz" wrap="square" lIns="0" tIns="0" rIns="0" bIns="0" rtlCol="0">
            <a:normAutofit/>
          </a:bodyPr>
          <a:lstStyle/>
          <a:p>
            <a:r>
              <a:rPr lang="en-US" dirty="0"/>
              <a:t>Marketplace is specific to Azure</a:t>
            </a:r>
          </a:p>
          <a:p>
            <a:r>
              <a:rPr lang="en-US" dirty="0"/>
              <a:t>Microsoft AppSource is for:</a:t>
            </a:r>
          </a:p>
          <a:p>
            <a:pPr lvl="1"/>
            <a:r>
              <a:rPr lang="en-US" sz="2800" dirty="0"/>
              <a:t>Azure</a:t>
            </a:r>
          </a:p>
          <a:p>
            <a:pPr lvl="1"/>
            <a:r>
              <a:rPr lang="en-US" sz="2800" dirty="0"/>
              <a:t>M365</a:t>
            </a:r>
          </a:p>
          <a:p>
            <a:pPr lvl="1"/>
            <a:r>
              <a:rPr lang="en-US" sz="2800" dirty="0"/>
              <a:t>Microsoft Dynamics 365</a:t>
            </a:r>
          </a:p>
          <a:p>
            <a:pPr lvl="1"/>
            <a:r>
              <a:rPr lang="en-US" sz="2800" dirty="0"/>
              <a:t>Microsoft Power BI</a:t>
            </a:r>
          </a:p>
        </p:txBody>
      </p:sp>
      <p:pic>
        <p:nvPicPr>
          <p:cNvPr id="4" name="Picture 3" descr="A diagram of a company&amp;#39;s company&#10;&#10;Description automatically generated">
            <a:extLst>
              <a:ext uri="{FF2B5EF4-FFF2-40B4-BE49-F238E27FC236}">
                <a16:creationId xmlns:a16="http://schemas.microsoft.com/office/drawing/2014/main" id="{D255A024-B4AB-FD84-D159-4DDF08A8F07D}"/>
              </a:ext>
            </a:extLst>
          </p:cNvPr>
          <p:cNvPicPr>
            <a:picLocks noChangeAspect="1"/>
          </p:cNvPicPr>
          <p:nvPr/>
        </p:nvPicPr>
        <p:blipFill>
          <a:blip r:embed="rId3"/>
          <a:stretch>
            <a:fillRect/>
          </a:stretch>
        </p:blipFill>
        <p:spPr>
          <a:xfrm>
            <a:off x="6389688" y="2901600"/>
            <a:ext cx="5219700" cy="1900937"/>
          </a:xfrm>
          <a:prstGeom prst="rect">
            <a:avLst/>
          </a:prstGeom>
          <a:noFill/>
        </p:spPr>
      </p:pic>
    </p:spTree>
    <p:extLst>
      <p:ext uri="{BB962C8B-B14F-4D97-AF65-F5344CB8AC3E}">
        <p14:creationId xmlns:p14="http://schemas.microsoft.com/office/powerpoint/2010/main" val="36507236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887C-60C2-A9BC-7D57-446E94505E95}"/>
              </a:ext>
            </a:extLst>
          </p:cNvPr>
          <p:cNvSpPr>
            <a:spLocks noGrp="1"/>
          </p:cNvSpPr>
          <p:nvPr>
            <p:ph type="title"/>
          </p:nvPr>
        </p:nvSpPr>
        <p:spPr/>
        <p:txBody>
          <a:bodyPr/>
          <a:lstStyle/>
          <a:p>
            <a:r>
              <a:rPr lang="en-US" dirty="0">
                <a:cs typeface="Segoe UI"/>
              </a:rPr>
              <a:t>Marketplace online store</a:t>
            </a:r>
            <a:endParaRPr lang="en-US" dirty="0"/>
          </a:p>
        </p:txBody>
      </p:sp>
      <p:sp>
        <p:nvSpPr>
          <p:cNvPr id="3" name="Content Placeholder 2">
            <a:extLst>
              <a:ext uri="{FF2B5EF4-FFF2-40B4-BE49-F238E27FC236}">
                <a16:creationId xmlns:a16="http://schemas.microsoft.com/office/drawing/2014/main" id="{24D5E07E-8C99-3236-E329-322D38F9456F}"/>
              </a:ext>
            </a:extLst>
          </p:cNvPr>
          <p:cNvSpPr>
            <a:spLocks noGrp="1"/>
          </p:cNvSpPr>
          <p:nvPr>
            <p:ph sz="quarter" idx="10"/>
          </p:nvPr>
        </p:nvSpPr>
        <p:spPr>
          <a:xfrm>
            <a:off x="584200" y="1435100"/>
            <a:ext cx="11018838" cy="3754874"/>
          </a:xfrm>
        </p:spPr>
        <p:txBody>
          <a:bodyPr vert="horz" wrap="square" lIns="0" tIns="0" rIns="0" bIns="0" rtlCol="0" anchor="t">
            <a:spAutoFit/>
          </a:bodyPr>
          <a:lstStyle/>
          <a:p>
            <a:r>
              <a:rPr lang="en-US" dirty="0">
                <a:cs typeface="Segoe UI"/>
              </a:rPr>
              <a:t>Apps</a:t>
            </a:r>
            <a:endParaRPr lang="en-US" dirty="0"/>
          </a:p>
          <a:p>
            <a:r>
              <a:rPr lang="en-US" dirty="0">
                <a:cs typeface="Segoe UI"/>
              </a:rPr>
              <a:t>Consulting Services</a:t>
            </a:r>
            <a:endParaRPr lang="en-US" dirty="0"/>
          </a:p>
          <a:p>
            <a:r>
              <a:rPr lang="en-US" dirty="0">
                <a:cs typeface="Segoe UI"/>
              </a:rPr>
              <a:t>Featured solutions</a:t>
            </a:r>
            <a:endParaRPr lang="en-US" dirty="0"/>
          </a:p>
          <a:p>
            <a:r>
              <a:rPr lang="en-US" dirty="0">
                <a:cs typeface="Segoe UI"/>
              </a:rPr>
              <a:t>Accessible through marketplace link:</a:t>
            </a:r>
            <a:endParaRPr lang="en-US" dirty="0"/>
          </a:p>
          <a:p>
            <a:pPr lvl="1"/>
            <a:r>
              <a:rPr lang="en-US" dirty="0">
                <a:ea typeface="+mn-lt"/>
                <a:cs typeface="+mn-lt"/>
                <a:hlinkClick r:id="rId2"/>
              </a:rPr>
              <a:t>https://azuremarketplace.microsoft.com/</a:t>
            </a:r>
            <a:endParaRPr lang="en-US">
              <a:ea typeface="+mn-lt"/>
              <a:cs typeface="+mn-lt"/>
            </a:endParaRPr>
          </a:p>
          <a:p>
            <a:r>
              <a:rPr lang="en-US" dirty="0">
                <a:cs typeface="Segoe UI"/>
              </a:rPr>
              <a:t>Accessible through Azure portal link:</a:t>
            </a:r>
          </a:p>
          <a:p>
            <a:pPr lvl="1"/>
            <a:r>
              <a:rPr lang="en-US" dirty="0">
                <a:cs typeface="Segoe UI"/>
                <a:hlinkClick r:id="rId3"/>
              </a:rPr>
              <a:t>https://portal.azure.com</a:t>
            </a:r>
            <a:endParaRPr lang="en-US" dirty="0">
              <a:cs typeface="Segoe UI"/>
            </a:endParaRPr>
          </a:p>
          <a:p>
            <a:r>
              <a:rPr lang="en-US" dirty="0">
                <a:cs typeface="Segoe UI"/>
              </a:rPr>
              <a:t>Browse, Search, or Filter to find apps or consulting services</a:t>
            </a:r>
          </a:p>
        </p:txBody>
      </p:sp>
    </p:spTree>
    <p:extLst>
      <p:ext uri="{BB962C8B-B14F-4D97-AF65-F5344CB8AC3E}">
        <p14:creationId xmlns:p14="http://schemas.microsoft.com/office/powerpoint/2010/main" val="6946222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dirty="0"/>
              <a:t>Exercise – Search for Free Apps on Windows OS</a:t>
            </a:r>
          </a:p>
        </p:txBody>
      </p:sp>
      <p:graphicFrame>
        <p:nvGraphicFramePr>
          <p:cNvPr id="5" name="Content Placeholder 2">
            <a:extLst>
              <a:ext uri="{FF2B5EF4-FFF2-40B4-BE49-F238E27FC236}">
                <a16:creationId xmlns:a16="http://schemas.microsoft.com/office/drawing/2014/main" id="{F1C54563-A4E7-4C95-AE2A-C0580B3CA81E}"/>
              </a:ext>
            </a:extLst>
          </p:cNvPr>
          <p:cNvGraphicFramePr>
            <a:graphicFrameLocks noGrp="1"/>
          </p:cNvGraphicFramePr>
          <p:nvPr>
            <p:ph sz="quarter" idx="10"/>
            <p:extLst>
              <p:ext uri="{D42A27DB-BD31-4B8C-83A1-F6EECF244321}">
                <p14:modId xmlns:p14="http://schemas.microsoft.com/office/powerpoint/2010/main" val="421416379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909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Apps on Windows</a:t>
            </a:r>
            <a:endParaRPr lang="en-US" dirty="0"/>
          </a:p>
        </p:txBody>
      </p:sp>
      <p:graphicFrame>
        <p:nvGraphicFramePr>
          <p:cNvPr id="5" name="Content Placeholder 2">
            <a:extLst>
              <a:ext uri="{FF2B5EF4-FFF2-40B4-BE49-F238E27FC236}">
                <a16:creationId xmlns:a16="http://schemas.microsoft.com/office/drawing/2014/main" id="{B7A53284-6647-FE5D-20C3-715E935142A9}"/>
              </a:ext>
            </a:extLst>
          </p:cNvPr>
          <p:cNvGraphicFramePr>
            <a:graphicFrameLocks noGrp="1"/>
          </p:cNvGraphicFramePr>
          <p:nvPr>
            <p:ph sz="quarter" idx="10"/>
            <p:extLst>
              <p:ext uri="{D42A27DB-BD31-4B8C-83A1-F6EECF244321}">
                <p14:modId xmlns:p14="http://schemas.microsoft.com/office/powerpoint/2010/main" val="16660334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21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Free Consulting Services</a:t>
            </a:r>
          </a:p>
        </p:txBody>
      </p:sp>
      <p:graphicFrame>
        <p:nvGraphicFramePr>
          <p:cNvPr id="5" name="Content Placeholder 2">
            <a:extLst>
              <a:ext uri="{FF2B5EF4-FFF2-40B4-BE49-F238E27FC236}">
                <a16:creationId xmlns:a16="http://schemas.microsoft.com/office/drawing/2014/main" id="{F0FC495E-D653-EBE3-078E-A8B68A55A8FA}"/>
              </a:ext>
            </a:extLst>
          </p:cNvPr>
          <p:cNvGraphicFramePr>
            <a:graphicFrameLocks noGrp="1"/>
          </p:cNvGraphicFramePr>
          <p:nvPr>
            <p:ph sz="quarter" idx="10"/>
            <p:extLst>
              <p:ext uri="{D42A27DB-BD31-4B8C-83A1-F6EECF244321}">
                <p14:modId xmlns:p14="http://schemas.microsoft.com/office/powerpoint/2010/main" val="3267879242"/>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4841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Consulting Services</a:t>
            </a:r>
            <a:endParaRPr lang="en-US" dirty="0"/>
          </a:p>
        </p:txBody>
      </p:sp>
      <p:graphicFrame>
        <p:nvGraphicFramePr>
          <p:cNvPr id="7" name="Content Placeholder 2">
            <a:extLst>
              <a:ext uri="{FF2B5EF4-FFF2-40B4-BE49-F238E27FC236}">
                <a16:creationId xmlns:a16="http://schemas.microsoft.com/office/drawing/2014/main" id="{6FB2ABBF-1AE7-AF32-9A14-05415C0B9088}"/>
              </a:ext>
            </a:extLst>
          </p:cNvPr>
          <p:cNvGraphicFramePr/>
          <p:nvPr>
            <p:extLst>
              <p:ext uri="{D42A27DB-BD31-4B8C-83A1-F6EECF244321}">
                <p14:modId xmlns:p14="http://schemas.microsoft.com/office/powerpoint/2010/main" val="163178741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2233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15 minute break</a:t>
            </a:r>
            <a:endParaRPr lang="en-US"/>
          </a:p>
        </p:txBody>
      </p:sp>
    </p:spTree>
    <p:extLst>
      <p:ext uri="{BB962C8B-B14F-4D97-AF65-F5344CB8AC3E}">
        <p14:creationId xmlns:p14="http://schemas.microsoft.com/office/powerpoint/2010/main" val="161780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C2FB-1BCB-1AC0-8E24-2129DA75AB20}"/>
              </a:ext>
            </a:extLst>
          </p:cNvPr>
          <p:cNvSpPr>
            <a:spLocks noGrp="1"/>
          </p:cNvSpPr>
          <p:nvPr>
            <p:ph type="title"/>
          </p:nvPr>
        </p:nvSpPr>
        <p:spPr>
          <a:xfrm>
            <a:off x="585216" y="2930402"/>
            <a:ext cx="9144000" cy="997196"/>
          </a:xfrm>
        </p:spPr>
        <p:txBody>
          <a:bodyPr/>
          <a:lstStyle/>
          <a:p>
            <a:r>
              <a:rPr lang="en-US">
                <a:cs typeface="Segoe UI"/>
              </a:rPr>
              <a:t>Creating Offers and Purchasing</a:t>
            </a:r>
            <a:r>
              <a:rPr lang="en-US" dirty="0">
                <a:cs typeface="Segoe UI"/>
              </a:rPr>
              <a:t> in Marketplace</a:t>
            </a:r>
          </a:p>
        </p:txBody>
      </p:sp>
    </p:spTree>
    <p:extLst>
      <p:ext uri="{BB962C8B-B14F-4D97-AF65-F5344CB8AC3E}">
        <p14:creationId xmlns:p14="http://schemas.microsoft.com/office/powerpoint/2010/main" val="82372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How does purchasing work in Azure Marketplace?</a:t>
            </a:r>
          </a:p>
        </p:txBody>
      </p:sp>
      <p:graphicFrame>
        <p:nvGraphicFramePr>
          <p:cNvPr id="5" name="Content Placeholder 2">
            <a:extLst>
              <a:ext uri="{FF2B5EF4-FFF2-40B4-BE49-F238E27FC236}">
                <a16:creationId xmlns:a16="http://schemas.microsoft.com/office/drawing/2014/main" id="{10573158-EC09-2CD0-C66A-15179B89CFF1}"/>
              </a:ext>
            </a:extLst>
          </p:cNvPr>
          <p:cNvGraphicFramePr>
            <a:graphicFrameLocks noGrp="1"/>
          </p:cNvGraphicFramePr>
          <p:nvPr>
            <p:ph sz="quarter" idx="10"/>
            <p:extLst>
              <p:ext uri="{D42A27DB-BD31-4B8C-83A1-F6EECF244321}">
                <p14:modId xmlns:p14="http://schemas.microsoft.com/office/powerpoint/2010/main" val="344620865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514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In this workshop, you will participate in </a:t>
            </a:r>
            <a:r>
              <a:rPr lang="en-US" sz="1600" b="1" dirty="0">
                <a:solidFill>
                  <a:schemeClr val="accent1"/>
                </a:solidFill>
                <a:ea typeface="Times New Roman" panose="02020603050405020304" pitchFamily="18" charset="0"/>
              </a:rPr>
              <a:t>lecture and group activities</a:t>
            </a: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 to accomplish the following items:</a:t>
            </a:r>
            <a:r>
              <a:rPr lang="en-US" sz="1600" b="1" dirty="0">
                <a:solidFill>
                  <a:schemeClr val="accent1"/>
                </a:solidFill>
                <a:ea typeface="Times New Roman" panose="02020603050405020304" pitchFamily="18" charset="0"/>
              </a:rPr>
              <a:t> </a:t>
            </a:r>
            <a:endPar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Accessing and navigating the Microsoft Marketplace.</a:t>
            </a:r>
            <a:endParaRPr lang="en-US" sz="1400" dirty="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Searching and deploying solutions in the Microsoft Marketplace.</a:t>
            </a:r>
            <a:endParaRPr lang="en-US" sz="1400" dirty="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Integration of procurement applications into the Microsoft Marketplace</a:t>
            </a:r>
            <a:r>
              <a:rPr lang="en-US" sz="1400" dirty="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Microsoft Marketplace governance and permissions</a:t>
            </a:r>
            <a:r>
              <a:rPr lang="en-US" sz="1400" dirty="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dirty="0">
                <a:cs typeface="Arial"/>
              </a:rPr>
              <a:t>Managing purchases and setting up limits.</a:t>
            </a:r>
            <a:endParaRPr lang="en-US" dirty="0"/>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F3AE4B-3EA7-75FF-18D7-548B95D8E1BA}"/>
              </a:ext>
            </a:extLst>
          </p:cNvPr>
          <p:cNvSpPr>
            <a:spLocks noGrp="1"/>
          </p:cNvSpPr>
          <p:nvPr>
            <p:ph type="title"/>
          </p:nvPr>
        </p:nvSpPr>
        <p:spPr>
          <a:xfrm>
            <a:off x="588263" y="457200"/>
            <a:ext cx="11018520" cy="553998"/>
          </a:xfrm>
        </p:spPr>
        <p:txBody>
          <a:bodyPr/>
          <a:lstStyle/>
          <a:p>
            <a:r>
              <a:rPr lang="en-US">
                <a:cs typeface="Segoe UI"/>
              </a:rPr>
              <a:t>Marketplace Rewards</a:t>
            </a:r>
            <a:endParaRPr lang="en-US"/>
          </a:p>
        </p:txBody>
      </p:sp>
      <p:sp>
        <p:nvSpPr>
          <p:cNvPr id="11" name="Content Placeholder 2">
            <a:extLst>
              <a:ext uri="{FF2B5EF4-FFF2-40B4-BE49-F238E27FC236}">
                <a16:creationId xmlns:a16="http://schemas.microsoft.com/office/drawing/2014/main" id="{3B24F147-897F-D0FA-7F06-E54B8BFE774E}"/>
              </a:ext>
            </a:extLst>
          </p:cNvPr>
          <p:cNvSpPr>
            <a:spLocks noGrp="1"/>
          </p:cNvSpPr>
          <p:nvPr>
            <p:ph sz="quarter" idx="12"/>
          </p:nvPr>
        </p:nvSpPr>
        <p:spPr>
          <a:xfrm>
            <a:off x="584200" y="1435100"/>
            <a:ext cx="4551363" cy="2609945"/>
          </a:xfrm>
        </p:spPr>
        <p:txBody>
          <a:bodyPr vert="horz" wrap="square" lIns="0" tIns="0" rIns="0" bIns="0" rtlCol="0" anchor="t">
            <a:spAutoFit/>
          </a:bodyPr>
          <a:lstStyle/>
          <a:p>
            <a:r>
              <a:rPr lang="en-US" dirty="0">
                <a:cs typeface="Segoe UI"/>
              </a:rPr>
              <a:t>Published offers receive different tiers of support based on the transaction type.</a:t>
            </a:r>
            <a:endParaRPr lang="en-US" dirty="0"/>
          </a:p>
          <a:p>
            <a:endParaRPr lang="en-US" dirty="0"/>
          </a:p>
          <a:p>
            <a:pPr lvl="1"/>
            <a:r>
              <a:rPr lang="en-US" dirty="0">
                <a:ea typeface="+mn-lt"/>
                <a:cs typeface="+mn-lt"/>
              </a:rPr>
              <a:t>https://aka.ms/joinmarketplace</a:t>
            </a:r>
            <a:endParaRPr lang="en-US"/>
          </a:p>
        </p:txBody>
      </p:sp>
      <p:pic>
        <p:nvPicPr>
          <p:cNvPr id="4" name="Content Placeholder 3" descr="A chart of customer experience results&#10;&#10;Description automatically generated">
            <a:extLst>
              <a:ext uri="{FF2B5EF4-FFF2-40B4-BE49-F238E27FC236}">
                <a16:creationId xmlns:a16="http://schemas.microsoft.com/office/drawing/2014/main" id="{DCF172A3-9D30-C3A8-50DE-0495D0872A8B}"/>
              </a:ext>
            </a:extLst>
          </p:cNvPr>
          <p:cNvPicPr>
            <a:picLocks noGrp="1" noChangeAspect="1"/>
          </p:cNvPicPr>
          <p:nvPr>
            <p:ph sz="quarter" idx="13"/>
          </p:nvPr>
        </p:nvPicPr>
        <p:blipFill>
          <a:blip r:embed="rId2"/>
          <a:stretch>
            <a:fillRect/>
          </a:stretch>
        </p:blipFill>
        <p:spPr>
          <a:xfrm>
            <a:off x="5187422" y="1935296"/>
            <a:ext cx="6481232" cy="3638813"/>
          </a:xfrm>
          <a:noFill/>
        </p:spPr>
      </p:pic>
    </p:spTree>
    <p:extLst>
      <p:ext uri="{BB962C8B-B14F-4D97-AF65-F5344CB8AC3E}">
        <p14:creationId xmlns:p14="http://schemas.microsoft.com/office/powerpoint/2010/main" val="15681801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dirty="0">
                <a:cs typeface="Segoe UI"/>
              </a:rPr>
              <a:t>Purchasing Options</a:t>
            </a:r>
            <a:endParaRPr lang="en-US" dirty="0"/>
          </a:p>
        </p:txBody>
      </p:sp>
      <p:sp>
        <p:nvSpPr>
          <p:cNvPr id="9" name="Content Placeholder 2">
            <a:extLst>
              <a:ext uri="{FF2B5EF4-FFF2-40B4-BE49-F238E27FC236}">
                <a16:creationId xmlns:a16="http://schemas.microsoft.com/office/drawing/2014/main" id="{7239C8F0-B9DF-87A5-21C6-7F2244DB4517}"/>
              </a:ext>
            </a:extLst>
          </p:cNvPr>
          <p:cNvSpPr>
            <a:spLocks noGrp="1"/>
          </p:cNvSpPr>
          <p:nvPr>
            <p:ph sz="quarter" idx="12"/>
          </p:nvPr>
        </p:nvSpPr>
        <p:spPr>
          <a:xfrm>
            <a:off x="584201" y="1435100"/>
            <a:ext cx="3987800" cy="2843855"/>
          </a:xfrm>
        </p:spPr>
        <p:txBody>
          <a:bodyPr vert="horz" wrap="square" lIns="0" tIns="0" rIns="0" bIns="0" rtlCol="0" anchor="t">
            <a:spAutoFit/>
          </a:bodyPr>
          <a:lstStyle/>
          <a:p>
            <a:r>
              <a:rPr lang="en-US" dirty="0">
                <a:cs typeface="Segoe UI"/>
              </a:rPr>
              <a:t>Online stores</a:t>
            </a:r>
            <a:endParaRPr lang="en-US" dirty="0"/>
          </a:p>
          <a:p>
            <a:r>
              <a:rPr lang="en-US" dirty="0">
                <a:cs typeface="Segoe UI"/>
              </a:rPr>
              <a:t>Within Microsoft Products</a:t>
            </a:r>
          </a:p>
          <a:p>
            <a:r>
              <a:rPr lang="en-US" dirty="0">
                <a:cs typeface="Segoe UI"/>
              </a:rPr>
              <a:t>Through CSP partners</a:t>
            </a:r>
            <a:endParaRPr lang="en-US" dirty="0"/>
          </a:p>
          <a:p>
            <a:r>
              <a:rPr lang="en-US" dirty="0">
                <a:cs typeface="Segoe UI"/>
              </a:rPr>
              <a:t>Microsoft sales through co-sell</a:t>
            </a:r>
            <a:endParaRPr lang="en-US" dirty="0"/>
          </a:p>
        </p:txBody>
      </p:sp>
      <p:pic>
        <p:nvPicPr>
          <p:cNvPr id="4" name="Content Placeholder 3" descr="A diagram of a company&#10;&#10;Description automatically generated">
            <a:extLst>
              <a:ext uri="{FF2B5EF4-FFF2-40B4-BE49-F238E27FC236}">
                <a16:creationId xmlns:a16="http://schemas.microsoft.com/office/drawing/2014/main" id="{5AF45389-AE37-8E5F-A9DE-5C05DCB87D6A}"/>
              </a:ext>
            </a:extLst>
          </p:cNvPr>
          <p:cNvPicPr>
            <a:picLocks noGrp="1" noChangeAspect="1"/>
          </p:cNvPicPr>
          <p:nvPr>
            <p:ph sz="quarter" idx="13"/>
          </p:nvPr>
        </p:nvPicPr>
        <p:blipFill>
          <a:blip r:embed="rId3"/>
          <a:stretch>
            <a:fillRect/>
          </a:stretch>
        </p:blipFill>
        <p:spPr>
          <a:xfrm>
            <a:off x="4702702" y="1435100"/>
            <a:ext cx="6906686" cy="3885009"/>
          </a:xfrm>
          <a:noFill/>
        </p:spPr>
      </p:pic>
    </p:spTree>
    <p:extLst>
      <p:ext uri="{BB962C8B-B14F-4D97-AF65-F5344CB8AC3E}">
        <p14:creationId xmlns:p14="http://schemas.microsoft.com/office/powerpoint/2010/main" val="36499365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Drawing Customers to Your Listing</a:t>
            </a:r>
          </a:p>
        </p:txBody>
      </p:sp>
      <p:graphicFrame>
        <p:nvGraphicFramePr>
          <p:cNvPr id="11" name="Content Placeholder 2">
            <a:extLst>
              <a:ext uri="{FF2B5EF4-FFF2-40B4-BE49-F238E27FC236}">
                <a16:creationId xmlns:a16="http://schemas.microsoft.com/office/drawing/2014/main" id="{4FCBB56A-54EC-13D5-CEA2-56FB6C094E1B}"/>
              </a:ext>
            </a:extLst>
          </p:cNvPr>
          <p:cNvGraphicFramePr>
            <a:graphicFrameLocks noGrp="1"/>
          </p:cNvGraphicFramePr>
          <p:nvPr>
            <p:ph sz="quarter" idx="10"/>
            <p:extLst>
              <p:ext uri="{D42A27DB-BD31-4B8C-83A1-F6EECF244321}">
                <p14:modId xmlns:p14="http://schemas.microsoft.com/office/powerpoint/2010/main" val="377569839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8571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p:txBody>
          <a:bodyPr/>
          <a:lstStyle/>
          <a:p>
            <a:r>
              <a:rPr lang="en-US">
                <a:cs typeface="Segoe UI"/>
              </a:rPr>
              <a:t>Azure Marketplace Purchasing</a:t>
            </a:r>
            <a:endParaRPr lang="en-US"/>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0"/>
          </p:nvPr>
        </p:nvSpPr>
        <p:spPr>
          <a:xfrm>
            <a:off x="584200" y="1435100"/>
            <a:ext cx="11018838" cy="2942344"/>
          </a:xfrm>
        </p:spPr>
        <p:txBody>
          <a:bodyPr vert="horz" wrap="square" lIns="0" tIns="0" rIns="0" bIns="0" rtlCol="0" anchor="t">
            <a:spAutoFit/>
          </a:bodyPr>
          <a:lstStyle/>
          <a:p>
            <a:r>
              <a:rPr lang="en-US" dirty="0">
                <a:cs typeface="Segoe UI"/>
              </a:rPr>
              <a:t>Simplified procurement</a:t>
            </a:r>
          </a:p>
          <a:p>
            <a:pPr lvl="1"/>
            <a:r>
              <a:rPr lang="en-US" dirty="0">
                <a:cs typeface="Segoe UI"/>
              </a:rPr>
              <a:t>Credit card</a:t>
            </a:r>
          </a:p>
          <a:p>
            <a:pPr lvl="1"/>
            <a:r>
              <a:rPr lang="en-US" dirty="0">
                <a:cs typeface="Segoe UI"/>
              </a:rPr>
              <a:t>Microsoft account</a:t>
            </a:r>
          </a:p>
          <a:p>
            <a:r>
              <a:rPr lang="en-US" dirty="0">
                <a:cs typeface="Segoe UI"/>
              </a:rPr>
              <a:t>Permission to purchase</a:t>
            </a:r>
          </a:p>
          <a:p>
            <a:pPr lvl="1"/>
            <a:r>
              <a:rPr lang="en-US" dirty="0">
                <a:cs typeface="Segoe UI"/>
              </a:rPr>
              <a:t>RBAC permissions</a:t>
            </a:r>
          </a:p>
          <a:p>
            <a:pPr lvl="1"/>
            <a:r>
              <a:rPr lang="en-US" dirty="0">
                <a:cs typeface="Segoe UI"/>
              </a:rPr>
              <a:t>Subscription owner or contributor</a:t>
            </a:r>
          </a:p>
          <a:p>
            <a:pPr marL="0" indent="0">
              <a:buNone/>
            </a:pPr>
            <a:endParaRPr lang="en-US" dirty="0"/>
          </a:p>
        </p:txBody>
      </p:sp>
      <p:pic>
        <p:nvPicPr>
          <p:cNvPr id="4" name="Picture 3" descr="A screenshot of a search engine&#10;&#10;Description automatically generated">
            <a:extLst>
              <a:ext uri="{FF2B5EF4-FFF2-40B4-BE49-F238E27FC236}">
                <a16:creationId xmlns:a16="http://schemas.microsoft.com/office/drawing/2014/main" id="{E4B1F715-1E43-CED5-B95B-CA22EDDF35F0}"/>
              </a:ext>
            </a:extLst>
          </p:cNvPr>
          <p:cNvPicPr>
            <a:picLocks noChangeAspect="1"/>
          </p:cNvPicPr>
          <p:nvPr/>
        </p:nvPicPr>
        <p:blipFill>
          <a:blip r:embed="rId2"/>
          <a:stretch>
            <a:fillRect/>
          </a:stretch>
        </p:blipFill>
        <p:spPr>
          <a:xfrm>
            <a:off x="6150707" y="1120045"/>
            <a:ext cx="2743200" cy="18239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91B4004-1918-A295-B3E4-6E2F659B7B18}"/>
              </a:ext>
            </a:extLst>
          </p:cNvPr>
          <p:cNvPicPr>
            <a:picLocks noChangeAspect="1"/>
          </p:cNvPicPr>
          <p:nvPr/>
        </p:nvPicPr>
        <p:blipFill>
          <a:blip r:embed="rId3"/>
          <a:stretch>
            <a:fillRect/>
          </a:stretch>
        </p:blipFill>
        <p:spPr>
          <a:xfrm>
            <a:off x="7723553" y="3050252"/>
            <a:ext cx="2743200" cy="151949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0F4C352-6777-1D9E-1226-66234D0C47DB}"/>
              </a:ext>
            </a:extLst>
          </p:cNvPr>
          <p:cNvPicPr>
            <a:picLocks noChangeAspect="1"/>
          </p:cNvPicPr>
          <p:nvPr/>
        </p:nvPicPr>
        <p:blipFill>
          <a:blip r:embed="rId4"/>
          <a:stretch>
            <a:fillRect/>
          </a:stretch>
        </p:blipFill>
        <p:spPr>
          <a:xfrm>
            <a:off x="9140092" y="4701933"/>
            <a:ext cx="2743200" cy="1908904"/>
          </a:xfrm>
          <a:prstGeom prst="rect">
            <a:avLst/>
          </a:prstGeom>
        </p:spPr>
      </p:pic>
    </p:spTree>
    <p:extLst>
      <p:ext uri="{BB962C8B-B14F-4D97-AF65-F5344CB8AC3E}">
        <p14:creationId xmlns:p14="http://schemas.microsoft.com/office/powerpoint/2010/main" val="16197098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a:cs typeface="Segoe UI"/>
              </a:rPr>
              <a:t>Purchase Policy Management</a:t>
            </a:r>
            <a:endParaRPr lang="en-US"/>
          </a:p>
        </p:txBody>
      </p:sp>
      <p:pic>
        <p:nvPicPr>
          <p:cNvPr id="4" name="Picture 3" descr="A screenshot of a computer&#10;&#10;Description automatically generated">
            <a:extLst>
              <a:ext uri="{FF2B5EF4-FFF2-40B4-BE49-F238E27FC236}">
                <a16:creationId xmlns:a16="http://schemas.microsoft.com/office/drawing/2014/main" id="{3C834E98-F6CA-66D9-C28E-92924765C16D}"/>
              </a:ext>
            </a:extLst>
          </p:cNvPr>
          <p:cNvPicPr>
            <a:picLocks noChangeAspect="1"/>
          </p:cNvPicPr>
          <p:nvPr/>
        </p:nvPicPr>
        <p:blipFill>
          <a:blip r:embed="rId2"/>
          <a:stretch>
            <a:fillRect/>
          </a:stretch>
        </p:blipFill>
        <p:spPr>
          <a:xfrm>
            <a:off x="584200" y="1825997"/>
            <a:ext cx="5211763" cy="4052144"/>
          </a:xfrm>
          <a:prstGeom prst="rect">
            <a:avLst/>
          </a:prstGeom>
          <a:noFill/>
        </p:spPr>
      </p:pic>
      <p:sp>
        <p:nvSpPr>
          <p:cNvPr id="3" name="Content Placeholder 2">
            <a:extLst>
              <a:ext uri="{FF2B5EF4-FFF2-40B4-BE49-F238E27FC236}">
                <a16:creationId xmlns:a16="http://schemas.microsoft.com/office/drawing/2014/main" id="{F8D78B17-9AC1-3773-F5A7-05FB325AB696}"/>
              </a:ext>
            </a:extLst>
          </p:cNvPr>
          <p:cNvSpPr>
            <a:spLocks noGrp="1"/>
          </p:cNvSpPr>
          <p:nvPr>
            <p:ph sz="quarter" idx="13"/>
          </p:nvPr>
        </p:nvSpPr>
        <p:spPr>
          <a:xfrm>
            <a:off x="6389688" y="1435100"/>
            <a:ext cx="5219700" cy="4833938"/>
          </a:xfrm>
        </p:spPr>
        <p:txBody>
          <a:bodyPr vert="horz" wrap="square" lIns="0" tIns="0" rIns="0" bIns="0" rtlCol="0" anchor="t">
            <a:normAutofit/>
          </a:bodyPr>
          <a:lstStyle/>
          <a:p>
            <a:pPr>
              <a:lnSpc>
                <a:spcPct val="90000"/>
              </a:lnSpc>
            </a:pPr>
            <a:r>
              <a:rPr lang="en-US" sz="2400" dirty="0">
                <a:cs typeface="Segoe UI"/>
              </a:rPr>
              <a:t>Purchase policy management</a:t>
            </a:r>
          </a:p>
          <a:p>
            <a:pPr lvl="1">
              <a:lnSpc>
                <a:spcPct val="90000"/>
              </a:lnSpc>
            </a:pPr>
            <a:r>
              <a:rPr lang="en-US" sz="2400" dirty="0"/>
              <a:t>Azure subscription administrator manages</a:t>
            </a:r>
            <a:endParaRPr lang="en-US" sz="2400">
              <a:cs typeface="Segoe UI"/>
            </a:endParaRPr>
          </a:p>
          <a:p>
            <a:pPr lvl="1">
              <a:lnSpc>
                <a:spcPct val="90000"/>
              </a:lnSpc>
            </a:pPr>
            <a:r>
              <a:rPr lang="en-US" sz="2400" dirty="0"/>
              <a:t>Billing profiles</a:t>
            </a:r>
            <a:endParaRPr lang="en-US" sz="2400">
              <a:cs typeface="Segoe UI"/>
            </a:endParaRPr>
          </a:p>
          <a:p>
            <a:pPr lvl="1">
              <a:lnSpc>
                <a:spcPct val="90000"/>
              </a:lnSpc>
            </a:pPr>
            <a:r>
              <a:rPr lang="en-US" sz="2400" dirty="0"/>
              <a:t>Policies manage user purchases</a:t>
            </a:r>
            <a:endParaRPr lang="en-US" sz="2400">
              <a:cs typeface="Segoe UI"/>
            </a:endParaRPr>
          </a:p>
          <a:p>
            <a:pPr lvl="2">
              <a:lnSpc>
                <a:spcPct val="90000"/>
              </a:lnSpc>
            </a:pPr>
            <a:r>
              <a:rPr lang="en-US" sz="2400" dirty="0"/>
              <a:t>Azure Reservations</a:t>
            </a:r>
            <a:endParaRPr lang="en-US" sz="2400">
              <a:cs typeface="Segoe UI"/>
            </a:endParaRPr>
          </a:p>
          <a:p>
            <a:pPr lvl="2">
              <a:lnSpc>
                <a:spcPct val="90000"/>
              </a:lnSpc>
            </a:pPr>
            <a:r>
              <a:rPr lang="en-US" sz="2400" dirty="0"/>
              <a:t>Azure Marketplace</a:t>
            </a:r>
            <a:endParaRPr lang="en-US" sz="2400">
              <a:cs typeface="Segoe UI"/>
            </a:endParaRPr>
          </a:p>
          <a:p>
            <a:pPr marL="842645" lvl="3">
              <a:lnSpc>
                <a:spcPct val="90000"/>
              </a:lnSpc>
            </a:pPr>
            <a:r>
              <a:rPr lang="en-US" sz="2400" dirty="0"/>
              <a:t>Free + Paid</a:t>
            </a:r>
            <a:endParaRPr lang="en-US" sz="2400">
              <a:cs typeface="Segoe UI"/>
            </a:endParaRPr>
          </a:p>
          <a:p>
            <a:pPr marL="842645" lvl="3">
              <a:lnSpc>
                <a:spcPct val="90000"/>
              </a:lnSpc>
            </a:pPr>
            <a:r>
              <a:rPr lang="en-US" sz="2400" dirty="0"/>
              <a:t>Free</a:t>
            </a:r>
            <a:endParaRPr lang="en-US" sz="2400">
              <a:cs typeface="Segoe UI"/>
            </a:endParaRPr>
          </a:p>
          <a:p>
            <a:pPr marL="842645" lvl="3">
              <a:lnSpc>
                <a:spcPct val="90000"/>
              </a:lnSpc>
            </a:pPr>
            <a:r>
              <a:rPr lang="en-US" sz="2400" dirty="0"/>
              <a:t>No</a:t>
            </a:r>
            <a:endParaRPr lang="en-US" sz="2400">
              <a:cs typeface="Segoe UI"/>
            </a:endParaRPr>
          </a:p>
          <a:p>
            <a:pPr lvl="2">
              <a:lnSpc>
                <a:spcPct val="90000"/>
              </a:lnSpc>
            </a:pPr>
            <a:r>
              <a:rPr lang="en-US" sz="2400" dirty="0"/>
              <a:t>Labels</a:t>
            </a:r>
            <a:endParaRPr lang="en-US" sz="2400" dirty="0">
              <a:cs typeface="Segoe UI"/>
            </a:endParaRPr>
          </a:p>
          <a:p>
            <a:pPr lvl="1">
              <a:lnSpc>
                <a:spcPct val="90000"/>
              </a:lnSpc>
            </a:pPr>
            <a:endParaRPr lang="en-US"/>
          </a:p>
          <a:p>
            <a:pPr>
              <a:lnSpc>
                <a:spcPct val="90000"/>
              </a:lnSpc>
            </a:pPr>
            <a:endParaRPr lang="en-US" sz="2000" dirty="0"/>
          </a:p>
        </p:txBody>
      </p:sp>
    </p:spTree>
    <p:extLst>
      <p:ext uri="{BB962C8B-B14F-4D97-AF65-F5344CB8AC3E}">
        <p14:creationId xmlns:p14="http://schemas.microsoft.com/office/powerpoint/2010/main" val="30561380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dirty="0">
                <a:cs typeface="Segoe UI"/>
              </a:rPr>
              <a:t>Cost Management</a:t>
            </a:r>
            <a:endParaRPr lang="en-US" dirty="0"/>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2"/>
          </p:nvPr>
        </p:nvSpPr>
        <p:spPr>
          <a:xfrm>
            <a:off x="584200" y="1435100"/>
            <a:ext cx="5211763" cy="4833938"/>
          </a:xfrm>
        </p:spPr>
        <p:txBody>
          <a:bodyPr vert="horz" wrap="square" lIns="0" tIns="0" rIns="0" bIns="0" rtlCol="0" anchor="t">
            <a:normAutofit/>
          </a:bodyPr>
          <a:lstStyle/>
          <a:p>
            <a:pPr>
              <a:lnSpc>
                <a:spcPct val="90000"/>
              </a:lnSpc>
            </a:pPr>
            <a:r>
              <a:rPr lang="en-US" sz="2400" dirty="0">
                <a:cs typeface="Segoe UI"/>
              </a:rPr>
              <a:t>Cost management</a:t>
            </a:r>
          </a:p>
          <a:p>
            <a:pPr lvl="1">
              <a:lnSpc>
                <a:spcPct val="90000"/>
              </a:lnSpc>
            </a:pPr>
            <a:r>
              <a:rPr lang="en-US" dirty="0">
                <a:cs typeface="Segoe UI"/>
              </a:rPr>
              <a:t>Set budgets</a:t>
            </a:r>
          </a:p>
          <a:p>
            <a:pPr lvl="1">
              <a:lnSpc>
                <a:spcPct val="90000"/>
              </a:lnSpc>
            </a:pPr>
            <a:r>
              <a:rPr lang="en-US" dirty="0">
                <a:cs typeface="Segoe UI"/>
              </a:rPr>
              <a:t>Spending limits</a:t>
            </a:r>
          </a:p>
          <a:p>
            <a:pPr lvl="1">
              <a:lnSpc>
                <a:spcPct val="90000"/>
              </a:lnSpc>
            </a:pPr>
            <a:r>
              <a:rPr lang="en-US" dirty="0">
                <a:cs typeface="Segoe UI"/>
              </a:rPr>
              <a:t>Analyze costs and spending</a:t>
            </a:r>
          </a:p>
          <a:p>
            <a:pPr lvl="1">
              <a:lnSpc>
                <a:spcPct val="90000"/>
              </a:lnSpc>
            </a:pPr>
            <a:endParaRPr lang="en-US" dirty="0">
              <a:cs typeface="Segoe UI"/>
            </a:endParaRPr>
          </a:p>
        </p:txBody>
      </p:sp>
      <p:pic>
        <p:nvPicPr>
          <p:cNvPr id="5" name="Picture 4" descr="A screenshot of a computer&#10;&#10;Description automatically generated">
            <a:extLst>
              <a:ext uri="{FF2B5EF4-FFF2-40B4-BE49-F238E27FC236}">
                <a16:creationId xmlns:a16="http://schemas.microsoft.com/office/drawing/2014/main" id="{ACE3BBAE-9A18-5700-CE4F-E826C7A13EC8}"/>
              </a:ext>
            </a:extLst>
          </p:cNvPr>
          <p:cNvPicPr>
            <a:picLocks noChangeAspect="1"/>
          </p:cNvPicPr>
          <p:nvPr/>
        </p:nvPicPr>
        <p:blipFill>
          <a:blip r:embed="rId3"/>
          <a:stretch>
            <a:fillRect/>
          </a:stretch>
        </p:blipFill>
        <p:spPr>
          <a:xfrm>
            <a:off x="6389688" y="1855534"/>
            <a:ext cx="5219700" cy="3993070"/>
          </a:xfrm>
          <a:prstGeom prst="rect">
            <a:avLst/>
          </a:prstGeom>
          <a:noFill/>
        </p:spPr>
      </p:pic>
    </p:spTree>
    <p:extLst>
      <p:ext uri="{BB962C8B-B14F-4D97-AF65-F5344CB8AC3E}">
        <p14:creationId xmlns:p14="http://schemas.microsoft.com/office/powerpoint/2010/main" val="11031452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dirty="0">
                <a:cs typeface="Segoe UI"/>
              </a:rPr>
              <a:t>Purchase Validation</a:t>
            </a:r>
            <a:endParaRPr lang="en-US" dirty="0"/>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2"/>
          </p:nvPr>
        </p:nvSpPr>
        <p:spPr>
          <a:xfrm>
            <a:off x="584200" y="1435100"/>
            <a:ext cx="5211763" cy="4833938"/>
          </a:xfrm>
        </p:spPr>
        <p:txBody>
          <a:bodyPr vert="horz" wrap="square" lIns="0" tIns="0" rIns="0" bIns="0" rtlCol="0" anchor="t">
            <a:normAutofit/>
          </a:bodyPr>
          <a:lstStyle/>
          <a:p>
            <a:pPr>
              <a:lnSpc>
                <a:spcPct val="90000"/>
              </a:lnSpc>
            </a:pPr>
            <a:r>
              <a:rPr lang="en-US" sz="2400" dirty="0">
                <a:cs typeface="Segoe UI"/>
              </a:rPr>
              <a:t>Purchase validation checks</a:t>
            </a:r>
          </a:p>
          <a:p>
            <a:pPr lvl="1">
              <a:lnSpc>
                <a:spcPct val="90000"/>
              </a:lnSpc>
            </a:pPr>
            <a:r>
              <a:rPr lang="en-US" dirty="0">
                <a:cs typeface="Segoe UI"/>
              </a:rPr>
              <a:t>Failure to purchase reasons</a:t>
            </a:r>
          </a:p>
          <a:p>
            <a:pPr lvl="1">
              <a:lnSpc>
                <a:spcPct val="90000"/>
              </a:lnSpc>
            </a:pPr>
            <a:r>
              <a:rPr lang="en-US" dirty="0">
                <a:cs typeface="Segoe UI"/>
              </a:rPr>
              <a:t>Governs the policies that have been put in place</a:t>
            </a:r>
          </a:p>
          <a:p>
            <a:pPr lvl="1">
              <a:lnSpc>
                <a:spcPct val="90000"/>
              </a:lnSpc>
            </a:pPr>
            <a:endParaRPr lang="en-US" dirty="0">
              <a:cs typeface="Segoe UI"/>
            </a:endParaRPr>
          </a:p>
        </p:txBody>
      </p:sp>
      <p:pic>
        <p:nvPicPr>
          <p:cNvPr id="5" name="Picture 4" descr="A screenshot of a computer&#10;&#10;Description automatically generated">
            <a:extLst>
              <a:ext uri="{FF2B5EF4-FFF2-40B4-BE49-F238E27FC236}">
                <a16:creationId xmlns:a16="http://schemas.microsoft.com/office/drawing/2014/main" id="{ACE3BBAE-9A18-5700-CE4F-E826C7A13EC8}"/>
              </a:ext>
            </a:extLst>
          </p:cNvPr>
          <p:cNvPicPr>
            <a:picLocks noChangeAspect="1"/>
          </p:cNvPicPr>
          <p:nvPr/>
        </p:nvPicPr>
        <p:blipFill>
          <a:blip r:embed="rId3"/>
          <a:stretch>
            <a:fillRect/>
          </a:stretch>
        </p:blipFill>
        <p:spPr>
          <a:xfrm>
            <a:off x="6389688" y="1855534"/>
            <a:ext cx="5219700" cy="3993070"/>
          </a:xfrm>
          <a:prstGeom prst="rect">
            <a:avLst/>
          </a:prstGeom>
          <a:noFill/>
        </p:spPr>
      </p:pic>
    </p:spTree>
    <p:extLst>
      <p:ext uri="{BB962C8B-B14F-4D97-AF65-F5344CB8AC3E}">
        <p14:creationId xmlns:p14="http://schemas.microsoft.com/office/powerpoint/2010/main" val="37984448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Application</a:t>
            </a:r>
          </a:p>
        </p:txBody>
      </p:sp>
      <p:graphicFrame>
        <p:nvGraphicFramePr>
          <p:cNvPr id="11" name="Content Placeholder 2">
            <a:extLst>
              <a:ext uri="{FF2B5EF4-FFF2-40B4-BE49-F238E27FC236}">
                <a16:creationId xmlns:a16="http://schemas.microsoft.com/office/drawing/2014/main" id="{2183D4C5-A866-40A4-5694-A87F596A4052}"/>
              </a:ext>
            </a:extLst>
          </p:cNvPr>
          <p:cNvGraphicFramePr>
            <a:graphicFrameLocks noGrp="1"/>
          </p:cNvGraphicFramePr>
          <p:nvPr>
            <p:ph sz="quarter" idx="10"/>
            <p:extLst>
              <p:ext uri="{D42A27DB-BD31-4B8C-83A1-F6EECF244321}">
                <p14:modId xmlns:p14="http://schemas.microsoft.com/office/powerpoint/2010/main" val="50002097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5005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9178904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resources</a:t>
            </a:r>
          </a:p>
        </p:txBody>
      </p:sp>
      <p:graphicFrame>
        <p:nvGraphicFramePr>
          <p:cNvPr id="11" name="Content Placeholder 2">
            <a:extLst>
              <a:ext uri="{FF2B5EF4-FFF2-40B4-BE49-F238E27FC236}">
                <a16:creationId xmlns:a16="http://schemas.microsoft.com/office/drawing/2014/main" id="{6281DC71-4E38-C0BA-1574-1BD154A67139}"/>
              </a:ext>
            </a:extLst>
          </p:cNvPr>
          <p:cNvGraphicFramePr>
            <a:graphicFrameLocks noGrp="1"/>
          </p:cNvGraphicFramePr>
          <p:nvPr>
            <p:ph sz="quarter" idx="10"/>
            <p:extLst>
              <p:ext uri="{D42A27DB-BD31-4B8C-83A1-F6EECF244321}">
                <p14:modId xmlns:p14="http://schemas.microsoft.com/office/powerpoint/2010/main" val="193913008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5539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dirty="0">
                <a:latin typeface="Segoe UI"/>
                <a:cs typeface="Segoe UI"/>
              </a:rPr>
              <a:t>Content with documented use cases and discussion topics</a:t>
            </a:r>
            <a:endParaRPr lang="en-US" dirty="0"/>
          </a:p>
          <a:p>
            <a:pPr marL="457200" indent="-457200">
              <a:buClr>
                <a:schemeClr val="accent1"/>
              </a:buClr>
              <a:buFont typeface="Wingdings" panose="05000000000000000000" pitchFamily="2" charset="2"/>
              <a:buChar char="ü"/>
            </a:pPr>
            <a:r>
              <a:rPr lang="en-US" sz="2000" dirty="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dirty="0">
                <a:latin typeface="Segoe UI"/>
                <a:cs typeface="Segoe UI"/>
              </a:rPr>
              <a:t>Hands-on lab experience</a:t>
            </a:r>
            <a:endParaRPr lang="en-US" dirty="0"/>
          </a:p>
          <a:p>
            <a:pPr marL="457200" indent="-457200">
              <a:buClr>
                <a:schemeClr val="accent1"/>
              </a:buClr>
              <a:buFont typeface="Wingdings" panose="05000000000000000000" pitchFamily="2" charset="2"/>
              <a:buChar char="ü"/>
            </a:pPr>
            <a:endParaRPr lang="en-US" sz="20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dirty="0">
                <a:latin typeface="Segoe UI"/>
                <a:cs typeface="Segoe UI"/>
              </a:rPr>
              <a:t>Shared hands-on lab environment (aka </a:t>
            </a:r>
            <a:r>
              <a:rPr lang="en-US" sz="2000" err="1">
                <a:latin typeface="Segoe UI"/>
                <a:cs typeface="Segoe UI"/>
              </a:rPr>
              <a:t>OpenHack</a:t>
            </a:r>
            <a:r>
              <a:rPr lang="en-US" sz="2000" dirty="0">
                <a:latin typeface="Segoe UI"/>
                <a:cs typeface="Segoe UI"/>
              </a:rPr>
              <a:t>)</a:t>
            </a:r>
            <a:endParaRPr lang="en-US" dirty="0">
              <a:latin typeface="Segoe UI"/>
              <a:cs typeface="Segoe UI"/>
            </a:endParaRPr>
          </a:p>
          <a:p>
            <a:pPr marL="407670" indent="-342900">
              <a:buClr>
                <a:srgbClr val="4472C4"/>
              </a:buClr>
              <a:buSzPct val="107000"/>
              <a:buFont typeface="Segoe UI" panose="020B0502040204020203" pitchFamily="34" charset="0"/>
              <a:buChar char="×"/>
            </a:pPr>
            <a:r>
              <a:rPr lang="en-US" sz="2000" dirty="0">
                <a:latin typeface="Segoe UI"/>
                <a:cs typeface="Segoe UI"/>
              </a:rPr>
              <a:t>Lecture without interaction</a:t>
            </a:r>
            <a:endParaRPr lang="en-US" sz="2000" dirty="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dirty="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298361739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B069-6AF3-7B68-6726-099657220172}"/>
              </a:ext>
            </a:extLst>
          </p:cNvPr>
          <p:cNvSpPr>
            <a:spLocks noGrp="1"/>
          </p:cNvSpPr>
          <p:nvPr>
            <p:ph type="title"/>
          </p:nvPr>
        </p:nvSpPr>
        <p:spPr>
          <a:xfrm>
            <a:off x="588263" y="457200"/>
            <a:ext cx="11018520" cy="553998"/>
          </a:xfrm>
        </p:spPr>
        <p:txBody>
          <a:bodyPr wrap="square" anchor="t">
            <a:normAutofit/>
          </a:bodyPr>
          <a:lstStyle/>
          <a:p>
            <a:r>
              <a:rPr lang="en-US"/>
              <a:t>Purchasing SaaS applications</a:t>
            </a:r>
          </a:p>
        </p:txBody>
      </p:sp>
      <p:graphicFrame>
        <p:nvGraphicFramePr>
          <p:cNvPr id="5" name="Content Placeholder 2">
            <a:extLst>
              <a:ext uri="{FF2B5EF4-FFF2-40B4-BE49-F238E27FC236}">
                <a16:creationId xmlns:a16="http://schemas.microsoft.com/office/drawing/2014/main" id="{0F261073-2BAD-D61A-DB99-49C156412A8F}"/>
              </a:ext>
            </a:extLst>
          </p:cNvPr>
          <p:cNvGraphicFramePr>
            <a:graphicFrameLocks noGrp="1"/>
          </p:cNvGraphicFramePr>
          <p:nvPr>
            <p:ph sz="quarter" idx="10"/>
            <p:extLst>
              <p:ext uri="{D42A27DB-BD31-4B8C-83A1-F6EECF244321}">
                <p14:modId xmlns:p14="http://schemas.microsoft.com/office/powerpoint/2010/main" val="108816424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2142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2511457"/>
          </a:xfrm>
        </p:spPr>
        <p:txBody>
          <a:bodyPr vert="horz" wrap="square" lIns="0" tIns="0" rIns="0" bIns="0" rtlCol="0" anchor="t">
            <a:spAutoFit/>
          </a:bodyPr>
          <a:lstStyle/>
          <a:p>
            <a:r>
              <a:rPr lang="en-US" dirty="0">
                <a:cs typeface="Segoe UI"/>
              </a:rPr>
              <a:t>Walk through demo</a:t>
            </a:r>
          </a:p>
          <a:p>
            <a:pPr lvl="1"/>
            <a:r>
              <a:rPr lang="en-US" dirty="0">
                <a:cs typeface="Segoe UI"/>
              </a:rPr>
              <a:t>Subscription and configuration</a:t>
            </a:r>
          </a:p>
          <a:p>
            <a:pPr lvl="1"/>
            <a:r>
              <a:rPr lang="en-US" dirty="0">
                <a:ea typeface="+mn-lt"/>
                <a:cs typeface="+mn-lt"/>
              </a:rPr>
              <a:t>https://learn.microsoft.com/en-us/marketplace/purchase-saas-offer-in-azure-portal#saas-subscription-and-configuration</a:t>
            </a:r>
            <a:endParaRPr lang="en-US" dirty="0">
              <a:cs typeface="Segoe UI"/>
            </a:endParaRPr>
          </a:p>
          <a:p>
            <a:r>
              <a:rPr lang="en-US" dirty="0">
                <a:cs typeface="Segoe UI"/>
              </a:rPr>
              <a:t>Lab exercise in the afternoon</a:t>
            </a:r>
          </a:p>
          <a:p>
            <a:endParaRPr lang="en-US" dirty="0"/>
          </a:p>
        </p:txBody>
      </p:sp>
    </p:spTree>
    <p:extLst>
      <p:ext uri="{BB962C8B-B14F-4D97-AF65-F5344CB8AC3E}">
        <p14:creationId xmlns:p14="http://schemas.microsoft.com/office/powerpoint/2010/main" val="117144603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8F8E-8AB3-8B85-39AE-98837F46EC4B}"/>
              </a:ext>
            </a:extLst>
          </p:cNvPr>
          <p:cNvSpPr>
            <a:spLocks noGrp="1"/>
          </p:cNvSpPr>
          <p:nvPr>
            <p:ph type="title"/>
          </p:nvPr>
        </p:nvSpPr>
        <p:spPr>
          <a:xfrm>
            <a:off x="588263" y="457200"/>
            <a:ext cx="11018520" cy="553998"/>
          </a:xfrm>
        </p:spPr>
        <p:txBody>
          <a:bodyPr wrap="square" anchor="t">
            <a:normAutofit/>
          </a:bodyPr>
          <a:lstStyle/>
          <a:p>
            <a:r>
              <a:rPr lang="en-US"/>
              <a:t>Programmatic Deployment of Marketplace products</a:t>
            </a:r>
            <a:endParaRPr lang="en-US" dirty="0"/>
          </a:p>
        </p:txBody>
      </p:sp>
      <p:graphicFrame>
        <p:nvGraphicFramePr>
          <p:cNvPr id="5" name="Content Placeholder 2">
            <a:extLst>
              <a:ext uri="{FF2B5EF4-FFF2-40B4-BE49-F238E27FC236}">
                <a16:creationId xmlns:a16="http://schemas.microsoft.com/office/drawing/2014/main" id="{7C56FF18-D543-A9E2-E639-54200B4A4673}"/>
              </a:ext>
            </a:extLst>
          </p:cNvPr>
          <p:cNvGraphicFramePr>
            <a:graphicFrameLocks noGrp="1"/>
          </p:cNvGraphicFramePr>
          <p:nvPr>
            <p:ph sz="quarter" idx="10"/>
            <p:extLst>
              <p:ext uri="{D42A27DB-BD31-4B8C-83A1-F6EECF244321}">
                <p14:modId xmlns:p14="http://schemas.microsoft.com/office/powerpoint/2010/main" val="203116356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7816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1FEB-4EBD-088C-B102-3A5E0A53F311}"/>
              </a:ext>
            </a:extLst>
          </p:cNvPr>
          <p:cNvSpPr>
            <a:spLocks noGrp="1"/>
          </p:cNvSpPr>
          <p:nvPr>
            <p:ph type="title"/>
          </p:nvPr>
        </p:nvSpPr>
        <p:spPr>
          <a:xfrm>
            <a:off x="588263" y="457200"/>
            <a:ext cx="11018520" cy="553998"/>
          </a:xfrm>
        </p:spPr>
        <p:txBody>
          <a:bodyPr wrap="square" anchor="t">
            <a:normAutofit/>
          </a:bodyPr>
          <a:lstStyle/>
          <a:p>
            <a:r>
              <a:rPr lang="en-US"/>
              <a:t>SaaS Subscription Management</a:t>
            </a:r>
          </a:p>
        </p:txBody>
      </p:sp>
      <p:graphicFrame>
        <p:nvGraphicFramePr>
          <p:cNvPr id="7" name="Content Placeholder 2">
            <a:extLst>
              <a:ext uri="{FF2B5EF4-FFF2-40B4-BE49-F238E27FC236}">
                <a16:creationId xmlns:a16="http://schemas.microsoft.com/office/drawing/2014/main" id="{3A80CE1E-78CC-6677-9E1F-AD6A51F41468}"/>
              </a:ext>
            </a:extLst>
          </p:cNvPr>
          <p:cNvGraphicFramePr>
            <a:graphicFrameLocks noGrp="1"/>
          </p:cNvGraphicFramePr>
          <p:nvPr>
            <p:ph sz="quarter" idx="13"/>
            <p:extLst>
              <p:ext uri="{D42A27DB-BD31-4B8C-83A1-F6EECF244321}">
                <p14:modId xmlns:p14="http://schemas.microsoft.com/office/powerpoint/2010/main" val="1792205322"/>
              </p:ext>
            </p:extLst>
          </p:nvPr>
        </p:nvGraphicFramePr>
        <p:xfrm>
          <a:off x="2462457" y="1425331"/>
          <a:ext cx="7271239"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5702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C35A-DEE7-5F87-B579-666027F7AA8A}"/>
              </a:ext>
            </a:extLst>
          </p:cNvPr>
          <p:cNvSpPr>
            <a:spLocks noGrp="1"/>
          </p:cNvSpPr>
          <p:nvPr>
            <p:ph type="title"/>
          </p:nvPr>
        </p:nvSpPr>
        <p:spPr/>
        <p:txBody>
          <a:bodyPr/>
          <a:lstStyle/>
          <a:p>
            <a:r>
              <a:rPr lang="en-US">
                <a:cs typeface="Segoe UI"/>
              </a:rPr>
              <a:t>Billing and Invoicing</a:t>
            </a:r>
            <a:endParaRPr lang="en-US"/>
          </a:p>
        </p:txBody>
      </p:sp>
      <p:sp>
        <p:nvSpPr>
          <p:cNvPr id="3" name="Content Placeholder 2">
            <a:extLst>
              <a:ext uri="{FF2B5EF4-FFF2-40B4-BE49-F238E27FC236}">
                <a16:creationId xmlns:a16="http://schemas.microsoft.com/office/drawing/2014/main" id="{6EC7CC27-14D6-DF5B-9E38-E7E4DDE94B23}"/>
              </a:ext>
            </a:extLst>
          </p:cNvPr>
          <p:cNvSpPr>
            <a:spLocks noGrp="1"/>
          </p:cNvSpPr>
          <p:nvPr>
            <p:ph sz="quarter" idx="10"/>
          </p:nvPr>
        </p:nvSpPr>
        <p:spPr>
          <a:xfrm>
            <a:off x="584200" y="1435100"/>
            <a:ext cx="11018838" cy="3028521"/>
          </a:xfrm>
        </p:spPr>
        <p:txBody>
          <a:bodyPr vert="horz" wrap="square" lIns="0" tIns="0" rIns="0" bIns="0" rtlCol="0" anchor="t">
            <a:spAutoFit/>
          </a:bodyPr>
          <a:lstStyle/>
          <a:p>
            <a:r>
              <a:rPr lang="en-US" dirty="0">
                <a:cs typeface="Segoe UI"/>
              </a:rPr>
              <a:t>Multiple currencies are supported</a:t>
            </a:r>
          </a:p>
          <a:p>
            <a:r>
              <a:rPr lang="en-US" dirty="0">
                <a:cs typeface="Segoe UI"/>
              </a:rPr>
              <a:t>Recurring billing and auto-renew</a:t>
            </a:r>
          </a:p>
          <a:p>
            <a:r>
              <a:rPr lang="en-US" dirty="0">
                <a:cs typeface="Segoe UI"/>
              </a:rPr>
              <a:t>Invoices are emailed monthly</a:t>
            </a:r>
          </a:p>
          <a:p>
            <a:pPr lvl="1"/>
            <a:r>
              <a:rPr lang="en-US" dirty="0">
                <a:cs typeface="Segoe UI"/>
              </a:rPr>
              <a:t>Enterprise Agreement customers receive a combined Azure consumption and Marketplace invoice</a:t>
            </a:r>
          </a:p>
          <a:p>
            <a:pPr lvl="1"/>
            <a:r>
              <a:rPr lang="en-US" dirty="0">
                <a:cs typeface="Segoe UI"/>
              </a:rPr>
              <a:t>Marketplace customers receive a bill only from Marketplace</a:t>
            </a:r>
          </a:p>
          <a:p>
            <a:r>
              <a:rPr lang="en-US" dirty="0">
                <a:cs typeface="Segoe UI"/>
              </a:rPr>
              <a:t>Charges are calculated on the date of purchase</a:t>
            </a:r>
          </a:p>
        </p:txBody>
      </p:sp>
    </p:spTree>
    <p:extLst>
      <p:ext uri="{BB962C8B-B14F-4D97-AF65-F5344CB8AC3E}">
        <p14:creationId xmlns:p14="http://schemas.microsoft.com/office/powerpoint/2010/main" val="41966001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65E9-9755-13A6-D1C8-681FCFAFDB05}"/>
              </a:ext>
            </a:extLst>
          </p:cNvPr>
          <p:cNvSpPr>
            <a:spLocks noGrp="1"/>
          </p:cNvSpPr>
          <p:nvPr>
            <p:ph type="title"/>
          </p:nvPr>
        </p:nvSpPr>
        <p:spPr/>
        <p:txBody>
          <a:bodyPr/>
          <a:lstStyle/>
          <a:p>
            <a:r>
              <a:rPr lang="en-US">
                <a:cs typeface="Segoe UI"/>
              </a:rPr>
              <a:t>Consumption Benefits</a:t>
            </a:r>
            <a:endParaRPr lang="en-US"/>
          </a:p>
        </p:txBody>
      </p:sp>
      <p:sp>
        <p:nvSpPr>
          <p:cNvPr id="3" name="Content Placeholder 2">
            <a:extLst>
              <a:ext uri="{FF2B5EF4-FFF2-40B4-BE49-F238E27FC236}">
                <a16:creationId xmlns:a16="http://schemas.microsoft.com/office/drawing/2014/main" id="{3BD5A719-71A7-F7FF-601F-652524A2B61E}"/>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937971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B115-54CA-49B3-1D91-C2B049F34ED1}"/>
              </a:ext>
            </a:extLst>
          </p:cNvPr>
          <p:cNvSpPr>
            <a:spLocks noGrp="1"/>
          </p:cNvSpPr>
          <p:nvPr>
            <p:ph type="title"/>
          </p:nvPr>
        </p:nvSpPr>
        <p:spPr/>
        <p:txBody>
          <a:bodyPr/>
          <a:lstStyle/>
          <a:p>
            <a:r>
              <a:rPr lang="en-US">
                <a:cs typeface="Segoe UI"/>
              </a:rPr>
              <a:t>Subscription Transfers</a:t>
            </a:r>
            <a:endParaRPr lang="en-US"/>
          </a:p>
        </p:txBody>
      </p:sp>
      <p:sp>
        <p:nvSpPr>
          <p:cNvPr id="3" name="Content Placeholder 2">
            <a:extLst>
              <a:ext uri="{FF2B5EF4-FFF2-40B4-BE49-F238E27FC236}">
                <a16:creationId xmlns:a16="http://schemas.microsoft.com/office/drawing/2014/main" id="{201E1365-93FF-B6D4-E7D9-75C95808C05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832831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45 minute</a:t>
            </a:r>
            <a:r>
              <a:rPr lang="en-US" dirty="0">
                <a:cs typeface="Segoe UI"/>
              </a:rPr>
              <a:t> break</a:t>
            </a:r>
            <a:endParaRPr lang="en-US" dirty="0"/>
          </a:p>
        </p:txBody>
      </p:sp>
    </p:spTree>
    <p:extLst>
      <p:ext uri="{BB962C8B-B14F-4D97-AF65-F5344CB8AC3E}">
        <p14:creationId xmlns:p14="http://schemas.microsoft.com/office/powerpoint/2010/main" val="118928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5204-DC92-084D-2C0F-8862EE432163}"/>
              </a:ext>
            </a:extLst>
          </p:cNvPr>
          <p:cNvSpPr>
            <a:spLocks noGrp="1"/>
          </p:cNvSpPr>
          <p:nvPr>
            <p:ph type="title"/>
          </p:nvPr>
        </p:nvSpPr>
        <p:spPr>
          <a:xfrm>
            <a:off x="585216" y="2930402"/>
            <a:ext cx="9144000" cy="997196"/>
          </a:xfrm>
        </p:spPr>
        <p:txBody>
          <a:bodyPr/>
          <a:lstStyle/>
          <a:p>
            <a:r>
              <a:rPr lang="en-US">
                <a:cs typeface="Segoe UI"/>
              </a:rPr>
              <a:t>Afternoon:</a:t>
            </a:r>
            <a:br>
              <a:rPr lang="en-US">
                <a:cs typeface="Segoe UI"/>
              </a:rPr>
            </a:br>
            <a:r>
              <a:rPr lang="en-US">
                <a:cs typeface="Segoe UI"/>
              </a:rPr>
              <a:t>Hands-on Labs</a:t>
            </a:r>
            <a:endParaRPr lang="en-US"/>
          </a:p>
        </p:txBody>
      </p:sp>
    </p:spTree>
    <p:extLst>
      <p:ext uri="{BB962C8B-B14F-4D97-AF65-F5344CB8AC3E}">
        <p14:creationId xmlns:p14="http://schemas.microsoft.com/office/powerpoint/2010/main" val="8183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 </a:t>
                      </a:r>
                      <a:endParaRPr lang="en-US" sz="160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a:solidFill>
                            <a:schemeClr val="tx2"/>
                          </a:solidFill>
                          <a:latin typeface="Segoe UI"/>
                        </a:rPr>
                        <a:t>Labs – Deployment of resources and SaaS offerings through the Marketplace</a:t>
                      </a:r>
                      <a:endParaRPr lang="en-US" sz="1600" b="0" i="0" u="none" strike="noStrike" noProof="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nvGraphicFramePr>
        <p:xfrm>
          <a:off x="4027715" y="3242233"/>
          <a:ext cx="8097610" cy="3639312"/>
        </p:xfrm>
        <a:graphic>
          <a:graphicData uri="http://schemas.openxmlformats.org/drawingml/2006/table">
            <a:tbl>
              <a:tblPr/>
              <a:tblGrid>
                <a:gridCol w="1909446">
                  <a:extLst>
                    <a:ext uri="{9D8B030D-6E8A-4147-A177-3AD203B41FA5}">
                      <a16:colId xmlns:a16="http://schemas.microsoft.com/office/drawing/2014/main" val="1070106141"/>
                    </a:ext>
                  </a:extLst>
                </a:gridCol>
                <a:gridCol w="2822861">
                  <a:extLst>
                    <a:ext uri="{9D8B030D-6E8A-4147-A177-3AD203B41FA5}">
                      <a16:colId xmlns:a16="http://schemas.microsoft.com/office/drawing/2014/main" val="1928585651"/>
                    </a:ext>
                  </a:extLst>
                </a:gridCol>
                <a:gridCol w="3365303">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Integrating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a:solidFill>
                            <a:schemeClr val="tx1"/>
                          </a:solidFill>
                          <a:latin typeface="Segoe UI"/>
                        </a:rPr>
                        <a:t>10:30</a:t>
                      </a:r>
                      <a:endParaRPr lang="en-US" sz="1600" b="0" i="0" u="none" strike="noStrike" noProof="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Private offers overview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a:t>
                      </a:r>
                      <a:endParaRPr lang="en-US"/>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Private Marketplace overview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13:45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105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2"/>
                          </a:solidFill>
                        </a:rPr>
                        <a:t>Lab - Setting up and using a private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600" dirty="0">
                          <a:solidFill>
                            <a:schemeClr val="tx1"/>
                          </a:solidFill>
                        </a:rPr>
                        <a:t> 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6057151"/>
                  </a:ext>
                </a:extLst>
              </a:tr>
            </a:tbl>
          </a:graphicData>
        </a:graphic>
      </p:graphicFrame>
    </p:spTree>
    <p:custDataLst>
      <p:tags r:id="rId1"/>
    </p:custDataLst>
    <p:extLst>
      <p:ext uri="{BB962C8B-B14F-4D97-AF65-F5344CB8AC3E}">
        <p14:creationId xmlns:p14="http://schemas.microsoft.com/office/powerpoint/2010/main" val="20506149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6974-9FE8-E329-D3B0-306E220289A4}"/>
              </a:ext>
            </a:extLst>
          </p:cNvPr>
          <p:cNvSpPr>
            <a:spLocks noGrp="1"/>
          </p:cNvSpPr>
          <p:nvPr>
            <p:ph type="title"/>
          </p:nvPr>
        </p:nvSpPr>
        <p:spPr/>
        <p:txBody>
          <a:bodyPr/>
          <a:lstStyle/>
          <a:p>
            <a:r>
              <a:rPr lang="en-US">
                <a:cs typeface="Segoe UI"/>
              </a:rPr>
              <a:t>Labs</a:t>
            </a:r>
            <a:endParaRPr lang="en-US"/>
          </a:p>
        </p:txBody>
      </p:sp>
      <p:sp>
        <p:nvSpPr>
          <p:cNvPr id="3" name="Content Placeholder 2">
            <a:extLst>
              <a:ext uri="{FF2B5EF4-FFF2-40B4-BE49-F238E27FC236}">
                <a16:creationId xmlns:a16="http://schemas.microsoft.com/office/drawing/2014/main" id="{23A1A54E-6325-B210-02CE-A6FEE92CB668}"/>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Purchase and Deploy an Azure Application</a:t>
            </a:r>
          </a:p>
          <a:p>
            <a:r>
              <a:rPr lang="en-US" dirty="0">
                <a:cs typeface="Segoe UI"/>
              </a:rPr>
              <a:t>Deploying Azure Resources</a:t>
            </a:r>
            <a:endParaRPr lang="en-US" dirty="0"/>
          </a:p>
          <a:p>
            <a:r>
              <a:rPr lang="en-US" dirty="0">
                <a:cs typeface="Segoe UI"/>
              </a:rPr>
              <a:t>Deploying SaaS offering</a:t>
            </a:r>
          </a:p>
          <a:p>
            <a:r>
              <a:rPr lang="en-US" dirty="0">
                <a:cs typeface="Segoe UI"/>
              </a:rPr>
              <a:t>Deploying third-party resources</a:t>
            </a:r>
            <a:endParaRPr lang="en-US" dirty="0"/>
          </a:p>
        </p:txBody>
      </p:sp>
    </p:spTree>
    <p:extLst>
      <p:ext uri="{BB962C8B-B14F-4D97-AF65-F5344CB8AC3E}">
        <p14:creationId xmlns:p14="http://schemas.microsoft.com/office/powerpoint/2010/main" val="376318981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1465016"/>
          </a:xfrm>
        </p:spPr>
        <p:txBody>
          <a:bodyPr vert="horz" wrap="square" lIns="0" tIns="0" rIns="0" bIns="0" rtlCol="0" anchor="t">
            <a:spAutoFit/>
          </a:bodyPr>
          <a:lstStyle/>
          <a:p>
            <a:r>
              <a:rPr lang="en-US" dirty="0">
                <a:cs typeface="Segoe UI"/>
              </a:rPr>
              <a:t>Lab exercise</a:t>
            </a:r>
            <a:endParaRPr lang="en-US" dirty="0"/>
          </a:p>
          <a:p>
            <a:r>
              <a:rPr lang="en-US" dirty="0">
                <a:cs typeface="Segoe UI"/>
              </a:rPr>
              <a:t>Lab to be created in markdown</a:t>
            </a:r>
          </a:p>
          <a:p>
            <a:endParaRPr lang="en-US" dirty="0"/>
          </a:p>
        </p:txBody>
      </p:sp>
    </p:spTree>
    <p:extLst>
      <p:ext uri="{BB962C8B-B14F-4D97-AF65-F5344CB8AC3E}">
        <p14:creationId xmlns:p14="http://schemas.microsoft.com/office/powerpoint/2010/main" val="354332048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 </a:t>
            </a:r>
          </a:p>
          <a:p>
            <a:r>
              <a:rPr lang="en-US" dirty="0">
                <a:cs typeface="Segoe UI"/>
              </a:rPr>
              <a:t>Lab to be created in markdown</a:t>
            </a:r>
            <a:endParaRPr lang="en-US" dirty="0"/>
          </a:p>
        </p:txBody>
      </p:sp>
    </p:spTree>
    <p:extLst>
      <p:ext uri="{BB962C8B-B14F-4D97-AF65-F5344CB8AC3E}">
        <p14:creationId xmlns:p14="http://schemas.microsoft.com/office/powerpoint/2010/main" val="163747295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Lab exercise </a:t>
            </a:r>
            <a:endParaRPr lang="en-US"/>
          </a:p>
          <a:p>
            <a:r>
              <a:rPr lang="en-US" dirty="0">
                <a:cs typeface="Segoe UI"/>
              </a:rPr>
              <a:t>Lab to be created in markdown</a:t>
            </a:r>
          </a:p>
          <a:p>
            <a:endParaRPr lang="en-US" dirty="0"/>
          </a:p>
          <a:p>
            <a:endParaRPr lang="en-US" dirty="0"/>
          </a:p>
        </p:txBody>
      </p:sp>
    </p:spTree>
    <p:extLst>
      <p:ext uri="{BB962C8B-B14F-4D97-AF65-F5344CB8AC3E}">
        <p14:creationId xmlns:p14="http://schemas.microsoft.com/office/powerpoint/2010/main" val="174297470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876300"/>
            <a:ext cx="8603023" cy="5391150"/>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mj-lt"/>
                <a:ea typeface="+mn-ea"/>
                <a:cs typeface="+mn-cs"/>
              </a:rPr>
              <a:t>What you learned:</a:t>
            </a:r>
            <a:endParaRPr lang="en-US" sz="2400" b="1" i="0" u="none" strike="noStrike" kern="1200" cap="none" spc="0" normalizeH="0" baseline="0" noProof="0" dirty="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Explain the use and benefits of Microsoft Marketplace.</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600008"/>
            <a:ext cx="7621541" cy="276999"/>
            <a:chOff x="3987847" y="2196868"/>
            <a:chExt cx="7621541" cy="276999"/>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Understand the ways to purchase solutions through Marketplace.</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296107"/>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Marketplace to purchase Azure resources.</a:t>
              </a: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Marketplace to purchase SaaS applications.</a:t>
              </a:r>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9481AA04-0DDB-A3FD-ED50-47E2C2A045A3}"/>
              </a:ext>
            </a:extLst>
          </p:cNvPr>
          <p:cNvGrpSpPr/>
          <p:nvPr/>
        </p:nvGrpSpPr>
        <p:grpSpPr>
          <a:xfrm>
            <a:off x="3987847" y="4904027"/>
            <a:ext cx="7621541" cy="276999"/>
            <a:chOff x="3987847" y="4216168"/>
            <a:chExt cx="7621541" cy="276999"/>
          </a:xfrm>
        </p:grpSpPr>
        <p:sp>
          <p:nvSpPr>
            <p:cNvPr id="30" name="TextBox 29">
              <a:extLst>
                <a:ext uri="{FF2B5EF4-FFF2-40B4-BE49-F238E27FC236}">
                  <a16:creationId xmlns:a16="http://schemas.microsoft.com/office/drawing/2014/main" id="{3DB7542E-ADDB-131A-48BF-8DE17592FCF3}"/>
                </a:ext>
              </a:extLst>
            </p:cNvPr>
            <p:cNvSpPr txBox="1"/>
            <p:nvPr/>
          </p:nvSpPr>
          <p:spPr>
            <a:xfrm>
              <a:off x="4214813" y="42161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Deploy resources and applications from </a:t>
              </a:r>
              <a:r>
                <a:rPr lang="en-US" sz="1800">
                  <a:solidFill>
                    <a:schemeClr val="tx1"/>
                  </a:solidFill>
                  <a:cs typeface="Segoe UI"/>
                </a:rPr>
                <a:t>the Marketplace</a:t>
              </a:r>
              <a:r>
                <a:rPr lang="en-US" sz="1800" dirty="0">
                  <a:solidFill>
                    <a:schemeClr val="tx1"/>
                  </a:solidFill>
                  <a:cs typeface="Segoe UI"/>
                </a:rPr>
                <a:t>.</a:t>
              </a:r>
            </a:p>
          </p:txBody>
        </p:sp>
        <p:sp>
          <p:nvSpPr>
            <p:cNvPr id="31" name="Freeform: Shape 11">
              <a:extLst>
                <a:ext uri="{FF2B5EF4-FFF2-40B4-BE49-F238E27FC236}">
                  <a16:creationId xmlns:a16="http://schemas.microsoft.com/office/drawing/2014/main" id="{530A2CE9-FD4F-96BD-D4BB-79961745B4D0}"/>
                </a:ext>
              </a:extLst>
            </p:cNvPr>
            <p:cNvSpPr>
              <a:spLocks/>
            </p:cNvSpPr>
            <p:nvPr/>
          </p:nvSpPr>
          <p:spPr bwMode="auto">
            <a:xfrm>
              <a:off x="3987847" y="43058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08482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1360225442"/>
              </p:ext>
            </p:extLst>
          </p:nvPr>
        </p:nvGraphicFramePr>
        <p:xfrm>
          <a:off x="4027714" y="1474863"/>
          <a:ext cx="8097611" cy="4175760"/>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dirty="0">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dirty="0">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Break</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5509246"/>
                  </a:ext>
                </a:extLst>
              </a:tr>
              <a:tr h="0">
                <a:tc>
                  <a:txBody>
                    <a:bodyPr/>
                    <a:lstStyle/>
                    <a:p>
                      <a:pPr algn="l" fontAlgn="b"/>
                      <a:r>
                        <a:rPr lang="en-US" sz="1600" b="1" dirty="0">
                          <a:solidFill>
                            <a:schemeClr val="tx1"/>
                          </a:solidFill>
                        </a:rPr>
                        <a:t>11:10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12:40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 </a:t>
                      </a:r>
                      <a:endParaRPr lang="en-US" sz="1600" dirty="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13:25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Lab – Deployment of resources and</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14:55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rgbClr val="E6E6E6"/>
                          </a:solidFill>
                          <a:latin typeface="Segoe UI"/>
                        </a:rPr>
                        <a:t>Break</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64209"/>
                  </a:ext>
                </a:extLst>
              </a:tr>
              <a:tr h="0">
                <a:tc>
                  <a:txBody>
                    <a:bodyPr/>
                    <a:lstStyle/>
                    <a:p>
                      <a:pPr algn="l" fontAlgn="b"/>
                      <a:r>
                        <a:rPr lang="en-US" sz="1600" b="1" dirty="0">
                          <a:solidFill>
                            <a:schemeClr val="tx1"/>
                          </a:solidFill>
                        </a:rPr>
                        <a:t>15:25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80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rgbClr val="E6E6E6"/>
                          </a:solidFill>
                          <a:latin typeface="Segoe UI"/>
                        </a:rPr>
                        <a:t>Lab - </a:t>
                      </a:r>
                      <a:r>
                        <a:rPr lang="en-US" sz="1600" b="0" i="0" u="none" strike="noStrike" noProof="0" dirty="0">
                          <a:solidFill>
                            <a:schemeClr val="tx2"/>
                          </a:solidFill>
                          <a:latin typeface="+mn-lt"/>
                        </a:rPr>
                        <a:t>SaaS offerings through the Marketplace</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3268211"/>
                  </a:ext>
                </a:extLst>
              </a:tr>
              <a:tr h="0">
                <a:tc>
                  <a:txBody>
                    <a:bodyPr/>
                    <a:lstStyle/>
                    <a:p>
                      <a:pPr algn="l" fontAlgn="b"/>
                      <a:r>
                        <a:rPr lang="en-US" sz="1600" b="1" dirty="0">
                          <a:solidFill>
                            <a:schemeClr val="tx1"/>
                          </a:solidFill>
                        </a:rPr>
                        <a:t>16:45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15 </a:t>
                      </a:r>
                      <a:r>
                        <a:rPr lang="en-US" sz="1600" dirty="0">
                          <a:solidFill>
                            <a:schemeClr val="tx1"/>
                          </a:solidFill>
                        </a:rPr>
                        <a:t>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dirty="0">
                <a:solidFill>
                  <a:srgbClr val="FFFFFF"/>
                </a:solidFill>
                <a:cs typeface="Segoe UI"/>
              </a:rPr>
              <a:t>Day One: Microsoft Marketplace overview and purchasing</a:t>
            </a:r>
            <a:endParaRPr lang="en-US" altLang="zh-CN" dirty="0">
              <a:solidFill>
                <a:srgbClr val="FFFFFF"/>
              </a:solidFill>
            </a:endParaRPr>
          </a:p>
        </p:txBody>
      </p:sp>
    </p:spTree>
    <p:extLst>
      <p:ext uri="{BB962C8B-B14F-4D97-AF65-F5344CB8AC3E}">
        <p14:creationId xmlns:p14="http://schemas.microsoft.com/office/powerpoint/2010/main" val="27393125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A48A981-3140-6AC4-D0CA-5CAF5DC138C6}"/>
              </a:ext>
            </a:extLst>
          </p:cNvPr>
          <p:cNvGraphicFramePr>
            <a:graphicFrameLocks noChangeAspect="1"/>
          </p:cNvGraphicFramePr>
          <p:nvPr>
            <p:custDataLst>
              <p:tags r:id="rId1"/>
            </p:custDataLst>
            <p:extLst>
              <p:ext uri="{D42A27DB-BD31-4B8C-83A1-F6EECF244321}">
                <p14:modId xmlns:p14="http://schemas.microsoft.com/office/powerpoint/2010/main" val="2812644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8" name="Object 7" hidden="1">
                        <a:extLst>
                          <a:ext uri="{FF2B5EF4-FFF2-40B4-BE49-F238E27FC236}">
                            <a16:creationId xmlns:a16="http://schemas.microsoft.com/office/drawing/2014/main" id="{7A48A981-3140-6AC4-D0CA-5CAF5DC138C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E58BE030-79FF-4488-898B-E95C08ACEBDD}"/>
              </a:ext>
            </a:extLst>
          </p:cNvPr>
          <p:cNvSpPr>
            <a:spLocks noGrp="1"/>
          </p:cNvSpPr>
          <p:nvPr>
            <p:ph type="title"/>
          </p:nvPr>
        </p:nvSpPr>
        <p:spPr/>
        <p:txBody>
          <a:bodyPr vert="horz"/>
          <a:lstStyle/>
          <a:p>
            <a:r>
              <a:rPr lang="en-US" dirty="0"/>
              <a:t>Introduction</a:t>
            </a:r>
          </a:p>
        </p:txBody>
      </p:sp>
      <p:sp>
        <p:nvSpPr>
          <p:cNvPr id="52" name="TextBox 51" hidden="1">
            <a:extLst>
              <a:ext uri="{FF2B5EF4-FFF2-40B4-BE49-F238E27FC236}">
                <a16:creationId xmlns:a16="http://schemas.microsoft.com/office/drawing/2014/main" id="{2446E439-D2F8-1B07-878F-60B3205FFA6C}"/>
              </a:ext>
            </a:extLst>
          </p:cNvPr>
          <p:cNvSpPr txBox="1"/>
          <p:nvPr/>
        </p:nvSpPr>
        <p:spPr>
          <a:xfrm>
            <a:off x="2043260" y="3106616"/>
            <a:ext cx="6386660"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6" name="TextBox 115" hidden="1">
            <a:extLst>
              <a:ext uri="{FF2B5EF4-FFF2-40B4-BE49-F238E27FC236}">
                <a16:creationId xmlns:a16="http://schemas.microsoft.com/office/drawing/2014/main" id="{2C1980F8-8846-72C7-6174-16147896272D}"/>
              </a:ext>
            </a:extLst>
          </p:cNvPr>
          <p:cNvSpPr txBox="1"/>
          <p:nvPr/>
        </p:nvSpPr>
        <p:spPr>
          <a:xfrm>
            <a:off x="598714" y="2714222"/>
            <a:ext cx="11010674"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81" name="Group 80">
            <a:extLst>
              <a:ext uri="{FF2B5EF4-FFF2-40B4-BE49-F238E27FC236}">
                <a16:creationId xmlns:a16="http://schemas.microsoft.com/office/drawing/2014/main" id="{321B8452-40A9-D382-EC9F-31D06770B9D4}"/>
              </a:ext>
            </a:extLst>
          </p:cNvPr>
          <p:cNvGrpSpPr/>
          <p:nvPr/>
        </p:nvGrpSpPr>
        <p:grpSpPr>
          <a:xfrm>
            <a:off x="10887529" y="290989"/>
            <a:ext cx="1304471" cy="582454"/>
            <a:chOff x="10887529" y="246221"/>
            <a:chExt cx="1304471" cy="582454"/>
          </a:xfrm>
        </p:grpSpPr>
        <p:sp>
          <p:nvSpPr>
            <p:cNvPr id="107" name="Freeform: Shape 106">
              <a:extLst>
                <a:ext uri="{FF2B5EF4-FFF2-40B4-BE49-F238E27FC236}">
                  <a16:creationId xmlns:a16="http://schemas.microsoft.com/office/drawing/2014/main" id="{EF625E51-2F7E-8F57-817B-561826BB1681}"/>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108" name="Group 107">
              <a:extLst>
                <a:ext uri="{FF2B5EF4-FFF2-40B4-BE49-F238E27FC236}">
                  <a16:creationId xmlns:a16="http://schemas.microsoft.com/office/drawing/2014/main" id="{A2BAB0DF-8FFE-9EB1-469E-9D875B5CE7AA}"/>
                </a:ext>
              </a:extLst>
            </p:cNvPr>
            <p:cNvGrpSpPr/>
            <p:nvPr/>
          </p:nvGrpSpPr>
          <p:grpSpPr>
            <a:xfrm>
              <a:off x="10973730" y="344238"/>
              <a:ext cx="386420" cy="386420"/>
              <a:chOff x="10338730" y="326866"/>
              <a:chExt cx="753110" cy="753110"/>
            </a:xfrm>
          </p:grpSpPr>
          <p:sp>
            <p:nvSpPr>
              <p:cNvPr id="115" name="Oval 114">
                <a:extLst>
                  <a:ext uri="{FF2B5EF4-FFF2-40B4-BE49-F238E27FC236}">
                    <a16:creationId xmlns:a16="http://schemas.microsoft.com/office/drawing/2014/main" id="{A39F282C-3007-335F-CAB3-5A2F638E6ADA}"/>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23" name="Graphic 160">
                <a:extLst>
                  <a:ext uri="{FF2B5EF4-FFF2-40B4-BE49-F238E27FC236}">
                    <a16:creationId xmlns:a16="http://schemas.microsoft.com/office/drawing/2014/main" id="{BB144FE4-EA94-97FF-CC59-8350CF38DC78}"/>
                  </a:ext>
                </a:extLst>
              </p:cNvPr>
              <p:cNvGrpSpPr/>
              <p:nvPr/>
            </p:nvGrpSpPr>
            <p:grpSpPr>
              <a:xfrm>
                <a:off x="10537246" y="449420"/>
                <a:ext cx="356078" cy="508002"/>
                <a:chOff x="7053892" y="4608173"/>
                <a:chExt cx="402719" cy="574549"/>
              </a:xfrm>
              <a:noFill/>
            </p:grpSpPr>
            <p:sp>
              <p:nvSpPr>
                <p:cNvPr id="156" name="Freeform: Shape 155">
                  <a:extLst>
                    <a:ext uri="{FF2B5EF4-FFF2-40B4-BE49-F238E27FC236}">
                      <a16:creationId xmlns:a16="http://schemas.microsoft.com/office/drawing/2014/main" id="{116BDD76-6404-E8B7-5257-C9F4C1419D95}"/>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Shape 156">
                  <a:extLst>
                    <a:ext uri="{FF2B5EF4-FFF2-40B4-BE49-F238E27FC236}">
                      <a16:creationId xmlns:a16="http://schemas.microsoft.com/office/drawing/2014/main" id="{078C737F-B156-DD9E-6B44-0ED4AFA97078}"/>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Shape 157">
                  <a:extLst>
                    <a:ext uri="{FF2B5EF4-FFF2-40B4-BE49-F238E27FC236}">
                      <a16:creationId xmlns:a16="http://schemas.microsoft.com/office/drawing/2014/main" id="{FBEBE025-5806-CB5A-E28D-560C61B73451}"/>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Shape 158">
                  <a:extLst>
                    <a:ext uri="{FF2B5EF4-FFF2-40B4-BE49-F238E27FC236}">
                      <a16:creationId xmlns:a16="http://schemas.microsoft.com/office/drawing/2014/main" id="{37CB88D4-BFC0-FBCB-33B6-6658D0F774D5}"/>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Shape 159">
                  <a:extLst>
                    <a:ext uri="{FF2B5EF4-FFF2-40B4-BE49-F238E27FC236}">
                      <a16:creationId xmlns:a16="http://schemas.microsoft.com/office/drawing/2014/main" id="{44568843-7C2D-7A7E-6603-CD3748DDFC02}"/>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Shape 160">
                  <a:extLst>
                    <a:ext uri="{FF2B5EF4-FFF2-40B4-BE49-F238E27FC236}">
                      <a16:creationId xmlns:a16="http://schemas.microsoft.com/office/drawing/2014/main" id="{881763B6-9F90-2898-EFFB-F234687A057D}"/>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Shape 161">
                  <a:extLst>
                    <a:ext uri="{FF2B5EF4-FFF2-40B4-BE49-F238E27FC236}">
                      <a16:creationId xmlns:a16="http://schemas.microsoft.com/office/drawing/2014/main" id="{CFE9B3DC-5F0A-2ADF-EF34-24FCF40FAADE}"/>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Shape 162">
                  <a:extLst>
                    <a:ext uri="{FF2B5EF4-FFF2-40B4-BE49-F238E27FC236}">
                      <a16:creationId xmlns:a16="http://schemas.microsoft.com/office/drawing/2014/main" id="{EFA39587-6EE9-805B-2246-0EEDE5F58CB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4" name="Graphic 160">
                  <a:extLst>
                    <a:ext uri="{FF2B5EF4-FFF2-40B4-BE49-F238E27FC236}">
                      <a16:creationId xmlns:a16="http://schemas.microsoft.com/office/drawing/2014/main" id="{DEB4D271-C465-8B88-695E-A394C00372E0}"/>
                    </a:ext>
                  </a:extLst>
                </p:cNvPr>
                <p:cNvGrpSpPr/>
                <p:nvPr/>
              </p:nvGrpSpPr>
              <p:grpSpPr>
                <a:xfrm>
                  <a:off x="7258849" y="4914595"/>
                  <a:ext cx="197762" cy="268127"/>
                  <a:chOff x="7258849" y="4914595"/>
                  <a:chExt cx="197762" cy="268127"/>
                </a:xfrm>
                <a:noFill/>
              </p:grpSpPr>
              <p:sp>
                <p:nvSpPr>
                  <p:cNvPr id="165" name="Freeform: Shape 164">
                    <a:extLst>
                      <a:ext uri="{FF2B5EF4-FFF2-40B4-BE49-F238E27FC236}">
                        <a16:creationId xmlns:a16="http://schemas.microsoft.com/office/drawing/2014/main" id="{8E8E606D-A106-B057-5271-F4F294750499}"/>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Shape 165">
                    <a:extLst>
                      <a:ext uri="{FF2B5EF4-FFF2-40B4-BE49-F238E27FC236}">
                        <a16:creationId xmlns:a16="http://schemas.microsoft.com/office/drawing/2014/main" id="{40C6E749-E428-901D-923F-3F052D3EF7D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167" name="TextBox 166">
            <a:extLst>
              <a:ext uri="{FF2B5EF4-FFF2-40B4-BE49-F238E27FC236}">
                <a16:creationId xmlns:a16="http://schemas.microsoft.com/office/drawing/2014/main" id="{D5F5558B-707E-639D-6D0D-A1F550396012}"/>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This module will help you to understand Microsoft Commercial Marketplace and purchasing solutions. </a:t>
            </a:r>
          </a:p>
        </p:txBody>
      </p:sp>
      <p:sp>
        <p:nvSpPr>
          <p:cNvPr id="168" name="Rectangle: Top Corners Rounded 167">
            <a:extLst>
              <a:ext uri="{FF2B5EF4-FFF2-40B4-BE49-F238E27FC236}">
                <a16:creationId xmlns:a16="http://schemas.microsoft.com/office/drawing/2014/main" id="{96EEA05B-A927-80C9-25CB-73F054A9D7F5}"/>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69" name="TextBox 168">
            <a:extLst>
              <a:ext uri="{FF2B5EF4-FFF2-40B4-BE49-F238E27FC236}">
                <a16:creationId xmlns:a16="http://schemas.microsoft.com/office/drawing/2014/main" id="{17D5A210-8383-0BEC-DB4C-8AA2EC9BF961}"/>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dirty="0">
                <a:solidFill>
                  <a:srgbClr val="000000"/>
                </a:solidFill>
              </a:rPr>
              <a:t>After completing this module, you’ll be able to:</a:t>
            </a:r>
          </a:p>
        </p:txBody>
      </p:sp>
      <p:grpSp>
        <p:nvGrpSpPr>
          <p:cNvPr id="170" name="Group 169">
            <a:extLst>
              <a:ext uri="{FF2B5EF4-FFF2-40B4-BE49-F238E27FC236}">
                <a16:creationId xmlns:a16="http://schemas.microsoft.com/office/drawing/2014/main" id="{66AF2C7F-B8D5-0641-0F45-864779267EA3}"/>
              </a:ext>
            </a:extLst>
          </p:cNvPr>
          <p:cNvGrpSpPr/>
          <p:nvPr/>
        </p:nvGrpSpPr>
        <p:grpSpPr>
          <a:xfrm>
            <a:off x="591756" y="2527336"/>
            <a:ext cx="472258" cy="472258"/>
            <a:chOff x="591756" y="2678861"/>
            <a:chExt cx="472258" cy="472258"/>
          </a:xfrm>
        </p:grpSpPr>
        <p:sp>
          <p:nvSpPr>
            <p:cNvPr id="171" name="Freeform: Shape 11">
              <a:extLst>
                <a:ext uri="{FF2B5EF4-FFF2-40B4-BE49-F238E27FC236}">
                  <a16:creationId xmlns:a16="http://schemas.microsoft.com/office/drawing/2014/main" id="{E4630324-4F3C-8E23-B346-ADADB510854F}"/>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2" name="Oval 171">
              <a:extLst>
                <a:ext uri="{FF2B5EF4-FFF2-40B4-BE49-F238E27FC236}">
                  <a16:creationId xmlns:a16="http://schemas.microsoft.com/office/drawing/2014/main" id="{40B76B24-8A87-1CE2-D460-144574C637F5}"/>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73" name="TextBox 172">
            <a:extLst>
              <a:ext uri="{FF2B5EF4-FFF2-40B4-BE49-F238E27FC236}">
                <a16:creationId xmlns:a16="http://schemas.microsoft.com/office/drawing/2014/main" id="{C0632E7C-0241-61E1-D3F4-FCB185277595}"/>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Explain the</a:t>
            </a:r>
            <a:r>
              <a:rPr lang="en-US" sz="1400" dirty="0"/>
              <a:t> use and benefits of Microsoft Marketplace</a:t>
            </a:r>
            <a:r>
              <a:rPr kumimoji="0" lang="en-US" sz="1400" b="0" i="0" u="none" strike="noStrike" kern="1200" cap="none" spc="0" normalizeH="0" baseline="0" noProof="0" dirty="0">
                <a:ln>
                  <a:noFill/>
                </a:ln>
                <a:effectLst/>
                <a:uLnTx/>
                <a:uFillTx/>
                <a:ea typeface="+mn-ea"/>
                <a:cs typeface="+mn-cs"/>
              </a:rPr>
              <a:t>.</a:t>
            </a:r>
          </a:p>
        </p:txBody>
      </p:sp>
      <p:grpSp>
        <p:nvGrpSpPr>
          <p:cNvPr id="178" name="Group 177">
            <a:extLst>
              <a:ext uri="{FF2B5EF4-FFF2-40B4-BE49-F238E27FC236}">
                <a16:creationId xmlns:a16="http://schemas.microsoft.com/office/drawing/2014/main" id="{40737460-0857-FBA2-1445-C4FB2F8D30A9}"/>
              </a:ext>
            </a:extLst>
          </p:cNvPr>
          <p:cNvGrpSpPr/>
          <p:nvPr/>
        </p:nvGrpSpPr>
        <p:grpSpPr>
          <a:xfrm>
            <a:off x="591756" y="3347014"/>
            <a:ext cx="472258" cy="472258"/>
            <a:chOff x="4863419" y="201635"/>
            <a:chExt cx="1828800" cy="1828800"/>
          </a:xfrm>
        </p:grpSpPr>
        <p:sp>
          <p:nvSpPr>
            <p:cNvPr id="179" name="Freeform: Shape 11">
              <a:extLst>
                <a:ext uri="{FF2B5EF4-FFF2-40B4-BE49-F238E27FC236}">
                  <a16:creationId xmlns:a16="http://schemas.microsoft.com/office/drawing/2014/main" id="{B96C28F6-BDD5-2862-6CAD-9812B662B95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0" name="Oval 179">
              <a:extLst>
                <a:ext uri="{FF2B5EF4-FFF2-40B4-BE49-F238E27FC236}">
                  <a16:creationId xmlns:a16="http://schemas.microsoft.com/office/drawing/2014/main" id="{91E6ABDB-24DD-1756-BAC0-AF41FB69346D}"/>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1" name="TextBox 180">
            <a:extLst>
              <a:ext uri="{FF2B5EF4-FFF2-40B4-BE49-F238E27FC236}">
                <a16:creationId xmlns:a16="http://schemas.microsoft.com/office/drawing/2014/main" id="{C01E1DF7-AFB3-BF3D-96A2-20CDD0FB59FE}"/>
              </a:ext>
            </a:extLst>
          </p:cNvPr>
          <p:cNvSpPr txBox="1"/>
          <p:nvPr/>
        </p:nvSpPr>
        <p:spPr>
          <a:xfrm>
            <a:off x="1223358" y="34292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Understand the </a:t>
            </a:r>
            <a:r>
              <a:rPr lang="en-US" sz="1400" dirty="0"/>
              <a:t>ways to purchase solutions through Marketplace</a:t>
            </a:r>
            <a:r>
              <a:rPr kumimoji="0" lang="en-US" sz="1400" b="0" i="0" u="none" strike="noStrike" kern="1200" cap="none" spc="0" normalizeH="0" baseline="0" noProof="0" dirty="0">
                <a:ln>
                  <a:noFill/>
                </a:ln>
                <a:effectLst/>
                <a:uLnTx/>
                <a:uFillTx/>
                <a:ea typeface="+mn-ea"/>
                <a:cs typeface="+mn-cs"/>
              </a:rPr>
              <a:t>.</a:t>
            </a:r>
          </a:p>
        </p:txBody>
      </p:sp>
      <p:grpSp>
        <p:nvGrpSpPr>
          <p:cNvPr id="182" name="Group 181">
            <a:extLst>
              <a:ext uri="{FF2B5EF4-FFF2-40B4-BE49-F238E27FC236}">
                <a16:creationId xmlns:a16="http://schemas.microsoft.com/office/drawing/2014/main" id="{6BA9BF5C-0994-6343-FC3E-35B9E3BCCE17}"/>
              </a:ext>
            </a:extLst>
          </p:cNvPr>
          <p:cNvGrpSpPr/>
          <p:nvPr/>
        </p:nvGrpSpPr>
        <p:grpSpPr>
          <a:xfrm>
            <a:off x="591756" y="4166692"/>
            <a:ext cx="472258" cy="472258"/>
            <a:chOff x="4863419" y="201635"/>
            <a:chExt cx="1828800" cy="1828800"/>
          </a:xfrm>
        </p:grpSpPr>
        <p:sp>
          <p:nvSpPr>
            <p:cNvPr id="183" name="Freeform: Shape 11">
              <a:extLst>
                <a:ext uri="{FF2B5EF4-FFF2-40B4-BE49-F238E27FC236}">
                  <a16:creationId xmlns:a16="http://schemas.microsoft.com/office/drawing/2014/main" id="{085CA696-0F06-D052-DC60-EDD399BDD16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4" name="Oval 183">
              <a:extLst>
                <a:ext uri="{FF2B5EF4-FFF2-40B4-BE49-F238E27FC236}">
                  <a16:creationId xmlns:a16="http://schemas.microsoft.com/office/drawing/2014/main" id="{3A8BA9DE-FF09-6E77-6F35-1F1B794FA115}"/>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5" name="TextBox 184">
            <a:extLst>
              <a:ext uri="{FF2B5EF4-FFF2-40B4-BE49-F238E27FC236}">
                <a16:creationId xmlns:a16="http://schemas.microsoft.com/office/drawing/2014/main" id="{7CA9D89B-B694-6F39-9E6F-1CA0F13592F6}"/>
              </a:ext>
            </a:extLst>
          </p:cNvPr>
          <p:cNvSpPr txBox="1"/>
          <p:nvPr/>
        </p:nvSpPr>
        <p:spPr>
          <a:xfrm>
            <a:off x="1223358" y="424893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the Marketplace to purchase Azure resources</a:t>
            </a:r>
            <a:r>
              <a:rPr kumimoji="0" lang="en-US" sz="1400" b="0" i="0" u="none" strike="noStrike" kern="1200" cap="none" spc="0" normalizeH="0" baseline="0" noProof="0" dirty="0">
                <a:ln>
                  <a:noFill/>
                </a:ln>
                <a:effectLst/>
                <a:uLnTx/>
                <a:uFillTx/>
                <a:ea typeface="+mn-ea"/>
                <a:cs typeface="+mn-cs"/>
              </a:rPr>
              <a:t>.</a:t>
            </a:r>
          </a:p>
        </p:txBody>
      </p:sp>
      <p:sp>
        <p:nvSpPr>
          <p:cNvPr id="186" name="TextBox 185">
            <a:extLst>
              <a:ext uri="{FF2B5EF4-FFF2-40B4-BE49-F238E27FC236}">
                <a16:creationId xmlns:a16="http://schemas.microsoft.com/office/drawing/2014/main" id="{2C77C621-8B24-9C01-BABF-AEA4AF1AAF56}"/>
              </a:ext>
            </a:extLst>
          </p:cNvPr>
          <p:cNvSpPr txBox="1"/>
          <p:nvPr/>
        </p:nvSpPr>
        <p:spPr>
          <a:xfrm>
            <a:off x="1223358" y="5068611"/>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a:t>
            </a:r>
            <a:r>
              <a:rPr kumimoji="0" lang="en-US" sz="1400" b="0" i="0" u="none" strike="noStrike" kern="1200" cap="none" spc="0" normalizeH="0" baseline="0" noProof="0" dirty="0">
                <a:ln>
                  <a:noFill/>
                </a:ln>
                <a:effectLst/>
                <a:uLnTx/>
                <a:uFillTx/>
                <a:ea typeface="+mn-ea"/>
                <a:cs typeface="+mn-cs"/>
              </a:rPr>
              <a:t>the </a:t>
            </a:r>
            <a:r>
              <a:rPr lang="en-US" sz="1400" dirty="0"/>
              <a:t>Marketplace to purchase SaaS applications</a:t>
            </a:r>
            <a:r>
              <a:rPr kumimoji="0" lang="en-US" sz="1400" b="0" i="0" u="none" strike="noStrike" kern="1200" cap="none" spc="0" normalizeH="0" baseline="0" noProof="0" dirty="0">
                <a:ln>
                  <a:noFill/>
                </a:ln>
                <a:effectLst/>
                <a:uLnTx/>
                <a:uFillTx/>
                <a:ea typeface="+mn-ea"/>
                <a:cs typeface="+mn-cs"/>
              </a:rPr>
              <a:t>.</a:t>
            </a:r>
          </a:p>
        </p:txBody>
      </p:sp>
      <p:grpSp>
        <p:nvGrpSpPr>
          <p:cNvPr id="187" name="Group 186">
            <a:extLst>
              <a:ext uri="{FF2B5EF4-FFF2-40B4-BE49-F238E27FC236}">
                <a16:creationId xmlns:a16="http://schemas.microsoft.com/office/drawing/2014/main" id="{2438C725-C676-09F8-2290-8FC55FB8AFCC}"/>
              </a:ext>
            </a:extLst>
          </p:cNvPr>
          <p:cNvGrpSpPr/>
          <p:nvPr/>
        </p:nvGrpSpPr>
        <p:grpSpPr>
          <a:xfrm>
            <a:off x="591756" y="4986370"/>
            <a:ext cx="472258" cy="472258"/>
            <a:chOff x="4863419" y="201635"/>
            <a:chExt cx="1828800" cy="1828800"/>
          </a:xfrm>
        </p:grpSpPr>
        <p:sp>
          <p:nvSpPr>
            <p:cNvPr id="188" name="Freeform: Shape 11">
              <a:extLst>
                <a:ext uri="{FF2B5EF4-FFF2-40B4-BE49-F238E27FC236}">
                  <a16:creationId xmlns:a16="http://schemas.microsoft.com/office/drawing/2014/main" id="{4C1977C9-0756-100F-D4D1-7D26DFCD5B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9" name="Oval 188">
              <a:extLst>
                <a:ext uri="{FF2B5EF4-FFF2-40B4-BE49-F238E27FC236}">
                  <a16:creationId xmlns:a16="http://schemas.microsoft.com/office/drawing/2014/main" id="{FF7CF58B-62EA-942E-621E-69CB2B787D43}"/>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90" name="TextBox 189">
            <a:extLst>
              <a:ext uri="{FF2B5EF4-FFF2-40B4-BE49-F238E27FC236}">
                <a16:creationId xmlns:a16="http://schemas.microsoft.com/office/drawing/2014/main" id="{8C2E0BB3-B0A3-DD4D-435A-54DA558FC4BD}"/>
              </a:ext>
            </a:extLst>
          </p:cNvPr>
          <p:cNvSpPr txBox="1"/>
          <p:nvPr/>
        </p:nvSpPr>
        <p:spPr>
          <a:xfrm>
            <a:off x="1223358" y="588829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Deploy resources and applications from the Marketplace</a:t>
            </a:r>
            <a:r>
              <a:rPr kumimoji="0" lang="en-US" sz="1400" b="0" i="0" u="none" strike="noStrike" kern="1200" cap="none" spc="0" normalizeH="0" baseline="0" noProof="0" dirty="0">
                <a:ln>
                  <a:noFill/>
                </a:ln>
                <a:effectLst/>
                <a:uLnTx/>
                <a:uFillTx/>
                <a:ea typeface="+mn-ea"/>
                <a:cs typeface="+mn-cs"/>
              </a:rPr>
              <a:t>.</a:t>
            </a:r>
          </a:p>
        </p:txBody>
      </p:sp>
      <p:grpSp>
        <p:nvGrpSpPr>
          <p:cNvPr id="191" name="Group 190">
            <a:extLst>
              <a:ext uri="{FF2B5EF4-FFF2-40B4-BE49-F238E27FC236}">
                <a16:creationId xmlns:a16="http://schemas.microsoft.com/office/drawing/2014/main" id="{49CBE76B-E140-3F65-F34E-9AD314B2C9BD}"/>
              </a:ext>
            </a:extLst>
          </p:cNvPr>
          <p:cNvGrpSpPr/>
          <p:nvPr/>
        </p:nvGrpSpPr>
        <p:grpSpPr>
          <a:xfrm>
            <a:off x="591756" y="5806049"/>
            <a:ext cx="472258" cy="472258"/>
            <a:chOff x="4863419" y="201635"/>
            <a:chExt cx="1828800" cy="1828800"/>
          </a:xfrm>
        </p:grpSpPr>
        <p:sp>
          <p:nvSpPr>
            <p:cNvPr id="192" name="Freeform: Shape 11">
              <a:extLst>
                <a:ext uri="{FF2B5EF4-FFF2-40B4-BE49-F238E27FC236}">
                  <a16:creationId xmlns:a16="http://schemas.microsoft.com/office/drawing/2014/main" id="{4B896699-E3F9-D9C2-6648-523068D775A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3" name="Oval 192">
              <a:extLst>
                <a:ext uri="{FF2B5EF4-FFF2-40B4-BE49-F238E27FC236}">
                  <a16:creationId xmlns:a16="http://schemas.microsoft.com/office/drawing/2014/main" id="{EFA95857-720A-7382-AF76-CAD550F4D92E}"/>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people_11" title="Icon of two people with a chat bubble">
            <a:extLst>
              <a:ext uri="{FF2B5EF4-FFF2-40B4-BE49-F238E27FC236}">
                <a16:creationId xmlns:a16="http://schemas.microsoft.com/office/drawing/2014/main" id="{111CC050-3CAD-7ABB-7330-7380DDE10CA3}"/>
              </a:ext>
            </a:extLst>
          </p:cNvPr>
          <p:cNvSpPr>
            <a:spLocks noChangeAspect="1" noEditPoints="1"/>
          </p:cNvSpPr>
          <p:nvPr/>
        </p:nvSpPr>
        <p:spPr bwMode="auto">
          <a:xfrm>
            <a:off x="713361" y="2653486"/>
            <a:ext cx="229048" cy="21995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rg_ECA6" title="Icon of three boxes in a bracket chart">
            <a:extLst>
              <a:ext uri="{FF2B5EF4-FFF2-40B4-BE49-F238E27FC236}">
                <a16:creationId xmlns:a16="http://schemas.microsoft.com/office/drawing/2014/main" id="{C83D7859-A1CC-571E-B95D-E28BBB5C003D}"/>
              </a:ext>
            </a:extLst>
          </p:cNvPr>
          <p:cNvSpPr>
            <a:spLocks noChangeAspect="1" noEditPoints="1"/>
          </p:cNvSpPr>
          <p:nvPr/>
        </p:nvSpPr>
        <p:spPr bwMode="auto">
          <a:xfrm>
            <a:off x="727082" y="3482291"/>
            <a:ext cx="201606" cy="20170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RMArticles_EFF5" title="Icon of two documents stacked together with writing on them">
            <a:extLst>
              <a:ext uri="{FF2B5EF4-FFF2-40B4-BE49-F238E27FC236}">
                <a16:creationId xmlns:a16="http://schemas.microsoft.com/office/drawing/2014/main" id="{24DB0124-FCFB-C3B4-F94B-7C0ABB7DD8CB}"/>
              </a:ext>
            </a:extLst>
          </p:cNvPr>
          <p:cNvSpPr>
            <a:spLocks noChangeAspect="1" noEditPoints="1"/>
          </p:cNvSpPr>
          <p:nvPr/>
        </p:nvSpPr>
        <p:spPr bwMode="auto">
          <a:xfrm>
            <a:off x="731845" y="4291958"/>
            <a:ext cx="192080" cy="221726"/>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Graphic 72">
            <a:extLst>
              <a:ext uri="{FF2B5EF4-FFF2-40B4-BE49-F238E27FC236}">
                <a16:creationId xmlns:a16="http://schemas.microsoft.com/office/drawing/2014/main" id="{FA23373D-B2D5-E173-01C2-CDA8EAD30FD0}"/>
              </a:ext>
            </a:extLst>
          </p:cNvPr>
          <p:cNvSpPr/>
          <p:nvPr/>
        </p:nvSpPr>
        <p:spPr>
          <a:xfrm>
            <a:off x="750895" y="5127683"/>
            <a:ext cx="153980" cy="189632"/>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ool" title="Icon of a skrewdriver and wrench">
            <a:extLst>
              <a:ext uri="{FF2B5EF4-FFF2-40B4-BE49-F238E27FC236}">
                <a16:creationId xmlns:a16="http://schemas.microsoft.com/office/drawing/2014/main" id="{C42D0583-5BCD-D8C7-1AB8-991C89EF87CB}"/>
              </a:ext>
            </a:extLst>
          </p:cNvPr>
          <p:cNvSpPr>
            <a:spLocks noChangeAspect="1" noEditPoints="1"/>
          </p:cNvSpPr>
          <p:nvPr/>
        </p:nvSpPr>
        <p:spPr bwMode="auto">
          <a:xfrm>
            <a:off x="743541" y="5923371"/>
            <a:ext cx="168688" cy="23761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44586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7CD5-183A-B74F-0D26-9D89FF7C3903}"/>
              </a:ext>
            </a:extLst>
          </p:cNvPr>
          <p:cNvSpPr>
            <a:spLocks noGrp="1"/>
          </p:cNvSpPr>
          <p:nvPr>
            <p:ph type="title"/>
          </p:nvPr>
        </p:nvSpPr>
        <p:spPr/>
        <p:txBody>
          <a:bodyPr/>
          <a:lstStyle/>
          <a:p>
            <a:r>
              <a:rPr lang="en-US">
                <a:cs typeface="Segoe UI"/>
              </a:rPr>
              <a:t>Introduction to Marketplace (60 minutes)</a:t>
            </a:r>
            <a:endParaRPr lang="en-US"/>
          </a:p>
        </p:txBody>
      </p:sp>
    </p:spTree>
    <p:extLst>
      <p:ext uri="{BB962C8B-B14F-4D97-AF65-F5344CB8AC3E}">
        <p14:creationId xmlns:p14="http://schemas.microsoft.com/office/powerpoint/2010/main" val="39485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p:txBody>
          <a:bodyPr/>
          <a:lstStyle/>
          <a:p>
            <a:r>
              <a:rPr lang="en-US" dirty="0">
                <a:cs typeface="Segoe UI"/>
              </a:rPr>
              <a:t>What is the Microsoft Commercial Marketplace?</a:t>
            </a:r>
            <a:endParaRPr lang="en-US" dirty="0"/>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0"/>
          </p:nvPr>
        </p:nvSpPr>
        <p:spPr>
          <a:xfrm>
            <a:off x="584200" y="1435100"/>
            <a:ext cx="11018838" cy="2720745"/>
          </a:xfrm>
        </p:spPr>
        <p:txBody>
          <a:bodyPr vert="horz" wrap="square" lIns="0" tIns="0" rIns="0" bIns="0" rtlCol="0" anchor="t">
            <a:spAutoFit/>
          </a:bodyPr>
          <a:lstStyle/>
          <a:p>
            <a:r>
              <a:rPr lang="en-US" dirty="0">
                <a:cs typeface="Segoe UI"/>
              </a:rPr>
              <a:t>Cloud-based</a:t>
            </a:r>
          </a:p>
          <a:p>
            <a:r>
              <a:rPr lang="en-US" dirty="0">
                <a:cs typeface="Segoe UI"/>
              </a:rPr>
              <a:t>On-demand</a:t>
            </a:r>
          </a:p>
          <a:p>
            <a:r>
              <a:rPr lang="en-US" dirty="0">
                <a:cs typeface="Segoe UI"/>
              </a:rPr>
              <a:t>Microsoft services</a:t>
            </a:r>
            <a:endParaRPr lang="en-US" dirty="0"/>
          </a:p>
          <a:p>
            <a:r>
              <a:rPr lang="en-US" dirty="0">
                <a:cs typeface="Segoe UI"/>
              </a:rPr>
              <a:t>Third-party Microsoft partner solutions</a:t>
            </a:r>
          </a:p>
          <a:p>
            <a:pPr lvl="1"/>
            <a:r>
              <a:rPr lang="en-US" dirty="0">
                <a:cs typeface="Segoe UI"/>
              </a:rPr>
              <a:t>Independent software vendor (ISV) partners</a:t>
            </a:r>
          </a:p>
          <a:p>
            <a:pPr lvl="1"/>
            <a:r>
              <a:rPr lang="en-US" dirty="0">
                <a:cs typeface="Segoe UI"/>
              </a:rPr>
              <a:t>Global system integrators (GSI) partners – for consulting and managed services</a:t>
            </a:r>
          </a:p>
        </p:txBody>
      </p:sp>
    </p:spTree>
    <p:extLst>
      <p:ext uri="{BB962C8B-B14F-4D97-AF65-F5344CB8AC3E}">
        <p14:creationId xmlns:p14="http://schemas.microsoft.com/office/powerpoint/2010/main" val="9481362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Props1.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61</TotalTime>
  <Words>5090</Words>
  <Application>Microsoft Office PowerPoint</Application>
  <PresentationFormat>Widescreen</PresentationFormat>
  <Paragraphs>558</Paragraphs>
  <Slides>44</Slides>
  <Notes>25</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Arial</vt:lpstr>
      <vt:lpstr>Calibri</vt:lpstr>
      <vt:lpstr>Consolas</vt:lpstr>
      <vt:lpstr>Segoe UI</vt:lpstr>
      <vt:lpstr>Segoe UI </vt:lpstr>
      <vt:lpstr>Segoe UI Light</vt:lpstr>
      <vt:lpstr>Segoe UI Semibold</vt:lpstr>
      <vt:lpstr>Times New Roman</vt:lpstr>
      <vt:lpstr>Wingdings</vt:lpstr>
      <vt:lpstr>1_Black Template</vt:lpstr>
      <vt:lpstr>think-cell Slide</vt:lpstr>
      <vt:lpstr>Microsoft Commercial Marketplace</vt:lpstr>
      <vt:lpstr>Learning objectives</vt:lpstr>
      <vt:lpstr>What to expect</vt:lpstr>
      <vt:lpstr>PowerPoint Presentation</vt:lpstr>
      <vt:lpstr>PowerPoint Presentation</vt:lpstr>
      <vt:lpstr>PowerPoint Presentation</vt:lpstr>
      <vt:lpstr>Introduction</vt:lpstr>
      <vt:lpstr>Introduction to Marketplace (60 minutes)</vt:lpstr>
      <vt:lpstr>What is the Microsoft Commercial Marketplace?</vt:lpstr>
      <vt:lpstr>Who uses Marketplace?</vt:lpstr>
      <vt:lpstr>AppSource vs. Marketplace</vt:lpstr>
      <vt:lpstr>Marketplace online store</vt:lpstr>
      <vt:lpstr>Exercise – Search for Free Apps on Windows OS</vt:lpstr>
      <vt:lpstr>Exercise – Search for Paid Apps on Windows</vt:lpstr>
      <vt:lpstr>Exercise – Search for Free Consulting Services</vt:lpstr>
      <vt:lpstr>Exercise – Search for Paid Consulting Services</vt:lpstr>
      <vt:lpstr>15 minute break</vt:lpstr>
      <vt:lpstr>Creating Offers and Purchasing in Marketplace</vt:lpstr>
      <vt:lpstr>How does purchasing work in Azure Marketplace?</vt:lpstr>
      <vt:lpstr>Marketplace Rewards</vt:lpstr>
      <vt:lpstr>Purchasing Options</vt:lpstr>
      <vt:lpstr>Drawing Customers to Your Listing</vt:lpstr>
      <vt:lpstr>Azure Marketplace Purchasing</vt:lpstr>
      <vt:lpstr>Purchase Policy Management</vt:lpstr>
      <vt:lpstr>Cost Management</vt:lpstr>
      <vt:lpstr>Purchase Validation</vt:lpstr>
      <vt:lpstr>Purchasing Azure Application</vt:lpstr>
      <vt:lpstr>Purchase and Deploy an Azure Application</vt:lpstr>
      <vt:lpstr>Purchasing Azure resources</vt:lpstr>
      <vt:lpstr>Purchase and Deploy an Azure Virtual Machine</vt:lpstr>
      <vt:lpstr>Purchasing SaaS applications</vt:lpstr>
      <vt:lpstr>Purchase and Subscribe to a SaaS offer</vt:lpstr>
      <vt:lpstr>Programmatic Deployment of Marketplace products</vt:lpstr>
      <vt:lpstr>SaaS Subscription Management</vt:lpstr>
      <vt:lpstr>Billing and Invoicing</vt:lpstr>
      <vt:lpstr>Consumption Benefits</vt:lpstr>
      <vt:lpstr>Subscription Transfers</vt:lpstr>
      <vt:lpstr>45 minute break</vt:lpstr>
      <vt:lpstr>Afternoon: Hands-on Labs</vt:lpstr>
      <vt:lpstr>Labs</vt:lpstr>
      <vt:lpstr>Purchase and Deploy an Azure Application</vt:lpstr>
      <vt:lpstr>Purchase and Deploy an Azure Virtual Machine</vt:lpstr>
      <vt:lpstr>Purchase and Subscribe to a SaaS offer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Dwayne Natwick</cp:lastModifiedBy>
  <cp:revision>787</cp:revision>
  <dcterms:created xsi:type="dcterms:W3CDTF">2023-04-14T00:23:05Z</dcterms:created>
  <dcterms:modified xsi:type="dcterms:W3CDTF">2023-11-14T15:56:03Z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