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645" r:id="rId2"/>
    <p:sldId id="4648" r:id="rId3"/>
    <p:sldId id="4649" r:id="rId4"/>
    <p:sldId id="4650" r:id="rId5"/>
    <p:sldId id="4651" r:id="rId6"/>
    <p:sldId id="4655" r:id="rId7"/>
    <p:sldId id="4652" r:id="rId8"/>
    <p:sldId id="4654" r:id="rId9"/>
    <p:sldId id="46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6F673-4C5D-4A9E-B5BB-4C33763F696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952C8-C092-45D7-98E8-542D5D129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back to the main VCM screen and go to the Migration Hands-on Lab</a:t>
            </a:r>
          </a:p>
          <a:p>
            <a:endParaRPr lang="en-US" dirty="0"/>
          </a:p>
          <a:p>
            <a:r>
              <a:rPr lang="en-US" dirty="0"/>
              <a:t>Click the Partner Boot Camp Migration Lab</a:t>
            </a:r>
          </a:p>
          <a:p>
            <a:endParaRPr lang="en-US" dirty="0"/>
          </a:p>
          <a:p>
            <a:r>
              <a:rPr lang="en-US" dirty="0"/>
              <a:t>Once the page for the Migration Lab is up, click the Lab Environment link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11/10/2020 10:24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page for the Migration Lab is up, click the Lab Environment link at the top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11/10/2020 10:24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67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page for the Migration Lab is up, click the Lab Environment link at the top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11/10/2020 10:24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6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page for the Migration Lab is up, click the Lab Environment link at the top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11/10/2020 10:24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5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page for the Migration Lab is up, click the Lab Environment link at the top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11/10/2020 10:25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7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page for the Migration Lab is up, click the Lab Environment link at the top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11/10/2020 10:29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79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page for the Migration Lab is up, click the Lab Environment link at the top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11/10/2020 10:25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45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page for the Migration Lab is up, click the Lab Environment link at the top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11/10/2020 10:26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89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page for the Migration Lab is up, click the Lab Environment link at the top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11/10/2020 10:34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3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13D5-943A-4C2A-B76B-2BB604DCC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CA2B3-D755-40D1-BAC3-FF86E1CE8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2667-A21D-44BE-99D0-D4D68592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C86-299C-44FF-BCBA-F655A806C2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E0FC2-4541-4561-9840-085CDA08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0F4C-9197-4FFF-A34C-A542A010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869-E3B8-462F-A1A1-3FDF7AE8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8325"/>
      </p:ext>
    </p:extLst>
  </p:cSld>
  <p:clrMapOvr>
    <a:masterClrMapping/>
  </p:clrMapOvr>
  <p:transition advTm="10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43BB-7543-417F-86F9-E8DF5766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87207-08C1-42CB-9D9A-5285A1F6A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7326-89F3-4ACB-9A00-E4115617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C86-299C-44FF-BCBA-F655A806C2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ABD0-1BF7-40BC-8239-2DB73ABF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07F1-0CB1-441F-BD6A-0880B05D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869-E3B8-462F-A1A1-3FDF7AE8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08858"/>
      </p:ext>
    </p:extLst>
  </p:cSld>
  <p:clrMapOvr>
    <a:masterClrMapping/>
  </p:clrMapOvr>
  <p:transition advTm="10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11494-F635-4E8D-BE90-A442D4F13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27936-DE2A-4ED3-BA44-7060A02C1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B75F-E6BC-4141-AA5E-7EED15AF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C86-299C-44FF-BCBA-F655A806C2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A384-85B9-490C-81A1-EEDCDBA4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5144-BD11-4200-96B1-4879CED3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869-E3B8-462F-A1A1-3FDF7AE8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4216"/>
      </p:ext>
    </p:extLst>
  </p:cSld>
  <p:clrMapOvr>
    <a:masterClrMapping/>
  </p:clrMapOvr>
  <p:transition advTm="10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ed tex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5216" y="379457"/>
            <a:ext cx="9582912" cy="553998"/>
          </a:xfrm>
          <a:noFill/>
        </p:spPr>
        <p:txBody>
          <a:bodyPr/>
          <a:lstStyle>
            <a:lvl1pPr>
              <a:defRPr>
                <a:solidFill>
                  <a:srgbClr val="2E3E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5B181-ABAD-4AC0-A19C-47CDE891BFE4}"/>
              </a:ext>
            </a:extLst>
          </p:cNvPr>
          <p:cNvSpPr/>
          <p:nvPr userDrawn="1"/>
        </p:nvSpPr>
        <p:spPr bwMode="auto">
          <a:xfrm>
            <a:off x="0" y="0"/>
            <a:ext cx="12192000" cy="291402"/>
          </a:xfrm>
          <a:prstGeom prst="rect">
            <a:avLst/>
          </a:prstGeom>
          <a:solidFill>
            <a:srgbClr val="1C698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F560E33-ACD2-4712-B2F7-7BA584466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85216" y="1447799"/>
            <a:ext cx="11151917" cy="2979277"/>
          </a:xfrm>
        </p:spPr>
        <p:txBody>
          <a:bodyPr lIns="182880" tIns="182880" rIns="182880" bIns="182880">
            <a:noAutofit/>
          </a:bodyPr>
          <a:lstStyle>
            <a:lvl1pPr marL="339725" indent="-3397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11627B"/>
                </a:solidFill>
              </a:defRPr>
            </a:lvl1pPr>
            <a:lvl2pPr marL="631825" indent="-2921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1196975" indent="-28257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430338" indent="-233363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1046181"/>
      </p:ext>
    </p:extLst>
  </p:cSld>
  <p:clrMapOvr>
    <a:masterClrMapping/>
  </p:clrMapOvr>
  <p:transition advTm="1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C5E7-701E-4EF2-A0D4-DA754C31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A04F-743A-4780-B03B-9659A139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6FBD-3116-41AF-A49E-093E72B8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C86-299C-44FF-BCBA-F655A806C2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46E84-7371-4B57-B2B6-B39D50FB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D3ED-404D-468F-B4A2-8D922792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869-E3B8-462F-A1A1-3FDF7AE8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28812"/>
      </p:ext>
    </p:extLst>
  </p:cSld>
  <p:clrMapOvr>
    <a:masterClrMapping/>
  </p:clrMapOvr>
  <p:transition advTm="10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895D-4137-4876-B824-28A05E17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616C9-95AA-4DC6-9880-DA9532F3D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D972A-31EA-45C3-BA7C-53073AAC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C86-299C-44FF-BCBA-F655A806C2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B9FE8-051A-4B79-8A43-F4B3D619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D8418-B219-4CF0-8B2E-43A7B00E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869-E3B8-462F-A1A1-3FDF7AE8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0815"/>
      </p:ext>
    </p:extLst>
  </p:cSld>
  <p:clrMapOvr>
    <a:masterClrMapping/>
  </p:clrMapOvr>
  <p:transition advTm="10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24EF-6458-4F92-AEF8-30A3CE23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B766-D02C-4057-A9A2-4721430A1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6239D-DF69-40C9-B318-D754F4168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EC491-9056-4D6D-8108-F631184F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C86-299C-44FF-BCBA-F655A806C2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08D97-8136-4B68-9EC0-A285D44B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DE74-75C4-4BB1-BF72-039472BA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869-E3B8-462F-A1A1-3FDF7AE8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56234"/>
      </p:ext>
    </p:extLst>
  </p:cSld>
  <p:clrMapOvr>
    <a:masterClrMapping/>
  </p:clrMapOvr>
  <p:transition advTm="10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F03F-26D7-4E5B-A613-29F6FE97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62A88-5425-497E-8105-5B1EA613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3C826-234E-4221-8503-F34285A99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9D5B6-303D-474E-ADC4-833476B1F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F24E4-4A6F-459B-8254-954CA0141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1FB1D-F497-40BA-989F-7CBE9A13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C86-299C-44FF-BCBA-F655A806C2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67857-1455-4435-85EE-CC904BB9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A0C28-597D-44CC-9C96-8C36E979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869-E3B8-462F-A1A1-3FDF7AE8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7330"/>
      </p:ext>
    </p:extLst>
  </p:cSld>
  <p:clrMapOvr>
    <a:masterClrMapping/>
  </p:clrMapOvr>
  <p:transition advTm="10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1F18-56DB-444B-A188-909F7D07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AB963-22F7-4801-917B-CD59E5F2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C86-299C-44FF-BCBA-F655A806C2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08A17-D056-4583-80E5-B9B3A84B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78226-23B2-4EA7-9F0D-E5D366ED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869-E3B8-462F-A1A1-3FDF7AE8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5720"/>
      </p:ext>
    </p:extLst>
  </p:cSld>
  <p:clrMapOvr>
    <a:masterClrMapping/>
  </p:clrMapOvr>
  <p:transition advTm="10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F18AD-27E3-497F-B222-D3313446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C86-299C-44FF-BCBA-F655A806C2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37CCE-17F6-4ED7-A44C-F4D58E95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57AB1-6B9E-488F-A36B-BD8E481F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869-E3B8-462F-A1A1-3FDF7AE8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16412"/>
      </p:ext>
    </p:extLst>
  </p:cSld>
  <p:clrMapOvr>
    <a:masterClrMapping/>
  </p:clrMapOvr>
  <p:transition advTm="1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21E4-59B8-4C93-B729-CDB5D37D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1534-4265-4B2A-92A8-B5A3D0AA7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06AC4-7DF5-4ACA-A27D-2B61FF112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17D1B-5ECB-4B9C-9B24-40BA161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C86-299C-44FF-BCBA-F655A806C2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F4F29-5D57-4FB7-82B3-AFE0A465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98A15-33C3-4463-9EEF-7AB67DDA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869-E3B8-462F-A1A1-3FDF7AE8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242"/>
      </p:ext>
    </p:extLst>
  </p:cSld>
  <p:clrMapOvr>
    <a:masterClrMapping/>
  </p:clrMapOvr>
  <p:transition advTm="10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2213-DEC5-4568-A764-625EDFF0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3E12A-FB4B-4E78-A23B-0F3E89159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9F981-528A-4194-9346-BF216107E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3D76-0DA2-41A3-98F7-C42E2952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C86-299C-44FF-BCBA-F655A806C2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08B85-D5A3-4AC0-BC9B-2EEBF5AE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0FB3A-7792-4D83-B0D9-593BFBC7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869-E3B8-462F-A1A1-3FDF7AE8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2188"/>
      </p:ext>
    </p:extLst>
  </p:cSld>
  <p:clrMapOvr>
    <a:masterClrMapping/>
  </p:clrMapOvr>
  <p:transition advTm="10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B8CB7-4650-4E3B-AB28-32705BD9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CC67-BF44-4BE4-B191-D3B745898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544E-4951-406B-851C-1FCFCE87D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1C86-299C-44FF-BCBA-F655A806C2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B6DA-D19E-4835-B389-21195D362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0468-2543-493F-89F4-D81C09765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D3869-E3B8-462F-A1A1-3FDF7AE8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advTm="10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0FA0A-44E6-4768-848B-78E96F74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5" y="1060939"/>
            <a:ext cx="10179708" cy="4617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2F53A6-8FD1-41AC-90C2-1A15C70B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79457"/>
            <a:ext cx="10144516" cy="553998"/>
          </a:xfrm>
        </p:spPr>
        <p:txBody>
          <a:bodyPr>
            <a:normAutofit fontScale="90000"/>
          </a:bodyPr>
          <a:lstStyle/>
          <a:p>
            <a:r>
              <a:rPr lang="en-IE" dirty="0"/>
              <a:t>Hands On Lab link in VCM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5D30F-44F3-4B38-BB75-0B6B8A8C8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108" y="656456"/>
            <a:ext cx="4384963" cy="55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385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53A6-8FD1-41AC-90C2-1A15C70B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79457"/>
            <a:ext cx="10144516" cy="553998"/>
          </a:xfrm>
        </p:spPr>
        <p:txBody>
          <a:bodyPr>
            <a:normAutofit fontScale="90000"/>
          </a:bodyPr>
          <a:lstStyle/>
          <a:p>
            <a:r>
              <a:rPr lang="en-IE" dirty="0"/>
              <a:t>Hands On Lab on </a:t>
            </a:r>
            <a:r>
              <a:rPr lang="en-IE" dirty="0" err="1"/>
              <a:t>SkillMeUp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30B04-794D-46F0-9B67-C5852259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16" y="1199141"/>
            <a:ext cx="9840928" cy="60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56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53A6-8FD1-41AC-90C2-1A15C70B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79457"/>
            <a:ext cx="10144516" cy="553998"/>
          </a:xfrm>
        </p:spPr>
        <p:txBody>
          <a:bodyPr>
            <a:normAutofit fontScale="90000"/>
          </a:bodyPr>
          <a:lstStyle/>
          <a:p>
            <a:r>
              <a:rPr lang="en-IE" dirty="0"/>
              <a:t>Start the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930DD-6D1F-4386-A9A3-29F09CB14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99" y="1545550"/>
            <a:ext cx="10004422" cy="45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310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53A6-8FD1-41AC-90C2-1A15C70B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79457"/>
            <a:ext cx="10144516" cy="553998"/>
          </a:xfrm>
        </p:spPr>
        <p:txBody>
          <a:bodyPr>
            <a:normAutofit fontScale="90000"/>
          </a:bodyPr>
          <a:lstStyle/>
          <a:p>
            <a:r>
              <a:rPr lang="en-IE" dirty="0"/>
              <a:t>Access Lab 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EE616-5143-4941-9A0E-212DBD177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94" y="1950877"/>
            <a:ext cx="9812800" cy="32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2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53A6-8FD1-41AC-90C2-1A15C70B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79457"/>
            <a:ext cx="10144516" cy="553998"/>
          </a:xfrm>
        </p:spPr>
        <p:txBody>
          <a:bodyPr>
            <a:normAutofit fontScale="90000"/>
          </a:bodyPr>
          <a:lstStyle/>
          <a:p>
            <a:r>
              <a:rPr lang="en-IE" dirty="0"/>
              <a:t>Access Lab 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EE616-5143-4941-9A0E-212DBD177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94" y="1950877"/>
            <a:ext cx="9812800" cy="32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568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53A6-8FD1-41AC-90C2-1A15C70B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79457"/>
            <a:ext cx="10144516" cy="553998"/>
          </a:xfrm>
        </p:spPr>
        <p:txBody>
          <a:bodyPr>
            <a:normAutofit fontScale="90000"/>
          </a:bodyPr>
          <a:lstStyle/>
          <a:p>
            <a:r>
              <a:rPr lang="en-IE" dirty="0"/>
              <a:t>Lab Guide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074E9-4B08-4A54-8EB9-6BA4C0AFA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50" y="1563518"/>
            <a:ext cx="9766099" cy="52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1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53A6-8FD1-41AC-90C2-1A15C70B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79457"/>
            <a:ext cx="10144516" cy="553998"/>
          </a:xfrm>
        </p:spPr>
        <p:txBody>
          <a:bodyPr>
            <a:normAutofit fontScale="90000"/>
          </a:bodyPr>
          <a:lstStyle/>
          <a:p>
            <a:r>
              <a:rPr lang="en-IE" dirty="0"/>
              <a:t>Lab Ready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D6B17-0E3D-409D-B811-C45E689F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4434"/>
            <a:ext cx="12192000" cy="52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43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53A6-8FD1-41AC-90C2-1A15C70B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79457"/>
            <a:ext cx="10144516" cy="553998"/>
          </a:xfrm>
        </p:spPr>
        <p:txBody>
          <a:bodyPr>
            <a:normAutofit fontScale="90000"/>
          </a:bodyPr>
          <a:lstStyle/>
          <a:p>
            <a:r>
              <a:rPr lang="en-IE" dirty="0"/>
              <a:t>Lab Ready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3F9DB-A920-4071-A7DA-00FB2D67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0" y="1396848"/>
            <a:ext cx="9315272" cy="44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469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53A6-8FD1-41AC-90C2-1A15C70B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79457"/>
            <a:ext cx="10144516" cy="553998"/>
          </a:xfrm>
        </p:spPr>
        <p:txBody>
          <a:bodyPr>
            <a:normAutofit fontScale="90000"/>
          </a:bodyPr>
          <a:lstStyle/>
          <a:p>
            <a:r>
              <a:rPr lang="en-IE" dirty="0"/>
              <a:t>Azure Portal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ED2DA-26F7-4E96-89F3-2E5ACD778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32" y="1136822"/>
            <a:ext cx="10279665" cy="53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104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469</Words>
  <Application>Microsoft Office PowerPoint</Application>
  <PresentationFormat>Widescreen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Hands On Lab link in VCM</vt:lpstr>
      <vt:lpstr>Hands On Lab on SkillMeUp</vt:lpstr>
      <vt:lpstr>Start the Lab</vt:lpstr>
      <vt:lpstr>Access Lab Guide</vt:lpstr>
      <vt:lpstr>Access Lab Guide</vt:lpstr>
      <vt:lpstr>Lab Guide</vt:lpstr>
      <vt:lpstr>Lab Ready</vt:lpstr>
      <vt:lpstr>Lab Ready</vt:lpstr>
      <vt:lpstr>Azure Portal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Lab link in VCM</dc:title>
  <dc:creator>Kit Skinner</dc:creator>
  <cp:lastModifiedBy>Kit Skinner</cp:lastModifiedBy>
  <cp:revision>3</cp:revision>
  <dcterms:created xsi:type="dcterms:W3CDTF">2020-11-10T16:24:49Z</dcterms:created>
  <dcterms:modified xsi:type="dcterms:W3CDTF">2020-11-10T16:38:13Z</dcterms:modified>
</cp:coreProperties>
</file>