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9" r:id="rId6"/>
    <p:sldId id="304" r:id="rId7"/>
    <p:sldId id="286" r:id="rId8"/>
    <p:sldId id="258" r:id="rId9"/>
    <p:sldId id="306" r:id="rId10"/>
    <p:sldId id="305" r:id="rId11"/>
    <p:sldId id="28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2CAB1C-0AA1-4053-A726-215D17585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F6F74-5F3D-4C2B-8AC5-73761B2FB2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6CAD-01BF-4A36-89A1-76183660094C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774BE-A649-46E3-849C-B7115F877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E8BA-5F10-4BE9-B74D-7AA6E4180C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FECE9-3899-402D-9557-B34889DA2F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9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ADA9-1F11-4760-8ADD-071EFA0A529A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84F3-2271-4F8D-A0BC-8F40E6849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4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3415570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1698549" y="3425047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-12823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8" y="1895475"/>
            <a:ext cx="5679621" cy="2413965"/>
          </a:xfrm>
        </p:spPr>
        <p:txBody>
          <a:bodyPr lIns="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578" y="5597131"/>
            <a:ext cx="5050971" cy="472073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99578" y="5954904"/>
            <a:ext cx="2200154" cy="569912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3415570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1698549" y="1079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1698549" y="1713063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1698549" y="5137031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-12823" y="1079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-12823" y="5137031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5570" y="1079"/>
            <a:ext cx="1719072" cy="1719072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5570" y="5137031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2823" y="1713063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5796F3-1FF2-4CB3-9A21-2FA42B0F739C}"/>
              </a:ext>
            </a:extLst>
          </p:cNvPr>
          <p:cNvSpPr/>
          <p:nvPr userDrawn="1"/>
        </p:nvSpPr>
        <p:spPr>
          <a:xfrm>
            <a:off x="5699578" y="5142220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B973DC-FC8B-48F4-9A50-A679872638A6}"/>
              </a:ext>
            </a:extLst>
          </p:cNvPr>
          <p:cNvSpPr/>
          <p:nvPr userDrawn="1"/>
        </p:nvSpPr>
        <p:spPr>
          <a:xfrm>
            <a:off x="0" y="0"/>
            <a:ext cx="1905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651245-F8FA-4280-86E8-A02EA6F9D183}"/>
              </a:ext>
            </a:extLst>
          </p:cNvPr>
          <p:cNvSpPr/>
          <p:nvPr userDrawn="1"/>
        </p:nvSpPr>
        <p:spPr>
          <a:xfrm>
            <a:off x="1905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243009-72E0-4065-A4ED-BF9024B3D4FB}"/>
              </a:ext>
            </a:extLst>
          </p:cNvPr>
          <p:cNvSpPr/>
          <p:nvPr userDrawn="1"/>
        </p:nvSpPr>
        <p:spPr>
          <a:xfrm>
            <a:off x="5334000" y="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5E1145-BC25-4AC5-8B8D-8AECD11F1713}"/>
              </a:ext>
            </a:extLst>
          </p:cNvPr>
          <p:cNvSpPr/>
          <p:nvPr userDrawn="1"/>
        </p:nvSpPr>
        <p:spPr>
          <a:xfrm>
            <a:off x="8763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79F851B1-E044-41C4-88D1-6BA4FBC839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EEE85C52-E5BA-4142-AE8D-7B357E4A47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424B8959-FF9C-453C-8179-A0BF8D392B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F2D93AE-80E9-4043-9384-F0F06D65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76501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718" y="4697806"/>
            <a:ext cx="2800350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D493CB6-06D1-4AD2-924D-64007FFFAC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01931" y="4697805"/>
            <a:ext cx="2800351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5B991DB-A408-4F6D-A8D0-5167D1E307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623718" y="1268809"/>
            <a:ext cx="2853532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Date Placeholder 6">
            <a:extLst>
              <a:ext uri="{FF2B5EF4-FFF2-40B4-BE49-F238E27FC236}">
                <a16:creationId xmlns:a16="http://schemas.microsoft.com/office/drawing/2014/main" id="{CAE1BB52-31E7-4A74-9ED4-FDD92237639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194718" y="6356350"/>
            <a:ext cx="9839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EAF5ABA9-E5E2-43E4-ACD5-994ABC0856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334000" y="6356350"/>
            <a:ext cx="34290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40AEA096-23EC-471A-85DB-52788D8475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604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604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5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2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8435" y="3658480"/>
            <a:ext cx="393192" cy="390677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1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8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7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3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90430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BD315BE3-66BC-448E-AC25-B8B59C80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952" y="629616"/>
            <a:ext cx="6550096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91A8F7-D0D7-459C-816C-06A776192CF1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CFF470-94CA-4087-8B57-84A251AB5728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741B3D2-0E68-4CDE-B746-65D383DA0EF1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4D9BB9-0D5B-45D1-A9B9-F8985612AD6E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714EE5-FC7B-4FDA-88D7-B7DB551EA274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6984438-C7B6-469B-A0A3-F7C9F2CC6DBD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7EBFF5E-9DF7-4591-AC16-CB1D6AE0D25A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E0EA42-935D-43B4-AB8D-FDC3007FD20C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DD61E09-E863-45B9-9F49-02EA501C578E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2DB4680-C46B-45C0-9514-7B5E0B10E393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AAA84B2-8B6A-4266-8305-9222B397D900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288CF74-DD4A-450A-A6CE-FD0BAFADE3CC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CC73489-9E12-4EC4-BFC7-9BB5C27C2E1F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658D15-43FF-4F4D-AAE7-4B9122899193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A77309-00B7-459D-BA45-EE1AEAA3B0CD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775FA4-041A-45A7-8F49-9CBD363A28BB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508D4AD-2238-4B32-B766-397DD7A6E429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4B50382-516D-4475-956A-F7F9FD3E08E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399009F-0A9E-4E2F-B4EF-3ECF21378479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CFBE686-CBC8-41CE-B11B-CF0C378E6EDE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8450F92-73B1-46EB-A8BC-80B995ED31D0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7EBDAD3-E952-4A8E-8DCF-BAD616AE8FD0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135B39D-DCFF-48D1-B7C8-418310C34B9F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66893CC-18D8-4978-98A0-9F0F1A58F70F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59803DA-84F5-4810-9D67-82851BBBF7B7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9BDBED-FA8E-4080-8786-5B97A485DDB6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328E7-2083-4FC9-B32F-1FED3CDFFF3B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7D29CBA-4952-44B4-A695-45B4490EEB8D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5338F58-85B5-4095-931F-DE4D676A6192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2101AC6-3DF3-44E3-8F37-4D420EFB890E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3E958D7-1972-40AD-A538-8302A14984AB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AD3289-DEFC-4EC6-BF0C-2B56CE1CD19B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EA5B12A-0ADE-4B3A-A74C-D3487E40A7C4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23D27DE-07B7-4053-A551-3515F702FECE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Date Placeholder 3">
            <a:extLst>
              <a:ext uri="{FF2B5EF4-FFF2-40B4-BE49-F238E27FC236}">
                <a16:creationId xmlns:a16="http://schemas.microsoft.com/office/drawing/2014/main" id="{DAAD24F3-0234-4B5A-84DA-945939E26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6" name="Footer Placeholder 4">
            <a:extLst>
              <a:ext uri="{FF2B5EF4-FFF2-40B4-BE49-F238E27FC236}">
                <a16:creationId xmlns:a16="http://schemas.microsoft.com/office/drawing/2014/main" id="{664012DC-ACEF-433E-A505-4617F7A7E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7" name="Slide Number Placeholder 5">
            <a:extLst>
              <a:ext uri="{FF2B5EF4-FFF2-40B4-BE49-F238E27FC236}">
                <a16:creationId xmlns:a16="http://schemas.microsoft.com/office/drawing/2014/main" id="{58602E04-6AE9-4AB4-8C82-ADECCA2FC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7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, Content, and Framed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758342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700735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7351" y="572886"/>
            <a:ext cx="4608577" cy="570904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86" y="1047146"/>
            <a:ext cx="4603750" cy="955826"/>
          </a:xfrm>
        </p:spPr>
        <p:txBody>
          <a:bodyPr lIns="0" anchor="t">
            <a:no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01" y="3202442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643128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643128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643128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643128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643128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643128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643128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6431280" y="4010202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643128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643128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643128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643128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700735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7583424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815949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8735568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9311640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988771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10463784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1103985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11615928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11615928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11615928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11615928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11615928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11615928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11615928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11615928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11615928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11615928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11615928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11615928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8159496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873556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9311640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9887712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10463784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11039856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3F93CAB0-49C3-4A79-B42E-9E1448EB8C16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437001" y="2221535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7F604C77-9D98-476E-94D5-E470DD4AF76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741177" y="3202442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Online Image Placeholder 4">
            <a:extLst>
              <a:ext uri="{FF2B5EF4-FFF2-40B4-BE49-F238E27FC236}">
                <a16:creationId xmlns:a16="http://schemas.microsoft.com/office/drawing/2014/main" id="{9CF5CB34-93EF-4B2B-A1BE-32B6ED047CA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4366877" y="2221535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C62B88D-998E-4BF7-848E-A2874E941CD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1301" y="5143144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Online Image Placeholder 4">
            <a:extLst>
              <a:ext uri="{FF2B5EF4-FFF2-40B4-BE49-F238E27FC236}">
                <a16:creationId xmlns:a16="http://schemas.microsoft.com/office/drawing/2014/main" id="{5323F037-C84F-497F-BB92-7183D356BA26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1437001" y="4162237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F3F35AF-A5CD-4066-97B9-902126AD393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41177" y="5143144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Online Image Placeholder 4">
            <a:extLst>
              <a:ext uri="{FF2B5EF4-FFF2-40B4-BE49-F238E27FC236}">
                <a16:creationId xmlns:a16="http://schemas.microsoft.com/office/drawing/2014/main" id="{9A265732-BAC2-478A-92AE-23D502B7FF1A}"/>
              </a:ext>
            </a:extLst>
          </p:cNvPr>
          <p:cNvSpPr>
            <a:spLocks noGrp="1"/>
          </p:cNvSpPr>
          <p:nvPr>
            <p:ph type="clipArt" sz="quarter" idx="17"/>
          </p:nvPr>
        </p:nvSpPr>
        <p:spPr>
          <a:xfrm>
            <a:off x="4366877" y="4162237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Date Placeholder 3">
            <a:extLst>
              <a:ext uri="{FF2B5EF4-FFF2-40B4-BE49-F238E27FC236}">
                <a16:creationId xmlns:a16="http://schemas.microsoft.com/office/drawing/2014/main" id="{A156C4CF-5CE6-43DE-AA90-A75AB2BB67B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4EA599FC-289F-4C20-9865-DAA03F574EC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771956" y="6356350"/>
            <a:ext cx="3028643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D18BF7DD-991C-4210-9977-3CCAFDB578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951850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74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352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1FA9687-5666-46AC-B2C5-FDA4A4EF6670}"/>
              </a:ext>
            </a:extLst>
          </p:cNvPr>
          <p:cNvSpPr/>
          <p:nvPr userDrawn="1"/>
        </p:nvSpPr>
        <p:spPr>
          <a:xfrm>
            <a:off x="0" y="2682910"/>
            <a:ext cx="4050792" cy="4172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0B6809-6EF5-4C1C-AE26-93D43D084EE4}"/>
              </a:ext>
            </a:extLst>
          </p:cNvPr>
          <p:cNvSpPr/>
          <p:nvPr userDrawn="1"/>
        </p:nvSpPr>
        <p:spPr>
          <a:xfrm>
            <a:off x="4070604" y="2662273"/>
            <a:ext cx="4050792" cy="4172532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DDE35A-F618-42E2-AA04-F609770EFA37}"/>
              </a:ext>
            </a:extLst>
          </p:cNvPr>
          <p:cNvSpPr/>
          <p:nvPr userDrawn="1"/>
        </p:nvSpPr>
        <p:spPr>
          <a:xfrm>
            <a:off x="8141208" y="2662273"/>
            <a:ext cx="4050792" cy="4193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5" y="629616"/>
            <a:ext cx="8042991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5017194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430045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5375565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358371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286696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215022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322533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1791855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1433484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6092307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358371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4658823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1075113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250859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716742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5733936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3942081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8EB2E-CD96-47B9-A63A-8D18CCA89512}"/>
              </a:ext>
            </a:extLst>
          </p:cNvPr>
          <p:cNvSpPr/>
          <p:nvPr userDrawn="1"/>
        </p:nvSpPr>
        <p:spPr>
          <a:xfrm>
            <a:off x="1146787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8708E-067F-4FA9-BA12-1C4EA2B37A63}"/>
              </a:ext>
            </a:extLst>
          </p:cNvPr>
          <p:cNvSpPr/>
          <p:nvPr userDrawn="1"/>
        </p:nvSpPr>
        <p:spPr>
          <a:xfrm>
            <a:off x="1075113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5FFEA-E06D-408B-A778-0B32F03EFF9F}"/>
              </a:ext>
            </a:extLst>
          </p:cNvPr>
          <p:cNvSpPr/>
          <p:nvPr userDrawn="1"/>
        </p:nvSpPr>
        <p:spPr>
          <a:xfrm>
            <a:off x="1182624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8561E-6688-489C-BA9B-9C5D3AD90706}"/>
              </a:ext>
            </a:extLst>
          </p:cNvPr>
          <p:cNvSpPr/>
          <p:nvPr userDrawn="1"/>
        </p:nvSpPr>
        <p:spPr>
          <a:xfrm>
            <a:off x="10034388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BE74A-DCDC-4736-A000-7680D880DF04}"/>
              </a:ext>
            </a:extLst>
          </p:cNvPr>
          <p:cNvSpPr/>
          <p:nvPr userDrawn="1"/>
        </p:nvSpPr>
        <p:spPr>
          <a:xfrm>
            <a:off x="931764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30A29-CB1B-4217-961C-E14F3593D004}"/>
              </a:ext>
            </a:extLst>
          </p:cNvPr>
          <p:cNvSpPr/>
          <p:nvPr userDrawn="1"/>
        </p:nvSpPr>
        <p:spPr>
          <a:xfrm>
            <a:off x="8600904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C4995-9291-4EC8-9EE7-99138E697D86}"/>
              </a:ext>
            </a:extLst>
          </p:cNvPr>
          <p:cNvSpPr/>
          <p:nvPr userDrawn="1"/>
        </p:nvSpPr>
        <p:spPr>
          <a:xfrm>
            <a:off x="967601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7B342-9394-4E5F-BE39-DC03310AD81F}"/>
              </a:ext>
            </a:extLst>
          </p:cNvPr>
          <p:cNvSpPr/>
          <p:nvPr userDrawn="1"/>
        </p:nvSpPr>
        <p:spPr>
          <a:xfrm>
            <a:off x="8242533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940C5-39A1-40E8-8A26-EDA81A5FF6E2}"/>
              </a:ext>
            </a:extLst>
          </p:cNvPr>
          <p:cNvSpPr/>
          <p:nvPr userDrawn="1"/>
        </p:nvSpPr>
        <p:spPr>
          <a:xfrm>
            <a:off x="7884162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8A38-2DB0-40ED-A3BD-7B0DBF3DC185}"/>
              </a:ext>
            </a:extLst>
          </p:cNvPr>
          <p:cNvSpPr/>
          <p:nvPr userDrawn="1"/>
        </p:nvSpPr>
        <p:spPr>
          <a:xfrm>
            <a:off x="6809049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22658B-4E93-40D4-8683-4BFDB7FD28AC}"/>
              </a:ext>
            </a:extLst>
          </p:cNvPr>
          <p:cNvSpPr/>
          <p:nvPr userDrawn="1"/>
        </p:nvSpPr>
        <p:spPr>
          <a:xfrm>
            <a:off x="11109501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94E203-4D9D-4315-811B-6AEBDA949895}"/>
              </a:ext>
            </a:extLst>
          </p:cNvPr>
          <p:cNvSpPr/>
          <p:nvPr userDrawn="1"/>
        </p:nvSpPr>
        <p:spPr>
          <a:xfrm>
            <a:off x="7525791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DF5A4-693E-486D-BAB8-69D0BDAE74CE}"/>
              </a:ext>
            </a:extLst>
          </p:cNvPr>
          <p:cNvSpPr/>
          <p:nvPr userDrawn="1"/>
        </p:nvSpPr>
        <p:spPr>
          <a:xfrm>
            <a:off x="8959275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BA4F83-ED0B-439D-983D-DBBFB23D2612}"/>
              </a:ext>
            </a:extLst>
          </p:cNvPr>
          <p:cNvSpPr/>
          <p:nvPr userDrawn="1"/>
        </p:nvSpPr>
        <p:spPr>
          <a:xfrm>
            <a:off x="716742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B3F76F-9FC5-454E-9B4F-C471289878CD}"/>
              </a:ext>
            </a:extLst>
          </p:cNvPr>
          <p:cNvSpPr/>
          <p:nvPr userDrawn="1"/>
        </p:nvSpPr>
        <p:spPr>
          <a:xfrm>
            <a:off x="645067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B303D9-4182-4C78-A463-7ED50F26193B}"/>
              </a:ext>
            </a:extLst>
          </p:cNvPr>
          <p:cNvSpPr/>
          <p:nvPr userDrawn="1"/>
        </p:nvSpPr>
        <p:spPr>
          <a:xfrm>
            <a:off x="1039275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F16DA6B-95E3-47E1-84FF-3BC278B4138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56168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Online Image Placeholder 4">
            <a:extLst>
              <a:ext uri="{FF2B5EF4-FFF2-40B4-BE49-F238E27FC236}">
                <a16:creationId xmlns:a16="http://schemas.microsoft.com/office/drawing/2014/main" id="{CAAD9B35-EE81-48EC-8761-181F054A07C5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668302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BDA65F58-E1F7-44CA-BD9C-34919803B82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969746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Online Image Placeholder 4">
            <a:extLst>
              <a:ext uri="{FF2B5EF4-FFF2-40B4-BE49-F238E27FC236}">
                <a16:creationId xmlns:a16="http://schemas.microsoft.com/office/drawing/2014/main" id="{0FC3B20B-4758-4A42-8F93-33F464E4670F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5681880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3235C0E0-A540-41F6-8358-8E19E9EFBA0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50970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Online Image Placeholder 4">
            <a:extLst>
              <a:ext uri="{FF2B5EF4-FFF2-40B4-BE49-F238E27FC236}">
                <a16:creationId xmlns:a16="http://schemas.microsoft.com/office/drawing/2014/main" id="{D16285A0-0824-4A0A-892F-2ABEEB9CAC28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9763104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5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3296920"/>
            <a:ext cx="7315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0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0" y="4126230"/>
            <a:ext cx="7315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B1173A38-564B-4926-9E0B-57DAB42A7194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6743700" y="1899285"/>
            <a:ext cx="1127125" cy="11271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2A70D14D-B032-42AB-863B-09AB9DB8C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06761B94-9FB3-4CC8-9201-29F603295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E3302F78-FDF8-4294-A286-EBE86804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7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6DBA18F-1861-4C2A-8FFE-4E883AEC0B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2825" y="0"/>
            <a:ext cx="6099175" cy="62515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5" y="1333500"/>
            <a:ext cx="4493260" cy="1946275"/>
          </a:xfrm>
        </p:spPr>
        <p:txBody>
          <a:bodyPr anchor="b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6200"/>
            <a:ext cx="4493260" cy="2364740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E491E-8435-44CE-B968-83D09EE49881}"/>
              </a:ext>
            </a:extLst>
          </p:cNvPr>
          <p:cNvSpPr/>
          <p:nvPr userDrawn="1"/>
        </p:nvSpPr>
        <p:spPr>
          <a:xfrm>
            <a:off x="6093585" y="625094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03180-44BE-4E4D-BF73-EE5DAD729554}"/>
              </a:ext>
            </a:extLst>
          </p:cNvPr>
          <p:cNvSpPr/>
          <p:nvPr userDrawn="1"/>
        </p:nvSpPr>
        <p:spPr>
          <a:xfrm>
            <a:off x="7313887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3494C-1FD5-4EBA-8A6B-6C58A70E245E}"/>
              </a:ext>
            </a:extLst>
          </p:cNvPr>
          <p:cNvSpPr/>
          <p:nvPr userDrawn="1"/>
        </p:nvSpPr>
        <p:spPr>
          <a:xfrm>
            <a:off x="7924038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4F5D5-9FB3-40E0-9D7F-F5F040B1600D}"/>
              </a:ext>
            </a:extLst>
          </p:cNvPr>
          <p:cNvSpPr/>
          <p:nvPr userDrawn="1"/>
        </p:nvSpPr>
        <p:spPr>
          <a:xfrm>
            <a:off x="8534189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FAC9F-7B71-487B-85A6-B4F56F65E4C2}"/>
              </a:ext>
            </a:extLst>
          </p:cNvPr>
          <p:cNvSpPr/>
          <p:nvPr userDrawn="1"/>
        </p:nvSpPr>
        <p:spPr>
          <a:xfrm>
            <a:off x="9144340" y="6252097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21CDD-C6D0-43F2-A170-9E4DF40B2894}"/>
              </a:ext>
            </a:extLst>
          </p:cNvPr>
          <p:cNvSpPr/>
          <p:nvPr userDrawn="1"/>
        </p:nvSpPr>
        <p:spPr>
          <a:xfrm>
            <a:off x="9754491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A8C59A-C559-4262-8FCA-EAC9CF7210A9}"/>
              </a:ext>
            </a:extLst>
          </p:cNvPr>
          <p:cNvSpPr/>
          <p:nvPr userDrawn="1"/>
        </p:nvSpPr>
        <p:spPr>
          <a:xfrm>
            <a:off x="10364642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707CE-E446-40A9-83AF-F04214AFAEF3}"/>
              </a:ext>
            </a:extLst>
          </p:cNvPr>
          <p:cNvSpPr/>
          <p:nvPr userDrawn="1"/>
        </p:nvSpPr>
        <p:spPr>
          <a:xfrm>
            <a:off x="10974793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B05DAC-B1E0-42D0-B507-570CF69E87E7}"/>
              </a:ext>
            </a:extLst>
          </p:cNvPr>
          <p:cNvSpPr/>
          <p:nvPr userDrawn="1"/>
        </p:nvSpPr>
        <p:spPr>
          <a:xfrm>
            <a:off x="11584940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FA9F79-40D8-44D3-BDF1-C1310C2FC407}"/>
              </a:ext>
            </a:extLst>
          </p:cNvPr>
          <p:cNvSpPr/>
          <p:nvPr userDrawn="1"/>
        </p:nvSpPr>
        <p:spPr>
          <a:xfrm>
            <a:off x="6703736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52A5-9EEB-4624-BADD-F5FF19960517}"/>
              </a:ext>
            </a:extLst>
          </p:cNvPr>
          <p:cNvSpPr/>
          <p:nvPr userDrawn="1"/>
        </p:nvSpPr>
        <p:spPr>
          <a:xfrm>
            <a:off x="835025" y="848032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E2D1610F-F8AC-4CFC-BF3C-E85A51D67E2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B9B1A01F-A9EE-4009-8274-36D560D838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2590346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16387B0-6878-4D33-A72D-26350FC7B1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18778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1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10472928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7044535" y="0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025" y="2074089"/>
            <a:ext cx="5522750" cy="1492476"/>
          </a:xfrm>
        </p:spPr>
        <p:txBody>
          <a:bodyPr lIns="0" bIns="0" anchor="b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5025" y="3865635"/>
            <a:ext cx="5522750" cy="1947336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10472928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8755907" y="0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8755907" y="1713063"/>
            <a:ext cx="1719072" cy="17111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8755907" y="3425047"/>
            <a:ext cx="1719072" cy="171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7044535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72928" y="0"/>
            <a:ext cx="1719072" cy="1711166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2928" y="5138928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4535" y="1713063"/>
            <a:ext cx="1711372" cy="1711984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B5DBA416-A900-41C7-B41E-F9D99DE451D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994B7D60-DBB5-47AC-87E6-7194D4E37C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3660014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1B87CF0-D8F7-4D29-BF5C-58C43C97C9B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5548268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8755907" y="5138928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7044535" y="5138928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36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pictu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00" y="1599882"/>
            <a:ext cx="3911600" cy="928688"/>
          </a:xfrm>
        </p:spPr>
        <p:txBody>
          <a:bodyPr lIns="0" anchor="t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0" y="2667000"/>
            <a:ext cx="3911600" cy="3438144"/>
          </a:xfrm>
        </p:spPr>
        <p:txBody>
          <a:bodyPr lIns="0" numCol="1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2200" y="6356350"/>
            <a:ext cx="1005116" cy="365125"/>
          </a:xfrm>
        </p:spPr>
        <p:txBody>
          <a:bodyPr lIns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8829" y="6356350"/>
            <a:ext cx="1981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7ADB92-0B1B-4197-89C6-501F170642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435096"/>
            <a:ext cx="3438144" cy="3438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E6F19-D213-4BFC-8D80-D66C9D2BD837}"/>
              </a:ext>
            </a:extLst>
          </p:cNvPr>
          <p:cNvSpPr>
            <a:spLocks noChangeAspect="1"/>
          </p:cNvSpPr>
          <p:nvPr userDrawn="1"/>
        </p:nvSpPr>
        <p:spPr>
          <a:xfrm>
            <a:off x="3429000" y="0"/>
            <a:ext cx="3438144" cy="345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B2F89B6-A8D2-4031-8B1F-E4A466C202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572" y="0"/>
            <a:ext cx="3438144" cy="343814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3B27F20-1796-4DA8-9840-EFA1E9ABA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33572" y="3443974"/>
            <a:ext cx="3429000" cy="342290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2BCC36-E2CF-410A-AD2C-722D76849BDC}"/>
              </a:ext>
            </a:extLst>
          </p:cNvPr>
          <p:cNvSpPr/>
          <p:nvPr userDrawn="1"/>
        </p:nvSpPr>
        <p:spPr>
          <a:xfrm>
            <a:off x="7442200" y="1134423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0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4E9CD21-8789-4906-BCC9-B0591D8285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900" y="0"/>
            <a:ext cx="118491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99" y="1619250"/>
            <a:ext cx="4813301" cy="1325563"/>
          </a:xfrm>
        </p:spPr>
        <p:txBody>
          <a:bodyPr lIns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99" y="3233057"/>
            <a:ext cx="4203701" cy="296454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0" y="54864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FFED0C-C9D9-439B-8A01-3C4181694F90}"/>
              </a:ext>
            </a:extLst>
          </p:cNvPr>
          <p:cNvSpPr/>
          <p:nvPr userDrawn="1"/>
        </p:nvSpPr>
        <p:spPr>
          <a:xfrm>
            <a:off x="0" y="6858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12DC0D-3BAD-4A09-83DE-A880AF5D71CB}"/>
              </a:ext>
            </a:extLst>
          </p:cNvPr>
          <p:cNvSpPr/>
          <p:nvPr userDrawn="1"/>
        </p:nvSpPr>
        <p:spPr>
          <a:xfrm>
            <a:off x="0" y="17145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0" y="20574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B15B89-DA8C-4D7D-B70F-286B95F8C931}"/>
              </a:ext>
            </a:extLst>
          </p:cNvPr>
          <p:cNvSpPr/>
          <p:nvPr userDrawn="1"/>
        </p:nvSpPr>
        <p:spPr>
          <a:xfrm>
            <a:off x="1130300" y="1066800"/>
            <a:ext cx="628650" cy="182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8E0B9BB-DE60-45D5-BB83-F9309D5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C1814D13-F502-4AE1-80E4-7479F579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4AA35C5-6F41-4930-94A5-EE0C651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9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ramed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944" y="553068"/>
            <a:ext cx="4608576" cy="574867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0" y="4010202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571944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1148016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172408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2300160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2876232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3452304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4028376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460444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518052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5180520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5180520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5180520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5180520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5180520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5180520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5180520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5180520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5180520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5180520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5180520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571944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1148016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1724088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230016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287623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345230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4028376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460444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92027F-AAE9-4110-9FB9-9485D82493DC}"/>
              </a:ext>
            </a:extLst>
          </p:cNvPr>
          <p:cNvSpPr/>
          <p:nvPr userDrawn="1"/>
        </p:nvSpPr>
        <p:spPr>
          <a:xfrm>
            <a:off x="6743700" y="28375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2D66ED17-6A8B-4750-B089-A49B6B7F23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743700" y="6356350"/>
            <a:ext cx="1005116" cy="365125"/>
          </a:xfrm>
        </p:spPr>
        <p:txBody>
          <a:bodyPr lIns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E0A74137-35DA-43A9-A740-435B3099BE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03029" y="6356350"/>
            <a:ext cx="26670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B68A6459-3B6F-442B-914B-5A5522D327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2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340" y="187071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A36FAFC0-63E1-4A5C-8C07-50890392F1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58940" y="11785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98340" y="350647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D5AAA54C-0885-4221-AAAF-831C36B8C0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8940" y="28168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7D1309E-F6F7-4FFB-BFBE-F2B34D49D2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98340" y="515747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020F4427-24B5-439F-BAD8-849395F5BD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8940" y="44678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6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A29850-9B3D-49F0-9198-80F35FD55140}"/>
              </a:ext>
            </a:extLst>
          </p:cNvPr>
          <p:cNvSpPr/>
          <p:nvPr userDrawn="1"/>
        </p:nvSpPr>
        <p:spPr>
          <a:xfrm>
            <a:off x="5222748" y="0"/>
            <a:ext cx="1746503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672AB-65F9-4533-9452-7872A8E7C3BC}"/>
              </a:ext>
            </a:extLst>
          </p:cNvPr>
          <p:cNvSpPr/>
          <p:nvPr userDrawn="1"/>
        </p:nvSpPr>
        <p:spPr>
          <a:xfrm>
            <a:off x="174091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20BF50-7B12-496A-986A-AF0B9880118F}"/>
              </a:ext>
            </a:extLst>
          </p:cNvPr>
          <p:cNvSpPr/>
          <p:nvPr userDrawn="1"/>
        </p:nvSpPr>
        <p:spPr>
          <a:xfrm>
            <a:off x="0" y="0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56028-47A8-47AD-A7ED-1CB2252FBE3D}"/>
              </a:ext>
            </a:extLst>
          </p:cNvPr>
          <p:cNvSpPr/>
          <p:nvPr userDrawn="1"/>
        </p:nvSpPr>
        <p:spPr>
          <a:xfrm>
            <a:off x="1044549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7570CE-A79F-452C-A098-5DE30EBBC6FB}"/>
              </a:ext>
            </a:extLst>
          </p:cNvPr>
          <p:cNvSpPr/>
          <p:nvPr userDrawn="1"/>
        </p:nvSpPr>
        <p:spPr>
          <a:xfrm>
            <a:off x="1740916" y="1733044"/>
            <a:ext cx="1746504" cy="1755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3866FD-426E-414F-B17B-F648AF71EA9B}"/>
              </a:ext>
            </a:extLst>
          </p:cNvPr>
          <p:cNvSpPr/>
          <p:nvPr userDrawn="1"/>
        </p:nvSpPr>
        <p:spPr>
          <a:xfrm>
            <a:off x="0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B0C63F-EAB3-44FC-B94D-C69BCBD26EBB}"/>
              </a:ext>
            </a:extLst>
          </p:cNvPr>
          <p:cNvSpPr/>
          <p:nvPr userDrawn="1"/>
        </p:nvSpPr>
        <p:spPr>
          <a:xfrm>
            <a:off x="8704580" y="1733044"/>
            <a:ext cx="1746504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9B1BFC-C4E4-428C-A63D-1780C528C70E}"/>
              </a:ext>
            </a:extLst>
          </p:cNvPr>
          <p:cNvSpPr/>
          <p:nvPr userDrawn="1"/>
        </p:nvSpPr>
        <p:spPr>
          <a:xfrm>
            <a:off x="5222748" y="1733044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506793-EC4D-4DB9-A0A1-CC46BD8565D8}"/>
              </a:ext>
            </a:extLst>
          </p:cNvPr>
          <p:cNvSpPr/>
          <p:nvPr userDrawn="1"/>
        </p:nvSpPr>
        <p:spPr>
          <a:xfrm>
            <a:off x="10451084" y="1733044"/>
            <a:ext cx="1740916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BD3197-9B69-4E3D-9A01-662F1F8E514B}"/>
              </a:ext>
            </a:extLst>
          </p:cNvPr>
          <p:cNvSpPr/>
          <p:nvPr userDrawn="1"/>
        </p:nvSpPr>
        <p:spPr>
          <a:xfrm>
            <a:off x="3481832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3870960"/>
            <a:ext cx="9052560" cy="13636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5405755"/>
            <a:ext cx="9052560" cy="47688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52">
            <a:extLst>
              <a:ext uri="{FF2B5EF4-FFF2-40B4-BE49-F238E27FC236}">
                <a16:creationId xmlns:a16="http://schemas.microsoft.com/office/drawing/2014/main" id="{AEBBD699-238F-487D-A094-5E479CCCCD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1832" y="0"/>
            <a:ext cx="1740916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52">
            <a:extLst>
              <a:ext uri="{FF2B5EF4-FFF2-40B4-BE49-F238E27FC236}">
                <a16:creationId xmlns:a16="http://schemas.microsoft.com/office/drawing/2014/main" id="{6A29DD5B-55DC-47F4-8032-1E78B3A99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04580" y="0"/>
            <a:ext cx="1746504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52">
            <a:extLst>
              <a:ext uri="{FF2B5EF4-FFF2-40B4-BE49-F238E27FC236}">
                <a16:creationId xmlns:a16="http://schemas.microsoft.com/office/drawing/2014/main" id="{DF373D3C-15A7-41D7-A80E-63E14EA87B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252" y="1733044"/>
            <a:ext cx="1735328" cy="1755648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FEFBC2-5C67-4F2E-8B5F-6AAF8656FBA4}"/>
              </a:ext>
            </a:extLst>
          </p:cNvPr>
          <p:cNvSpPr/>
          <p:nvPr userDrawn="1"/>
        </p:nvSpPr>
        <p:spPr>
          <a:xfrm>
            <a:off x="6969250" y="0"/>
            <a:ext cx="1740917" cy="1733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9138" y="6356350"/>
            <a:ext cx="783776" cy="365125"/>
          </a:xfrm>
        </p:spPr>
        <p:txBody>
          <a:bodyPr lIns="0"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8">
            <a:extLst>
              <a:ext uri="{FF2B5EF4-FFF2-40B4-BE49-F238E27FC236}">
                <a16:creationId xmlns:a16="http://schemas.microsoft.com/office/drawing/2014/main" id="{F5B0F680-047E-4915-A8F5-EFB05A62D5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175" y="607060"/>
            <a:ext cx="6082549" cy="625474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3D54C-F4F9-4FBF-80F6-F45EFD6A2CFF}"/>
              </a:ext>
            </a:extLst>
          </p:cNvPr>
          <p:cNvSpPr/>
          <p:nvPr userDrawn="1"/>
        </p:nvSpPr>
        <p:spPr>
          <a:xfrm>
            <a:off x="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70E28C-9E20-435C-99D0-48CF2909019B}"/>
              </a:ext>
            </a:extLst>
          </p:cNvPr>
          <p:cNvSpPr/>
          <p:nvPr userDrawn="1"/>
        </p:nvSpPr>
        <p:spPr>
          <a:xfrm>
            <a:off x="121339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6EA5A-9289-4E46-9AB8-457FE7AD1491}"/>
              </a:ext>
            </a:extLst>
          </p:cNvPr>
          <p:cNvSpPr/>
          <p:nvPr userDrawn="1"/>
        </p:nvSpPr>
        <p:spPr>
          <a:xfrm>
            <a:off x="182008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25AF3-AF4E-4334-8EF6-9C9C36BFF6E9}"/>
              </a:ext>
            </a:extLst>
          </p:cNvPr>
          <p:cNvSpPr/>
          <p:nvPr userDrawn="1"/>
        </p:nvSpPr>
        <p:spPr>
          <a:xfrm>
            <a:off x="242678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4959B-5FB7-4710-8EB4-C6F2E27C47D4}"/>
              </a:ext>
            </a:extLst>
          </p:cNvPr>
          <p:cNvSpPr/>
          <p:nvPr userDrawn="1"/>
        </p:nvSpPr>
        <p:spPr>
          <a:xfrm>
            <a:off x="3033475" y="0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72CBB0-055F-4C86-A198-4CCA83E0D07C}"/>
              </a:ext>
            </a:extLst>
          </p:cNvPr>
          <p:cNvSpPr/>
          <p:nvPr userDrawn="1"/>
        </p:nvSpPr>
        <p:spPr>
          <a:xfrm>
            <a:off x="364017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07067-9434-4548-88C1-96187DB5A02A}"/>
              </a:ext>
            </a:extLst>
          </p:cNvPr>
          <p:cNvSpPr/>
          <p:nvPr userDrawn="1"/>
        </p:nvSpPr>
        <p:spPr>
          <a:xfrm>
            <a:off x="424686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ACD849-640F-48CE-8342-1AE774134F52}"/>
              </a:ext>
            </a:extLst>
          </p:cNvPr>
          <p:cNvSpPr/>
          <p:nvPr userDrawn="1"/>
        </p:nvSpPr>
        <p:spPr>
          <a:xfrm>
            <a:off x="485356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95952-CF8E-4D15-9CC8-CA4743A73453}"/>
              </a:ext>
            </a:extLst>
          </p:cNvPr>
          <p:cNvSpPr/>
          <p:nvPr userDrawn="1"/>
        </p:nvSpPr>
        <p:spPr>
          <a:xfrm>
            <a:off x="5460256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A4A50-99ED-4ED2-8288-09A681E55857}"/>
              </a:ext>
            </a:extLst>
          </p:cNvPr>
          <p:cNvSpPr/>
          <p:nvPr userDrawn="1"/>
        </p:nvSpPr>
        <p:spPr>
          <a:xfrm>
            <a:off x="606695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5E24E4D-15D7-4BF5-9092-BD4E86D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7093093-F077-4A1D-A6ED-946369A5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93E355-5671-4FE4-8958-99FC40EF5B1D}"/>
              </a:ext>
            </a:extLst>
          </p:cNvPr>
          <p:cNvSpPr/>
          <p:nvPr userDrawn="1"/>
        </p:nvSpPr>
        <p:spPr>
          <a:xfrm>
            <a:off x="6743700" y="28502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3D699E8-339D-4753-8032-13F328C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7214" y="6356350"/>
            <a:ext cx="2808515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24FE381-D866-4C7F-95D5-4CF34B3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030" y="6356350"/>
            <a:ext cx="78377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2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ellaneous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4A94B9-9E00-4DD6-BCD4-604645044CAD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9AA0F-90FD-444F-B618-EE6F4C1F122A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5D740-BF58-4DAE-A85B-5EF9B6EE3615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B3B2E1-FF09-40A7-993A-BFF59632C25C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9981C2-BC8B-44CC-9A8B-A5B381264380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FAAD0A-E8F9-47F8-874E-433E4C9A92AC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1ABB2-3607-4850-A2E7-141BF30EA1E4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FBB6AA-DB66-48A4-BBD2-9B36C02E5371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AC868-5C63-419B-8791-593862E707C6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6AF71-D03B-4190-8590-1688288FB9F2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A6CEDE-A238-4C3A-B315-B3D3081EC7CC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ACE100-6140-4208-8CE9-DFE45B35007E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75F84B-6DC9-4492-A492-95E4ABEF1B78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788D4C-E960-45E8-ABC4-72FC2128647B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8D71AB-A26E-43A9-B413-A59CFBCDD9B1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1E9C91-A1C1-432A-9523-A511B304162F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D3C8E1-8F58-4916-9097-718454DAC9FC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465436-7CD8-4713-84B2-BE392283D71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4BFDB3-CC2F-4666-9557-90812A8E5147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D356C3-53D1-4AF1-B3FD-AEEFF75FDB5C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89E7C-AF7A-4E82-B01B-1A945C7BBF79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05B19F-DE4A-4705-A964-0579015AED0E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D299157-3482-4535-BECD-566EFFF308AD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8CCBF5-CCDC-43C9-B57D-B9DAE23B58BE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12D896-790A-420A-BBFB-AFDB7BD9B603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941E70-EE67-4F80-B753-2F6426D0A9DA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51E552-2222-4200-8E39-4DF2BEB677FD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002CA-9883-43A9-B000-00F9F7A14D27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1A1E0B-5D8C-42BB-8493-4A6E267A7C73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E86EA3-C77E-4F5B-B2D8-06ACD07DECA4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D0E5EA-DA68-48FA-984B-26F2185EF431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1E5F851-80EC-44A1-B97A-D40F00A63A11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6D6FCB-D2DE-4100-B034-4F158AA21763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3C2CDE-BD78-4521-A433-7332BF3D57FA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4BBE4B76-BA2D-4EA4-A178-30F57AC1DF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43984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045FF175-F59F-4A69-B296-E046C778424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43984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FBAA7D2D-B5F0-416A-A89F-1DC3E6A877E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43984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01187116-E25F-47A2-9BC5-532F3F42D3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43980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B69B6CD5-B022-423C-A017-AD2D8FFA066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5226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06A7180A-5FBF-4DE7-A668-E24E022DFA9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5226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2EFABF40-7E40-4F8A-80D3-DB5903EEBDF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5226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FFD10C91-B253-496D-889A-D48B1A0AA55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562665" y="5226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9FDBCD91-EE94-4107-8814-059FE0E8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76" y="629616"/>
            <a:ext cx="9371048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3" name="Date Placeholder 3">
            <a:extLst>
              <a:ext uri="{FF2B5EF4-FFF2-40B4-BE49-F238E27FC236}">
                <a16:creationId xmlns:a16="http://schemas.microsoft.com/office/drawing/2014/main" id="{3EDC5EF0-E937-47AD-8F93-11A7E031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4" name="Footer Placeholder 4">
            <a:extLst>
              <a:ext uri="{FF2B5EF4-FFF2-40B4-BE49-F238E27FC236}">
                <a16:creationId xmlns:a16="http://schemas.microsoft.com/office/drawing/2014/main" id="{4CB9AE8E-EB22-4097-951C-4A6E38B2D47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5" name="Slide Number Placeholder 5">
            <a:extLst>
              <a:ext uri="{FF2B5EF4-FFF2-40B4-BE49-F238E27FC236}">
                <a16:creationId xmlns:a16="http://schemas.microsoft.com/office/drawing/2014/main" id="{D89D10F4-442B-4B78-B541-92469482E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76" r:id="rId4"/>
    <p:sldLayoutId id="2147483650" r:id="rId5"/>
    <p:sldLayoutId id="2147483682" r:id="rId6"/>
    <p:sldLayoutId id="2147483667" r:id="rId7"/>
    <p:sldLayoutId id="2147483668" r:id="rId8"/>
    <p:sldLayoutId id="2147483656" r:id="rId9"/>
    <p:sldLayoutId id="2147483677" r:id="rId10"/>
    <p:sldLayoutId id="2147483664" r:id="rId11"/>
    <p:sldLayoutId id="2147483678" r:id="rId12"/>
    <p:sldLayoutId id="2147483679" r:id="rId13"/>
    <p:sldLayoutId id="2147483680" r:id="rId14"/>
    <p:sldLayoutId id="2147483673" r:id="rId15"/>
    <p:sldLayoutId id="2147483681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yasserh/comcast-telecom-complai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erson with red hair in front of pink background">
            <a:extLst>
              <a:ext uri="{FF2B5EF4-FFF2-40B4-BE49-F238E27FC236}">
                <a16:creationId xmlns:a16="http://schemas.microsoft.com/office/drawing/2014/main" id="{0B5415FF-395A-4AF8-B0FD-292979D3F80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5570" y="1079"/>
            <a:ext cx="1719072" cy="1719072"/>
          </a:xfrm>
        </p:spPr>
      </p:pic>
      <p:pic>
        <p:nvPicPr>
          <p:cNvPr id="18" name="Picture Placeholder 17" descr="red-headed person with round glasses, blue scarf, against an orange background">
            <a:extLst>
              <a:ext uri="{FF2B5EF4-FFF2-40B4-BE49-F238E27FC236}">
                <a16:creationId xmlns:a16="http://schemas.microsoft.com/office/drawing/2014/main" id="{DF1622E7-8A65-41B3-A580-D41862C0882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823" y="1713063"/>
            <a:ext cx="1719072" cy="17190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8" y="2555275"/>
            <a:ext cx="5679621" cy="24139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COMCAST CUSTOMER SOLUTIONS</a:t>
            </a:r>
          </a:p>
        </p:txBody>
      </p:sp>
      <p:pic>
        <p:nvPicPr>
          <p:cNvPr id="15" name="Picture Placeholder 14" descr="person with yellow sweater and black hat against a blue background">
            <a:extLst>
              <a:ext uri="{FF2B5EF4-FFF2-40B4-BE49-F238E27FC236}">
                <a16:creationId xmlns:a16="http://schemas.microsoft.com/office/drawing/2014/main" id="{BC440D7D-B6ED-48AB-80DC-7E1E2E8E61C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5570" y="5137031"/>
            <a:ext cx="1719072" cy="1719072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578" y="5261549"/>
            <a:ext cx="5050971" cy="1049310"/>
          </a:xfrm>
        </p:spPr>
        <p:txBody>
          <a:bodyPr/>
          <a:lstStyle/>
          <a:p>
            <a:r>
              <a:rPr lang="en-US" dirty="0"/>
              <a:t>Creator: Shanika Udayangani</a:t>
            </a:r>
          </a:p>
          <a:p>
            <a:endParaRPr lang="en-US" dirty="0"/>
          </a:p>
        </p:txBody>
      </p:sp>
      <p:pic>
        <p:nvPicPr>
          <p:cNvPr id="1026" name="Picture 2" descr="Comcast logo in transparent PNG and vectorized SVG formats">
            <a:extLst>
              <a:ext uri="{FF2B5EF4-FFF2-40B4-BE49-F238E27FC236}">
                <a16:creationId xmlns:a16="http://schemas.microsoft.com/office/drawing/2014/main" id="{84A8DFD0-B032-0F0B-9687-A8FE036AE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878" y="362670"/>
            <a:ext cx="3599019" cy="219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C48D-8FE7-491A-A6C7-72647C2A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408" y="506661"/>
            <a:ext cx="5118722" cy="928688"/>
          </a:xfrm>
        </p:spPr>
        <p:txBody>
          <a:bodyPr>
            <a:normAutofit/>
          </a:bodyPr>
          <a:lstStyle/>
          <a:p>
            <a:r>
              <a:rPr lang="en-US" sz="4400" dirty="0"/>
              <a:t>Coming up NEXT!</a:t>
            </a:r>
          </a:p>
        </p:txBody>
      </p:sp>
      <p:pic>
        <p:nvPicPr>
          <p:cNvPr id="7" name="Picture Placeholder 6" descr="person with pink shirt against yellow background">
            <a:extLst>
              <a:ext uri="{FF2B5EF4-FFF2-40B4-BE49-F238E27FC236}">
                <a16:creationId xmlns:a16="http://schemas.microsoft.com/office/drawing/2014/main" id="{A6BB28EF-A4B0-4FFF-B3F0-708C41B17F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0"/>
            <a:ext cx="3438144" cy="3438144"/>
          </a:xfrm>
        </p:spPr>
      </p:pic>
      <p:pic>
        <p:nvPicPr>
          <p:cNvPr id="9" name="Picture Placeholder 8" descr="person with yellow sweater and black hat against a blue background">
            <a:extLst>
              <a:ext uri="{FF2B5EF4-FFF2-40B4-BE49-F238E27FC236}">
                <a16:creationId xmlns:a16="http://schemas.microsoft.com/office/drawing/2014/main" id="{E6F7333E-8622-47C0-9AC8-B9C46E172E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3572" y="3443974"/>
            <a:ext cx="3429000" cy="342290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D4FE-F554-41E3-B768-8EE98FC1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9" y="1719072"/>
            <a:ext cx="4676931" cy="3438144"/>
          </a:xfrm>
        </p:spPr>
        <p:txBody>
          <a:bodyPr vert="horz" lIns="0" tIns="45720" rIns="91440" bIns="45720" numCol="1" rtlCol="0" anchor="t">
            <a:normAutofit fontScale="92500" lnSpcReduction="10000"/>
          </a:bodyPr>
          <a:lstStyle/>
          <a:p>
            <a:r>
              <a:rPr lang="en-US" sz="2800" dirty="0"/>
              <a:t>Comcast customer complaints and solutions to mitigate the barriers </a:t>
            </a:r>
            <a:r>
              <a:rPr lang="en-US" sz="2800"/>
              <a:t>of our </a:t>
            </a:r>
            <a:r>
              <a:rPr lang="en-US" sz="2800" dirty="0"/>
              <a:t>customers</a:t>
            </a:r>
          </a:p>
          <a:p>
            <a:endParaRPr lang="en-US" sz="2800" dirty="0"/>
          </a:p>
          <a:p>
            <a:r>
              <a:rPr lang="en-US" sz="2800" dirty="0"/>
              <a:t>Dataset: </a:t>
            </a:r>
            <a:r>
              <a:rPr lang="en-US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https://www.kaggle.com/datasets/yasserh/comcast-telecom-complaints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DF7213-3C72-4451-B46A-78DA6524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60FB-16DA-8DED-D373-57100F98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8C6AB-5E50-538C-1EB2-34155A8A2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6" y="0"/>
            <a:ext cx="12171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9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erson with red hair in front of pink background">
            <a:extLst>
              <a:ext uri="{FF2B5EF4-FFF2-40B4-BE49-F238E27FC236}">
                <a16:creationId xmlns:a16="http://schemas.microsoft.com/office/drawing/2014/main" id="{1C1EE71A-4259-484A-AD7E-40964F671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900" y="0"/>
            <a:ext cx="118491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DCC9C-7429-45B0-8103-C0D20634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8129"/>
            <a:ext cx="2625153" cy="1325563"/>
          </a:xfrm>
        </p:spPr>
        <p:txBody>
          <a:bodyPr lIns="0">
            <a:norm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Open &amp; Pending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CE27-D56E-4D7D-9A28-3C699A6B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124075"/>
            <a:ext cx="2625153" cy="4043484"/>
          </a:xfrm>
        </p:spPr>
        <p:txBody>
          <a:bodyPr vert="horz" lIns="0" tIns="45720" rIns="91440" bIns="45720" rtlCol="0" anchor="t">
            <a:normAutofit/>
          </a:bodyPr>
          <a:lstStyle/>
          <a:p>
            <a:pPr algn="ctr"/>
            <a:r>
              <a:rPr lang="en-US" sz="4400" dirty="0"/>
              <a:t>359 open </a:t>
            </a:r>
          </a:p>
          <a:p>
            <a:pPr algn="ctr"/>
            <a:r>
              <a:rPr lang="en-US" sz="4400" dirty="0"/>
              <a:t>&amp; pending cases in </a:t>
            </a:r>
          </a:p>
          <a:p>
            <a:pPr algn="ctr"/>
            <a:r>
              <a:rPr lang="en-US" sz="4400" dirty="0"/>
              <a:t>all these 10 states.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3E18A86-1F99-42BC-8F64-6A864544A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A43AAF3-3113-4485-9EE6-34280B4E7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A24BCD-99AE-4864-B56E-758F526C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0300" y="1941820"/>
            <a:ext cx="628650" cy="182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2BB25-333B-DC6A-DFC2-98ED4C8E0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053" y="0"/>
            <a:ext cx="9223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8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110" y="229356"/>
            <a:ext cx="3085645" cy="126965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Complaint locations?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AC73C-E6A4-453D-B11A-1A391CDB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2624" y="1725898"/>
            <a:ext cx="2944132" cy="4138901"/>
          </a:xfrm>
        </p:spPr>
        <p:txBody>
          <a:bodyPr vert="horz" lIns="0" tIns="45720" rIns="91440" bIns="45720" rtlCol="0" anchor="t">
            <a:normAutofit fontScale="92500"/>
          </a:bodyPr>
          <a:lstStyle/>
          <a:p>
            <a:pPr algn="ctr"/>
            <a:r>
              <a:rPr lang="en-US" sz="4000" dirty="0"/>
              <a:t>The highest complaints were from Georgia while the lowest was from Maryland.</a:t>
            </a:r>
          </a:p>
        </p:txBody>
      </p:sp>
      <p:sp>
        <p:nvSpPr>
          <p:cNvPr id="55" name="Date Placeholder 54">
            <a:extLst>
              <a:ext uri="{FF2B5EF4-FFF2-40B4-BE49-F238E27FC236}">
                <a16:creationId xmlns:a16="http://schemas.microsoft.com/office/drawing/2014/main" id="{F46B5AED-56B8-4366-B448-1813899B2F4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743700" y="6356350"/>
            <a:ext cx="1005116" cy="365125"/>
          </a:xfrm>
        </p:spPr>
        <p:txBody>
          <a:bodyPr/>
          <a:lstStyle/>
          <a:p>
            <a:r>
              <a:rPr lang="en-US" dirty="0"/>
              <a:t>7/13/20XX</a:t>
            </a:r>
          </a:p>
        </p:txBody>
      </p:sp>
      <p:sp>
        <p:nvSpPr>
          <p:cNvPr id="56" name="Footer Placeholder 55">
            <a:extLst>
              <a:ext uri="{FF2B5EF4-FFF2-40B4-BE49-F238E27FC236}">
                <a16:creationId xmlns:a16="http://schemas.microsoft.com/office/drawing/2014/main" id="{EB43BFBA-D9A3-4499-932B-7B75A35C48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03029" y="6356350"/>
            <a:ext cx="2667000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08E38868-AE22-478C-A747-15E01640B5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1542" y="6356350"/>
            <a:ext cx="642257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D48C0-AF63-420C-8FAA-178F3AAA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3"/>
            <a:ext cx="8921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a red rectangle and green lines&#10;&#10;Description automatically generated">
            <a:extLst>
              <a:ext uri="{FF2B5EF4-FFF2-40B4-BE49-F238E27FC236}">
                <a16:creationId xmlns:a16="http://schemas.microsoft.com/office/drawing/2014/main" id="{F7743BD0-00AC-1A32-D802-CB6CC6EB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1" y="1615"/>
            <a:ext cx="11542425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1" y="404731"/>
            <a:ext cx="4462071" cy="206864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Complaint 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peak 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seasons?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AC73C-E6A4-453D-B11A-1A391CDB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60" y="2669451"/>
            <a:ext cx="3903898" cy="1898499"/>
          </a:xfrm>
        </p:spPr>
        <p:txBody>
          <a:bodyPr vert="horz" lIns="0" tIns="45720" rIns="91440" bIns="45720" rtlCol="0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The highest reported between May to July. 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Date Placeholder 54">
            <a:extLst>
              <a:ext uri="{FF2B5EF4-FFF2-40B4-BE49-F238E27FC236}">
                <a16:creationId xmlns:a16="http://schemas.microsoft.com/office/drawing/2014/main" id="{F46B5AED-56B8-4366-B448-1813899B2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7/13/20XX</a:t>
            </a:r>
            <a:endParaRPr lang="en-US"/>
          </a:p>
        </p:txBody>
      </p:sp>
      <p:sp>
        <p:nvSpPr>
          <p:cNvPr id="56" name="Footer Placeholder 55">
            <a:extLst>
              <a:ext uri="{FF2B5EF4-FFF2-40B4-BE49-F238E27FC236}">
                <a16:creationId xmlns:a16="http://schemas.microsoft.com/office/drawing/2014/main" id="{EB43BFBA-D9A3-4499-932B-7B75A35C4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Conference presentation</a:t>
            </a:r>
            <a:endParaRPr lang="en-US"/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08E38868-AE22-478C-A747-15E01640B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9112CE-0EFC-DF6D-FAAF-4558C7AC14F1}"/>
              </a:ext>
            </a:extLst>
          </p:cNvPr>
          <p:cNvSpPr txBox="1">
            <a:spLocks/>
          </p:cNvSpPr>
          <p:nvPr/>
        </p:nvSpPr>
        <p:spPr>
          <a:xfrm>
            <a:off x="7709942" y="1656665"/>
            <a:ext cx="3903898" cy="302138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Summer season,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Higher communications,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Fewer staff working due to summer break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E0D76B-C249-9978-98F6-3D8EA451D63C}"/>
              </a:ext>
            </a:extLst>
          </p:cNvPr>
          <p:cNvSpPr txBox="1">
            <a:spLocks/>
          </p:cNvSpPr>
          <p:nvPr/>
        </p:nvSpPr>
        <p:spPr>
          <a:xfrm>
            <a:off x="7080354" y="-523412"/>
            <a:ext cx="4462071" cy="2068643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tx1"/>
                </a:solidFill>
              </a:rPr>
              <a:t>Reasons?</a:t>
            </a:r>
          </a:p>
        </p:txBody>
      </p:sp>
    </p:spTree>
    <p:extLst>
      <p:ext uri="{BB962C8B-B14F-4D97-AF65-F5344CB8AC3E}">
        <p14:creationId xmlns:p14="http://schemas.microsoft.com/office/powerpoint/2010/main" val="368130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erson with red hair in front of pink background">
            <a:extLst>
              <a:ext uri="{FF2B5EF4-FFF2-40B4-BE49-F238E27FC236}">
                <a16:creationId xmlns:a16="http://schemas.microsoft.com/office/drawing/2014/main" id="{1C1EE71A-4259-484A-AD7E-40964F671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900" y="0"/>
            <a:ext cx="118491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DCC9C-7429-45B0-8103-C0D20634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8" y="0"/>
            <a:ext cx="2625153" cy="2058036"/>
          </a:xfrm>
        </p:spPr>
        <p:txBody>
          <a:bodyPr lIns="0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</a:rPr>
              <a:t>The </a:t>
            </a:r>
            <a:br>
              <a:rPr lang="en-US" sz="5400" dirty="0">
                <a:solidFill>
                  <a:srgbClr val="FFFF00"/>
                </a:solidFill>
              </a:rPr>
            </a:br>
            <a:r>
              <a:rPr lang="en-US" sz="5400" dirty="0">
                <a:solidFill>
                  <a:srgbClr val="FFFF00"/>
                </a:solidFill>
              </a:rPr>
              <a:t>exact cities?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CE27-D56E-4D7D-9A28-3C699A6B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71" y="2517584"/>
            <a:ext cx="2433606" cy="4340416"/>
          </a:xfrm>
        </p:spPr>
        <p:txBody>
          <a:bodyPr vert="horz" lIns="0" tIns="45720" rIns="91440" bIns="45720" rtlCol="0" anchor="t">
            <a:normAutofit lnSpcReduction="10000"/>
          </a:bodyPr>
          <a:lstStyle/>
          <a:p>
            <a:pPr algn="ctr"/>
            <a:r>
              <a:rPr lang="en-US" sz="3600" dirty="0"/>
              <a:t>The highest number of open &amp; pending complaints are from Atlanta &amp; Knoxville.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3E18A86-1F99-42BC-8F64-6A864544A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A43AAF3-3113-4485-9EE6-34280B4E7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A24BCD-99AE-4864-B56E-758F526C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0300" y="1941820"/>
            <a:ext cx="628650" cy="182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6393F-395B-1011-E109-AEBB704E3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052" y="0"/>
            <a:ext cx="922394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B2B6FD-3C2A-39BB-271D-842C227E5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198" y="5000286"/>
            <a:ext cx="2743200" cy="86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0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7C42-2E7B-40D1-A2FD-075F7DB3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798" y="2278215"/>
            <a:ext cx="4603750" cy="134302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Placeholder 11" descr="person with round glasses wearing a denim jacket">
            <a:extLst>
              <a:ext uri="{FF2B5EF4-FFF2-40B4-BE49-F238E27FC236}">
                <a16:creationId xmlns:a16="http://schemas.microsoft.com/office/drawing/2014/main" id="{8DED6838-F344-49D7-A93B-2BB63CD342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43802" y="136525"/>
            <a:ext cx="2476396" cy="254650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6EDBD-9882-4D3C-866D-07301A03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3237875"/>
            <a:ext cx="5308392" cy="2851775"/>
          </a:xfrm>
        </p:spPr>
        <p:txBody>
          <a:bodyPr>
            <a:normAutofit/>
          </a:bodyPr>
          <a:lstStyle/>
          <a:p>
            <a:r>
              <a:rPr lang="en-US" sz="3200" dirty="0"/>
              <a:t>Introducing;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/>
              <a:t>Root Cause Analysis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/>
              <a:t>Network &amp; Service Reliability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/>
              <a:t>Monitoring and Feedback</a:t>
            </a:r>
          </a:p>
          <a:p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A568F77E-2A15-420A-9FF1-5372468F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9138" y="6356350"/>
            <a:ext cx="783776" cy="365125"/>
          </a:xfrm>
        </p:spPr>
        <p:txBody>
          <a:bodyPr/>
          <a:lstStyle/>
          <a:p>
            <a:r>
              <a:rPr lang="en-US" dirty="0"/>
              <a:t>7/13/20XX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2FC7C0D-6691-4B70-A74A-BDA36A47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7214" y="6356350"/>
            <a:ext cx="2808515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9D7223C-05DC-44D0-899D-45F2036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030" y="6356350"/>
            <a:ext cx="78377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2F34C-5A03-7D63-FDBA-09D54B96A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" y="591808"/>
            <a:ext cx="6065546" cy="62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9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86" y="1047146"/>
            <a:ext cx="4603750" cy="955826"/>
          </a:xfrm>
        </p:spPr>
        <p:txBody>
          <a:bodyPr/>
          <a:lstStyle/>
          <a:p>
            <a:r>
              <a:rPr lang="en-US" sz="6000" dirty="0"/>
              <a:t>Thank You!</a:t>
            </a:r>
          </a:p>
        </p:txBody>
      </p:sp>
      <p:pic>
        <p:nvPicPr>
          <p:cNvPr id="55" name="Online Image Placeholder 54" descr="Eye outline">
            <a:extLst>
              <a:ext uri="{FF2B5EF4-FFF2-40B4-BE49-F238E27FC236}">
                <a16:creationId xmlns:a16="http://schemas.microsoft.com/office/drawing/2014/main" id="{1021DF3C-E1FF-4DA0-864D-09513EB043B5}"/>
              </a:ext>
            </a:extLst>
          </p:cNvPr>
          <p:cNvPicPr>
            <a:picLocks noGrp="1" noChangeAspect="1"/>
          </p:cNvPicPr>
          <p:nvPr>
            <p:ph type="clipArt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7001" y="2221535"/>
            <a:ext cx="747216" cy="74721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01" y="3202442"/>
            <a:ext cx="2001667" cy="74721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Virtual communication is the future</a:t>
            </a:r>
          </a:p>
          <a:p>
            <a:endParaRPr lang="en-US" dirty="0"/>
          </a:p>
        </p:txBody>
      </p:sp>
      <p:pic>
        <p:nvPicPr>
          <p:cNvPr id="57" name="Online Image Placeholder 56" descr="Crown outline">
            <a:extLst>
              <a:ext uri="{FF2B5EF4-FFF2-40B4-BE49-F238E27FC236}">
                <a16:creationId xmlns:a16="http://schemas.microsoft.com/office/drawing/2014/main" id="{DACC8495-03B5-4503-B5F6-5DD3957D8284}"/>
              </a:ext>
            </a:extLst>
          </p:cNvPr>
          <p:cNvPicPr>
            <a:picLocks noGrp="1" noChangeAspect="1"/>
          </p:cNvPicPr>
          <p:nvPr>
            <p:ph type="clipArt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7213" y="2221706"/>
            <a:ext cx="746125" cy="7461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D8F96-CA3F-4A9C-92B4-33CDCC3719A9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741177" y="3202442"/>
            <a:ext cx="2001667" cy="747216"/>
          </a:xfrm>
        </p:spPr>
        <p:txBody>
          <a:bodyPr>
            <a:normAutofit/>
          </a:bodyPr>
          <a:lstStyle/>
          <a:p>
            <a:r>
              <a:rPr lang="en-US" dirty="0"/>
              <a:t>Comcast is a leader in virtual communication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59" name="Online Image Placeholder 58" descr="Megaphone outline">
            <a:extLst>
              <a:ext uri="{FF2B5EF4-FFF2-40B4-BE49-F238E27FC236}">
                <a16:creationId xmlns:a16="http://schemas.microsoft.com/office/drawing/2014/main" id="{9EF3ADC3-F0F3-4194-95FB-D27EEB17ED2B}"/>
              </a:ext>
            </a:extLst>
          </p:cNvPr>
          <p:cNvPicPr>
            <a:picLocks noGrp="1" noChangeAspect="1"/>
          </p:cNvPicPr>
          <p:nvPr>
            <p:ph type="clipArt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001" y="4162237"/>
            <a:ext cx="747216" cy="74721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8152323-48DA-4D9E-B88F-B9599ED34B7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1301" y="5143144"/>
            <a:ext cx="2001667" cy="7472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Comcast helps businesses communicate effectively </a:t>
            </a:r>
          </a:p>
          <a:p>
            <a:endParaRPr lang="en-US" dirty="0"/>
          </a:p>
        </p:txBody>
      </p:sp>
      <p:pic>
        <p:nvPicPr>
          <p:cNvPr id="61" name="Online Image Placeholder 60" descr="Money outline">
            <a:extLst>
              <a:ext uri="{FF2B5EF4-FFF2-40B4-BE49-F238E27FC236}">
                <a16:creationId xmlns:a16="http://schemas.microsoft.com/office/drawing/2014/main" id="{7ADEB4E8-31CB-4828-A313-54A0483A21EC}"/>
              </a:ext>
            </a:extLst>
          </p:cNvPr>
          <p:cNvPicPr>
            <a:picLocks noGrp="1" noChangeAspect="1"/>
          </p:cNvPicPr>
          <p:nvPr>
            <p:ph type="clipArt" sz="quarter" idx="1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7213" y="4163219"/>
            <a:ext cx="746125" cy="74612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2B5BC2-22E9-48C4-9B94-941BE14101A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41177" y="5143144"/>
            <a:ext cx="2001667" cy="747216"/>
          </a:xfrm>
        </p:spPr>
        <p:txBody>
          <a:bodyPr/>
          <a:lstStyle/>
          <a:p>
            <a:r>
              <a:rPr lang="en-US" dirty="0"/>
              <a:t>Comcast is </a:t>
            </a:r>
          </a:p>
          <a:p>
            <a:r>
              <a:rPr lang="en-US" dirty="0"/>
              <a:t>easy to use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Placeholder 12" descr="person wearing striped shirt against blue background">
            <a:extLst>
              <a:ext uri="{FF2B5EF4-FFF2-40B4-BE49-F238E27FC236}">
                <a16:creationId xmlns:a16="http://schemas.microsoft.com/office/drawing/2014/main" id="{190360CE-E8E9-4921-ACEE-1768F9BC36E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7351" y="572886"/>
            <a:ext cx="4608577" cy="5709042"/>
          </a:xfrm>
        </p:spPr>
      </p:pic>
      <p:sp>
        <p:nvSpPr>
          <p:cNvPr id="164" name="Date Placeholder 163">
            <a:extLst>
              <a:ext uri="{FF2B5EF4-FFF2-40B4-BE49-F238E27FC236}">
                <a16:creationId xmlns:a16="http://schemas.microsoft.com/office/drawing/2014/main" id="{C7573560-D46A-4496-A5E1-CD9E2CF36AE3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5025" y="6356350"/>
            <a:ext cx="806416" cy="365125"/>
          </a:xfrm>
        </p:spPr>
        <p:txBody>
          <a:bodyPr/>
          <a:lstStyle/>
          <a:p>
            <a:r>
              <a:rPr lang="en-US" dirty="0"/>
              <a:t>7/13/20XX</a:t>
            </a:r>
          </a:p>
        </p:txBody>
      </p:sp>
      <p:sp>
        <p:nvSpPr>
          <p:cNvPr id="165" name="Footer Placeholder 164">
            <a:extLst>
              <a:ext uri="{FF2B5EF4-FFF2-40B4-BE49-F238E27FC236}">
                <a16:creationId xmlns:a16="http://schemas.microsoft.com/office/drawing/2014/main" id="{D8D8A954-1409-4E2B-AB44-59639DC513B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771956" y="6356350"/>
            <a:ext cx="3028643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166" name="Slide Number Placeholder 165">
            <a:extLst>
              <a:ext uri="{FF2B5EF4-FFF2-40B4-BE49-F238E27FC236}">
                <a16:creationId xmlns:a16="http://schemas.microsoft.com/office/drawing/2014/main" id="{C6322F0B-DD10-4131-BAF2-2C4B6470F0B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951850" y="6356350"/>
            <a:ext cx="809507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1353C"/>
      </a:accent1>
      <a:accent2>
        <a:srgbClr val="DB8802"/>
      </a:accent2>
      <a:accent3>
        <a:srgbClr val="D91D62"/>
      </a:accent3>
      <a:accent4>
        <a:srgbClr val="42529B"/>
      </a:accent4>
      <a:accent5>
        <a:srgbClr val="CBDA00"/>
      </a:accent5>
      <a:accent6>
        <a:srgbClr val="76DCFD"/>
      </a:accent6>
      <a:hlink>
        <a:srgbClr val="0563C1"/>
      </a:hlink>
      <a:folHlink>
        <a:srgbClr val="954F72"/>
      </a:folHlink>
    </a:clrScheme>
    <a:fontScheme name="Custom 61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_tm78298634_Win32_LW_v2.potx" id="{0F3F6A9A-0696-4F7F-9D02-7A660C5098B9}" vid="{73EB71B4-2D8A-48D2-AA1A-AE8FAA16FC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C87C8F-F87B-4D7A-AA05-EBC7DA9C67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D31630-1B84-4A08-99C6-CB51F30BB3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3269CC-2AC8-48AE-8176-E481F45EB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conference presentation</Template>
  <TotalTime>901</TotalTime>
  <Words>178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Nova</vt:lpstr>
      <vt:lpstr>Wingdings</vt:lpstr>
      <vt:lpstr>Office Theme</vt:lpstr>
      <vt:lpstr>COMCAST CUSTOMER SOLUTIONS</vt:lpstr>
      <vt:lpstr>Coming up NEXT!</vt:lpstr>
      <vt:lpstr>PowerPoint Presentation</vt:lpstr>
      <vt:lpstr>Open &amp; Pending </vt:lpstr>
      <vt:lpstr>Complaint locations?</vt:lpstr>
      <vt:lpstr>Complaint  peak  seasons?</vt:lpstr>
      <vt:lpstr>The  exact cities?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COMCAST CUSTOMER SOLUTIONS</dc:title>
  <dc:creator>Shanika Udayangani</dc:creator>
  <cp:lastModifiedBy>Shanika Udayangani</cp:lastModifiedBy>
  <cp:revision>4</cp:revision>
  <dcterms:created xsi:type="dcterms:W3CDTF">2023-08-04T18:03:20Z</dcterms:created>
  <dcterms:modified xsi:type="dcterms:W3CDTF">2023-08-08T15:46:21Z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