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5" r:id="rId2"/>
    <p:sldId id="303" r:id="rId3"/>
    <p:sldId id="304" r:id="rId4"/>
    <p:sldId id="308" r:id="rId5"/>
    <p:sldId id="309" r:id="rId6"/>
    <p:sldId id="302" r:id="rId7"/>
  </p:sldIdLst>
  <p:sldSz cx="12192000" cy="6858000"/>
  <p:notesSz cx="10020300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99"/>
    <a:srgbClr val="003B99"/>
    <a:srgbClr val="DE413A"/>
    <a:srgbClr val="DF413A"/>
    <a:srgbClr val="0059A3"/>
    <a:srgbClr val="3B7CE5"/>
    <a:srgbClr val="375686"/>
    <a:srgbClr val="7C3055"/>
    <a:srgbClr val="3B5C3E"/>
    <a:srgbClr val="C26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4627"/>
  </p:normalViewPr>
  <p:slideViewPr>
    <p:cSldViewPr snapToGrid="0">
      <p:cViewPr varScale="1">
        <p:scale>
          <a:sx n="64" d="100"/>
          <a:sy n="64" d="100"/>
        </p:scale>
        <p:origin x="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0C2EB-5BC6-4561-9CC5-FA8A20C77F8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86CAFA6-7EC8-4F0C-B358-4C5C7EBA4D66}">
      <dgm:prSet phldrT="[Text]" phldr="1"/>
      <dgm:spPr>
        <a:ln>
          <a:solidFill>
            <a:srgbClr val="005999"/>
          </a:solidFill>
        </a:ln>
      </dgm:spPr>
      <dgm:t>
        <a:bodyPr/>
        <a:lstStyle/>
        <a:p>
          <a:endParaRPr lang="en-IN" dirty="0"/>
        </a:p>
      </dgm:t>
    </dgm:pt>
    <dgm:pt modelId="{2628F0C0-F6B3-451D-8672-80A66B9F759A}" type="parTrans" cxnId="{3CCE2210-4350-4F58-9985-54F4B1BA04EF}">
      <dgm:prSet/>
      <dgm:spPr/>
      <dgm:t>
        <a:bodyPr/>
        <a:lstStyle/>
        <a:p>
          <a:endParaRPr lang="en-IN"/>
        </a:p>
      </dgm:t>
    </dgm:pt>
    <dgm:pt modelId="{CD16A2EB-FEA2-4CBB-A6AD-60FAAD92D160}" type="sibTrans" cxnId="{3CCE2210-4350-4F58-9985-54F4B1BA04EF}">
      <dgm:prSet/>
      <dgm:spPr/>
      <dgm:t>
        <a:bodyPr/>
        <a:lstStyle/>
        <a:p>
          <a:endParaRPr lang="en-IN"/>
        </a:p>
      </dgm:t>
    </dgm:pt>
    <dgm:pt modelId="{27A356FE-49FA-4F0F-AD60-251E982DE992}">
      <dgm:prSet phldrT="[Text]" phldr="1"/>
      <dgm:spPr>
        <a:ln>
          <a:solidFill>
            <a:srgbClr val="005999"/>
          </a:solidFill>
        </a:ln>
      </dgm:spPr>
      <dgm:t>
        <a:bodyPr/>
        <a:lstStyle/>
        <a:p>
          <a:endParaRPr lang="en-IN" dirty="0"/>
        </a:p>
      </dgm:t>
    </dgm:pt>
    <dgm:pt modelId="{B1D37C35-9C0F-4411-8DA1-E965FB321AD8}" type="parTrans" cxnId="{F80D0437-DBA0-402E-BACE-38B7F9C6E8B8}">
      <dgm:prSet/>
      <dgm:spPr/>
      <dgm:t>
        <a:bodyPr/>
        <a:lstStyle/>
        <a:p>
          <a:endParaRPr lang="en-IN"/>
        </a:p>
      </dgm:t>
    </dgm:pt>
    <dgm:pt modelId="{DBF9F1B0-D86E-454A-9599-3E264EE030BF}" type="sibTrans" cxnId="{F80D0437-DBA0-402E-BACE-38B7F9C6E8B8}">
      <dgm:prSet/>
      <dgm:spPr/>
      <dgm:t>
        <a:bodyPr/>
        <a:lstStyle/>
        <a:p>
          <a:endParaRPr lang="en-IN"/>
        </a:p>
      </dgm:t>
    </dgm:pt>
    <dgm:pt modelId="{F46C4A8F-5647-49AE-B092-C9321FEB079E}">
      <dgm:prSet phldrT="[Text]" phldr="1"/>
      <dgm:spPr>
        <a:ln>
          <a:solidFill>
            <a:srgbClr val="005999"/>
          </a:solidFill>
        </a:ln>
      </dgm:spPr>
      <dgm:t>
        <a:bodyPr/>
        <a:lstStyle/>
        <a:p>
          <a:endParaRPr lang="en-IN" dirty="0"/>
        </a:p>
      </dgm:t>
    </dgm:pt>
    <dgm:pt modelId="{99196202-C847-4FAD-866C-437C71BA7044}" type="parTrans" cxnId="{F7862370-CD41-41B0-A0C5-845D49C827C3}">
      <dgm:prSet/>
      <dgm:spPr/>
      <dgm:t>
        <a:bodyPr/>
        <a:lstStyle/>
        <a:p>
          <a:endParaRPr lang="en-IN"/>
        </a:p>
      </dgm:t>
    </dgm:pt>
    <dgm:pt modelId="{A420C6EB-D1BF-4B2D-B3DB-B51D5BBF2301}" type="sibTrans" cxnId="{F7862370-CD41-41B0-A0C5-845D49C827C3}">
      <dgm:prSet/>
      <dgm:spPr/>
      <dgm:t>
        <a:bodyPr/>
        <a:lstStyle/>
        <a:p>
          <a:endParaRPr lang="en-IN"/>
        </a:p>
      </dgm:t>
    </dgm:pt>
    <dgm:pt modelId="{0673E941-E444-4F49-AFA1-0F2F24F3E212}" type="pres">
      <dgm:prSet presAssocID="{8FE0C2EB-5BC6-4561-9CC5-FA8A20C77F86}" presName="compositeShape" presStyleCnt="0">
        <dgm:presLayoutVars>
          <dgm:dir/>
          <dgm:resizeHandles/>
        </dgm:presLayoutVars>
      </dgm:prSet>
      <dgm:spPr/>
    </dgm:pt>
    <dgm:pt modelId="{DE6FC06F-A6F9-47F9-9825-A4622E4A3AAA}" type="pres">
      <dgm:prSet presAssocID="{8FE0C2EB-5BC6-4561-9CC5-FA8A20C77F86}" presName="pyramid" presStyleLbl="node1" presStyleIdx="0" presStyleCnt="1"/>
      <dgm:spPr>
        <a:solidFill>
          <a:srgbClr val="DF413A"/>
        </a:solidFill>
      </dgm:spPr>
    </dgm:pt>
    <dgm:pt modelId="{BC875FF0-B17A-40A2-AC71-8BAA0C3F4A3D}" type="pres">
      <dgm:prSet presAssocID="{8FE0C2EB-5BC6-4561-9CC5-FA8A20C77F86}" presName="theList" presStyleCnt="0"/>
      <dgm:spPr/>
    </dgm:pt>
    <dgm:pt modelId="{8D5968C9-91ED-4F2C-9A9F-6B6E454A4A27}" type="pres">
      <dgm:prSet presAssocID="{F86CAFA6-7EC8-4F0C-B358-4C5C7EBA4D66}" presName="aNode" presStyleLbl="fgAcc1" presStyleIdx="0" presStyleCnt="3" custLinFactNeighborX="1722" custLinFactNeighborY="50000">
        <dgm:presLayoutVars>
          <dgm:bulletEnabled val="1"/>
        </dgm:presLayoutVars>
      </dgm:prSet>
      <dgm:spPr/>
    </dgm:pt>
    <dgm:pt modelId="{F0EAF7DE-D1FD-426B-BD5C-D11891B7E36D}" type="pres">
      <dgm:prSet presAssocID="{F86CAFA6-7EC8-4F0C-B358-4C5C7EBA4D66}" presName="aSpace" presStyleCnt="0"/>
      <dgm:spPr/>
    </dgm:pt>
    <dgm:pt modelId="{679F769A-A0D0-4DC2-8AEB-9349CC9DCB9A}" type="pres">
      <dgm:prSet presAssocID="{27A356FE-49FA-4F0F-AD60-251E982DE992}" presName="aNode" presStyleLbl="fgAcc1" presStyleIdx="1" presStyleCnt="3" custLinFactNeighborX="1722" custLinFactNeighborY="50000">
        <dgm:presLayoutVars>
          <dgm:bulletEnabled val="1"/>
        </dgm:presLayoutVars>
      </dgm:prSet>
      <dgm:spPr/>
    </dgm:pt>
    <dgm:pt modelId="{716C1F99-29AB-42C4-AFBD-44D173AB0AE1}" type="pres">
      <dgm:prSet presAssocID="{27A356FE-49FA-4F0F-AD60-251E982DE992}" presName="aSpace" presStyleCnt="0"/>
      <dgm:spPr/>
    </dgm:pt>
    <dgm:pt modelId="{CA8E375C-CE21-4C1E-9DA2-E772740DC4A2}" type="pres">
      <dgm:prSet presAssocID="{F46C4A8F-5647-49AE-B092-C9321FEB079E}" presName="aNode" presStyleLbl="fgAcc1" presStyleIdx="2" presStyleCnt="3">
        <dgm:presLayoutVars>
          <dgm:bulletEnabled val="1"/>
        </dgm:presLayoutVars>
      </dgm:prSet>
      <dgm:spPr/>
    </dgm:pt>
    <dgm:pt modelId="{0C3775E1-0DD1-4FC9-B74F-835BD2A540A0}" type="pres">
      <dgm:prSet presAssocID="{F46C4A8F-5647-49AE-B092-C9321FEB079E}" presName="aSpace" presStyleCnt="0"/>
      <dgm:spPr/>
    </dgm:pt>
  </dgm:ptLst>
  <dgm:cxnLst>
    <dgm:cxn modelId="{3CCE2210-4350-4F58-9985-54F4B1BA04EF}" srcId="{8FE0C2EB-5BC6-4561-9CC5-FA8A20C77F86}" destId="{F86CAFA6-7EC8-4F0C-B358-4C5C7EBA4D66}" srcOrd="0" destOrd="0" parTransId="{2628F0C0-F6B3-451D-8672-80A66B9F759A}" sibTransId="{CD16A2EB-FEA2-4CBB-A6AD-60FAAD92D160}"/>
    <dgm:cxn modelId="{F80D0437-DBA0-402E-BACE-38B7F9C6E8B8}" srcId="{8FE0C2EB-5BC6-4561-9CC5-FA8A20C77F86}" destId="{27A356FE-49FA-4F0F-AD60-251E982DE992}" srcOrd="1" destOrd="0" parTransId="{B1D37C35-9C0F-4411-8DA1-E965FB321AD8}" sibTransId="{DBF9F1B0-D86E-454A-9599-3E264EE030BF}"/>
    <dgm:cxn modelId="{F7862370-CD41-41B0-A0C5-845D49C827C3}" srcId="{8FE0C2EB-5BC6-4561-9CC5-FA8A20C77F86}" destId="{F46C4A8F-5647-49AE-B092-C9321FEB079E}" srcOrd="2" destOrd="0" parTransId="{99196202-C847-4FAD-866C-437C71BA7044}" sibTransId="{A420C6EB-D1BF-4B2D-B3DB-B51D5BBF2301}"/>
    <dgm:cxn modelId="{3C9D39BD-6523-4832-A485-E8A78C2FD762}" type="presOf" srcId="{8FE0C2EB-5BC6-4561-9CC5-FA8A20C77F86}" destId="{0673E941-E444-4F49-AFA1-0F2F24F3E212}" srcOrd="0" destOrd="0" presId="urn:microsoft.com/office/officeart/2005/8/layout/pyramid2"/>
    <dgm:cxn modelId="{7A8A59C6-D38B-4C5A-BBCF-65A3100F622B}" type="presOf" srcId="{27A356FE-49FA-4F0F-AD60-251E982DE992}" destId="{679F769A-A0D0-4DC2-8AEB-9349CC9DCB9A}" srcOrd="0" destOrd="0" presId="urn:microsoft.com/office/officeart/2005/8/layout/pyramid2"/>
    <dgm:cxn modelId="{5C89DEE0-F427-4BCE-A677-EAD15376D533}" type="presOf" srcId="{F46C4A8F-5647-49AE-B092-C9321FEB079E}" destId="{CA8E375C-CE21-4C1E-9DA2-E772740DC4A2}" srcOrd="0" destOrd="0" presId="urn:microsoft.com/office/officeart/2005/8/layout/pyramid2"/>
    <dgm:cxn modelId="{2EA630FD-F952-4BE1-8747-7800F30D0F1D}" type="presOf" srcId="{F86CAFA6-7EC8-4F0C-B358-4C5C7EBA4D66}" destId="{8D5968C9-91ED-4F2C-9A9F-6B6E454A4A27}" srcOrd="0" destOrd="0" presId="urn:microsoft.com/office/officeart/2005/8/layout/pyramid2"/>
    <dgm:cxn modelId="{3336200F-A8D9-4EB1-9548-2AF5F525BB1F}" type="presParOf" srcId="{0673E941-E444-4F49-AFA1-0F2F24F3E212}" destId="{DE6FC06F-A6F9-47F9-9825-A4622E4A3AAA}" srcOrd="0" destOrd="0" presId="urn:microsoft.com/office/officeart/2005/8/layout/pyramid2"/>
    <dgm:cxn modelId="{9DB3593B-487E-433C-B21E-613EDB3287BD}" type="presParOf" srcId="{0673E941-E444-4F49-AFA1-0F2F24F3E212}" destId="{BC875FF0-B17A-40A2-AC71-8BAA0C3F4A3D}" srcOrd="1" destOrd="0" presId="urn:microsoft.com/office/officeart/2005/8/layout/pyramid2"/>
    <dgm:cxn modelId="{164CDBFB-B60D-4389-8E2E-B66139256D44}" type="presParOf" srcId="{BC875FF0-B17A-40A2-AC71-8BAA0C3F4A3D}" destId="{8D5968C9-91ED-4F2C-9A9F-6B6E454A4A27}" srcOrd="0" destOrd="0" presId="urn:microsoft.com/office/officeart/2005/8/layout/pyramid2"/>
    <dgm:cxn modelId="{FCE64660-C55C-4DA8-94F9-D58FD8F81109}" type="presParOf" srcId="{BC875FF0-B17A-40A2-AC71-8BAA0C3F4A3D}" destId="{F0EAF7DE-D1FD-426B-BD5C-D11891B7E36D}" srcOrd="1" destOrd="0" presId="urn:microsoft.com/office/officeart/2005/8/layout/pyramid2"/>
    <dgm:cxn modelId="{44FA56B4-D8B7-4D07-8120-B3141DE5F72C}" type="presParOf" srcId="{BC875FF0-B17A-40A2-AC71-8BAA0C3F4A3D}" destId="{679F769A-A0D0-4DC2-8AEB-9349CC9DCB9A}" srcOrd="2" destOrd="0" presId="urn:microsoft.com/office/officeart/2005/8/layout/pyramid2"/>
    <dgm:cxn modelId="{087D690F-9E25-492A-8340-6A3916838E42}" type="presParOf" srcId="{BC875FF0-B17A-40A2-AC71-8BAA0C3F4A3D}" destId="{716C1F99-29AB-42C4-AFBD-44D173AB0AE1}" srcOrd="3" destOrd="0" presId="urn:microsoft.com/office/officeart/2005/8/layout/pyramid2"/>
    <dgm:cxn modelId="{4DCC2E05-6ADD-4CAA-9AFD-85DF3A8E536D}" type="presParOf" srcId="{BC875FF0-B17A-40A2-AC71-8BAA0C3F4A3D}" destId="{CA8E375C-CE21-4C1E-9DA2-E772740DC4A2}" srcOrd="4" destOrd="0" presId="urn:microsoft.com/office/officeart/2005/8/layout/pyramid2"/>
    <dgm:cxn modelId="{07AE89A5-AEB9-440A-88CF-CE219AB41376}" type="presParOf" srcId="{BC875FF0-B17A-40A2-AC71-8BAA0C3F4A3D}" destId="{0C3775E1-0DD1-4FC9-B74F-835BD2A540A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FC06F-A6F9-47F9-9825-A4622E4A3AAA}">
      <dsp:nvSpPr>
        <dsp:cNvPr id="0" name=""/>
        <dsp:cNvSpPr/>
      </dsp:nvSpPr>
      <dsp:spPr>
        <a:xfrm>
          <a:off x="1268118" y="0"/>
          <a:ext cx="3513221" cy="3513221"/>
        </a:xfrm>
        <a:prstGeom prst="triangle">
          <a:avLst/>
        </a:prstGeom>
        <a:solidFill>
          <a:srgbClr val="DF413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968C9-91ED-4F2C-9A9F-6B6E454A4A27}">
      <dsp:nvSpPr>
        <dsp:cNvPr id="0" name=""/>
        <dsp:cNvSpPr/>
      </dsp:nvSpPr>
      <dsp:spPr>
        <a:xfrm>
          <a:off x="3064052" y="405186"/>
          <a:ext cx="2283593" cy="8316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5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400" kern="1200" dirty="0"/>
        </a:p>
      </dsp:txBody>
      <dsp:txXfrm>
        <a:off x="3104650" y="445784"/>
        <a:ext cx="2202397" cy="750449"/>
      </dsp:txXfrm>
    </dsp:sp>
    <dsp:sp modelId="{679F769A-A0D0-4DC2-8AEB-9349CC9DCB9A}">
      <dsp:nvSpPr>
        <dsp:cNvPr id="0" name=""/>
        <dsp:cNvSpPr/>
      </dsp:nvSpPr>
      <dsp:spPr>
        <a:xfrm>
          <a:off x="3064052" y="1340787"/>
          <a:ext cx="2283593" cy="8316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5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400" kern="1200" dirty="0"/>
        </a:p>
      </dsp:txBody>
      <dsp:txXfrm>
        <a:off x="3104650" y="1381385"/>
        <a:ext cx="2202397" cy="750449"/>
      </dsp:txXfrm>
    </dsp:sp>
    <dsp:sp modelId="{CA8E375C-CE21-4C1E-9DA2-E772740DC4A2}">
      <dsp:nvSpPr>
        <dsp:cNvPr id="0" name=""/>
        <dsp:cNvSpPr/>
      </dsp:nvSpPr>
      <dsp:spPr>
        <a:xfrm>
          <a:off x="3024729" y="2224410"/>
          <a:ext cx="2283593" cy="8316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5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400" kern="1200" dirty="0"/>
        </a:p>
      </dsp:txBody>
      <dsp:txXfrm>
        <a:off x="3065327" y="2265008"/>
        <a:ext cx="2202397" cy="750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7413FD-3024-476F-999C-04C7B8C47F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CA6E-DD73-485B-A33A-6E142E9E88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851" y="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74A7ADF-A713-460F-84E3-6AAC130C6221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CFDC-CFD8-42B4-92A3-CAF8D9B39A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D6203-7629-4D3C-8B5F-7DA3CD4B5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EDBB736-99EC-48A4-A29D-CBF89FE1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851" y="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13DE949-6873-4BBB-B2CD-9BF84C6EDD9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385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031" y="3314929"/>
            <a:ext cx="8016239" cy="271221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851" y="6542560"/>
            <a:ext cx="4342131" cy="34560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507E2E2-421B-452F-B830-87174919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B0C7-D3D7-438D-AB0D-6B457874D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82" y="1041400"/>
            <a:ext cx="996141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AFBB6-8939-47CA-A0AB-CE1F086E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82" y="3602038"/>
            <a:ext cx="9961418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8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8EEB-30D6-48D4-9D2B-B60604C3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05200"/>
            <a:ext cx="10418618" cy="7092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00599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E45B-4071-4C69-9EF9-13D225DA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2" y="1252800"/>
            <a:ext cx="11120824" cy="4575175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Calibri" panose="020F0502020204030204" pitchFamily="34" charset="0"/>
              <a:buChar char="−"/>
              <a:defRPr sz="2800"/>
            </a:lvl2pPr>
            <a:lvl3pPr marL="1143000" indent="-228600">
              <a:buFont typeface="Wingdings" panose="05000000000000000000" pitchFamily="2" charset="2"/>
              <a:buChar char="§"/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03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AF3E-8143-4BA7-9DDF-A860A7A2D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5581" y="1252800"/>
            <a:ext cx="5181600" cy="4575600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Calibri" panose="020F0502020204030204" pitchFamily="34" charset="0"/>
              <a:buChar char="−"/>
              <a:defRPr sz="2800"/>
            </a:lvl2pPr>
            <a:lvl3pPr marL="1143000" indent="-228600">
              <a:buFont typeface="Wingdings" panose="05000000000000000000" pitchFamily="2" charset="2"/>
              <a:buChar char="§"/>
              <a:defRPr sz="24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D8321-02F2-4999-94D8-5019F6F8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05200"/>
            <a:ext cx="10460182" cy="7092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00599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450F6B-F53B-472F-84E8-23EBB24D00B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04821" y="1252800"/>
            <a:ext cx="5181600" cy="4575600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Calibri" panose="020F0502020204030204" pitchFamily="34" charset="0"/>
              <a:buChar char="−"/>
              <a:defRPr sz="2800"/>
            </a:lvl2pPr>
            <a:lvl3pPr marL="1143000" indent="-228600">
              <a:buFont typeface="Wingdings" panose="05000000000000000000" pitchFamily="2" charset="2"/>
              <a:buChar char="§"/>
              <a:defRPr sz="24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4115-CF1E-48C5-A4A2-61BDCBC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205200"/>
            <a:ext cx="10446327" cy="70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4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rt Art Color Combo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4115-CF1E-48C5-A4A2-61BDCBC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05200"/>
            <a:ext cx="10418618" cy="70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30D6222-D4E3-4397-8E2B-60396E7AB5A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7202010"/>
              </p:ext>
            </p:extLst>
          </p:nvPr>
        </p:nvGraphicFramePr>
        <p:xfrm>
          <a:off x="3031958" y="1672389"/>
          <a:ext cx="6576442" cy="351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63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0B8349-9733-4145-AE6F-F1E70DD6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205200"/>
            <a:ext cx="10474036" cy="7092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00599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DCFE11-49DF-4F6C-8F01-4CEED655B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5229" y="1252800"/>
            <a:ext cx="5181600" cy="457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CA1F05-1D55-42A2-B33D-7DDAC251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4" y="1252800"/>
            <a:ext cx="5403447" cy="4575600"/>
          </a:xfrm>
        </p:spPr>
        <p:txBody>
          <a:bodyPr/>
          <a:lstStyle>
            <a:lvl1pPr>
              <a:defRPr sz="3000"/>
            </a:lvl1pPr>
            <a:lvl2pPr marL="685800" indent="-228600">
              <a:buFont typeface="Calibri" panose="020F0502020204030204" pitchFamily="34" charset="0"/>
              <a:buChar char="−"/>
              <a:defRPr sz="2600"/>
            </a:lvl2pPr>
            <a:lvl3pPr marL="1143000" indent="-228600">
              <a:buFont typeface="Wingdings" panose="05000000000000000000" pitchFamily="2" charset="2"/>
              <a:buChar char="§"/>
              <a:defRPr sz="22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6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0B8349-9733-4145-AE6F-F1E70DD6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8" y="205200"/>
            <a:ext cx="10474037" cy="7092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00599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EB4C0D-2FA0-4CC9-A372-C20342B08E4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20435" y="1253331"/>
            <a:ext cx="4962481" cy="457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961774A-D172-4A0F-B25A-CDB5E6EAC41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0" y="1253331"/>
            <a:ext cx="4962481" cy="457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3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DF47C-D04C-47F9-A0A2-FED40829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05200"/>
            <a:ext cx="10418618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3294-02F7-4644-87EA-D89CBD54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690" y="1252800"/>
            <a:ext cx="10968425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831C4-439C-424F-B35F-B58D0B5989E9}"/>
              </a:ext>
            </a:extLst>
          </p:cNvPr>
          <p:cNvSpPr/>
          <p:nvPr/>
        </p:nvSpPr>
        <p:spPr>
          <a:xfrm>
            <a:off x="-2491" y="6557317"/>
            <a:ext cx="12194491" cy="296564"/>
          </a:xfrm>
          <a:prstGeom prst="rect">
            <a:avLst/>
          </a:prstGeom>
          <a:solidFill>
            <a:srgbClr val="166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2DE533C-D36A-4920-8AFF-B447327A197A}"/>
              </a:ext>
            </a:extLst>
          </p:cNvPr>
          <p:cNvSpPr txBox="1">
            <a:spLocks/>
          </p:cNvSpPr>
          <p:nvPr userDrawn="1"/>
        </p:nvSpPr>
        <p:spPr>
          <a:xfrm>
            <a:off x="8788173" y="6511635"/>
            <a:ext cx="3245427" cy="387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&lt;Presentation 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32B62-03A9-4F7B-8BA0-D555E46B44A6}"/>
              </a:ext>
            </a:extLst>
          </p:cNvPr>
          <p:cNvSpPr/>
          <p:nvPr userDrawn="1"/>
        </p:nvSpPr>
        <p:spPr>
          <a:xfrm>
            <a:off x="0" y="-5867"/>
            <a:ext cx="12194491" cy="78827"/>
          </a:xfrm>
          <a:prstGeom prst="rect">
            <a:avLst/>
          </a:prstGeom>
          <a:solidFill>
            <a:srgbClr val="DE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BCECDAD-958C-4EDD-B8CC-A2721AB42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89"/>
          <a:stretch/>
        </p:blipFill>
        <p:spPr>
          <a:xfrm>
            <a:off x="5304928" y="6145798"/>
            <a:ext cx="1582144" cy="3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6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5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99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3575B0BD-C965-4440-B4A2-BC15D860B2F2}"/>
              </a:ext>
            </a:extLst>
          </p:cNvPr>
          <p:cNvSpPr/>
          <p:nvPr/>
        </p:nvSpPr>
        <p:spPr>
          <a:xfrm>
            <a:off x="1712357" y="455477"/>
            <a:ext cx="1650832" cy="1423132"/>
          </a:xfrm>
          <a:prstGeom prst="hexagon">
            <a:avLst/>
          </a:prstGeom>
          <a:solidFill>
            <a:srgbClr val="DE413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C42C113-0F4E-4174-A17B-8E3323204BE6}"/>
              </a:ext>
            </a:extLst>
          </p:cNvPr>
          <p:cNvSpPr/>
          <p:nvPr/>
        </p:nvSpPr>
        <p:spPr>
          <a:xfrm>
            <a:off x="3078763" y="1219911"/>
            <a:ext cx="1650832" cy="1423132"/>
          </a:xfrm>
          <a:prstGeom prst="hexagon">
            <a:avLst/>
          </a:prstGeom>
          <a:noFill/>
          <a:ln w="25400">
            <a:solidFill>
              <a:srgbClr val="005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6BC072E-01FA-4DA8-BC86-EF9FEAA52DEF}"/>
              </a:ext>
            </a:extLst>
          </p:cNvPr>
          <p:cNvSpPr/>
          <p:nvPr/>
        </p:nvSpPr>
        <p:spPr>
          <a:xfrm>
            <a:off x="1712357" y="1970243"/>
            <a:ext cx="1650832" cy="1423132"/>
          </a:xfrm>
          <a:prstGeom prst="hexagon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4E56C4D-C0A0-47D9-8695-783CBDB336D1}"/>
              </a:ext>
            </a:extLst>
          </p:cNvPr>
          <p:cNvSpPr/>
          <p:nvPr/>
        </p:nvSpPr>
        <p:spPr>
          <a:xfrm>
            <a:off x="3078763" y="2745124"/>
            <a:ext cx="1650832" cy="1423132"/>
          </a:xfrm>
          <a:prstGeom prst="hexagon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4B2FD94-7C2E-43C6-8299-B09D7F04CE5A}"/>
              </a:ext>
            </a:extLst>
          </p:cNvPr>
          <p:cNvSpPr/>
          <p:nvPr/>
        </p:nvSpPr>
        <p:spPr>
          <a:xfrm>
            <a:off x="1686256" y="3471459"/>
            <a:ext cx="1650832" cy="1423132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A7D3ED6-50B9-4732-A859-EC44A4FF8B15}"/>
              </a:ext>
            </a:extLst>
          </p:cNvPr>
          <p:cNvSpPr/>
          <p:nvPr/>
        </p:nvSpPr>
        <p:spPr>
          <a:xfrm>
            <a:off x="4445168" y="2013714"/>
            <a:ext cx="1650832" cy="1423132"/>
          </a:xfrm>
          <a:prstGeom prst="hexagon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B5439A0-460B-4134-B8E2-3AC616B23BF9}"/>
              </a:ext>
            </a:extLst>
          </p:cNvPr>
          <p:cNvSpPr/>
          <p:nvPr/>
        </p:nvSpPr>
        <p:spPr>
          <a:xfrm>
            <a:off x="323993" y="2720851"/>
            <a:ext cx="1650832" cy="1423132"/>
          </a:xfrm>
          <a:prstGeom prst="hexagon">
            <a:avLst/>
          </a:prstGeom>
          <a:noFill/>
          <a:ln w="25400">
            <a:solidFill>
              <a:srgbClr val="FF6E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BDDECCD2-9241-4C95-B8DE-FAFFEB28E384}"/>
              </a:ext>
            </a:extLst>
          </p:cNvPr>
          <p:cNvSpPr/>
          <p:nvPr/>
        </p:nvSpPr>
        <p:spPr>
          <a:xfrm>
            <a:off x="3058076" y="4261109"/>
            <a:ext cx="1650832" cy="1423132"/>
          </a:xfrm>
          <a:prstGeom prst="hexagon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28A0A9-DEE6-411A-BA13-CC710E27DA5F}"/>
              </a:ext>
            </a:extLst>
          </p:cNvPr>
          <p:cNvSpPr txBox="1"/>
          <p:nvPr/>
        </p:nvSpPr>
        <p:spPr>
          <a:xfrm>
            <a:off x="4924926" y="3082154"/>
            <a:ext cx="6959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800" b="1" dirty="0">
                <a:solidFill>
                  <a:srgbClr val="005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OpsHub Presentation</a:t>
            </a:r>
            <a:br>
              <a:rPr lang="en-IN" sz="4800" b="1" dirty="0">
                <a:solidFill>
                  <a:srgbClr val="00507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400" b="1" dirty="0">
                <a:solidFill>
                  <a:srgbClr val="DE41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pPr algn="r"/>
            <a:r>
              <a:rPr lang="en-IN" sz="2800" b="1" dirty="0">
                <a:solidFill>
                  <a:srgbClr val="005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29/11/18</a:t>
            </a:r>
            <a:endParaRPr lang="en-IN" sz="4800" b="1" dirty="0">
              <a:solidFill>
                <a:srgbClr val="005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E45C-F084-430C-ACE8-66A7323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A235-3A75-40BE-B2E8-F6EAADA2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Recommendation for movie/show/App</a:t>
            </a:r>
          </a:p>
          <a:p>
            <a:r>
              <a:rPr lang="en-IN" dirty="0"/>
              <a:t>Predict Price</a:t>
            </a:r>
          </a:p>
          <a:p>
            <a:r>
              <a:rPr lang="en-IN" dirty="0"/>
              <a:t>House Price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4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E13786-B2DE-49B0-B566-F2EC249214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B34751-1EBF-4CFA-B6B4-CAB34D97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and </a:t>
            </a:r>
            <a:r>
              <a:rPr lang="en-IN" dirty="0" err="1"/>
              <a:t>UnSupervised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AB43A-451D-4905-95A0-EEFA73D62D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Linear Regression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Support Vector</a:t>
            </a:r>
          </a:p>
          <a:p>
            <a:r>
              <a:rPr lang="en-IN" dirty="0"/>
              <a:t>Neural network</a:t>
            </a:r>
          </a:p>
          <a:p>
            <a:r>
              <a:rPr lang="en-IN" dirty="0"/>
              <a:t>Naive Bayes</a:t>
            </a:r>
          </a:p>
          <a:p>
            <a:r>
              <a:rPr lang="en-IN" dirty="0"/>
              <a:t>Ensemble Method</a:t>
            </a:r>
          </a:p>
        </p:txBody>
      </p:sp>
    </p:spTree>
    <p:extLst>
      <p:ext uri="{BB962C8B-B14F-4D97-AF65-F5344CB8AC3E}">
        <p14:creationId xmlns:p14="http://schemas.microsoft.com/office/powerpoint/2010/main" val="13373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34751-1EBF-4CFA-B6B4-CAB34D97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for defining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AB43A-451D-4905-95A0-EEFA73D62D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04821" y="1252800"/>
            <a:ext cx="9733264" cy="4575600"/>
          </a:xfrm>
        </p:spPr>
        <p:txBody>
          <a:bodyPr/>
          <a:lstStyle/>
          <a:p>
            <a:r>
              <a:rPr lang="en-IN" dirty="0"/>
              <a:t>Train Model</a:t>
            </a:r>
          </a:p>
          <a:p>
            <a:r>
              <a:rPr lang="en-IN" dirty="0"/>
              <a:t>Test Model</a:t>
            </a:r>
          </a:p>
          <a:p>
            <a:r>
              <a:rPr lang="en-IN" dirty="0"/>
              <a:t>Tune Model</a:t>
            </a:r>
          </a:p>
          <a:p>
            <a:r>
              <a:rPr lang="en-IN" dirty="0"/>
              <a:t>Validate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1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34751-1EBF-4CFA-B6B4-CAB34D97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2" y="320400"/>
            <a:ext cx="10460182" cy="709200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Identify Assignee of Failure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AB43A-451D-4905-95A0-EEFA73D62D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04821" y="1252800"/>
            <a:ext cx="9733264" cy="4575600"/>
          </a:xfrm>
        </p:spPr>
        <p:txBody>
          <a:bodyPr/>
          <a:lstStyle/>
          <a:p>
            <a:r>
              <a:rPr lang="en-IN" dirty="0"/>
              <a:t>Divide into 4 team</a:t>
            </a:r>
          </a:p>
          <a:p>
            <a:pPr lvl="1"/>
            <a:r>
              <a:rPr lang="en-IN" dirty="0"/>
              <a:t>Team 1 – Gather data</a:t>
            </a:r>
          </a:p>
          <a:p>
            <a:pPr lvl="1"/>
            <a:r>
              <a:rPr lang="en-IN" dirty="0"/>
              <a:t>Team 1 and 2,3 and 4– Work on 2 different Model</a:t>
            </a:r>
          </a:p>
          <a:p>
            <a:pPr lvl="1"/>
            <a:r>
              <a:rPr lang="en-IN" dirty="0"/>
              <a:t>Team 4 – Tune Model and Validate</a:t>
            </a:r>
          </a:p>
          <a:p>
            <a:r>
              <a:rPr lang="en-IN" dirty="0"/>
              <a:t>Pre-Requisite </a:t>
            </a:r>
            <a:r>
              <a:rPr lang="en-IN" dirty="0" err="1"/>
              <a:t>Jupyter</a:t>
            </a:r>
            <a:r>
              <a:rPr lang="en-IN" dirty="0"/>
              <a:t>, Python</a:t>
            </a:r>
          </a:p>
          <a:p>
            <a:r>
              <a:rPr lang="en-IN" dirty="0" err="1"/>
              <a:t>Sklearn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5DFD64-D60E-41A2-83EE-10540ABC4C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37"/>
          <a:stretch/>
        </p:blipFill>
        <p:spPr>
          <a:xfrm>
            <a:off x="0" y="128336"/>
            <a:ext cx="12192000" cy="5747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6C30FC-BA9E-42D0-955A-8E9E84121D0A}"/>
              </a:ext>
            </a:extLst>
          </p:cNvPr>
          <p:cNvSpPr txBox="1"/>
          <p:nvPr/>
        </p:nvSpPr>
        <p:spPr>
          <a:xfrm>
            <a:off x="418883" y="3100472"/>
            <a:ext cx="11371602" cy="1885131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5072"/>
                </a:solidFill>
                <a:latin typeface="Avenir Medium"/>
                <a:ea typeface="Avenir Medium"/>
                <a:cs typeface="Avenir Medium"/>
              </a:defRPr>
            </a:lvl1pPr>
          </a:lstStyle>
          <a:p>
            <a:pPr marL="0" indent="0" algn="ctr">
              <a:lnSpc>
                <a:spcPts val="2100"/>
              </a:lnSpc>
              <a:buNone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 information:</a:t>
            </a:r>
          </a:p>
          <a:p>
            <a:pPr marL="0" indent="0" algn="ctr">
              <a:lnSpc>
                <a:spcPts val="2100"/>
              </a:lnSpc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OpsHub Inc.</a:t>
            </a:r>
          </a:p>
          <a:p>
            <a:pPr marL="0" indent="0" algn="ctr">
              <a:lnSpc>
                <a:spcPts val="2100"/>
              </a:lnSpc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 Elwell Ct,</a:t>
            </a:r>
          </a:p>
          <a:p>
            <a:pPr marL="0" indent="0" algn="ctr">
              <a:lnSpc>
                <a:spcPts val="2100"/>
              </a:lnSpc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#101, Palo Alto,</a:t>
            </a:r>
          </a:p>
          <a:p>
            <a:pPr marL="0" indent="0" algn="ctr">
              <a:lnSpc>
                <a:spcPts val="2100"/>
              </a:lnSpc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 94303</a:t>
            </a:r>
          </a:p>
          <a:p>
            <a:pPr marL="0" indent="0" algn="ctr">
              <a:lnSpc>
                <a:spcPts val="2100"/>
              </a:lnSpc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Phone: +1.650.701.1800</a:t>
            </a:r>
          </a:p>
          <a:p>
            <a:pPr marL="0" indent="0" algn="ctr">
              <a:lnSpc>
                <a:spcPts val="2100"/>
              </a:lnSpc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Email: sales@opshub.com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CA58E24-F842-43B0-917C-6D332E17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8" y="896758"/>
            <a:ext cx="4443663" cy="14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114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Medium</vt:lpstr>
      <vt:lpstr>Calibri</vt:lpstr>
      <vt:lpstr>Calibri Light</vt:lpstr>
      <vt:lpstr>Wingdings</vt:lpstr>
      <vt:lpstr>Office Theme</vt:lpstr>
      <vt:lpstr>PowerPoint Presentation</vt:lpstr>
      <vt:lpstr>What is Machine Learning</vt:lpstr>
      <vt:lpstr>Supervised and UnSupervised</vt:lpstr>
      <vt:lpstr>Step for defining process</vt:lpstr>
      <vt:lpstr>Problem Identify Assignee of Failure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Seth</dc:creator>
  <cp:lastModifiedBy>Parth Shah</cp:lastModifiedBy>
  <cp:revision>158</cp:revision>
  <dcterms:created xsi:type="dcterms:W3CDTF">2018-01-10T10:07:27Z</dcterms:created>
  <dcterms:modified xsi:type="dcterms:W3CDTF">2018-11-29T09:49:36Z</dcterms:modified>
</cp:coreProperties>
</file>