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87AD3-012D-4AD6-BAD7-62D46EA9F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FF906E-6B89-450E-AFEF-B6F2A9ADD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63A28-A5E5-44C2-9C4B-571B7ABE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227E03-8848-4F2C-8DE1-A4115F85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5FBC1-246C-4374-A6F1-860A2FB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92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54994-90CE-4078-BAA4-7016BB84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468978-0F57-4D11-8953-42CDC25FF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389CE-D81D-4B50-BBBE-10462C50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C3641-609F-403C-9DB1-1AC31106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7BDDB-7A53-4FA1-AEAD-7E198B2A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A535FF-F79D-45F8-843B-655218AE1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A209A-D3DD-4E27-B60E-1C46A5BB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5048B-F399-4990-8E0D-7F491552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E82221-37F8-4B46-9F48-E3C2C0B8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0C28C8-752E-436F-AA32-AD6315A9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95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8C117-E5F8-4D0C-8621-5C7D670C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6528ED-BA62-40EE-B205-20911B81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C3CE9-ADB9-4401-BA1E-D1625189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30B90-6647-4BE2-A24A-C80F259B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3163-C50E-4B73-9E81-38F3270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3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73917-536C-408E-A2D7-D9A4087C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057F6B-96CB-4FFD-B8A1-C0837520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9851F-4682-4DCE-89F9-9E10834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30BC3-0B00-47A0-8E35-94ECCD87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8DAD1-0273-4968-8ACB-8EC134B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4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EDC35-7FD5-477A-B247-0E34C2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ADDEF-845B-4ED3-8DF8-1DD9761EA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68989C-620E-4587-8915-F5011F4B8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1EC38D-998E-486F-AC61-4785E82D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4EF2BC-B3C9-4A0C-8FC9-ACA52848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EC21A-5EDE-428C-99B9-53AA4C83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0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3D92A-612C-4929-A958-CA288786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ED87A-6E26-4D69-ACA8-236B3571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F99C70-8EF9-4A9B-927C-6E7EB87E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8EC4B8-A320-4979-8BDE-3BB506971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C6C893-A7B7-4863-BF7B-F54B3FC1D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A2BD1D-8840-4F5C-868B-F433C764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DFDACF-12FD-42BA-BAD5-28213FD8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CF401A-3B07-4DDA-BEDA-EE61A591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1A121-314F-40E7-A5B3-CBB0F45A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8BEE2C-F059-45AF-99CF-3C6CEA29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CB3F3E-8636-4402-899A-9ACC6139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195AC6-C59A-46F9-BB13-39C2B12B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4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F8D68B-40DC-4A59-A56C-A8789661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4C18C2-BF32-4294-A723-84B40C5D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65A10-C131-4672-935B-19F44193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7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C1BC-24D3-40BC-BF5E-527969A6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54BB5-FB04-47CA-B855-C68D26DB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314D5A-9FDD-4541-BD42-00988DBAF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2EEA0B-2ACC-4B5C-A9BA-E2BA79D5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9C4DB3-9087-4253-A195-0B7EA90A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FB4DFE-0F9D-42E2-8609-E62624E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6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66F01-62C7-4A8B-87E1-F5818FF8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79E306-78A2-4F49-9FCB-E2ED69DE9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6D9FAB-AFF4-48B8-96CA-01C7FB6B4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1EF2B-E1FA-40AB-AA4F-5B12449B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ECE230-CF39-41B5-9BB7-D5151CF4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9DC00-62E8-4068-9A7F-DC2E1323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78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209B7E-25CD-4433-B2B3-A27293F1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B30455-2B20-4A9F-8396-49716C6C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8E6CF-99DE-477F-AF34-77728A24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3BEB2-5CA7-4512-AEAD-F2E6CC485294}" type="datetimeFigureOut">
              <a:rPr lang="en-GB" smtClean="0"/>
              <a:t>12/01/2020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AC894-D8BC-4318-8EDF-4FF137C3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0DCF3E-5560-47C1-9C3C-C83677AA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3CB51-A4B8-40E2-83AA-FE468A3CCE71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3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e 67">
            <a:extLst>
              <a:ext uri="{FF2B5EF4-FFF2-40B4-BE49-F238E27FC236}">
                <a16:creationId xmlns:a16="http://schemas.microsoft.com/office/drawing/2014/main" id="{3D92946F-7A07-4D22-9B31-CA9623960145}"/>
              </a:ext>
            </a:extLst>
          </p:cNvPr>
          <p:cNvGrpSpPr/>
          <p:nvPr/>
        </p:nvGrpSpPr>
        <p:grpSpPr>
          <a:xfrm>
            <a:off x="2200309" y="886228"/>
            <a:ext cx="7791382" cy="5940000"/>
            <a:chOff x="2306973" y="886228"/>
            <a:chExt cx="7791382" cy="5940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52093CFD-8D0E-48C5-9A88-6CE8305396AE}"/>
                </a:ext>
              </a:extLst>
            </p:cNvPr>
            <p:cNvSpPr/>
            <p:nvPr/>
          </p:nvSpPr>
          <p:spPr>
            <a:xfrm>
              <a:off x="2306973" y="886228"/>
              <a:ext cx="1800000" cy="90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Client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2166960-93B2-4E92-8932-1507FDCA8CAE}"/>
                </a:ext>
              </a:extLst>
            </p:cNvPr>
            <p:cNvSpPr/>
            <p:nvPr/>
          </p:nvSpPr>
          <p:spPr>
            <a:xfrm>
              <a:off x="7215931" y="886228"/>
              <a:ext cx="1800000" cy="90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Server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1981737-B006-4359-AF1C-398DD750D1D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06973" y="1786228"/>
              <a:ext cx="0" cy="5040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C3D07D-1C4D-4ACA-8C37-343DAF9B3B8E}"/>
                </a:ext>
              </a:extLst>
            </p:cNvPr>
            <p:cNvCxnSpPr>
              <a:cxnSpLocks/>
            </p:cNvCxnSpPr>
            <p:nvPr/>
          </p:nvCxnSpPr>
          <p:spPr>
            <a:xfrm>
              <a:off x="8108311" y="1786228"/>
              <a:ext cx="0" cy="504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F0C4DB9B-B866-48E3-A4CC-A67BE41F2158}"/>
                </a:ext>
              </a:extLst>
            </p:cNvPr>
            <p:cNvCxnSpPr/>
            <p:nvPr/>
          </p:nvCxnSpPr>
          <p:spPr>
            <a:xfrm>
              <a:off x="3203685" y="2308954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7EFE1AC9-D37C-4095-AAFB-C004E00872B2}"/>
                </a:ext>
              </a:extLst>
            </p:cNvPr>
            <p:cNvCxnSpPr>
              <a:cxnSpLocks/>
            </p:cNvCxnSpPr>
            <p:nvPr/>
          </p:nvCxnSpPr>
          <p:spPr>
            <a:xfrm>
              <a:off x="8832254" y="3231330"/>
              <a:ext cx="0" cy="216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711ED17-44E0-46AF-B76F-48519B32BE7C}"/>
                </a:ext>
              </a:extLst>
            </p:cNvPr>
            <p:cNvCxnSpPr>
              <a:cxnSpLocks/>
            </p:cNvCxnSpPr>
            <p:nvPr/>
          </p:nvCxnSpPr>
          <p:spPr>
            <a:xfrm>
              <a:off x="7399220" y="3208954"/>
              <a:ext cx="0" cy="216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 : en arc 24">
              <a:extLst>
                <a:ext uri="{FF2B5EF4-FFF2-40B4-BE49-F238E27FC236}">
                  <a16:creationId xmlns:a16="http://schemas.microsoft.com/office/drawing/2014/main" id="{DE988092-2A0F-465E-B445-E05D1B9BD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3511" y="2537787"/>
              <a:ext cx="702419" cy="67116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 : en arc 26">
              <a:extLst>
                <a:ext uri="{FF2B5EF4-FFF2-40B4-BE49-F238E27FC236}">
                  <a16:creationId xmlns:a16="http://schemas.microsoft.com/office/drawing/2014/main" id="{92D0D9C0-ED5B-418F-A10D-4E1859E4F7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12644" y="2550486"/>
              <a:ext cx="719611" cy="68084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320C53E-E9ED-45CB-85CD-CCD907CAC513}"/>
                </a:ext>
              </a:extLst>
            </p:cNvPr>
            <p:cNvSpPr txBox="1"/>
            <p:nvPr/>
          </p:nvSpPr>
          <p:spPr>
            <a:xfrm>
              <a:off x="4853732" y="1998488"/>
              <a:ext cx="16078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mfortaa" panose="00000500000000000000" pitchFamily="2" charset="0"/>
                </a:rPr>
                <a:t>Instruction</a:t>
              </a:r>
            </a:p>
            <a:p>
              <a:pPr algn="ctr"/>
              <a:r>
                <a:rPr lang="en-GB" dirty="0">
                  <a:latin typeface="Comfortaa" panose="00000500000000000000" pitchFamily="2" charset="0"/>
                </a:rPr>
                <a:t>+ data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D56B38B9-B820-46FA-B080-8683543AD497}"/>
                </a:ext>
              </a:extLst>
            </p:cNvPr>
            <p:cNvSpPr txBox="1"/>
            <p:nvPr/>
          </p:nvSpPr>
          <p:spPr>
            <a:xfrm>
              <a:off x="6251246" y="2965490"/>
              <a:ext cx="1607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Comfortaa" panose="00000500000000000000" pitchFamily="2" charset="0"/>
                </a:rPr>
                <a:t>if( instruction == “abc”)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FE53677-5A78-4B52-9103-A065929D6382}"/>
                </a:ext>
              </a:extLst>
            </p:cNvPr>
            <p:cNvSpPr txBox="1"/>
            <p:nvPr/>
          </p:nvSpPr>
          <p:spPr>
            <a:xfrm>
              <a:off x="7384932" y="3344696"/>
              <a:ext cx="1607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Comfortaa" panose="00000500000000000000" pitchFamily="2" charset="0"/>
                </a:rPr>
                <a:t>if( instruction == “def”)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3D4AA7F-713D-4F4D-9175-79DCFCACB743}"/>
                </a:ext>
              </a:extLst>
            </p:cNvPr>
            <p:cNvSpPr txBox="1"/>
            <p:nvPr/>
          </p:nvSpPr>
          <p:spPr>
            <a:xfrm>
              <a:off x="8490535" y="3001754"/>
              <a:ext cx="16078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latin typeface="Comfortaa" panose="00000500000000000000" pitchFamily="2" charset="0"/>
                </a:rPr>
                <a:t>if( instruction == “ghi”)</a:t>
              </a:r>
            </a:p>
          </p:txBody>
        </p:sp>
        <p:cxnSp>
          <p:nvCxnSpPr>
            <p:cNvPr id="53" name="Connecteur : en arc 52">
              <a:extLst>
                <a:ext uri="{FF2B5EF4-FFF2-40B4-BE49-F238E27FC236}">
                  <a16:creationId xmlns:a16="http://schemas.microsoft.com/office/drawing/2014/main" id="{E62EDBC8-6C8F-4BDF-9C51-B1E454625F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90878" y="5375130"/>
              <a:ext cx="723613" cy="71125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 : en arc 55">
              <a:extLst>
                <a:ext uri="{FF2B5EF4-FFF2-40B4-BE49-F238E27FC236}">
                  <a16:creationId xmlns:a16="http://schemas.microsoft.com/office/drawing/2014/main" id="{44563414-DEB8-4009-B278-EFCD54F661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95207" y="5412052"/>
              <a:ext cx="753439" cy="71199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0345C375-6580-4469-ACDC-D8F00D13561D}"/>
                </a:ext>
              </a:extLst>
            </p:cNvPr>
            <p:cNvCxnSpPr>
              <a:cxnSpLocks/>
            </p:cNvCxnSpPr>
            <p:nvPr/>
          </p:nvCxnSpPr>
          <p:spPr>
            <a:xfrm>
              <a:off x="3203164" y="5186834"/>
              <a:ext cx="5624759" cy="198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3A38928-C261-4148-832E-D24BD2777A40}"/>
                </a:ext>
              </a:extLst>
            </p:cNvPr>
            <p:cNvSpPr txBox="1"/>
            <p:nvPr/>
          </p:nvSpPr>
          <p:spPr>
            <a:xfrm>
              <a:off x="4538444" y="5206662"/>
              <a:ext cx="229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mfortaa" panose="00000500000000000000" pitchFamily="2" charset="0"/>
                </a:rPr>
                <a:t>communication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787CC438-646A-4747-9C3F-240DBA41A2C3}"/>
                </a:ext>
              </a:extLst>
            </p:cNvPr>
            <p:cNvCxnSpPr/>
            <p:nvPr/>
          </p:nvCxnSpPr>
          <p:spPr>
            <a:xfrm flipV="1">
              <a:off x="7215931" y="5041783"/>
              <a:ext cx="169001" cy="164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68565ED4-7C5F-4729-AA47-AEEA9F9130D3}"/>
                </a:ext>
              </a:extLst>
            </p:cNvPr>
            <p:cNvCxnSpPr/>
            <p:nvPr/>
          </p:nvCxnSpPr>
          <p:spPr>
            <a:xfrm flipV="1">
              <a:off x="7914170" y="5031869"/>
              <a:ext cx="169001" cy="164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47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Texte 34">
            <a:extLst>
              <a:ext uri="{FF2B5EF4-FFF2-40B4-BE49-F238E27FC236}">
                <a16:creationId xmlns:a16="http://schemas.microsoft.com/office/drawing/2014/main" id="{5320C53E-E9ED-45CB-85CD-CCD907CAC513}"/>
              </a:ext>
            </a:extLst>
          </p:cNvPr>
          <p:cNvSpPr txBox="1"/>
          <p:nvPr/>
        </p:nvSpPr>
        <p:spPr>
          <a:xfrm>
            <a:off x="5292090" y="1963230"/>
            <a:ext cx="160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mfortaa" panose="00000500000000000000" pitchFamily="2" charset="0"/>
              </a:rPr>
              <a:t>login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3A38928-C261-4148-832E-D24BD2777A40}"/>
              </a:ext>
            </a:extLst>
          </p:cNvPr>
          <p:cNvSpPr txBox="1"/>
          <p:nvPr/>
        </p:nvSpPr>
        <p:spPr>
          <a:xfrm>
            <a:off x="4941298" y="5711081"/>
            <a:ext cx="2294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mfortaa" panose="00000500000000000000" pitchFamily="2" charset="0"/>
              </a:rPr>
              <a:t>Profile</a:t>
            </a:r>
          </a:p>
          <a:p>
            <a:pPr algn="ctr"/>
            <a:r>
              <a:rPr lang="en-GB" sz="1200" dirty="0">
                <a:latin typeface="Comfortaa" panose="00000500000000000000" pitchFamily="2" charset="0"/>
              </a:rPr>
              <a:t>(with ID = -1</a:t>
            </a:r>
          </a:p>
          <a:p>
            <a:pPr algn="ctr"/>
            <a:r>
              <a:rPr lang="en-GB" sz="1200" dirty="0">
                <a:latin typeface="Comfortaa" panose="00000500000000000000" pitchFamily="2" charset="0"/>
              </a:rPr>
              <a:t>if incorrect credentials)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6A4BBC-05FA-4A75-8E23-EA75B141B011}"/>
              </a:ext>
            </a:extLst>
          </p:cNvPr>
          <p:cNvSpPr txBox="1"/>
          <p:nvPr/>
        </p:nvSpPr>
        <p:spPr>
          <a:xfrm>
            <a:off x="5292090" y="4316366"/>
            <a:ext cx="160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mfortaa" panose="00000500000000000000" pitchFamily="2" charset="0"/>
              </a:rPr>
              <a:t>credentials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CC8FD4B-29CB-437D-A629-776702A7888E}"/>
              </a:ext>
            </a:extLst>
          </p:cNvPr>
          <p:cNvGrpSpPr/>
          <p:nvPr/>
        </p:nvGrpSpPr>
        <p:grpSpPr>
          <a:xfrm>
            <a:off x="2741521" y="886228"/>
            <a:ext cx="6708958" cy="5940000"/>
            <a:chOff x="2306973" y="886228"/>
            <a:chExt cx="6708958" cy="5940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52093CFD-8D0E-48C5-9A88-6CE8305396AE}"/>
                </a:ext>
              </a:extLst>
            </p:cNvPr>
            <p:cNvSpPr/>
            <p:nvPr/>
          </p:nvSpPr>
          <p:spPr>
            <a:xfrm>
              <a:off x="2306973" y="886228"/>
              <a:ext cx="1800000" cy="90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Client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2166960-93B2-4E92-8932-1507FDCA8CAE}"/>
                </a:ext>
              </a:extLst>
            </p:cNvPr>
            <p:cNvSpPr/>
            <p:nvPr/>
          </p:nvSpPr>
          <p:spPr>
            <a:xfrm>
              <a:off x="7215931" y="886228"/>
              <a:ext cx="1800000" cy="90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Server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1981737-B006-4359-AF1C-398DD750D1D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06973" y="1786228"/>
              <a:ext cx="0" cy="5040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C3D07D-1C4D-4ACA-8C37-343DAF9B3B8E}"/>
                </a:ext>
              </a:extLst>
            </p:cNvPr>
            <p:cNvCxnSpPr>
              <a:cxnSpLocks/>
            </p:cNvCxnSpPr>
            <p:nvPr/>
          </p:nvCxnSpPr>
          <p:spPr>
            <a:xfrm>
              <a:off x="8108311" y="1786228"/>
              <a:ext cx="0" cy="504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F0C4DB9B-B866-48E3-A4CC-A67BE41F2158}"/>
                </a:ext>
              </a:extLst>
            </p:cNvPr>
            <p:cNvCxnSpPr/>
            <p:nvPr/>
          </p:nvCxnSpPr>
          <p:spPr>
            <a:xfrm>
              <a:off x="3203685" y="2308954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BC776253-A090-4BD7-A827-201F78FF6642}"/>
                </a:ext>
              </a:extLst>
            </p:cNvPr>
            <p:cNvSpPr/>
            <p:nvPr/>
          </p:nvSpPr>
          <p:spPr>
            <a:xfrm>
              <a:off x="7516536" y="3429000"/>
              <a:ext cx="1198789" cy="55438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C00000"/>
                  </a:solidFill>
                  <a:latin typeface="Comfortaa" panose="00000500000000000000" pitchFamily="2" charset="0"/>
                </a:rPr>
                <a:t>login</a:t>
              </a:r>
              <a:endParaRPr lang="en-GB" sz="2400" dirty="0">
                <a:solidFill>
                  <a:srgbClr val="C00000"/>
                </a:solidFill>
                <a:latin typeface="Comfortaa" panose="00000500000000000000" pitchFamily="2" charset="0"/>
              </a:endParaRPr>
            </a:p>
          </p:txBody>
        </p: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D1B01A27-C370-4950-BAFB-8E7ED48E7C40}"/>
                </a:ext>
              </a:extLst>
            </p:cNvPr>
            <p:cNvCxnSpPr/>
            <p:nvPr/>
          </p:nvCxnSpPr>
          <p:spPr>
            <a:xfrm>
              <a:off x="3199353" y="4645058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 : en arc 25">
              <a:extLst>
                <a:ext uri="{FF2B5EF4-FFF2-40B4-BE49-F238E27FC236}">
                  <a16:creationId xmlns:a16="http://schemas.microsoft.com/office/drawing/2014/main" id="{081BDB68-A91E-4FB9-8EFF-DFD9518A2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047" y="5683141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5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oneTexte 34">
            <a:extLst>
              <a:ext uri="{FF2B5EF4-FFF2-40B4-BE49-F238E27FC236}">
                <a16:creationId xmlns:a16="http://schemas.microsoft.com/office/drawing/2014/main" id="{5320C53E-E9ED-45CB-85CD-CCD907CAC513}"/>
              </a:ext>
            </a:extLst>
          </p:cNvPr>
          <p:cNvSpPr txBox="1"/>
          <p:nvPr/>
        </p:nvSpPr>
        <p:spPr>
          <a:xfrm>
            <a:off x="4203816" y="2021204"/>
            <a:ext cx="3685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Comfortaa" panose="00000500000000000000" pitchFamily="2" charset="0"/>
              </a:rPr>
              <a:t>Communication :</a:t>
            </a:r>
          </a:p>
          <a:p>
            <a:pPr algn="just"/>
            <a:endParaRPr lang="en-GB" sz="1200" dirty="0">
              <a:latin typeface="Comfortaa" panose="00000500000000000000" pitchFamily="2" charset="0"/>
            </a:endParaRPr>
          </a:p>
          <a:p>
            <a:pPr algn="just"/>
            <a:r>
              <a:rPr lang="en-GB" sz="1200" dirty="0">
                <a:latin typeface="Comfortaa" panose="00000500000000000000" pitchFamily="2" charset="0"/>
              </a:rPr>
              <a:t>    instruction = Instruction.Profile_GetByID;</a:t>
            </a:r>
          </a:p>
          <a:p>
            <a:pPr algn="just"/>
            <a:r>
              <a:rPr lang="en-GB" sz="1200" dirty="0">
                <a:latin typeface="Comfortaa" panose="00000500000000000000" pitchFamily="2" charset="0"/>
              </a:rPr>
              <a:t>    object = ID of the Profile we seek</a:t>
            </a:r>
          </a:p>
          <a:p>
            <a:pPr algn="just"/>
            <a:endParaRPr lang="en-GB" dirty="0">
              <a:latin typeface="Comfortaa" panose="00000500000000000000" pitchFamily="2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3A38928-C261-4148-832E-D24BD2777A40}"/>
              </a:ext>
            </a:extLst>
          </p:cNvPr>
          <p:cNvSpPr txBox="1"/>
          <p:nvPr/>
        </p:nvSpPr>
        <p:spPr>
          <a:xfrm>
            <a:off x="4941298" y="5711081"/>
            <a:ext cx="2294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mfortaa" panose="00000500000000000000" pitchFamily="2" charset="0"/>
              </a:rPr>
              <a:t>Profile</a:t>
            </a:r>
          </a:p>
          <a:p>
            <a:pPr algn="ctr"/>
            <a:r>
              <a:rPr lang="en-GB" sz="1200" dirty="0">
                <a:latin typeface="Comfortaa" panose="00000500000000000000" pitchFamily="2" charset="0"/>
              </a:rPr>
              <a:t>(with ID = -1</a:t>
            </a:r>
          </a:p>
          <a:p>
            <a:pPr algn="ctr"/>
            <a:r>
              <a:rPr lang="en-GB" sz="1200" dirty="0">
                <a:latin typeface="Comfortaa" panose="00000500000000000000" pitchFamily="2" charset="0"/>
              </a:rPr>
              <a:t>if incorrect credentials)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6A4BBC-05FA-4A75-8E23-EA75B141B011}"/>
              </a:ext>
            </a:extLst>
          </p:cNvPr>
          <p:cNvSpPr txBox="1"/>
          <p:nvPr/>
        </p:nvSpPr>
        <p:spPr>
          <a:xfrm>
            <a:off x="4594860" y="4381665"/>
            <a:ext cx="298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mfortaa" panose="00000500000000000000" pitchFamily="2" charset="0"/>
              </a:rPr>
              <a:t>The Profile we want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CC8FD4B-29CB-437D-A629-776702A7888E}"/>
              </a:ext>
            </a:extLst>
          </p:cNvPr>
          <p:cNvGrpSpPr/>
          <p:nvPr/>
        </p:nvGrpSpPr>
        <p:grpSpPr>
          <a:xfrm>
            <a:off x="2741521" y="886228"/>
            <a:ext cx="6708958" cy="5940000"/>
            <a:chOff x="2306973" y="886228"/>
            <a:chExt cx="6708958" cy="5940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52093CFD-8D0E-48C5-9A88-6CE8305396AE}"/>
                </a:ext>
              </a:extLst>
            </p:cNvPr>
            <p:cNvSpPr/>
            <p:nvPr/>
          </p:nvSpPr>
          <p:spPr>
            <a:xfrm>
              <a:off x="2306973" y="886228"/>
              <a:ext cx="1800000" cy="90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Client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D2166960-93B2-4E92-8932-1507FDCA8CAE}"/>
                </a:ext>
              </a:extLst>
            </p:cNvPr>
            <p:cNvSpPr/>
            <p:nvPr/>
          </p:nvSpPr>
          <p:spPr>
            <a:xfrm>
              <a:off x="7215931" y="886228"/>
              <a:ext cx="1800000" cy="900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Server</a:t>
              </a: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1981737-B006-4359-AF1C-398DD750D1D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06973" y="1786228"/>
              <a:ext cx="0" cy="5040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E3C3D07D-1C4D-4ACA-8C37-343DAF9B3B8E}"/>
                </a:ext>
              </a:extLst>
            </p:cNvPr>
            <p:cNvCxnSpPr>
              <a:cxnSpLocks/>
            </p:cNvCxnSpPr>
            <p:nvPr/>
          </p:nvCxnSpPr>
          <p:spPr>
            <a:xfrm>
              <a:off x="8108311" y="1786228"/>
              <a:ext cx="0" cy="5040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F0C4DB9B-B866-48E3-A4CC-A67BE41F2158}"/>
                </a:ext>
              </a:extLst>
            </p:cNvPr>
            <p:cNvCxnSpPr/>
            <p:nvPr/>
          </p:nvCxnSpPr>
          <p:spPr>
            <a:xfrm>
              <a:off x="3203685" y="2308954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BC776253-A090-4BD7-A827-201F78FF6642}"/>
                </a:ext>
              </a:extLst>
            </p:cNvPr>
            <p:cNvSpPr/>
            <p:nvPr/>
          </p:nvSpPr>
          <p:spPr>
            <a:xfrm>
              <a:off x="7516536" y="3429000"/>
              <a:ext cx="1198789" cy="55438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rgbClr val="C00000"/>
                  </a:solidFill>
                  <a:latin typeface="Comfortaa" panose="00000500000000000000" pitchFamily="2" charset="0"/>
                </a:rPr>
                <a:t>Profile</a:t>
              </a:r>
            </a:p>
            <a:p>
              <a:pPr algn="ctr"/>
              <a:r>
                <a:rPr lang="en-GB" sz="1600" dirty="0">
                  <a:solidFill>
                    <a:srgbClr val="C00000"/>
                  </a:solidFill>
                  <a:latin typeface="Comfortaa" panose="00000500000000000000" pitchFamily="2" charset="0"/>
                </a:rPr>
                <a:t>GetByID()</a:t>
              </a:r>
              <a:endParaRPr lang="en-GB" dirty="0">
                <a:solidFill>
                  <a:srgbClr val="C00000"/>
                </a:solidFill>
                <a:latin typeface="Comfortaa" panose="00000500000000000000" pitchFamily="2" charset="0"/>
              </a:endParaRPr>
            </a:p>
          </p:txBody>
        </p:sp>
        <p:cxnSp>
          <p:nvCxnSpPr>
            <p:cNvPr id="23" name="Connecteur : en arc 22">
              <a:extLst>
                <a:ext uri="{FF2B5EF4-FFF2-40B4-BE49-F238E27FC236}">
                  <a16:creationId xmlns:a16="http://schemas.microsoft.com/office/drawing/2014/main" id="{D1B01A27-C370-4950-BAFB-8E7ED48E7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353" y="4645058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 : en arc 25">
              <a:extLst>
                <a:ext uri="{FF2B5EF4-FFF2-40B4-BE49-F238E27FC236}">
                  <a16:creationId xmlns:a16="http://schemas.microsoft.com/office/drawing/2014/main" id="{081BDB68-A91E-4FB9-8EFF-DFD9518A2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047" y="5683141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6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47C3E07-6FBB-473A-81DF-07CC935625FD}"/>
              </a:ext>
            </a:extLst>
          </p:cNvPr>
          <p:cNvGrpSpPr/>
          <p:nvPr/>
        </p:nvGrpSpPr>
        <p:grpSpPr>
          <a:xfrm>
            <a:off x="249566" y="886228"/>
            <a:ext cx="11692868" cy="5940000"/>
            <a:chOff x="201521" y="886228"/>
            <a:chExt cx="11692868" cy="5940000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320C53E-E9ED-45CB-85CD-CCD907CAC513}"/>
                </a:ext>
              </a:extLst>
            </p:cNvPr>
            <p:cNvSpPr txBox="1"/>
            <p:nvPr/>
          </p:nvSpPr>
          <p:spPr>
            <a:xfrm>
              <a:off x="2136355" y="1963230"/>
              <a:ext cx="2839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mfortaa" panose="00000500000000000000" pitchFamily="2" charset="0"/>
                </a:rPr>
                <a:t>Communication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53A38928-C261-4148-832E-D24BD2777A40}"/>
                </a:ext>
              </a:extLst>
            </p:cNvPr>
            <p:cNvSpPr txBox="1"/>
            <p:nvPr/>
          </p:nvSpPr>
          <p:spPr>
            <a:xfrm>
              <a:off x="4863396" y="5723686"/>
              <a:ext cx="22941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mfortaa" panose="00000500000000000000" pitchFamily="2" charset="0"/>
                </a:rPr>
                <a:t>Profile</a:t>
              </a:r>
            </a:p>
            <a:p>
              <a:pPr algn="ctr"/>
              <a:r>
                <a:rPr lang="en-GB" sz="1200" dirty="0">
                  <a:latin typeface="Comfortaa" panose="00000500000000000000" pitchFamily="2" charset="0"/>
                </a:rPr>
                <a:t>(with ID = -1</a:t>
              </a:r>
            </a:p>
            <a:p>
              <a:pPr algn="ctr"/>
              <a:r>
                <a:rPr lang="en-GB" sz="1200" dirty="0">
                  <a:latin typeface="Comfortaa" panose="00000500000000000000" pitchFamily="2" charset="0"/>
                </a:rPr>
                <a:t>if incorrect credentials)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86A4BBC-05FA-4A75-8E23-EA75B141B011}"/>
                </a:ext>
              </a:extLst>
            </p:cNvPr>
            <p:cNvSpPr txBox="1"/>
            <p:nvPr/>
          </p:nvSpPr>
          <p:spPr>
            <a:xfrm>
              <a:off x="2752090" y="4316366"/>
              <a:ext cx="160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mfortaa" panose="00000500000000000000" pitchFamily="2" charset="0"/>
                </a:rPr>
                <a:t>response</a:t>
              </a:r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CC8FD4B-29CB-437D-A629-776702A7888E}"/>
                </a:ext>
              </a:extLst>
            </p:cNvPr>
            <p:cNvGrpSpPr/>
            <p:nvPr/>
          </p:nvGrpSpPr>
          <p:grpSpPr>
            <a:xfrm>
              <a:off x="201521" y="886228"/>
              <a:ext cx="6708958" cy="5940000"/>
              <a:chOff x="2306973" y="886228"/>
              <a:chExt cx="6708958" cy="594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52093CFD-8D0E-48C5-9A88-6CE8305396AE}"/>
                  </a:ext>
                </a:extLst>
              </p:cNvPr>
              <p:cNvSpPr/>
              <p:nvPr/>
            </p:nvSpPr>
            <p:spPr>
              <a:xfrm>
                <a:off x="2306973" y="886228"/>
                <a:ext cx="1800000" cy="900000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fortaa" panose="00000500000000000000" pitchFamily="2" charset="0"/>
                  </a:rPr>
                  <a:t>Client A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2166960-93B2-4E92-8932-1507FDCA8CAE}"/>
                  </a:ext>
                </a:extLst>
              </p:cNvPr>
              <p:cNvSpPr/>
              <p:nvPr/>
            </p:nvSpPr>
            <p:spPr>
              <a:xfrm>
                <a:off x="7215931" y="886228"/>
                <a:ext cx="1800000" cy="90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fortaa" panose="00000500000000000000" pitchFamily="2" charset="0"/>
                  </a:rPr>
                  <a:t>Server</a:t>
                </a:r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11981737-B006-4359-AF1C-398DD750D1D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3206973" y="1786228"/>
                <a:ext cx="0" cy="504000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E3C3D07D-1C4D-4ACA-8C37-343DAF9B3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311" y="1786228"/>
                <a:ext cx="0" cy="504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 : en arc 17">
                <a:extLst>
                  <a:ext uri="{FF2B5EF4-FFF2-40B4-BE49-F238E27FC236}">
                    <a16:creationId xmlns:a16="http://schemas.microsoft.com/office/drawing/2014/main" id="{F0C4DB9B-B866-48E3-A4CC-A67BE41F2158}"/>
                  </a:ext>
                </a:extLst>
              </p:cNvPr>
              <p:cNvCxnSpPr/>
              <p:nvPr/>
            </p:nvCxnSpPr>
            <p:spPr>
              <a:xfrm>
                <a:off x="3203685" y="2308954"/>
                <a:ext cx="4908958" cy="12700"/>
              </a:xfrm>
              <a:prstGeom prst="curvedConnector3">
                <a:avLst>
                  <a:gd name="adj1" fmla="val 501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BC776253-A090-4BD7-A827-201F78FF6642}"/>
                  </a:ext>
                </a:extLst>
              </p:cNvPr>
              <p:cNvSpPr/>
              <p:nvPr/>
            </p:nvSpPr>
            <p:spPr>
              <a:xfrm>
                <a:off x="7516536" y="3429000"/>
                <a:ext cx="1198789" cy="55438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….</a:t>
                </a:r>
                <a:endParaRPr lang="en-GB" sz="2400" dirty="0">
                  <a:solidFill>
                    <a:srgbClr val="C00000"/>
                  </a:solidFill>
                  <a:latin typeface="Comfortaa" panose="00000500000000000000" pitchFamily="2" charset="0"/>
                </a:endParaRPr>
              </a:p>
            </p:txBody>
          </p:sp>
          <p:cxnSp>
            <p:nvCxnSpPr>
              <p:cNvPr id="23" name="Connecteur : en arc 22">
                <a:extLst>
                  <a:ext uri="{FF2B5EF4-FFF2-40B4-BE49-F238E27FC236}">
                    <a16:creationId xmlns:a16="http://schemas.microsoft.com/office/drawing/2014/main" id="{D1B01A27-C370-4950-BAFB-8E7ED48E7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9353" y="4645058"/>
                <a:ext cx="4908958" cy="12700"/>
              </a:xfrm>
              <a:prstGeom prst="curvedConnector3">
                <a:avLst>
                  <a:gd name="adj1" fmla="val 50171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 : en arc 25">
                <a:extLst>
                  <a:ext uri="{FF2B5EF4-FFF2-40B4-BE49-F238E27FC236}">
                    <a16:creationId xmlns:a16="http://schemas.microsoft.com/office/drawing/2014/main" id="{081BDB68-A91E-4FB9-8EFF-DFD9518A2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1047" y="5683141"/>
                <a:ext cx="4908958" cy="12700"/>
              </a:xfrm>
              <a:prstGeom prst="curvedConnector3">
                <a:avLst>
                  <a:gd name="adj1" fmla="val 501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E7D70FF4-4DD0-4730-8F03-E0FC32E09928}"/>
                </a:ext>
              </a:extLst>
            </p:cNvPr>
            <p:cNvSpPr/>
            <p:nvPr/>
          </p:nvSpPr>
          <p:spPr>
            <a:xfrm>
              <a:off x="10019437" y="886228"/>
              <a:ext cx="1800000" cy="90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fortaa" panose="00000500000000000000" pitchFamily="2" charset="0"/>
                </a:rPr>
                <a:t>Client B</a:t>
              </a:r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BF6F900-DC2B-41C0-B5AE-621ACD22889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0919437" y="1786228"/>
              <a:ext cx="0" cy="5040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 : en arc 15">
              <a:extLst>
                <a:ext uri="{FF2B5EF4-FFF2-40B4-BE49-F238E27FC236}">
                  <a16:creationId xmlns:a16="http://schemas.microsoft.com/office/drawing/2014/main" id="{2429481F-21F9-4E23-9AB3-29BC4E0643AD}"/>
                </a:ext>
              </a:extLst>
            </p:cNvPr>
            <p:cNvCxnSpPr>
              <a:cxnSpLocks/>
            </p:cNvCxnSpPr>
            <p:nvPr/>
          </p:nvCxnSpPr>
          <p:spPr>
            <a:xfrm>
              <a:off x="5982075" y="5683141"/>
              <a:ext cx="4908958" cy="12700"/>
            </a:xfrm>
            <a:prstGeom prst="curvedConnector3">
              <a:avLst>
                <a:gd name="adj1" fmla="val 501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CE95880-2BE2-4639-A966-666CAA3202AD}"/>
                </a:ext>
              </a:extLst>
            </p:cNvPr>
            <p:cNvSpPr txBox="1"/>
            <p:nvPr/>
          </p:nvSpPr>
          <p:spPr>
            <a:xfrm>
              <a:off x="10286569" y="5787106"/>
              <a:ext cx="16078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omfortaa" panose="00000500000000000000" pitchFamily="2" charset="0"/>
                </a:rPr>
                <a:t>??</a:t>
              </a:r>
            </a:p>
            <a:p>
              <a:pPr algn="ctr"/>
              <a:r>
                <a:rPr lang="en-GB" sz="1100" i="1" dirty="0">
                  <a:latin typeface="Comfortaa" panose="00000500000000000000" pitchFamily="2" charset="0"/>
                </a:rPr>
                <a:t>Why am I</a:t>
              </a:r>
            </a:p>
            <a:p>
              <a:pPr algn="ctr"/>
              <a:r>
                <a:rPr lang="en-GB" sz="1100" i="1" dirty="0">
                  <a:latin typeface="Comfortaa" panose="00000500000000000000" pitchFamily="2" charset="0"/>
                </a:rPr>
                <a:t>receiving this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4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9C1BF9-BED9-457F-824A-161E1A888B34}"/>
              </a:ext>
            </a:extLst>
          </p:cNvPr>
          <p:cNvGrpSpPr/>
          <p:nvPr/>
        </p:nvGrpSpPr>
        <p:grpSpPr>
          <a:xfrm>
            <a:off x="2378160" y="1809000"/>
            <a:ext cx="7435680" cy="3240000"/>
            <a:chOff x="1822720" y="1622560"/>
            <a:chExt cx="7435680" cy="3240000"/>
          </a:xfrm>
        </p:grpSpPr>
        <p:sp>
          <p:nvSpPr>
            <p:cNvPr id="2" name="Organigramme : Alternative 1">
              <a:extLst>
                <a:ext uri="{FF2B5EF4-FFF2-40B4-BE49-F238E27FC236}">
                  <a16:creationId xmlns:a16="http://schemas.microsoft.com/office/drawing/2014/main" id="{AC9D61E3-C04E-4469-95DB-6F1823B2F8B4}"/>
                </a:ext>
              </a:extLst>
            </p:cNvPr>
            <p:cNvSpPr/>
            <p:nvPr/>
          </p:nvSpPr>
          <p:spPr>
            <a:xfrm>
              <a:off x="1822720" y="2702560"/>
              <a:ext cx="1675680" cy="1080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mfortaa" panose="00000500000000000000" pitchFamily="2" charset="0"/>
                </a:rPr>
                <a:t>Connection</a:t>
              </a:r>
            </a:p>
          </p:txBody>
        </p:sp>
        <p:sp>
          <p:nvSpPr>
            <p:cNvPr id="3" name="Organigramme : Alternative 2">
              <a:extLst>
                <a:ext uri="{FF2B5EF4-FFF2-40B4-BE49-F238E27FC236}">
                  <a16:creationId xmlns:a16="http://schemas.microsoft.com/office/drawing/2014/main" id="{E925AF87-B4EE-4AB5-B393-1107E2317BE6}"/>
                </a:ext>
              </a:extLst>
            </p:cNvPr>
            <p:cNvSpPr/>
            <p:nvPr/>
          </p:nvSpPr>
          <p:spPr>
            <a:xfrm>
              <a:off x="4820560" y="3782560"/>
              <a:ext cx="1440000" cy="1080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Comfortaa" panose="00000500000000000000" pitchFamily="2" charset="0"/>
                </a:rPr>
                <a:t>Sign in</a:t>
              </a:r>
            </a:p>
          </p:txBody>
        </p:sp>
        <p:sp>
          <p:nvSpPr>
            <p:cNvPr id="5" name="Organigramme : Alternative 4">
              <a:extLst>
                <a:ext uri="{FF2B5EF4-FFF2-40B4-BE49-F238E27FC236}">
                  <a16:creationId xmlns:a16="http://schemas.microsoft.com/office/drawing/2014/main" id="{84743BF4-BADB-4055-8EB9-CD134243C246}"/>
                </a:ext>
              </a:extLst>
            </p:cNvPr>
            <p:cNvSpPr/>
            <p:nvPr/>
          </p:nvSpPr>
          <p:spPr>
            <a:xfrm>
              <a:off x="4820560" y="1622560"/>
              <a:ext cx="1440000" cy="1080000"/>
            </a:xfrm>
            <a:prstGeom prst="flowChartAlternateProcess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70C0"/>
                  </a:solidFill>
                  <a:latin typeface="Comfortaa" panose="00000500000000000000" pitchFamily="2" charset="0"/>
                </a:rPr>
                <a:t>Login</a:t>
              </a:r>
            </a:p>
          </p:txBody>
        </p:sp>
        <p:sp>
          <p:nvSpPr>
            <p:cNvPr id="7" name="Organigramme : Alternative 6">
              <a:extLst>
                <a:ext uri="{FF2B5EF4-FFF2-40B4-BE49-F238E27FC236}">
                  <a16:creationId xmlns:a16="http://schemas.microsoft.com/office/drawing/2014/main" id="{C4E2536F-D161-4C09-9301-BFC9FB34EB21}"/>
                </a:ext>
              </a:extLst>
            </p:cNvPr>
            <p:cNvSpPr/>
            <p:nvPr/>
          </p:nvSpPr>
          <p:spPr>
            <a:xfrm>
              <a:off x="7582720" y="2702560"/>
              <a:ext cx="1675680" cy="1080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mfortaa" panose="00000500000000000000" pitchFamily="2" charset="0"/>
                </a:rPr>
                <a:t>Connected</a:t>
              </a:r>
            </a:p>
          </p:txBody>
        </p:sp>
      </p:grp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288C31AA-77E5-47E0-A8FE-A689AB5CEED7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4026000" y="1539000"/>
            <a:ext cx="540000" cy="2160000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87A4A866-2D06-489B-B5C6-3792AF5B969C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4878580" y="2064260"/>
            <a:ext cx="392681" cy="2042160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AFFF3B64-AB2B-4C0C-A63F-2273572207CC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4878580" y="2751580"/>
            <a:ext cx="392680" cy="204216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A5492006-5E86-44ED-8B55-DD1B0218ADD2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4026000" y="3159000"/>
            <a:ext cx="540000" cy="21600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7CF12083-1CC0-4E25-895D-A5191FD854CD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 flipV="1">
            <a:off x="6816000" y="3969000"/>
            <a:ext cx="2160000" cy="5400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2D403E17-BF2A-43DD-A1F6-2FC457FD21C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16000" y="2349000"/>
            <a:ext cx="2160000" cy="540000"/>
          </a:xfrm>
          <a:prstGeom prst="curved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1B4F744C-3D3A-4B7F-B907-027C18F7AA6A}"/>
              </a:ext>
            </a:extLst>
          </p:cNvPr>
          <p:cNvSpPr/>
          <p:nvPr/>
        </p:nvSpPr>
        <p:spPr>
          <a:xfrm>
            <a:off x="938160" y="3249000"/>
            <a:ext cx="1440000" cy="3600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E1F1373E-B8B6-42E1-AA18-CC4FE014428B}"/>
              </a:ext>
            </a:extLst>
          </p:cNvPr>
          <p:cNvSpPr/>
          <p:nvPr/>
        </p:nvSpPr>
        <p:spPr>
          <a:xfrm rot="5400000">
            <a:off x="2077119" y="4508999"/>
            <a:ext cx="1440000" cy="36000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51B88F00-9E99-4C24-AC11-0D7335B9AA90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3063600" y="2889000"/>
            <a:ext cx="6750240" cy="540000"/>
          </a:xfrm>
          <a:prstGeom prst="bentConnector5">
            <a:avLst>
              <a:gd name="adj1" fmla="val -3387"/>
              <a:gd name="adj2" fmla="val 461623"/>
              <a:gd name="adj3" fmla="val 1000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C633A73-0386-40B1-B8A5-79BE1645683C}"/>
              </a:ext>
            </a:extLst>
          </p:cNvPr>
          <p:cNvCxnSpPr>
            <a:stCxn id="7" idx="3"/>
          </p:cNvCxnSpPr>
          <p:nvPr/>
        </p:nvCxnSpPr>
        <p:spPr>
          <a:xfrm>
            <a:off x="9813840" y="3429000"/>
            <a:ext cx="7017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1452818E-0748-45F6-A3A9-32CA825EBBD4}"/>
              </a:ext>
            </a:extLst>
          </p:cNvPr>
          <p:cNvSpPr txBox="1"/>
          <p:nvPr/>
        </p:nvSpPr>
        <p:spPr>
          <a:xfrm>
            <a:off x="10372280" y="3244334"/>
            <a:ext cx="86360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094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78743FE5-A6B1-4D01-A7D1-F062288C6279}"/>
              </a:ext>
            </a:extLst>
          </p:cNvPr>
          <p:cNvGrpSpPr/>
          <p:nvPr/>
        </p:nvGrpSpPr>
        <p:grpSpPr>
          <a:xfrm>
            <a:off x="262120" y="534828"/>
            <a:ext cx="11667760" cy="5788344"/>
            <a:chOff x="54160" y="623356"/>
            <a:chExt cx="11667760" cy="5788344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247A098-DB0A-4C6F-914D-4CE39B01B707}"/>
                </a:ext>
              </a:extLst>
            </p:cNvPr>
            <p:cNvGrpSpPr/>
            <p:nvPr/>
          </p:nvGrpSpPr>
          <p:grpSpPr>
            <a:xfrm>
              <a:off x="2682960" y="623356"/>
              <a:ext cx="9038960" cy="5788344"/>
              <a:chOff x="224240" y="745276"/>
              <a:chExt cx="9038960" cy="5788344"/>
            </a:xfrm>
          </p:grpSpPr>
          <p:sp>
            <p:nvSpPr>
              <p:cNvPr id="2" name="Organigramme : Alternative 1">
                <a:extLst>
                  <a:ext uri="{FF2B5EF4-FFF2-40B4-BE49-F238E27FC236}">
                    <a16:creationId xmlns:a16="http://schemas.microsoft.com/office/drawing/2014/main" id="{AC9D61E3-C04E-4469-95DB-6F1823B2F8B4}"/>
                  </a:ext>
                </a:extLst>
              </p:cNvPr>
              <p:cNvSpPr/>
              <p:nvPr/>
            </p:nvSpPr>
            <p:spPr>
              <a:xfrm>
                <a:off x="224240" y="2889000"/>
                <a:ext cx="1675680" cy="1080000"/>
              </a:xfrm>
              <a:prstGeom prst="flowChartAlternateProcess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Comfortaa" panose="00000500000000000000" pitchFamily="2" charset="0"/>
                  </a:rPr>
                  <a:t>Connected</a:t>
                </a:r>
              </a:p>
            </p:txBody>
          </p:sp>
          <p:sp>
            <p:nvSpPr>
              <p:cNvPr id="22" name="Organigramme : Alternative 21">
                <a:extLst>
                  <a:ext uri="{FF2B5EF4-FFF2-40B4-BE49-F238E27FC236}">
                    <a16:creationId xmlns:a16="http://schemas.microsoft.com/office/drawing/2014/main" id="{AABC66D1-F958-43B3-BCCE-F5B0C4A36C91}"/>
                  </a:ext>
                </a:extLst>
              </p:cNvPr>
              <p:cNvSpPr/>
              <p:nvPr/>
            </p:nvSpPr>
            <p:spPr>
              <a:xfrm>
                <a:off x="4118880" y="1285276"/>
                <a:ext cx="1440000" cy="1080000"/>
              </a:xfrm>
              <a:prstGeom prst="flowChartAlternateProcess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70C0"/>
                    </a:solidFill>
                    <a:latin typeface="Comfortaa" panose="00000500000000000000" pitchFamily="2" charset="0"/>
                  </a:rPr>
                  <a:t>Topic</a:t>
                </a:r>
              </a:p>
            </p:txBody>
          </p:sp>
          <p:sp>
            <p:nvSpPr>
              <p:cNvPr id="23" name="Organigramme : Alternative 22">
                <a:extLst>
                  <a:ext uri="{FF2B5EF4-FFF2-40B4-BE49-F238E27FC236}">
                    <a16:creationId xmlns:a16="http://schemas.microsoft.com/office/drawing/2014/main" id="{4708FB3E-CE64-451C-B094-4C57E81FD47E}"/>
                  </a:ext>
                </a:extLst>
              </p:cNvPr>
              <p:cNvSpPr/>
              <p:nvPr/>
            </p:nvSpPr>
            <p:spPr>
              <a:xfrm>
                <a:off x="4118880" y="4526798"/>
                <a:ext cx="1440000" cy="1080000"/>
              </a:xfrm>
              <a:prstGeom prst="flowChartAlternateProcess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Chat</a:t>
                </a:r>
              </a:p>
            </p:txBody>
          </p:sp>
          <p:cxnSp>
            <p:nvCxnSpPr>
              <p:cNvPr id="9" name="Connecteur : en arc 8">
                <a:extLst>
                  <a:ext uri="{FF2B5EF4-FFF2-40B4-BE49-F238E27FC236}">
                    <a16:creationId xmlns:a16="http://schemas.microsoft.com/office/drawing/2014/main" id="{69544344-DD64-49C1-8EA1-C4045EF47D6B}"/>
                  </a:ext>
                </a:extLst>
              </p:cNvPr>
              <p:cNvCxnSpPr>
                <a:stCxn id="22" idx="1"/>
                <a:endCxn id="2" idx="0"/>
              </p:cNvCxnSpPr>
              <p:nvPr/>
            </p:nvCxnSpPr>
            <p:spPr>
              <a:xfrm rot="10800000" flipV="1">
                <a:off x="1062080" y="1825276"/>
                <a:ext cx="3056800" cy="1063724"/>
              </a:xfrm>
              <a:prstGeom prst="curvedConnector2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 : en arc 24">
                <a:extLst>
                  <a:ext uri="{FF2B5EF4-FFF2-40B4-BE49-F238E27FC236}">
                    <a16:creationId xmlns:a16="http://schemas.microsoft.com/office/drawing/2014/main" id="{BFCD1058-A449-4A60-80B8-CB5A63CB7376}"/>
                  </a:ext>
                </a:extLst>
              </p:cNvPr>
              <p:cNvCxnSpPr>
                <a:cxnSpLocks/>
                <a:stCxn id="23" idx="1"/>
                <a:endCxn id="2" idx="2"/>
              </p:cNvCxnSpPr>
              <p:nvPr/>
            </p:nvCxnSpPr>
            <p:spPr>
              <a:xfrm rot="10800000">
                <a:off x="1062080" y="3969000"/>
                <a:ext cx="3056800" cy="1097798"/>
              </a:xfrm>
              <a:prstGeom prst="curvedConnector2">
                <a:avLst/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rganigramme : Alternative 27">
                <a:extLst>
                  <a:ext uri="{FF2B5EF4-FFF2-40B4-BE49-F238E27FC236}">
                    <a16:creationId xmlns:a16="http://schemas.microsoft.com/office/drawing/2014/main" id="{FAF4909D-DBBF-45AD-8539-00955C7BA0A6}"/>
                  </a:ext>
                </a:extLst>
              </p:cNvPr>
              <p:cNvSpPr/>
              <p:nvPr/>
            </p:nvSpPr>
            <p:spPr>
              <a:xfrm>
                <a:off x="7103200" y="745276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70C0"/>
                    </a:solidFill>
                    <a:latin typeface="Comfortaa" panose="00000500000000000000" pitchFamily="2" charset="0"/>
                  </a:rPr>
                  <a:t>See Messages</a:t>
                </a:r>
              </a:p>
            </p:txBody>
          </p:sp>
          <p:sp>
            <p:nvSpPr>
              <p:cNvPr id="31" name="Organigramme : Alternative 30">
                <a:extLst>
                  <a:ext uri="{FF2B5EF4-FFF2-40B4-BE49-F238E27FC236}">
                    <a16:creationId xmlns:a16="http://schemas.microsoft.com/office/drawing/2014/main" id="{672D100F-818E-4692-96B2-1DF9E56940B5}"/>
                  </a:ext>
                </a:extLst>
              </p:cNvPr>
              <p:cNvSpPr/>
              <p:nvPr/>
            </p:nvSpPr>
            <p:spPr>
              <a:xfrm>
                <a:off x="2796720" y="2756670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70C0"/>
                    </a:solidFill>
                    <a:latin typeface="Comfortaa" panose="00000500000000000000" pitchFamily="2" charset="0"/>
                  </a:rPr>
                  <a:t>New Topic</a:t>
                </a:r>
              </a:p>
            </p:txBody>
          </p:sp>
          <p:sp>
            <p:nvSpPr>
              <p:cNvPr id="33" name="Organigramme : Alternative 32">
                <a:extLst>
                  <a:ext uri="{FF2B5EF4-FFF2-40B4-BE49-F238E27FC236}">
                    <a16:creationId xmlns:a16="http://schemas.microsoft.com/office/drawing/2014/main" id="{AB607B18-D366-4A59-9FE3-31E8D3E124D6}"/>
                  </a:ext>
                </a:extLst>
              </p:cNvPr>
              <p:cNvSpPr/>
              <p:nvPr/>
            </p:nvSpPr>
            <p:spPr>
              <a:xfrm>
                <a:off x="7103200" y="2365276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70C0"/>
                    </a:solidFill>
                    <a:latin typeface="Comfortaa" panose="00000500000000000000" pitchFamily="2" charset="0"/>
                  </a:rPr>
                  <a:t>Join / Leave</a:t>
                </a:r>
              </a:p>
            </p:txBody>
          </p:sp>
          <p:sp>
            <p:nvSpPr>
              <p:cNvPr id="34" name="Organigramme : Alternative 33">
                <a:extLst>
                  <a:ext uri="{FF2B5EF4-FFF2-40B4-BE49-F238E27FC236}">
                    <a16:creationId xmlns:a16="http://schemas.microsoft.com/office/drawing/2014/main" id="{59027717-496D-4D16-8F78-4AB03F11AC49}"/>
                  </a:ext>
                </a:extLst>
              </p:cNvPr>
              <p:cNvSpPr/>
              <p:nvPr/>
            </p:nvSpPr>
            <p:spPr>
              <a:xfrm>
                <a:off x="7103200" y="1555276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0070C0"/>
                    </a:solidFill>
                    <a:latin typeface="Comfortaa" panose="00000500000000000000" pitchFamily="2" charset="0"/>
                  </a:rPr>
                  <a:t>Add Message</a:t>
                </a:r>
              </a:p>
            </p:txBody>
          </p:sp>
          <p:sp>
            <p:nvSpPr>
              <p:cNvPr id="35" name="Organigramme : Alternative 34">
                <a:extLst>
                  <a:ext uri="{FF2B5EF4-FFF2-40B4-BE49-F238E27FC236}">
                    <a16:creationId xmlns:a16="http://schemas.microsoft.com/office/drawing/2014/main" id="{7984687A-12DD-419D-934D-1FAB671EEB3F}"/>
                  </a:ext>
                </a:extLst>
              </p:cNvPr>
              <p:cNvSpPr/>
              <p:nvPr/>
            </p:nvSpPr>
            <p:spPr>
              <a:xfrm>
                <a:off x="2798719" y="3563620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New Chat</a:t>
                </a:r>
              </a:p>
            </p:txBody>
          </p:sp>
          <p:sp>
            <p:nvSpPr>
              <p:cNvPr id="40" name="Organigramme : Alternative 39">
                <a:extLst>
                  <a:ext uri="{FF2B5EF4-FFF2-40B4-BE49-F238E27FC236}">
                    <a16:creationId xmlns:a16="http://schemas.microsoft.com/office/drawing/2014/main" id="{7ABF8285-9BDF-48DA-8472-EB5F90170B19}"/>
                  </a:ext>
                </a:extLst>
              </p:cNvPr>
              <p:cNvSpPr/>
              <p:nvPr/>
            </p:nvSpPr>
            <p:spPr>
              <a:xfrm>
                <a:off x="7103200" y="3563620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See Messages</a:t>
                </a:r>
              </a:p>
            </p:txBody>
          </p:sp>
          <p:sp>
            <p:nvSpPr>
              <p:cNvPr id="41" name="Organigramme : Alternative 40">
                <a:extLst>
                  <a:ext uri="{FF2B5EF4-FFF2-40B4-BE49-F238E27FC236}">
                    <a16:creationId xmlns:a16="http://schemas.microsoft.com/office/drawing/2014/main" id="{0CA90503-2694-473C-BADC-FCBBBE6590E3}"/>
                  </a:ext>
                </a:extLst>
              </p:cNvPr>
              <p:cNvSpPr/>
              <p:nvPr/>
            </p:nvSpPr>
            <p:spPr>
              <a:xfrm>
                <a:off x="7103200" y="5183620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Add Member</a:t>
                </a:r>
              </a:p>
            </p:txBody>
          </p:sp>
          <p:sp>
            <p:nvSpPr>
              <p:cNvPr id="42" name="Organigramme : Alternative 41">
                <a:extLst>
                  <a:ext uri="{FF2B5EF4-FFF2-40B4-BE49-F238E27FC236}">
                    <a16:creationId xmlns:a16="http://schemas.microsoft.com/office/drawing/2014/main" id="{E1DF2CE1-F22D-47FB-BF96-392E44E923DF}"/>
                  </a:ext>
                </a:extLst>
              </p:cNvPr>
              <p:cNvSpPr/>
              <p:nvPr/>
            </p:nvSpPr>
            <p:spPr>
              <a:xfrm>
                <a:off x="7103200" y="4373620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Add Message</a:t>
                </a:r>
              </a:p>
            </p:txBody>
          </p:sp>
          <p:sp>
            <p:nvSpPr>
              <p:cNvPr id="43" name="Organigramme : Alternative 42">
                <a:extLst>
                  <a:ext uri="{FF2B5EF4-FFF2-40B4-BE49-F238E27FC236}">
                    <a16:creationId xmlns:a16="http://schemas.microsoft.com/office/drawing/2014/main" id="{62A12E83-82BB-424B-AD2A-E6F0CBB6978D}"/>
                  </a:ext>
                </a:extLst>
              </p:cNvPr>
              <p:cNvSpPr/>
              <p:nvPr/>
            </p:nvSpPr>
            <p:spPr>
              <a:xfrm>
                <a:off x="7103200" y="5993620"/>
                <a:ext cx="2160000" cy="540000"/>
              </a:xfrm>
              <a:prstGeom prst="flowChartAlternateProcess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  <a:latin typeface="Comfortaa" panose="00000500000000000000" pitchFamily="2" charset="0"/>
                  </a:rPr>
                  <a:t>Leave Chat</a:t>
                </a:r>
              </a:p>
            </p:txBody>
          </p:sp>
          <p:cxnSp>
            <p:nvCxnSpPr>
              <p:cNvPr id="47" name="Connecteur : en arc 46">
                <a:extLst>
                  <a:ext uri="{FF2B5EF4-FFF2-40B4-BE49-F238E27FC236}">
                    <a16:creationId xmlns:a16="http://schemas.microsoft.com/office/drawing/2014/main" id="{C5ABA422-36AC-4FC4-8C2A-5167746293B9}"/>
                  </a:ext>
                </a:extLst>
              </p:cNvPr>
              <p:cNvCxnSpPr>
                <a:cxnSpLocks/>
                <a:stCxn id="35" idx="1"/>
                <a:endCxn id="2" idx="3"/>
              </p:cNvCxnSpPr>
              <p:nvPr/>
            </p:nvCxnSpPr>
            <p:spPr>
              <a:xfrm rot="10800000">
                <a:off x="1899921" y="3429000"/>
                <a:ext cx="898799" cy="40462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 : en arc 47">
                <a:extLst>
                  <a:ext uri="{FF2B5EF4-FFF2-40B4-BE49-F238E27FC236}">
                    <a16:creationId xmlns:a16="http://schemas.microsoft.com/office/drawing/2014/main" id="{8B9AE289-6D7E-459F-98C6-F7E15A1F1822}"/>
                  </a:ext>
                </a:extLst>
              </p:cNvPr>
              <p:cNvCxnSpPr>
                <a:cxnSpLocks/>
                <a:stCxn id="31" idx="1"/>
                <a:endCxn id="2" idx="3"/>
              </p:cNvCxnSpPr>
              <p:nvPr/>
            </p:nvCxnSpPr>
            <p:spPr>
              <a:xfrm rot="10800000" flipV="1">
                <a:off x="1899920" y="3026670"/>
                <a:ext cx="896800" cy="40233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id="{F19946CD-21BB-4C00-B13C-15CD3C5CBFB2}"/>
                  </a:ext>
                </a:extLst>
              </p:cNvPr>
              <p:cNvCxnSpPr>
                <a:cxnSpLocks/>
                <a:stCxn id="40" idx="1"/>
                <a:endCxn id="23" idx="3"/>
              </p:cNvCxnSpPr>
              <p:nvPr/>
            </p:nvCxnSpPr>
            <p:spPr>
              <a:xfrm rot="10800000" flipV="1">
                <a:off x="5558880" y="3833620"/>
                <a:ext cx="1544320" cy="123317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 : en arc 53">
                <a:extLst>
                  <a:ext uri="{FF2B5EF4-FFF2-40B4-BE49-F238E27FC236}">
                    <a16:creationId xmlns:a16="http://schemas.microsoft.com/office/drawing/2014/main" id="{BCBBA76F-4F29-452F-B840-287600A14198}"/>
                  </a:ext>
                </a:extLst>
              </p:cNvPr>
              <p:cNvCxnSpPr>
                <a:cxnSpLocks/>
                <a:stCxn id="42" idx="1"/>
                <a:endCxn id="23" idx="3"/>
              </p:cNvCxnSpPr>
              <p:nvPr/>
            </p:nvCxnSpPr>
            <p:spPr>
              <a:xfrm rot="10800000" flipV="1">
                <a:off x="5558880" y="4643620"/>
                <a:ext cx="1544320" cy="42317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 : en arc 56">
                <a:extLst>
                  <a:ext uri="{FF2B5EF4-FFF2-40B4-BE49-F238E27FC236}">
                    <a16:creationId xmlns:a16="http://schemas.microsoft.com/office/drawing/2014/main" id="{5D300F5F-E49D-4930-9C2E-29DC211B51CD}"/>
                  </a:ext>
                </a:extLst>
              </p:cNvPr>
              <p:cNvCxnSpPr>
                <a:cxnSpLocks/>
                <a:stCxn id="41" idx="1"/>
                <a:endCxn id="23" idx="3"/>
              </p:cNvCxnSpPr>
              <p:nvPr/>
            </p:nvCxnSpPr>
            <p:spPr>
              <a:xfrm rot="10800000">
                <a:off x="5558880" y="5066798"/>
                <a:ext cx="1544320" cy="386822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 : en arc 59">
                <a:extLst>
                  <a:ext uri="{FF2B5EF4-FFF2-40B4-BE49-F238E27FC236}">
                    <a16:creationId xmlns:a16="http://schemas.microsoft.com/office/drawing/2014/main" id="{685B796C-14CF-478D-B2CE-8E9DDA95FF94}"/>
                  </a:ext>
                </a:extLst>
              </p:cNvPr>
              <p:cNvCxnSpPr>
                <a:cxnSpLocks/>
                <a:stCxn id="43" idx="1"/>
                <a:endCxn id="23" idx="3"/>
              </p:cNvCxnSpPr>
              <p:nvPr/>
            </p:nvCxnSpPr>
            <p:spPr>
              <a:xfrm rot="10800000">
                <a:off x="5558880" y="5066798"/>
                <a:ext cx="1544320" cy="1196822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 : en arc 62">
                <a:extLst>
                  <a:ext uri="{FF2B5EF4-FFF2-40B4-BE49-F238E27FC236}">
                    <a16:creationId xmlns:a16="http://schemas.microsoft.com/office/drawing/2014/main" id="{2E2E3F7C-3A64-411B-93CE-C52126375FB0}"/>
                  </a:ext>
                </a:extLst>
              </p:cNvPr>
              <p:cNvCxnSpPr>
                <a:cxnSpLocks/>
                <a:stCxn id="33" idx="1"/>
                <a:endCxn id="22" idx="3"/>
              </p:cNvCxnSpPr>
              <p:nvPr/>
            </p:nvCxnSpPr>
            <p:spPr>
              <a:xfrm rot="10800000">
                <a:off x="5558880" y="1825276"/>
                <a:ext cx="1544320" cy="81000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 : en arc 65">
                <a:extLst>
                  <a:ext uri="{FF2B5EF4-FFF2-40B4-BE49-F238E27FC236}">
                    <a16:creationId xmlns:a16="http://schemas.microsoft.com/office/drawing/2014/main" id="{141EC0AE-93E2-4B01-9B70-53A9D26DC62A}"/>
                  </a:ext>
                </a:extLst>
              </p:cNvPr>
              <p:cNvCxnSpPr>
                <a:cxnSpLocks/>
                <a:stCxn id="34" idx="1"/>
                <a:endCxn id="22" idx="3"/>
              </p:cNvCxnSpPr>
              <p:nvPr/>
            </p:nvCxnSpPr>
            <p:spPr>
              <a:xfrm rot="10800000">
                <a:off x="5558880" y="1825276"/>
                <a:ext cx="1544320" cy="1270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 : en arc 68">
                <a:extLst>
                  <a:ext uri="{FF2B5EF4-FFF2-40B4-BE49-F238E27FC236}">
                    <a16:creationId xmlns:a16="http://schemas.microsoft.com/office/drawing/2014/main" id="{A82FA528-077F-4A30-B14D-409742FB4D08}"/>
                  </a:ext>
                </a:extLst>
              </p:cNvPr>
              <p:cNvCxnSpPr>
                <a:cxnSpLocks/>
                <a:stCxn id="28" idx="1"/>
                <a:endCxn id="22" idx="3"/>
              </p:cNvCxnSpPr>
              <p:nvPr/>
            </p:nvCxnSpPr>
            <p:spPr>
              <a:xfrm rot="10800000" flipV="1">
                <a:off x="5558880" y="1015276"/>
                <a:ext cx="1544320" cy="810000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Organigramme : Alternative 72">
              <a:extLst>
                <a:ext uri="{FF2B5EF4-FFF2-40B4-BE49-F238E27FC236}">
                  <a16:creationId xmlns:a16="http://schemas.microsoft.com/office/drawing/2014/main" id="{61638C4D-04D6-46F1-B2C1-8516A22124CC}"/>
                </a:ext>
              </a:extLst>
            </p:cNvPr>
            <p:cNvSpPr/>
            <p:nvPr/>
          </p:nvSpPr>
          <p:spPr>
            <a:xfrm>
              <a:off x="54160" y="2767080"/>
              <a:ext cx="1675680" cy="1080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Comfortaa" panose="00000500000000000000" pitchFamily="2" charset="0"/>
                </a:rPr>
                <a:t>Connection</a:t>
              </a:r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25DBD88-5AC1-4DA6-97AD-9A061D95DFBE}"/>
                </a:ext>
              </a:extLst>
            </p:cNvPr>
            <p:cNvCxnSpPr>
              <a:stCxn id="2" idx="1"/>
              <a:endCxn id="73" idx="3"/>
            </p:cNvCxnSpPr>
            <p:nvPr/>
          </p:nvCxnSpPr>
          <p:spPr>
            <a:xfrm flipH="1">
              <a:off x="1729840" y="3307080"/>
              <a:ext cx="9531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DBD31321-8168-4976-9992-6AA6B1EF893F}"/>
                </a:ext>
              </a:extLst>
            </p:cNvPr>
            <p:cNvSpPr txBox="1"/>
            <p:nvPr/>
          </p:nvSpPr>
          <p:spPr>
            <a:xfrm>
              <a:off x="1979479" y="2921249"/>
              <a:ext cx="397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…</a:t>
              </a:r>
            </a:p>
          </p:txBody>
        </p:sp>
      </p:grpSp>
      <p:sp>
        <p:nvSpPr>
          <p:cNvPr id="79" name="Organigramme : Alternative 78">
            <a:extLst>
              <a:ext uri="{FF2B5EF4-FFF2-40B4-BE49-F238E27FC236}">
                <a16:creationId xmlns:a16="http://schemas.microsoft.com/office/drawing/2014/main" id="{23936061-E976-48B7-AB86-AB79AAC36AE6}"/>
              </a:ext>
            </a:extLst>
          </p:cNvPr>
          <p:cNvSpPr/>
          <p:nvPr/>
        </p:nvSpPr>
        <p:spPr>
          <a:xfrm>
            <a:off x="2648759" y="1109502"/>
            <a:ext cx="2160000" cy="540000"/>
          </a:xfrm>
          <a:prstGeom prst="flowChartAlternateProcess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  <a:latin typeface="Comfortaa" panose="00000500000000000000" pitchFamily="2" charset="0"/>
              </a:rPr>
              <a:t>See Profile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EFC5F71-3C79-4B02-8F84-2D730B1AE284}"/>
              </a:ext>
            </a:extLst>
          </p:cNvPr>
          <p:cNvCxnSpPr>
            <a:cxnSpLocks/>
            <a:stCxn id="2" idx="0"/>
            <a:endCxn id="79" idx="2"/>
          </p:cNvCxnSpPr>
          <p:nvPr/>
        </p:nvCxnSpPr>
        <p:spPr>
          <a:xfrm flipH="1" flipV="1">
            <a:off x="3728759" y="1649502"/>
            <a:ext cx="1" cy="1029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8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57AC663-9051-4FCA-8C02-5D293D6432EC}"/>
              </a:ext>
            </a:extLst>
          </p:cNvPr>
          <p:cNvSpPr/>
          <p:nvPr/>
        </p:nvSpPr>
        <p:spPr>
          <a:xfrm>
            <a:off x="1376540" y="635000"/>
            <a:ext cx="2520000" cy="90000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</a:rPr>
              <a:t>Back_Communication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5AB237B-B800-4B7F-AA15-A4F3E5A20A56}"/>
              </a:ext>
            </a:extLst>
          </p:cNvPr>
          <p:cNvSpPr/>
          <p:nvPr/>
        </p:nvSpPr>
        <p:spPr>
          <a:xfrm>
            <a:off x="1376540" y="1985000"/>
            <a:ext cx="2520000" cy="90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Back_Server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D007813-549C-43EB-A38E-825A713C3747}"/>
              </a:ext>
            </a:extLst>
          </p:cNvPr>
          <p:cNvSpPr/>
          <p:nvPr/>
        </p:nvSpPr>
        <p:spPr>
          <a:xfrm>
            <a:off x="1376540" y="3335000"/>
            <a:ext cx="2520000" cy="9000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Front_Console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FDE464-FEC5-4869-88C4-E6E5FC8224B9}"/>
              </a:ext>
            </a:extLst>
          </p:cNvPr>
          <p:cNvSpPr/>
          <p:nvPr/>
        </p:nvSpPr>
        <p:spPr>
          <a:xfrm>
            <a:off x="1376540" y="4685000"/>
            <a:ext cx="2520000" cy="90000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Back_WindowsForm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9852C6D-7FB1-40F5-B2E2-0FDB5CA55EA1}"/>
              </a:ext>
            </a:extLst>
          </p:cNvPr>
          <p:cNvSpPr/>
          <p:nvPr/>
        </p:nvSpPr>
        <p:spPr>
          <a:xfrm>
            <a:off x="4693920" y="635000"/>
            <a:ext cx="4389120" cy="900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b="1" i="1" dirty="0">
                <a:solidFill>
                  <a:schemeClr val="tx1"/>
                </a:solidFill>
              </a:rPr>
              <a:t>Class Library </a:t>
            </a:r>
            <a:r>
              <a:rPr lang="en-GB" dirty="0">
                <a:solidFill>
                  <a:schemeClr val="tx1"/>
                </a:solidFill>
              </a:rPr>
              <a:t>: contains data models necessary for the other projects 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DEE3339-C4C4-45AA-B21C-AF7691B57657}"/>
              </a:ext>
            </a:extLst>
          </p:cNvPr>
          <p:cNvSpPr/>
          <p:nvPr/>
        </p:nvSpPr>
        <p:spPr>
          <a:xfrm>
            <a:off x="4693920" y="1985000"/>
            <a:ext cx="4886960" cy="900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Hosts the Server,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Communicate with the Clients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4990BC5-787D-4EC4-A263-4A625FD96D8C}"/>
              </a:ext>
            </a:extLst>
          </p:cNvPr>
          <p:cNvSpPr/>
          <p:nvPr/>
        </p:nvSpPr>
        <p:spPr>
          <a:xfrm>
            <a:off x="4693920" y="4685000"/>
            <a:ext cx="4886960" cy="900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Client’s interface as a </a:t>
            </a:r>
            <a:r>
              <a:rPr lang="en-GB" b="1" dirty="0">
                <a:solidFill>
                  <a:schemeClr val="tx1"/>
                </a:solidFill>
              </a:rPr>
              <a:t>Windows Form</a:t>
            </a:r>
            <a:r>
              <a:rPr lang="en-GB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communicate with the Server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4EA65D6-06BC-4283-8402-D34806B9A558}"/>
              </a:ext>
            </a:extLst>
          </p:cNvPr>
          <p:cNvSpPr/>
          <p:nvPr/>
        </p:nvSpPr>
        <p:spPr>
          <a:xfrm>
            <a:off x="4693920" y="3335000"/>
            <a:ext cx="4886960" cy="90000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Client’s interface as a </a:t>
            </a:r>
            <a:r>
              <a:rPr lang="en-GB" b="1" dirty="0">
                <a:solidFill>
                  <a:schemeClr val="tx1"/>
                </a:solidFill>
              </a:rPr>
              <a:t>console</a:t>
            </a:r>
            <a:r>
              <a:rPr lang="en-GB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Communicate with the Server</a:t>
            </a:r>
          </a:p>
        </p:txBody>
      </p:sp>
    </p:spTree>
    <p:extLst>
      <p:ext uri="{BB962C8B-B14F-4D97-AF65-F5344CB8AC3E}">
        <p14:creationId xmlns:p14="http://schemas.microsoft.com/office/powerpoint/2010/main" val="306578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BF8D91D-09EF-4AE3-9198-9305C73EC34E}"/>
              </a:ext>
            </a:extLst>
          </p:cNvPr>
          <p:cNvSpPr/>
          <p:nvPr/>
        </p:nvSpPr>
        <p:spPr>
          <a:xfrm>
            <a:off x="243840" y="1982480"/>
            <a:ext cx="2520000" cy="2893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Profile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ID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name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password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email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dateCreation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C85817-EA7E-4052-9923-C39E6995B3AC}"/>
              </a:ext>
            </a:extLst>
          </p:cNvPr>
          <p:cNvSpPr/>
          <p:nvPr/>
        </p:nvSpPr>
        <p:spPr>
          <a:xfrm>
            <a:off x="3124481" y="1982480"/>
            <a:ext cx="2520000" cy="2893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Message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ID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content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ID_author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dateCreation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EB0A6CD-F789-449E-A471-BCA122B2A074}"/>
              </a:ext>
            </a:extLst>
          </p:cNvPr>
          <p:cNvGrpSpPr/>
          <p:nvPr/>
        </p:nvGrpSpPr>
        <p:grpSpPr>
          <a:xfrm>
            <a:off x="6005122" y="1007140"/>
            <a:ext cx="5400641" cy="4843720"/>
            <a:chOff x="5761282" y="475000"/>
            <a:chExt cx="5400641" cy="484372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46ACFB27-7156-41C0-A3A2-8A9C210EB677}"/>
                </a:ext>
              </a:extLst>
            </p:cNvPr>
            <p:cNvSpPr/>
            <p:nvPr/>
          </p:nvSpPr>
          <p:spPr>
            <a:xfrm>
              <a:off x="5761282" y="4206240"/>
              <a:ext cx="2520000" cy="11124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Topic</a:t>
              </a:r>
            </a:p>
            <a:p>
              <a:pPr algn="ctr"/>
              <a:endParaRPr lang="en-GB" b="1" dirty="0">
                <a:solidFill>
                  <a:schemeClr val="tx1"/>
                </a:solidFill>
              </a:endParaRP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ID_creator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07F777A-6CEE-4179-8BFA-AD135CEB42F6}"/>
                </a:ext>
              </a:extLst>
            </p:cNvPr>
            <p:cNvSpPr/>
            <p:nvPr/>
          </p:nvSpPr>
          <p:spPr>
            <a:xfrm>
              <a:off x="8641923" y="4206240"/>
              <a:ext cx="2520000" cy="11124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Chat</a:t>
              </a:r>
            </a:p>
            <a:p>
              <a:pPr algn="ctr"/>
              <a:endParaRPr lang="en-GB" sz="2000" b="1" dirty="0">
                <a:solidFill>
                  <a:schemeClr val="tx1"/>
                </a:solidFill>
              </a:endParaRPr>
            </a:p>
            <a:p>
              <a:pPr algn="just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2B70D3F1-5743-46A9-9B54-2F09B321CC25}"/>
                </a:ext>
              </a:extLst>
            </p:cNvPr>
            <p:cNvSpPr/>
            <p:nvPr/>
          </p:nvSpPr>
          <p:spPr>
            <a:xfrm>
              <a:off x="7201603" y="475000"/>
              <a:ext cx="2520000" cy="28930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Structure (</a:t>
              </a:r>
              <a:r>
                <a:rPr lang="en-GB" sz="2000" b="1" i="1" dirty="0">
                  <a:solidFill>
                    <a:schemeClr val="tx1"/>
                  </a:solidFill>
                </a:rPr>
                <a:t>abstract</a:t>
              </a:r>
              <a:r>
                <a:rPr lang="en-GB" sz="2000" b="1" dirty="0">
                  <a:solidFill>
                    <a:schemeClr val="tx1"/>
                  </a:solidFill>
                </a:rPr>
                <a:t>)</a:t>
              </a:r>
              <a:endParaRPr lang="en-GB" b="1" dirty="0">
                <a:solidFill>
                  <a:schemeClr val="tx1"/>
                </a:solidFill>
              </a:endParaRP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ID</a:t>
              </a: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name</a:t>
              </a: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description</a:t>
              </a: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List ID_members</a:t>
              </a: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List ID_messages</a:t>
              </a:r>
            </a:p>
            <a:p>
              <a:pPr algn="just"/>
              <a:r>
                <a:rPr lang="en-GB" dirty="0">
                  <a:solidFill>
                    <a:schemeClr val="tx1"/>
                  </a:solidFill>
                </a:rPr>
                <a:t>dateCreation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921417D6-09E6-43E1-8F23-8DD82DA6FDAA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flipH="1">
              <a:off x="7021282" y="3368040"/>
              <a:ext cx="1440321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3CD2356-ED50-4909-BD03-402D7926B8BA}"/>
                </a:ext>
              </a:extLst>
            </p:cNvPr>
            <p:cNvCxnSpPr>
              <a:cxnSpLocks/>
              <a:stCxn id="22" idx="2"/>
              <a:endCxn id="21" idx="0"/>
            </p:cNvCxnSpPr>
            <p:nvPr/>
          </p:nvCxnSpPr>
          <p:spPr>
            <a:xfrm>
              <a:off x="8461603" y="3368040"/>
              <a:ext cx="144032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77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227</Words>
  <Application>Microsoft Office PowerPoint</Application>
  <PresentationFormat>Grand écran</PresentationFormat>
  <Paragraphs>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BEGEOT</dc:creator>
  <cp:lastModifiedBy>Hugues BEGEOT</cp:lastModifiedBy>
  <cp:revision>17</cp:revision>
  <dcterms:created xsi:type="dcterms:W3CDTF">2019-12-18T12:49:31Z</dcterms:created>
  <dcterms:modified xsi:type="dcterms:W3CDTF">2020-01-12T18:44:28Z</dcterms:modified>
</cp:coreProperties>
</file>