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68172E-B39C-45DA-B557-EC2310DD20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712B551-5E38-48F3-8B56-733247C2E9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EAFC6E-4F3E-407D-BD21-2CC50EA9D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273D7-5D1F-4471-AD85-D5B379ECEE9F}" type="datetimeFigureOut">
              <a:rPr lang="fr-FR" smtClean="0"/>
              <a:t>05/01/2021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39C9DEE-2EB7-4351-B747-3D30A0E63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7EC69BC-5491-4EDA-A53A-8116A6A6E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7C7DF-3D1C-4865-A340-F3E13C56C02C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30229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5BAF58-B47E-4FC9-A6E6-5E2B4916A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4BD2743-A89B-455D-9495-02FA7E564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EFCBE0B-F671-4729-B440-EA9F7A70A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273D7-5D1F-4471-AD85-D5B379ECEE9F}" type="datetimeFigureOut">
              <a:rPr lang="fr-FR" smtClean="0"/>
              <a:t>05/01/2021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4C42FD6-6FF8-4D72-9D0B-003F0C83B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60CDC91-0E64-462C-9F4F-938D024BE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7C7DF-3D1C-4865-A340-F3E13C56C02C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12598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8B2487C-D76E-4787-85D4-02B92C1057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9B560C5-4D64-44B7-B292-615E028F7B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AFA4700-40E4-4D00-99CB-334222FC7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273D7-5D1F-4471-AD85-D5B379ECEE9F}" type="datetimeFigureOut">
              <a:rPr lang="fr-FR" smtClean="0"/>
              <a:t>05/01/2021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B73196C-C0AB-4BCD-A726-30D47A388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18B48D6-46E3-44E3-9961-99F6E8735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7C7DF-3D1C-4865-A340-F3E13C56C02C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63001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DE7D28-84EA-4774-94B3-E8F643992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B9F139B-2DA5-44F9-AC64-B5974B8B8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7248039-441A-4EDF-82F3-FE83C48BB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273D7-5D1F-4471-AD85-D5B379ECEE9F}" type="datetimeFigureOut">
              <a:rPr lang="fr-FR" smtClean="0"/>
              <a:t>05/01/2021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4AF9D7D-B3DA-4788-A66A-6CAD88A9B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FB298E1-FB4A-4CEE-BB00-8084B9A32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7C7DF-3D1C-4865-A340-F3E13C56C02C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46863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F08C98-016D-4D88-9EBE-0BF1F58A5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194A844-7E3A-4237-B4BD-3C6B74FA1E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582CF5E-0DBE-4E30-B133-D53D18E1E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273D7-5D1F-4471-AD85-D5B379ECEE9F}" type="datetimeFigureOut">
              <a:rPr lang="fr-FR" smtClean="0"/>
              <a:t>05/01/2021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A320813-05F3-4D95-8105-263F7598B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9D5C787-D913-4746-B775-36E105951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7C7DF-3D1C-4865-A340-F3E13C56C02C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88309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129130-C4EB-449E-BC05-CF8DEC7F3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7BC1A07-7EE5-49A5-AAFC-DBD3730518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9014EC0-CB3A-4A75-A251-823C822207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CBD718C-5B33-4EF0-AA42-07A283424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273D7-5D1F-4471-AD85-D5B379ECEE9F}" type="datetimeFigureOut">
              <a:rPr lang="fr-FR" smtClean="0"/>
              <a:t>05/01/2021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218813D-32BB-4D37-84C4-1D242610D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DAE4E47-6893-4853-8ABC-5D96FEADD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7C7DF-3D1C-4865-A340-F3E13C56C02C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84524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AF33BF-2B4B-436B-BD3F-9E3E3218D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39CD1AF-CF95-48A4-B18F-F64552214B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1546467-C10D-4B38-9D55-51BA7ADF9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5E4B575-91B9-4FAA-80A1-7F738CA0CE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30E25E5-DB4E-4D96-BAA1-E1927EB5E2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E3D8FAE-2A16-481C-AE6F-46EA640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273D7-5D1F-4471-AD85-D5B379ECEE9F}" type="datetimeFigureOut">
              <a:rPr lang="fr-FR" smtClean="0"/>
              <a:t>05/01/2021</a:t>
            </a:fld>
            <a:endParaRPr lang="fr-FR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34C4EC3-C3E8-42AD-93A7-AC2D30670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E647A6E-82F2-4A46-8D9B-7B566F184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7C7DF-3D1C-4865-A340-F3E13C56C02C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74042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086962-3EC9-4140-A199-D33D08ECF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1A580AE-565A-4508-BCD9-CC2CB1A27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273D7-5D1F-4471-AD85-D5B379ECEE9F}" type="datetimeFigureOut">
              <a:rPr lang="fr-FR" smtClean="0"/>
              <a:t>05/01/2021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15DC6FF-62C4-481B-9F16-CB7540319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AF4AAE9-5B4D-4F17-871F-4656B72D5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7C7DF-3D1C-4865-A340-F3E13C56C02C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44335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6AED3C4-BA1D-4CB8-BDC0-CA6F9CDC7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273D7-5D1F-4471-AD85-D5B379ECEE9F}" type="datetimeFigureOut">
              <a:rPr lang="fr-FR" smtClean="0"/>
              <a:t>05/01/2021</a:t>
            </a:fld>
            <a:endParaRPr lang="fr-FR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4223F8A-9CFF-4F15-B4AE-BDA4812BB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0C212A4-84E6-4156-9F7C-910EFEE48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7C7DF-3D1C-4865-A340-F3E13C56C02C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5460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5FD96C-8A1F-427A-BF60-0CF1946AD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718A1E4-8887-428D-B8D7-2BDCBE45F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5A536A2-4F36-443C-B046-773AF67837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6F2096C-E463-4A04-9467-E230E8E51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273D7-5D1F-4471-AD85-D5B379ECEE9F}" type="datetimeFigureOut">
              <a:rPr lang="fr-FR" smtClean="0"/>
              <a:t>05/01/2021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DB308F2-88DA-45A3-AC7C-8E8A12F0D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CFA5395-30BB-4A09-837D-160CB20A9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7C7DF-3D1C-4865-A340-F3E13C56C02C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71641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E35DAF-9601-4C8B-8C3F-A24EF473B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94A94CE-C261-475D-B59C-F49CF13D68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6779327-B6DF-492B-9F4C-2E834552A0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3E33FA2-A3BC-434E-8C37-DC99C51D8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273D7-5D1F-4471-AD85-D5B379ECEE9F}" type="datetimeFigureOut">
              <a:rPr lang="fr-FR" smtClean="0"/>
              <a:t>05/01/2021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580B13C-623E-449A-A4F4-6C35DEB38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E7F9712-E0F5-4411-856B-ABFB0A60F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7C7DF-3D1C-4865-A340-F3E13C56C02C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07786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E8F5151-1C29-4797-B8B6-F85409573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F51A3EF-8FE8-4DDB-B394-B4A37BA615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B65C85D-3622-4212-946C-033360358F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4273D7-5D1F-4471-AD85-D5B379ECEE9F}" type="datetimeFigureOut">
              <a:rPr lang="fr-FR" smtClean="0"/>
              <a:t>05/01/2021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AB9737B-66BF-4996-BBF5-24B8B7071D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CE4B193-9DF7-42EA-959C-33C5467329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07C7DF-3D1C-4865-A340-F3E13C56C02C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39802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>
            <a:extLst>
              <a:ext uri="{FF2B5EF4-FFF2-40B4-BE49-F238E27FC236}">
                <a16:creationId xmlns:a16="http://schemas.microsoft.com/office/drawing/2014/main" id="{2A127FE9-A92C-4D13-B483-A40AA97EEB1F}"/>
              </a:ext>
            </a:extLst>
          </p:cNvPr>
          <p:cNvSpPr/>
          <p:nvPr/>
        </p:nvSpPr>
        <p:spPr>
          <a:xfrm>
            <a:off x="1539433" y="-1018572"/>
            <a:ext cx="10544537" cy="90166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7" name="Groupe 56">
            <a:extLst>
              <a:ext uri="{FF2B5EF4-FFF2-40B4-BE49-F238E27FC236}">
                <a16:creationId xmlns:a16="http://schemas.microsoft.com/office/drawing/2014/main" id="{A3B282CE-447B-4897-B1CD-E1E4E12261D9}"/>
              </a:ext>
            </a:extLst>
          </p:cNvPr>
          <p:cNvGrpSpPr/>
          <p:nvPr/>
        </p:nvGrpSpPr>
        <p:grpSpPr>
          <a:xfrm>
            <a:off x="2458720" y="-641814"/>
            <a:ext cx="8464436" cy="7137585"/>
            <a:chOff x="2458720" y="-641814"/>
            <a:chExt cx="8464436" cy="7137585"/>
          </a:xfrm>
        </p:grpSpPr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74A06EC9-E98E-4583-99DA-ACA4FE8890C7}"/>
                </a:ext>
              </a:extLst>
            </p:cNvPr>
            <p:cNvGrpSpPr/>
            <p:nvPr/>
          </p:nvGrpSpPr>
          <p:grpSpPr>
            <a:xfrm>
              <a:off x="2458720" y="348912"/>
              <a:ext cx="8464436" cy="6146859"/>
              <a:chOff x="2458720" y="348912"/>
              <a:chExt cx="8464436" cy="6146859"/>
            </a:xfrm>
          </p:grpSpPr>
          <p:sp>
            <p:nvSpPr>
              <p:cNvPr id="4" name="Rectangle : coins arrondis 3">
                <a:extLst>
                  <a:ext uri="{FF2B5EF4-FFF2-40B4-BE49-F238E27FC236}">
                    <a16:creationId xmlns:a16="http://schemas.microsoft.com/office/drawing/2014/main" id="{41309008-BB2C-462C-A550-211BC340C1F9}"/>
                  </a:ext>
                </a:extLst>
              </p:cNvPr>
              <p:cNvSpPr/>
              <p:nvPr/>
            </p:nvSpPr>
            <p:spPr>
              <a:xfrm>
                <a:off x="4040465" y="562214"/>
                <a:ext cx="3600000" cy="720000"/>
              </a:xfrm>
              <a:prstGeom prst="roundRect">
                <a:avLst/>
              </a:prstGeom>
              <a:noFill/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ontserrat" panose="00000500000000000000" pitchFamily="2" charset="0"/>
                  </a:rPr>
                  <a:t>Read the Petri-net</a:t>
                </a:r>
              </a:p>
            </p:txBody>
          </p:sp>
          <p:sp>
            <p:nvSpPr>
              <p:cNvPr id="27" name="Rectangle : coins arrondis 26">
                <a:extLst>
                  <a:ext uri="{FF2B5EF4-FFF2-40B4-BE49-F238E27FC236}">
                    <a16:creationId xmlns:a16="http://schemas.microsoft.com/office/drawing/2014/main" id="{CACAD925-E962-4566-AB36-727C7354DDAC}"/>
                  </a:ext>
                </a:extLst>
              </p:cNvPr>
              <p:cNvSpPr/>
              <p:nvPr/>
            </p:nvSpPr>
            <p:spPr>
              <a:xfrm>
                <a:off x="4040465" y="1761094"/>
                <a:ext cx="3600000" cy="720000"/>
              </a:xfrm>
              <a:prstGeom prst="roundRect">
                <a:avLst/>
              </a:prstGeom>
              <a:noFill/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ontserrat" panose="00000500000000000000" pitchFamily="2" charset="0"/>
                  </a:rPr>
                  <a:t>Read the Hospitals</a:t>
                </a:r>
              </a:p>
            </p:txBody>
          </p:sp>
          <p:sp>
            <p:nvSpPr>
              <p:cNvPr id="28" name="Rectangle : coins arrondis 27">
                <a:extLst>
                  <a:ext uri="{FF2B5EF4-FFF2-40B4-BE49-F238E27FC236}">
                    <a16:creationId xmlns:a16="http://schemas.microsoft.com/office/drawing/2014/main" id="{EA83AB34-25A7-4137-B456-7F35F910F8D8}"/>
                  </a:ext>
                </a:extLst>
              </p:cNvPr>
              <p:cNvSpPr/>
              <p:nvPr/>
            </p:nvSpPr>
            <p:spPr>
              <a:xfrm>
                <a:off x="4040465" y="3225611"/>
                <a:ext cx="3600000" cy="720000"/>
              </a:xfrm>
              <a:prstGeom prst="roundRect">
                <a:avLst/>
              </a:prstGeom>
              <a:noFill/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ontserrat" panose="00000500000000000000" pitchFamily="2" charset="0"/>
                  </a:rPr>
                  <a:t>Test the Petri-net</a:t>
                </a:r>
              </a:p>
            </p:txBody>
          </p:sp>
          <p:sp>
            <p:nvSpPr>
              <p:cNvPr id="29" name="Rectangle : coins arrondis 28">
                <a:extLst>
                  <a:ext uri="{FF2B5EF4-FFF2-40B4-BE49-F238E27FC236}">
                    <a16:creationId xmlns:a16="http://schemas.microsoft.com/office/drawing/2014/main" id="{9E3320EF-5A64-4F58-BABD-50E665E03700}"/>
                  </a:ext>
                </a:extLst>
              </p:cNvPr>
              <p:cNvSpPr/>
              <p:nvPr/>
            </p:nvSpPr>
            <p:spPr>
              <a:xfrm>
                <a:off x="4040465" y="4424491"/>
                <a:ext cx="3600000" cy="720000"/>
              </a:xfrm>
              <a:prstGeom prst="roundRect">
                <a:avLst/>
              </a:prstGeom>
              <a:noFill/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ontserrat" panose="00000500000000000000" pitchFamily="2" charset="0"/>
                  </a:rPr>
                  <a:t>Test the Hospitals</a:t>
                </a:r>
              </a:p>
            </p:txBody>
          </p:sp>
          <p:sp>
            <p:nvSpPr>
              <p:cNvPr id="30" name="Rectangle : coins arrondis 29">
                <a:extLst>
                  <a:ext uri="{FF2B5EF4-FFF2-40B4-BE49-F238E27FC236}">
                    <a16:creationId xmlns:a16="http://schemas.microsoft.com/office/drawing/2014/main" id="{624C85FD-0FC1-41A9-870E-DB09CC451A5D}"/>
                  </a:ext>
                </a:extLst>
              </p:cNvPr>
              <p:cNvSpPr/>
              <p:nvPr/>
            </p:nvSpPr>
            <p:spPr>
              <a:xfrm>
                <a:off x="4040465" y="5775771"/>
                <a:ext cx="3600000" cy="720000"/>
              </a:xfrm>
              <a:prstGeom prst="roundRect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b="1" dirty="0">
                    <a:solidFill>
                      <a:srgbClr val="00B050"/>
                    </a:solidFill>
                    <a:latin typeface="Montserrat" panose="00000500000000000000" pitchFamily="2" charset="0"/>
                  </a:rPr>
                  <a:t>Launch the simulation</a:t>
                </a:r>
              </a:p>
            </p:txBody>
          </p:sp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2DE695FF-2A91-4DFC-AC5A-00C8DD99B554}"/>
                  </a:ext>
                </a:extLst>
              </p:cNvPr>
              <p:cNvSpPr txBox="1"/>
              <p:nvPr/>
            </p:nvSpPr>
            <p:spPr>
              <a:xfrm>
                <a:off x="2611121" y="1307126"/>
                <a:ext cx="100430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fr-FR" sz="2000" b="1" dirty="0">
                    <a:solidFill>
                      <a:schemeClr val="accent5"/>
                    </a:solidFill>
                    <a:latin typeface="Montserrat" panose="00000500000000000000" pitchFamily="2" charset="0"/>
                  </a:rPr>
                  <a:t>READ</a:t>
                </a:r>
              </a:p>
            </p:txBody>
          </p:sp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DA8A55B6-07C6-45D9-9B77-957D1A44F06E}"/>
                  </a:ext>
                </a:extLst>
              </p:cNvPr>
              <p:cNvSpPr txBox="1"/>
              <p:nvPr/>
            </p:nvSpPr>
            <p:spPr>
              <a:xfrm>
                <a:off x="2458720" y="3984257"/>
                <a:ext cx="115670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fr-FR" sz="2000" b="1" dirty="0">
                    <a:solidFill>
                      <a:schemeClr val="accent2">
                        <a:lumMod val="75000"/>
                      </a:schemeClr>
                    </a:solidFill>
                    <a:latin typeface="Montserrat" panose="00000500000000000000" pitchFamily="2" charset="0"/>
                  </a:rPr>
                  <a:t>WRITE</a:t>
                </a:r>
              </a:p>
            </p:txBody>
          </p:sp>
          <p:cxnSp>
            <p:nvCxnSpPr>
              <p:cNvPr id="36" name="Connecteur droit avec flèche 35">
                <a:extLst>
                  <a:ext uri="{FF2B5EF4-FFF2-40B4-BE49-F238E27FC236}">
                    <a16:creationId xmlns:a16="http://schemas.microsoft.com/office/drawing/2014/main" id="{7808E9BC-ABBA-4F5E-85D8-016FA73E1008}"/>
                  </a:ext>
                </a:extLst>
              </p:cNvPr>
              <p:cNvCxnSpPr>
                <a:stCxn id="4" idx="2"/>
                <a:endCxn id="27" idx="0"/>
              </p:cNvCxnSpPr>
              <p:nvPr/>
            </p:nvCxnSpPr>
            <p:spPr>
              <a:xfrm>
                <a:off x="5840465" y="1282214"/>
                <a:ext cx="0" cy="478880"/>
              </a:xfrm>
              <a:prstGeom prst="straightConnector1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necteur droit avec flèche 36">
                <a:extLst>
                  <a:ext uri="{FF2B5EF4-FFF2-40B4-BE49-F238E27FC236}">
                    <a16:creationId xmlns:a16="http://schemas.microsoft.com/office/drawing/2014/main" id="{878C0FA2-5593-483D-A714-1892146929E6}"/>
                  </a:ext>
                </a:extLst>
              </p:cNvPr>
              <p:cNvCxnSpPr>
                <a:cxnSpLocks/>
                <a:stCxn id="27" idx="2"/>
                <a:endCxn id="28" idx="0"/>
              </p:cNvCxnSpPr>
              <p:nvPr/>
            </p:nvCxnSpPr>
            <p:spPr>
              <a:xfrm>
                <a:off x="5840465" y="2481094"/>
                <a:ext cx="0" cy="744517"/>
              </a:xfrm>
              <a:prstGeom prst="straightConnector1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Connecteur droit avec flèche 39">
                <a:extLst>
                  <a:ext uri="{FF2B5EF4-FFF2-40B4-BE49-F238E27FC236}">
                    <a16:creationId xmlns:a16="http://schemas.microsoft.com/office/drawing/2014/main" id="{BEA1086B-6750-4AA1-B154-31E0C533EDE8}"/>
                  </a:ext>
                </a:extLst>
              </p:cNvPr>
              <p:cNvCxnSpPr>
                <a:cxnSpLocks/>
                <a:stCxn id="28" idx="2"/>
                <a:endCxn id="29" idx="0"/>
              </p:cNvCxnSpPr>
              <p:nvPr/>
            </p:nvCxnSpPr>
            <p:spPr>
              <a:xfrm>
                <a:off x="5840465" y="3945611"/>
                <a:ext cx="0" cy="478880"/>
              </a:xfrm>
              <a:prstGeom prst="straightConnector1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necteur droit avec flèche 42">
                <a:extLst>
                  <a:ext uri="{FF2B5EF4-FFF2-40B4-BE49-F238E27FC236}">
                    <a16:creationId xmlns:a16="http://schemas.microsoft.com/office/drawing/2014/main" id="{7674066B-FA85-430D-8310-3B8381A455AD}"/>
                  </a:ext>
                </a:extLst>
              </p:cNvPr>
              <p:cNvCxnSpPr>
                <a:cxnSpLocks/>
                <a:stCxn id="29" idx="2"/>
                <a:endCxn id="30" idx="0"/>
              </p:cNvCxnSpPr>
              <p:nvPr/>
            </p:nvCxnSpPr>
            <p:spPr>
              <a:xfrm>
                <a:off x="5840465" y="5144491"/>
                <a:ext cx="0" cy="631280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0A6C4C0A-FF7C-48C2-9656-BF9768269256}"/>
                  </a:ext>
                </a:extLst>
              </p:cNvPr>
              <p:cNvSpPr/>
              <p:nvPr/>
            </p:nvSpPr>
            <p:spPr>
              <a:xfrm>
                <a:off x="3615425" y="3026043"/>
                <a:ext cx="4450080" cy="2316539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BB4584D9-60C9-4A53-B854-E15AE8238674}"/>
                  </a:ext>
                </a:extLst>
              </p:cNvPr>
              <p:cNvSpPr/>
              <p:nvPr/>
            </p:nvSpPr>
            <p:spPr>
              <a:xfrm>
                <a:off x="3615425" y="348912"/>
                <a:ext cx="4450080" cy="2316539"/>
              </a:xfrm>
              <a:prstGeom prst="rect">
                <a:avLst/>
              </a:prstGeom>
              <a:noFill/>
              <a:ln w="28575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48" name="Connecteur : en arc 47">
                <a:extLst>
                  <a:ext uri="{FF2B5EF4-FFF2-40B4-BE49-F238E27FC236}">
                    <a16:creationId xmlns:a16="http://schemas.microsoft.com/office/drawing/2014/main" id="{D24211A4-6378-4E64-BDD6-C75CA5D6D90F}"/>
                  </a:ext>
                </a:extLst>
              </p:cNvPr>
              <p:cNvCxnSpPr>
                <a:cxnSpLocks/>
                <a:stCxn id="29" idx="3"/>
                <a:endCxn id="49" idx="1"/>
              </p:cNvCxnSpPr>
              <p:nvPr/>
            </p:nvCxnSpPr>
            <p:spPr>
              <a:xfrm flipV="1">
                <a:off x="7640465" y="4181311"/>
                <a:ext cx="2125986" cy="603180"/>
              </a:xfrm>
              <a:prstGeom prst="curvedConnector3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ZoneTexte 48">
                <a:extLst>
                  <a:ext uri="{FF2B5EF4-FFF2-40B4-BE49-F238E27FC236}">
                    <a16:creationId xmlns:a16="http://schemas.microsoft.com/office/drawing/2014/main" id="{66A97E39-9785-4E11-BB6F-328DE32A64EA}"/>
                  </a:ext>
                </a:extLst>
              </p:cNvPr>
              <p:cNvSpPr txBox="1"/>
              <p:nvPr/>
            </p:nvSpPr>
            <p:spPr>
              <a:xfrm>
                <a:off x="9766451" y="3981256"/>
                <a:ext cx="115670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000" b="1" dirty="0">
                    <a:solidFill>
                      <a:srgbClr val="C00000"/>
                    </a:solidFill>
                    <a:latin typeface="Montserrat" panose="00000500000000000000" pitchFamily="2" charset="0"/>
                  </a:rPr>
                  <a:t>ERROR </a:t>
                </a:r>
              </a:p>
            </p:txBody>
          </p:sp>
          <p:cxnSp>
            <p:nvCxnSpPr>
              <p:cNvPr id="51" name="Connecteur : en arc 50">
                <a:extLst>
                  <a:ext uri="{FF2B5EF4-FFF2-40B4-BE49-F238E27FC236}">
                    <a16:creationId xmlns:a16="http://schemas.microsoft.com/office/drawing/2014/main" id="{7FFBB9B7-9B89-4A2F-94C9-7E8040B4960B}"/>
                  </a:ext>
                </a:extLst>
              </p:cNvPr>
              <p:cNvCxnSpPr>
                <a:cxnSpLocks/>
                <a:stCxn id="28" idx="3"/>
                <a:endCxn id="49" idx="1"/>
              </p:cNvCxnSpPr>
              <p:nvPr/>
            </p:nvCxnSpPr>
            <p:spPr>
              <a:xfrm>
                <a:off x="7640465" y="3585611"/>
                <a:ext cx="2125986" cy="595700"/>
              </a:xfrm>
              <a:prstGeom prst="curvedConnector3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6" name="Flèche : bas 55">
              <a:extLst>
                <a:ext uri="{FF2B5EF4-FFF2-40B4-BE49-F238E27FC236}">
                  <a16:creationId xmlns:a16="http://schemas.microsoft.com/office/drawing/2014/main" id="{97C670C9-95AE-46F8-A694-CB5F7A44FFE5}"/>
                </a:ext>
              </a:extLst>
            </p:cNvPr>
            <p:cNvSpPr/>
            <p:nvPr/>
          </p:nvSpPr>
          <p:spPr>
            <a:xfrm flipH="1">
              <a:off x="5729468" y="-641814"/>
              <a:ext cx="221994" cy="1206277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6810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e 25">
            <a:extLst>
              <a:ext uri="{FF2B5EF4-FFF2-40B4-BE49-F238E27FC236}">
                <a16:creationId xmlns:a16="http://schemas.microsoft.com/office/drawing/2014/main" id="{7E1CF2E8-3EEE-41F4-9B21-842B0E05B6A9}"/>
              </a:ext>
            </a:extLst>
          </p:cNvPr>
          <p:cNvGrpSpPr/>
          <p:nvPr/>
        </p:nvGrpSpPr>
        <p:grpSpPr>
          <a:xfrm>
            <a:off x="2502170" y="1330902"/>
            <a:ext cx="7187660" cy="4196197"/>
            <a:chOff x="4243133" y="1330902"/>
            <a:chExt cx="7187660" cy="4196197"/>
          </a:xfrm>
        </p:grpSpPr>
        <p:grpSp>
          <p:nvGrpSpPr>
            <p:cNvPr id="14" name="Groupe 13">
              <a:extLst>
                <a:ext uri="{FF2B5EF4-FFF2-40B4-BE49-F238E27FC236}">
                  <a16:creationId xmlns:a16="http://schemas.microsoft.com/office/drawing/2014/main" id="{2AAF2BEB-E0F6-41D5-9091-C6703A409CD0}"/>
                </a:ext>
              </a:extLst>
            </p:cNvPr>
            <p:cNvGrpSpPr/>
            <p:nvPr/>
          </p:nvGrpSpPr>
          <p:grpSpPr>
            <a:xfrm>
              <a:off x="4243133" y="1330902"/>
              <a:ext cx="3705735" cy="4196197"/>
              <a:chOff x="4190265" y="479394"/>
              <a:chExt cx="3705735" cy="4196197"/>
            </a:xfrm>
          </p:grpSpPr>
          <p:sp>
            <p:nvSpPr>
              <p:cNvPr id="4" name="Rectangle : coins arrondis 3">
                <a:extLst>
                  <a:ext uri="{FF2B5EF4-FFF2-40B4-BE49-F238E27FC236}">
                    <a16:creationId xmlns:a16="http://schemas.microsoft.com/office/drawing/2014/main" id="{41309008-BB2C-462C-A550-211BC340C1F9}"/>
                  </a:ext>
                </a:extLst>
              </p:cNvPr>
              <p:cNvSpPr/>
              <p:nvPr/>
            </p:nvSpPr>
            <p:spPr>
              <a:xfrm>
                <a:off x="4296000" y="479394"/>
                <a:ext cx="3600000" cy="720000"/>
              </a:xfrm>
              <a:prstGeom prst="roundRect">
                <a:avLst/>
              </a:prstGeom>
              <a:noFill/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ontserrat" panose="00000500000000000000" pitchFamily="2" charset="0"/>
                  </a:rPr>
                  <a:t>Application</a:t>
                </a:r>
              </a:p>
            </p:txBody>
          </p:sp>
          <p:cxnSp>
            <p:nvCxnSpPr>
              <p:cNvPr id="6" name="Connecteur droit avec flèche 5">
                <a:extLst>
                  <a:ext uri="{FF2B5EF4-FFF2-40B4-BE49-F238E27FC236}">
                    <a16:creationId xmlns:a16="http://schemas.microsoft.com/office/drawing/2014/main" id="{4B02BF34-409E-4095-AE1E-39196EE01C63}"/>
                  </a:ext>
                </a:extLst>
              </p:cNvPr>
              <p:cNvCxnSpPr>
                <a:cxnSpLocks/>
                <a:stCxn id="4" idx="2"/>
              </p:cNvCxnSpPr>
              <p:nvPr/>
            </p:nvCxnSpPr>
            <p:spPr>
              <a:xfrm>
                <a:off x="6096000" y="1199394"/>
                <a:ext cx="0" cy="3221686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Connecteur droit avec flèche 6">
                <a:extLst>
                  <a:ext uri="{FF2B5EF4-FFF2-40B4-BE49-F238E27FC236}">
                    <a16:creationId xmlns:a16="http://schemas.microsoft.com/office/drawing/2014/main" id="{DE6E36B0-9958-44BE-BDA5-3EFFCC4000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67755" y="1199394"/>
                <a:ext cx="0" cy="3221686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necteur droit avec flèche 7">
                <a:extLst>
                  <a:ext uri="{FF2B5EF4-FFF2-40B4-BE49-F238E27FC236}">
                    <a16:creationId xmlns:a16="http://schemas.microsoft.com/office/drawing/2014/main" id="{CD13915E-A817-4B05-9830-C21E4FBBCD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38645" y="1199394"/>
                <a:ext cx="0" cy="3221686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F459DFFF-7FE2-48B8-B1BE-55670BF160E6}"/>
                  </a:ext>
                </a:extLst>
              </p:cNvPr>
              <p:cNvSpPr txBox="1"/>
              <p:nvPr/>
            </p:nvSpPr>
            <p:spPr>
              <a:xfrm rot="522420">
                <a:off x="4190265" y="4367813"/>
                <a:ext cx="111857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dirty="0">
                    <a:solidFill>
                      <a:srgbClr val="C00000"/>
                    </a:solidFill>
                    <a:latin typeface="Montserrat" panose="00000500000000000000" pitchFamily="2" charset="0"/>
                  </a:rPr>
                  <a:t>Hospital 1</a:t>
                </a:r>
              </a:p>
            </p:txBody>
          </p:sp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1AE2B084-468E-486B-A44D-812BB6211897}"/>
                  </a:ext>
                </a:extLst>
              </p:cNvPr>
              <p:cNvSpPr txBox="1"/>
              <p:nvPr/>
            </p:nvSpPr>
            <p:spPr>
              <a:xfrm rot="522420">
                <a:off x="5386932" y="4367814"/>
                <a:ext cx="111857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dirty="0">
                    <a:solidFill>
                      <a:srgbClr val="C00000"/>
                    </a:solidFill>
                    <a:latin typeface="Montserrat" panose="00000500000000000000" pitchFamily="2" charset="0"/>
                  </a:rPr>
                  <a:t>Hospital 2</a:t>
                </a:r>
              </a:p>
            </p:txBody>
          </p:sp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9E673085-F7A9-4B55-83BE-1B360A939627}"/>
                  </a:ext>
                </a:extLst>
              </p:cNvPr>
              <p:cNvSpPr txBox="1"/>
              <p:nvPr/>
            </p:nvSpPr>
            <p:spPr>
              <a:xfrm rot="522420">
                <a:off x="6583600" y="4367813"/>
                <a:ext cx="111857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dirty="0">
                    <a:solidFill>
                      <a:srgbClr val="C00000"/>
                    </a:solidFill>
                    <a:latin typeface="Montserrat" panose="00000500000000000000" pitchFamily="2" charset="0"/>
                  </a:rPr>
                  <a:t>Hospital n</a:t>
                </a:r>
              </a:p>
            </p:txBody>
          </p:sp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53AFC743-040B-40C8-8638-65E3FED5CD0B}"/>
                  </a:ext>
                </a:extLst>
              </p:cNvPr>
              <p:cNvSpPr txBox="1"/>
              <p:nvPr/>
            </p:nvSpPr>
            <p:spPr>
              <a:xfrm>
                <a:off x="6172590" y="3949814"/>
                <a:ext cx="111857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dirty="0">
                    <a:solidFill>
                      <a:srgbClr val="C00000"/>
                    </a:solidFill>
                    <a:latin typeface="Montserrat" panose="00000500000000000000" pitchFamily="2" charset="0"/>
                  </a:rPr>
                  <a:t>…</a:t>
                </a:r>
              </a:p>
            </p:txBody>
          </p:sp>
        </p:grpSp>
        <p:sp>
          <p:nvSpPr>
            <p:cNvPr id="15" name="Rectangle : coins arrondis 14">
              <a:extLst>
                <a:ext uri="{FF2B5EF4-FFF2-40B4-BE49-F238E27FC236}">
                  <a16:creationId xmlns:a16="http://schemas.microsoft.com/office/drawing/2014/main" id="{F655BFDE-DAEB-4E91-92F2-C2A521C3DFC2}"/>
                </a:ext>
              </a:extLst>
            </p:cNvPr>
            <p:cNvSpPr/>
            <p:nvPr/>
          </p:nvSpPr>
          <p:spPr>
            <a:xfrm>
              <a:off x="8744505" y="3069000"/>
              <a:ext cx="2686288" cy="720000"/>
            </a:xfrm>
            <a:prstGeom prst="round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ontserrat" panose="00000500000000000000" pitchFamily="2" charset="0"/>
                </a:rPr>
                <a:t>Shared</a:t>
              </a:r>
            </a:p>
            <a:p>
              <a:pPr algn="ctr"/>
              <a:r>
                <a:rPr lang="fr-FR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ontserrat" panose="00000500000000000000" pitchFamily="2" charset="0"/>
                </a:rPr>
                <a:t>resources</a:t>
              </a:r>
            </a:p>
          </p:txBody>
        </p:sp>
        <p:cxnSp>
          <p:nvCxnSpPr>
            <p:cNvPr id="17" name="Connecteur : en arc 16">
              <a:extLst>
                <a:ext uri="{FF2B5EF4-FFF2-40B4-BE49-F238E27FC236}">
                  <a16:creationId xmlns:a16="http://schemas.microsoft.com/office/drawing/2014/main" id="{9554EECF-6063-4F41-8AFB-400470534AF8}"/>
                </a:ext>
              </a:extLst>
            </p:cNvPr>
            <p:cNvCxnSpPr>
              <a:endCxn id="15" idx="0"/>
            </p:cNvCxnSpPr>
            <p:nvPr/>
          </p:nvCxnSpPr>
          <p:spPr>
            <a:xfrm>
              <a:off x="6148868" y="2396971"/>
              <a:ext cx="3938781" cy="672029"/>
            </a:xfrm>
            <a:prstGeom prst="curvedConnector2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C1FE1B05-D615-4247-B732-86F9676052CC}"/>
                </a:ext>
              </a:extLst>
            </p:cNvPr>
            <p:cNvSpPr txBox="1"/>
            <p:nvPr/>
          </p:nvSpPr>
          <p:spPr>
            <a:xfrm rot="522420">
              <a:off x="7430904" y="2316346"/>
              <a:ext cx="23283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100" i="1" dirty="0">
                  <a:solidFill>
                    <a:schemeClr val="accent6"/>
                  </a:solidFill>
                  <a:latin typeface="Montserrat" panose="00000500000000000000" pitchFamily="2" charset="0"/>
                </a:rPr>
                <a:t>Hospital 2 gives a resource</a:t>
              </a:r>
            </a:p>
          </p:txBody>
        </p:sp>
        <p:cxnSp>
          <p:nvCxnSpPr>
            <p:cNvPr id="22" name="Connecteur : en arc 21">
              <a:extLst>
                <a:ext uri="{FF2B5EF4-FFF2-40B4-BE49-F238E27FC236}">
                  <a16:creationId xmlns:a16="http://schemas.microsoft.com/office/drawing/2014/main" id="{C14C8786-C34F-493B-98F1-7DE716F539C4}"/>
                </a:ext>
              </a:extLst>
            </p:cNvPr>
            <p:cNvCxnSpPr>
              <a:cxnSpLocks/>
              <a:stCxn id="15" idx="2"/>
            </p:cNvCxnSpPr>
            <p:nvPr/>
          </p:nvCxnSpPr>
          <p:spPr>
            <a:xfrm rot="5400000">
              <a:off x="7263348" y="1456205"/>
              <a:ext cx="491507" cy="5157096"/>
            </a:xfrm>
            <a:prstGeom prst="curvedConnector2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F2B6EC5A-EB7C-43CC-BD08-7CA438ACDB26}"/>
                </a:ext>
              </a:extLst>
            </p:cNvPr>
            <p:cNvSpPr txBox="1"/>
            <p:nvPr/>
          </p:nvSpPr>
          <p:spPr>
            <a:xfrm rot="21385233">
              <a:off x="7469206" y="4199817"/>
              <a:ext cx="225713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100" i="1" dirty="0">
                  <a:solidFill>
                    <a:srgbClr val="C00000"/>
                  </a:solidFill>
                  <a:latin typeface="Montserrat" panose="00000500000000000000" pitchFamily="2" charset="0"/>
                </a:rPr>
                <a:t>Hospital 2 takes a resource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85194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e 18">
            <a:extLst>
              <a:ext uri="{FF2B5EF4-FFF2-40B4-BE49-F238E27FC236}">
                <a16:creationId xmlns:a16="http://schemas.microsoft.com/office/drawing/2014/main" id="{7616CA79-90AC-40BD-A083-0D0EEFAF702D}"/>
              </a:ext>
            </a:extLst>
          </p:cNvPr>
          <p:cNvGrpSpPr/>
          <p:nvPr/>
        </p:nvGrpSpPr>
        <p:grpSpPr>
          <a:xfrm>
            <a:off x="3291032" y="736846"/>
            <a:ext cx="5609937" cy="5384308"/>
            <a:chOff x="5536712" y="736846"/>
            <a:chExt cx="5609937" cy="5384308"/>
          </a:xfrm>
        </p:grpSpPr>
        <p:grpSp>
          <p:nvGrpSpPr>
            <p:cNvPr id="3" name="Groupe 2">
              <a:extLst>
                <a:ext uri="{FF2B5EF4-FFF2-40B4-BE49-F238E27FC236}">
                  <a16:creationId xmlns:a16="http://schemas.microsoft.com/office/drawing/2014/main" id="{91FDD06D-7573-42FA-BE55-8D2CC0D1B350}"/>
                </a:ext>
              </a:extLst>
            </p:cNvPr>
            <p:cNvGrpSpPr/>
            <p:nvPr/>
          </p:nvGrpSpPr>
          <p:grpSpPr>
            <a:xfrm>
              <a:off x="5536712" y="736846"/>
              <a:ext cx="1118576" cy="5384308"/>
              <a:chOff x="2591262" y="248575"/>
              <a:chExt cx="1118576" cy="5384308"/>
            </a:xfrm>
          </p:grpSpPr>
          <p:cxnSp>
            <p:nvCxnSpPr>
              <p:cNvPr id="8" name="Connecteur droit avec flèche 7">
                <a:extLst>
                  <a:ext uri="{FF2B5EF4-FFF2-40B4-BE49-F238E27FC236}">
                    <a16:creationId xmlns:a16="http://schemas.microsoft.com/office/drawing/2014/main" id="{CD13915E-A817-4B05-9830-C21E4FBBCD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50550" y="248575"/>
                <a:ext cx="0" cy="5024013"/>
              </a:xfrm>
              <a:prstGeom prst="straightConnector1">
                <a:avLst/>
              </a:prstGeom>
              <a:ln w="5715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F459DFFF-7FE2-48B8-B1BE-55670BF160E6}"/>
                  </a:ext>
                </a:extLst>
              </p:cNvPr>
              <p:cNvSpPr txBox="1"/>
              <p:nvPr/>
            </p:nvSpPr>
            <p:spPr>
              <a:xfrm>
                <a:off x="2591262" y="5325106"/>
                <a:ext cx="111857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dirty="0">
                    <a:solidFill>
                      <a:srgbClr val="C00000"/>
                    </a:solidFill>
                    <a:latin typeface="Montserrat" panose="00000500000000000000" pitchFamily="2" charset="0"/>
                  </a:rPr>
                  <a:t>Hospital</a:t>
                </a:r>
              </a:p>
            </p:txBody>
          </p:sp>
        </p:grpSp>
        <p:grpSp>
          <p:nvGrpSpPr>
            <p:cNvPr id="16" name="Groupe 15">
              <a:extLst>
                <a:ext uri="{FF2B5EF4-FFF2-40B4-BE49-F238E27FC236}">
                  <a16:creationId xmlns:a16="http://schemas.microsoft.com/office/drawing/2014/main" id="{41C96165-932C-4798-9A4C-10BEDADC9954}"/>
                </a:ext>
              </a:extLst>
            </p:cNvPr>
            <p:cNvGrpSpPr/>
            <p:nvPr/>
          </p:nvGrpSpPr>
          <p:grpSpPr>
            <a:xfrm>
              <a:off x="6096000" y="969885"/>
              <a:ext cx="5050648" cy="458698"/>
              <a:chOff x="6096000" y="969885"/>
              <a:chExt cx="5050648" cy="458698"/>
            </a:xfrm>
          </p:grpSpPr>
          <p:pic>
            <p:nvPicPr>
              <p:cNvPr id="9" name="Graphique 8" descr="Réveil avec un remplissage uni">
                <a:extLst>
                  <a:ext uri="{FF2B5EF4-FFF2-40B4-BE49-F238E27FC236}">
                    <a16:creationId xmlns:a16="http://schemas.microsoft.com/office/drawing/2014/main" id="{6C700203-4061-4842-B9FB-7922E0576A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096000" y="969885"/>
                <a:ext cx="458697" cy="458697"/>
              </a:xfrm>
              <a:prstGeom prst="rect">
                <a:avLst/>
              </a:prstGeom>
            </p:spPr>
          </p:pic>
          <p:cxnSp>
            <p:nvCxnSpPr>
              <p:cNvPr id="21" name="Connecteur droit avec flèche 20">
                <a:extLst>
                  <a:ext uri="{FF2B5EF4-FFF2-40B4-BE49-F238E27FC236}">
                    <a16:creationId xmlns:a16="http://schemas.microsoft.com/office/drawing/2014/main" id="{CDA35169-3C7E-49E7-A0B6-8724895970C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8634642" y="-1083424"/>
                <a:ext cx="0" cy="5024013"/>
              </a:xfrm>
              <a:prstGeom prst="straightConnector1">
                <a:avLst/>
              </a:prstGeom>
              <a:ln w="1905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92F69067-C292-4169-8BFB-A94DCA595516}"/>
                  </a:ext>
                </a:extLst>
              </p:cNvPr>
              <p:cNvSpPr txBox="1"/>
              <p:nvPr/>
            </p:nvSpPr>
            <p:spPr>
              <a:xfrm>
                <a:off x="6554697" y="1045345"/>
                <a:ext cx="250793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dirty="0">
                    <a:solidFill>
                      <a:schemeClr val="accent5"/>
                    </a:solidFill>
                    <a:latin typeface="Montserrat" panose="00000500000000000000" pitchFamily="2" charset="0"/>
                  </a:rPr>
                  <a:t>Create a Patient’s thread</a:t>
                </a:r>
              </a:p>
            </p:txBody>
          </p:sp>
        </p:grpSp>
        <p:grpSp>
          <p:nvGrpSpPr>
            <p:cNvPr id="24" name="Groupe 23">
              <a:extLst>
                <a:ext uri="{FF2B5EF4-FFF2-40B4-BE49-F238E27FC236}">
                  <a16:creationId xmlns:a16="http://schemas.microsoft.com/office/drawing/2014/main" id="{325E1367-A16A-41F9-9F99-839894D2E9E1}"/>
                </a:ext>
              </a:extLst>
            </p:cNvPr>
            <p:cNvGrpSpPr/>
            <p:nvPr/>
          </p:nvGrpSpPr>
          <p:grpSpPr>
            <a:xfrm>
              <a:off x="6096001" y="1811819"/>
              <a:ext cx="5050648" cy="458698"/>
              <a:chOff x="6096000" y="969885"/>
              <a:chExt cx="5050648" cy="458698"/>
            </a:xfrm>
          </p:grpSpPr>
          <p:pic>
            <p:nvPicPr>
              <p:cNvPr id="27" name="Graphique 26" descr="Réveil avec un remplissage uni">
                <a:extLst>
                  <a:ext uri="{FF2B5EF4-FFF2-40B4-BE49-F238E27FC236}">
                    <a16:creationId xmlns:a16="http://schemas.microsoft.com/office/drawing/2014/main" id="{B75C95DD-7735-41A8-A750-D7AE3BC351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096000" y="969885"/>
                <a:ext cx="458697" cy="458697"/>
              </a:xfrm>
              <a:prstGeom prst="rect">
                <a:avLst/>
              </a:prstGeom>
            </p:spPr>
          </p:pic>
          <p:cxnSp>
            <p:nvCxnSpPr>
              <p:cNvPr id="28" name="Connecteur droit avec flèche 27">
                <a:extLst>
                  <a:ext uri="{FF2B5EF4-FFF2-40B4-BE49-F238E27FC236}">
                    <a16:creationId xmlns:a16="http://schemas.microsoft.com/office/drawing/2014/main" id="{F3B14F70-A402-48A0-A77B-CBD7B5A9DBE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8634642" y="-1083424"/>
                <a:ext cx="0" cy="5024013"/>
              </a:xfrm>
              <a:prstGeom prst="straightConnector1">
                <a:avLst/>
              </a:prstGeom>
              <a:ln w="1905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04A8DE00-3914-46EA-ADB6-EF68CBCECEE9}"/>
                  </a:ext>
                </a:extLst>
              </p:cNvPr>
              <p:cNvSpPr txBox="1"/>
              <p:nvPr/>
            </p:nvSpPr>
            <p:spPr>
              <a:xfrm>
                <a:off x="6554697" y="1045345"/>
                <a:ext cx="250793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dirty="0">
                    <a:solidFill>
                      <a:schemeClr val="accent5"/>
                    </a:solidFill>
                    <a:latin typeface="Montserrat" panose="00000500000000000000" pitchFamily="2" charset="0"/>
                  </a:rPr>
                  <a:t>Create a Patient’s thread</a:t>
                </a:r>
              </a:p>
            </p:txBody>
          </p:sp>
        </p:grp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F11500E2-BECC-4EE4-B9F7-CDE0F5C8B39C}"/>
                </a:ext>
              </a:extLst>
            </p:cNvPr>
            <p:cNvGrpSpPr/>
            <p:nvPr/>
          </p:nvGrpSpPr>
          <p:grpSpPr>
            <a:xfrm>
              <a:off x="6096001" y="3384249"/>
              <a:ext cx="5050648" cy="458698"/>
              <a:chOff x="6096000" y="969885"/>
              <a:chExt cx="5050648" cy="458698"/>
            </a:xfrm>
          </p:grpSpPr>
          <p:pic>
            <p:nvPicPr>
              <p:cNvPr id="31" name="Graphique 30" descr="Réveil avec un remplissage uni">
                <a:extLst>
                  <a:ext uri="{FF2B5EF4-FFF2-40B4-BE49-F238E27FC236}">
                    <a16:creationId xmlns:a16="http://schemas.microsoft.com/office/drawing/2014/main" id="{80AD48D8-ECC9-4F12-9833-86E4F0E84B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096000" y="969885"/>
                <a:ext cx="458697" cy="458697"/>
              </a:xfrm>
              <a:prstGeom prst="rect">
                <a:avLst/>
              </a:prstGeom>
            </p:spPr>
          </p:pic>
          <p:cxnSp>
            <p:nvCxnSpPr>
              <p:cNvPr id="32" name="Connecteur droit avec flèche 31">
                <a:extLst>
                  <a:ext uri="{FF2B5EF4-FFF2-40B4-BE49-F238E27FC236}">
                    <a16:creationId xmlns:a16="http://schemas.microsoft.com/office/drawing/2014/main" id="{79559087-BF82-48AD-BE51-2ECBF08A774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8634642" y="-1083424"/>
                <a:ext cx="0" cy="5024013"/>
              </a:xfrm>
              <a:prstGeom prst="straightConnector1">
                <a:avLst/>
              </a:prstGeom>
              <a:ln w="1905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FD9F1E7A-7101-487E-86BD-C18BB4A86556}"/>
                  </a:ext>
                </a:extLst>
              </p:cNvPr>
              <p:cNvSpPr txBox="1"/>
              <p:nvPr/>
            </p:nvSpPr>
            <p:spPr>
              <a:xfrm>
                <a:off x="6554697" y="1045345"/>
                <a:ext cx="250793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dirty="0">
                    <a:solidFill>
                      <a:schemeClr val="accent5"/>
                    </a:solidFill>
                    <a:latin typeface="Montserrat" panose="00000500000000000000" pitchFamily="2" charset="0"/>
                  </a:rPr>
                  <a:t>Create a Patient’s thread</a:t>
                </a:r>
              </a:p>
            </p:txBody>
          </p:sp>
        </p:grpSp>
        <p:grpSp>
          <p:nvGrpSpPr>
            <p:cNvPr id="34" name="Groupe 33">
              <a:extLst>
                <a:ext uri="{FF2B5EF4-FFF2-40B4-BE49-F238E27FC236}">
                  <a16:creationId xmlns:a16="http://schemas.microsoft.com/office/drawing/2014/main" id="{AE89ECDF-584C-44D3-9184-E9817670948B}"/>
                </a:ext>
              </a:extLst>
            </p:cNvPr>
            <p:cNvGrpSpPr/>
            <p:nvPr/>
          </p:nvGrpSpPr>
          <p:grpSpPr>
            <a:xfrm>
              <a:off x="6096001" y="4594926"/>
              <a:ext cx="5050648" cy="458698"/>
              <a:chOff x="6096000" y="969885"/>
              <a:chExt cx="5050648" cy="458698"/>
            </a:xfrm>
          </p:grpSpPr>
          <p:pic>
            <p:nvPicPr>
              <p:cNvPr id="35" name="Graphique 34" descr="Réveil avec un remplissage uni">
                <a:extLst>
                  <a:ext uri="{FF2B5EF4-FFF2-40B4-BE49-F238E27FC236}">
                    <a16:creationId xmlns:a16="http://schemas.microsoft.com/office/drawing/2014/main" id="{7E0F8975-FE7B-4B98-BA7B-4C93ADE8BF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096000" y="969885"/>
                <a:ext cx="458697" cy="458697"/>
              </a:xfrm>
              <a:prstGeom prst="rect">
                <a:avLst/>
              </a:prstGeom>
            </p:spPr>
          </p:pic>
          <p:cxnSp>
            <p:nvCxnSpPr>
              <p:cNvPr id="36" name="Connecteur droit avec flèche 35">
                <a:extLst>
                  <a:ext uri="{FF2B5EF4-FFF2-40B4-BE49-F238E27FC236}">
                    <a16:creationId xmlns:a16="http://schemas.microsoft.com/office/drawing/2014/main" id="{50FA8872-D8FC-4366-B7FD-A96098949E4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8634642" y="-1083424"/>
                <a:ext cx="0" cy="5024013"/>
              </a:xfrm>
              <a:prstGeom prst="straightConnector1">
                <a:avLst/>
              </a:prstGeom>
              <a:ln w="1905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2AA0C274-C47A-4F77-9684-DD01CEF06651}"/>
                  </a:ext>
                </a:extLst>
              </p:cNvPr>
              <p:cNvSpPr txBox="1"/>
              <p:nvPr/>
            </p:nvSpPr>
            <p:spPr>
              <a:xfrm>
                <a:off x="6554697" y="1045345"/>
                <a:ext cx="250793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dirty="0">
                    <a:solidFill>
                      <a:schemeClr val="accent5"/>
                    </a:solidFill>
                    <a:latin typeface="Montserrat" panose="00000500000000000000" pitchFamily="2" charset="0"/>
                  </a:rPr>
                  <a:t>Create a Patient’s thread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7607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e 68">
            <a:extLst>
              <a:ext uri="{FF2B5EF4-FFF2-40B4-BE49-F238E27FC236}">
                <a16:creationId xmlns:a16="http://schemas.microsoft.com/office/drawing/2014/main" id="{FD31F236-EBB4-4BD9-95CB-A831151E8354}"/>
              </a:ext>
            </a:extLst>
          </p:cNvPr>
          <p:cNvGrpSpPr/>
          <p:nvPr/>
        </p:nvGrpSpPr>
        <p:grpSpPr>
          <a:xfrm>
            <a:off x="2401414" y="1330902"/>
            <a:ext cx="7389173" cy="4196197"/>
            <a:chOff x="2300657" y="1330902"/>
            <a:chExt cx="7389173" cy="4196197"/>
          </a:xfrm>
        </p:grpSpPr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C1EB3524-2D76-4096-9B0B-03C071EC66A5}"/>
                </a:ext>
              </a:extLst>
            </p:cNvPr>
            <p:cNvGrpSpPr/>
            <p:nvPr/>
          </p:nvGrpSpPr>
          <p:grpSpPr>
            <a:xfrm>
              <a:off x="4878653" y="2348965"/>
              <a:ext cx="772171" cy="2880067"/>
              <a:chOff x="2282792" y="2447151"/>
              <a:chExt cx="772171" cy="2880067"/>
            </a:xfrm>
          </p:grpSpPr>
          <p:grpSp>
            <p:nvGrpSpPr>
              <p:cNvPr id="31" name="Groupe 30">
                <a:extLst>
                  <a:ext uri="{FF2B5EF4-FFF2-40B4-BE49-F238E27FC236}">
                    <a16:creationId xmlns:a16="http://schemas.microsoft.com/office/drawing/2014/main" id="{6B3E16B9-A666-4187-8957-1CF1AA1E183A}"/>
                  </a:ext>
                </a:extLst>
              </p:cNvPr>
              <p:cNvGrpSpPr/>
              <p:nvPr/>
            </p:nvGrpSpPr>
            <p:grpSpPr>
              <a:xfrm>
                <a:off x="2618913" y="3934856"/>
                <a:ext cx="436050" cy="1392362"/>
                <a:chOff x="2618913" y="3934856"/>
                <a:chExt cx="436050" cy="1392362"/>
              </a:xfrm>
            </p:grpSpPr>
            <p:cxnSp>
              <p:nvCxnSpPr>
                <p:cNvPr id="35" name="Connecteur droit avec flèche 34">
                  <a:extLst>
                    <a:ext uri="{FF2B5EF4-FFF2-40B4-BE49-F238E27FC236}">
                      <a16:creationId xmlns:a16="http://schemas.microsoft.com/office/drawing/2014/main" id="{98BFA7D0-1ED2-4FBE-BD5D-0566221640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40854" y="3934856"/>
                  <a:ext cx="0" cy="962944"/>
                </a:xfrm>
                <a:prstGeom prst="straightConnector1">
                  <a:avLst/>
                </a:prstGeom>
                <a:ln w="12700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" name="ZoneTexte 35">
                  <a:extLst>
                    <a:ext uri="{FF2B5EF4-FFF2-40B4-BE49-F238E27FC236}">
                      <a16:creationId xmlns:a16="http://schemas.microsoft.com/office/drawing/2014/main" id="{9347F1EC-62EC-461A-8023-223276A57346}"/>
                    </a:ext>
                  </a:extLst>
                </p:cNvPr>
                <p:cNvSpPr txBox="1"/>
                <p:nvPr/>
              </p:nvSpPr>
              <p:spPr>
                <a:xfrm>
                  <a:off x="2618913" y="4927108"/>
                  <a:ext cx="43605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000" dirty="0">
                      <a:solidFill>
                        <a:schemeClr val="accent5"/>
                      </a:solidFill>
                      <a:latin typeface="Montserrat" panose="00000500000000000000" pitchFamily="2" charset="0"/>
                    </a:rPr>
                    <a:t>Pat 5</a:t>
                  </a:r>
                </a:p>
              </p:txBody>
            </p:sp>
          </p:grpSp>
          <p:grpSp>
            <p:nvGrpSpPr>
              <p:cNvPr id="32" name="Groupe 31">
                <a:extLst>
                  <a:ext uri="{FF2B5EF4-FFF2-40B4-BE49-F238E27FC236}">
                    <a16:creationId xmlns:a16="http://schemas.microsoft.com/office/drawing/2014/main" id="{D1EB4DDC-3E75-4ECA-8245-F6BAF886C238}"/>
                  </a:ext>
                </a:extLst>
              </p:cNvPr>
              <p:cNvGrpSpPr/>
              <p:nvPr/>
            </p:nvGrpSpPr>
            <p:grpSpPr>
              <a:xfrm>
                <a:off x="2282792" y="2447151"/>
                <a:ext cx="436050" cy="2879048"/>
                <a:chOff x="2618913" y="2448170"/>
                <a:chExt cx="436050" cy="2879048"/>
              </a:xfrm>
            </p:grpSpPr>
            <p:cxnSp>
              <p:nvCxnSpPr>
                <p:cNvPr id="33" name="Connecteur droit avec flèche 32">
                  <a:extLst>
                    <a:ext uri="{FF2B5EF4-FFF2-40B4-BE49-F238E27FC236}">
                      <a16:creationId xmlns:a16="http://schemas.microsoft.com/office/drawing/2014/main" id="{8AF484DE-DCF2-4C19-B8AD-5E47BDD625F0}"/>
                    </a:ext>
                  </a:extLst>
                </p:cNvPr>
                <p:cNvCxnSpPr/>
                <p:nvPr/>
              </p:nvCxnSpPr>
              <p:spPr>
                <a:xfrm>
                  <a:off x="2840854" y="2448170"/>
                  <a:ext cx="0" cy="2449630"/>
                </a:xfrm>
                <a:prstGeom prst="straightConnector1">
                  <a:avLst/>
                </a:prstGeom>
                <a:ln w="12700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" name="ZoneTexte 33">
                  <a:extLst>
                    <a:ext uri="{FF2B5EF4-FFF2-40B4-BE49-F238E27FC236}">
                      <a16:creationId xmlns:a16="http://schemas.microsoft.com/office/drawing/2014/main" id="{8B9DEC81-3C25-4593-9C65-70483D8532A0}"/>
                    </a:ext>
                  </a:extLst>
                </p:cNvPr>
                <p:cNvSpPr txBox="1"/>
                <p:nvPr/>
              </p:nvSpPr>
              <p:spPr>
                <a:xfrm>
                  <a:off x="2618913" y="4927108"/>
                  <a:ext cx="43605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000" dirty="0">
                      <a:solidFill>
                        <a:schemeClr val="accent5"/>
                      </a:solidFill>
                      <a:latin typeface="Montserrat" panose="00000500000000000000" pitchFamily="2" charset="0"/>
                    </a:rPr>
                    <a:t>Pat 4</a:t>
                  </a:r>
                </a:p>
              </p:txBody>
            </p:sp>
          </p:grpSp>
        </p:grpSp>
        <p:grpSp>
          <p:nvGrpSpPr>
            <p:cNvPr id="26" name="Groupe 25">
              <a:extLst>
                <a:ext uri="{FF2B5EF4-FFF2-40B4-BE49-F238E27FC236}">
                  <a16:creationId xmlns:a16="http://schemas.microsoft.com/office/drawing/2014/main" id="{7E1CF2E8-3EEE-41F4-9B21-842B0E05B6A9}"/>
                </a:ext>
              </a:extLst>
            </p:cNvPr>
            <p:cNvGrpSpPr/>
            <p:nvPr/>
          </p:nvGrpSpPr>
          <p:grpSpPr>
            <a:xfrm>
              <a:off x="2502170" y="1330902"/>
              <a:ext cx="7187660" cy="4196197"/>
              <a:chOff x="4243133" y="1330902"/>
              <a:chExt cx="7187660" cy="4196197"/>
            </a:xfrm>
          </p:grpSpPr>
          <p:grpSp>
            <p:nvGrpSpPr>
              <p:cNvPr id="14" name="Groupe 13">
                <a:extLst>
                  <a:ext uri="{FF2B5EF4-FFF2-40B4-BE49-F238E27FC236}">
                    <a16:creationId xmlns:a16="http://schemas.microsoft.com/office/drawing/2014/main" id="{2AAF2BEB-E0F6-41D5-9091-C6703A409CD0}"/>
                  </a:ext>
                </a:extLst>
              </p:cNvPr>
              <p:cNvGrpSpPr/>
              <p:nvPr/>
            </p:nvGrpSpPr>
            <p:grpSpPr>
              <a:xfrm>
                <a:off x="4243133" y="1330902"/>
                <a:ext cx="3705735" cy="4196197"/>
                <a:chOff x="4190265" y="479394"/>
                <a:chExt cx="3705735" cy="4196197"/>
              </a:xfrm>
            </p:grpSpPr>
            <p:sp>
              <p:nvSpPr>
                <p:cNvPr id="4" name="Rectangle : coins arrondis 3">
                  <a:extLst>
                    <a:ext uri="{FF2B5EF4-FFF2-40B4-BE49-F238E27FC236}">
                      <a16:creationId xmlns:a16="http://schemas.microsoft.com/office/drawing/2014/main" id="{41309008-BB2C-462C-A550-211BC340C1F9}"/>
                    </a:ext>
                  </a:extLst>
                </p:cNvPr>
                <p:cNvSpPr/>
                <p:nvPr/>
              </p:nvSpPr>
              <p:spPr>
                <a:xfrm>
                  <a:off x="4296000" y="479394"/>
                  <a:ext cx="3600000" cy="720000"/>
                </a:xfrm>
                <a:prstGeom prst="roundRect">
                  <a:avLst/>
                </a:prstGeom>
                <a:noFill/>
                <a:ln w="285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Montserrat" panose="00000500000000000000" pitchFamily="2" charset="0"/>
                    </a:rPr>
                    <a:t>Application</a:t>
                  </a:r>
                </a:p>
              </p:txBody>
            </p:sp>
            <p:cxnSp>
              <p:nvCxnSpPr>
                <p:cNvPr id="6" name="Connecteur droit avec flèche 5">
                  <a:extLst>
                    <a:ext uri="{FF2B5EF4-FFF2-40B4-BE49-F238E27FC236}">
                      <a16:creationId xmlns:a16="http://schemas.microsoft.com/office/drawing/2014/main" id="{4B02BF34-409E-4095-AE1E-39196EE01C63}"/>
                    </a:ext>
                  </a:extLst>
                </p:cNvPr>
                <p:cNvCxnSpPr>
                  <a:cxnSpLocks/>
                  <a:stCxn id="4" idx="2"/>
                </p:cNvCxnSpPr>
                <p:nvPr/>
              </p:nvCxnSpPr>
              <p:spPr>
                <a:xfrm>
                  <a:off x="6096000" y="1199394"/>
                  <a:ext cx="0" cy="3221686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Connecteur droit avec flèche 6">
                  <a:extLst>
                    <a:ext uri="{FF2B5EF4-FFF2-40B4-BE49-F238E27FC236}">
                      <a16:creationId xmlns:a16="http://schemas.microsoft.com/office/drawing/2014/main" id="{DE6E36B0-9958-44BE-BDA5-3EFFCC4000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367755" y="1199394"/>
                  <a:ext cx="0" cy="3221686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prstDash val="sys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Connecteur droit avec flèche 7">
                  <a:extLst>
                    <a:ext uri="{FF2B5EF4-FFF2-40B4-BE49-F238E27FC236}">
                      <a16:creationId xmlns:a16="http://schemas.microsoft.com/office/drawing/2014/main" id="{CD13915E-A817-4B05-9830-C21E4FBBCD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38645" y="1199394"/>
                  <a:ext cx="0" cy="3221686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F459DFFF-7FE2-48B8-B1BE-55670BF160E6}"/>
                    </a:ext>
                  </a:extLst>
                </p:cNvPr>
                <p:cNvSpPr txBox="1"/>
                <p:nvPr/>
              </p:nvSpPr>
              <p:spPr>
                <a:xfrm rot="522420">
                  <a:off x="4190265" y="4367813"/>
                  <a:ext cx="111857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400" dirty="0">
                      <a:solidFill>
                        <a:srgbClr val="C00000"/>
                      </a:solidFill>
                      <a:latin typeface="Montserrat" panose="00000500000000000000" pitchFamily="2" charset="0"/>
                    </a:rPr>
                    <a:t>Hospital 1</a:t>
                  </a:r>
                </a:p>
              </p:txBody>
            </p:sp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1AE2B084-468E-486B-A44D-812BB6211897}"/>
                    </a:ext>
                  </a:extLst>
                </p:cNvPr>
                <p:cNvSpPr txBox="1"/>
                <p:nvPr/>
              </p:nvSpPr>
              <p:spPr>
                <a:xfrm rot="522420">
                  <a:off x="5386932" y="4367814"/>
                  <a:ext cx="111857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400" dirty="0">
                      <a:solidFill>
                        <a:srgbClr val="C00000"/>
                      </a:solidFill>
                      <a:latin typeface="Montserrat" panose="00000500000000000000" pitchFamily="2" charset="0"/>
                    </a:rPr>
                    <a:t>Hospital 2</a:t>
                  </a:r>
                </a:p>
              </p:txBody>
            </p:sp>
            <p:sp>
              <p:nvSpPr>
                <p:cNvPr id="12" name="ZoneTexte 11">
                  <a:extLst>
                    <a:ext uri="{FF2B5EF4-FFF2-40B4-BE49-F238E27FC236}">
                      <a16:creationId xmlns:a16="http://schemas.microsoft.com/office/drawing/2014/main" id="{9E673085-F7A9-4B55-83BE-1B360A939627}"/>
                    </a:ext>
                  </a:extLst>
                </p:cNvPr>
                <p:cNvSpPr txBox="1"/>
                <p:nvPr/>
              </p:nvSpPr>
              <p:spPr>
                <a:xfrm rot="522420">
                  <a:off x="6583600" y="4367813"/>
                  <a:ext cx="111857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400" dirty="0">
                      <a:solidFill>
                        <a:srgbClr val="C00000"/>
                      </a:solidFill>
                      <a:latin typeface="Montserrat" panose="00000500000000000000" pitchFamily="2" charset="0"/>
                    </a:rPr>
                    <a:t>Hospital n</a:t>
                  </a:r>
                </a:p>
              </p:txBody>
            </p:sp>
          </p:grpSp>
          <p:sp>
            <p:nvSpPr>
              <p:cNvPr id="15" name="Rectangle : coins arrondis 14">
                <a:extLst>
                  <a:ext uri="{FF2B5EF4-FFF2-40B4-BE49-F238E27FC236}">
                    <a16:creationId xmlns:a16="http://schemas.microsoft.com/office/drawing/2014/main" id="{F655BFDE-DAEB-4E91-92F2-C2A521C3DFC2}"/>
                  </a:ext>
                </a:extLst>
              </p:cNvPr>
              <p:cNvSpPr/>
              <p:nvPr/>
            </p:nvSpPr>
            <p:spPr>
              <a:xfrm>
                <a:off x="8744505" y="3069000"/>
                <a:ext cx="2686288" cy="720000"/>
              </a:xfrm>
              <a:prstGeom prst="roundRect">
                <a:avLst/>
              </a:prstGeom>
              <a:noFill/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ontserrat" panose="00000500000000000000" pitchFamily="2" charset="0"/>
                  </a:rPr>
                  <a:t>Shared</a:t>
                </a:r>
              </a:p>
              <a:p>
                <a:pPr algn="ctr"/>
                <a:r>
                  <a:rPr lang="fr-FR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ontserrat" panose="00000500000000000000" pitchFamily="2" charset="0"/>
                  </a:rPr>
                  <a:t>resources</a:t>
                </a:r>
              </a:p>
            </p:txBody>
          </p:sp>
          <p:cxnSp>
            <p:nvCxnSpPr>
              <p:cNvPr id="17" name="Connecteur : en arc 16">
                <a:extLst>
                  <a:ext uri="{FF2B5EF4-FFF2-40B4-BE49-F238E27FC236}">
                    <a16:creationId xmlns:a16="http://schemas.microsoft.com/office/drawing/2014/main" id="{9554EECF-6063-4F41-8AFB-400470534AF8}"/>
                  </a:ext>
                </a:extLst>
              </p:cNvPr>
              <p:cNvCxnSpPr>
                <a:endCxn id="15" idx="0"/>
              </p:cNvCxnSpPr>
              <p:nvPr/>
            </p:nvCxnSpPr>
            <p:spPr>
              <a:xfrm>
                <a:off x="6148868" y="2396971"/>
                <a:ext cx="3938781" cy="672029"/>
              </a:xfrm>
              <a:prstGeom prst="curvedConnector2">
                <a:avLst/>
              </a:prstGeom>
              <a:ln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C1FE1B05-D615-4247-B732-86F9676052CC}"/>
                  </a:ext>
                </a:extLst>
              </p:cNvPr>
              <p:cNvSpPr txBox="1"/>
              <p:nvPr/>
            </p:nvSpPr>
            <p:spPr>
              <a:xfrm rot="522420">
                <a:off x="7430904" y="2316346"/>
                <a:ext cx="232837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100" i="1" dirty="0">
                    <a:solidFill>
                      <a:schemeClr val="accent6"/>
                    </a:solidFill>
                    <a:latin typeface="Montserrat" panose="00000500000000000000" pitchFamily="2" charset="0"/>
                  </a:rPr>
                  <a:t>Hospital 2 gives a resource</a:t>
                </a:r>
              </a:p>
            </p:txBody>
          </p:sp>
          <p:cxnSp>
            <p:nvCxnSpPr>
              <p:cNvPr id="22" name="Connecteur : en arc 21">
                <a:extLst>
                  <a:ext uri="{FF2B5EF4-FFF2-40B4-BE49-F238E27FC236}">
                    <a16:creationId xmlns:a16="http://schemas.microsoft.com/office/drawing/2014/main" id="{C14C8786-C34F-493B-98F1-7DE716F539C4}"/>
                  </a:ext>
                </a:extLst>
              </p:cNvPr>
              <p:cNvCxnSpPr>
                <a:cxnSpLocks/>
                <a:stCxn id="15" idx="2"/>
              </p:cNvCxnSpPr>
              <p:nvPr/>
            </p:nvCxnSpPr>
            <p:spPr>
              <a:xfrm rot="5400000">
                <a:off x="7263348" y="1456205"/>
                <a:ext cx="491507" cy="5157096"/>
              </a:xfrm>
              <a:prstGeom prst="curvedConnector2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F2B6EC5A-EB7C-43CC-BD08-7CA438ACDB26}"/>
                  </a:ext>
                </a:extLst>
              </p:cNvPr>
              <p:cNvSpPr txBox="1"/>
              <p:nvPr/>
            </p:nvSpPr>
            <p:spPr>
              <a:xfrm rot="21385233">
                <a:off x="7469206" y="4199817"/>
                <a:ext cx="225713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100" i="1" dirty="0">
                    <a:solidFill>
                      <a:srgbClr val="C00000"/>
                    </a:solidFill>
                    <a:latin typeface="Montserrat" panose="00000500000000000000" pitchFamily="2" charset="0"/>
                  </a:rPr>
                  <a:t>Hospital 2 takes a resource</a:t>
                </a:r>
              </a:p>
            </p:txBody>
          </p:sp>
        </p:grpSp>
        <p:grpSp>
          <p:nvGrpSpPr>
            <p:cNvPr id="9" name="Groupe 8">
              <a:extLst>
                <a:ext uri="{FF2B5EF4-FFF2-40B4-BE49-F238E27FC236}">
                  <a16:creationId xmlns:a16="http://schemas.microsoft.com/office/drawing/2014/main" id="{41BDF331-B6FE-4B1C-8EFC-BC8323495428}"/>
                </a:ext>
              </a:extLst>
            </p:cNvPr>
            <p:cNvGrpSpPr/>
            <p:nvPr/>
          </p:nvGrpSpPr>
          <p:grpSpPr>
            <a:xfrm>
              <a:off x="2300657" y="2348965"/>
              <a:ext cx="772171" cy="2880067"/>
              <a:chOff x="2282792" y="2447151"/>
              <a:chExt cx="772171" cy="2880067"/>
            </a:xfrm>
          </p:grpSpPr>
          <p:grpSp>
            <p:nvGrpSpPr>
              <p:cNvPr id="5" name="Groupe 4">
                <a:extLst>
                  <a:ext uri="{FF2B5EF4-FFF2-40B4-BE49-F238E27FC236}">
                    <a16:creationId xmlns:a16="http://schemas.microsoft.com/office/drawing/2014/main" id="{AAA05096-8AC5-4FF3-85C7-D4496C44E7DC}"/>
                  </a:ext>
                </a:extLst>
              </p:cNvPr>
              <p:cNvGrpSpPr/>
              <p:nvPr/>
            </p:nvGrpSpPr>
            <p:grpSpPr>
              <a:xfrm>
                <a:off x="2618913" y="3089961"/>
                <a:ext cx="436050" cy="2237257"/>
                <a:chOff x="2618913" y="3089961"/>
                <a:chExt cx="436050" cy="2237257"/>
              </a:xfrm>
            </p:grpSpPr>
            <p:cxnSp>
              <p:nvCxnSpPr>
                <p:cNvPr id="3" name="Connecteur droit avec flèche 2">
                  <a:extLst>
                    <a:ext uri="{FF2B5EF4-FFF2-40B4-BE49-F238E27FC236}">
                      <a16:creationId xmlns:a16="http://schemas.microsoft.com/office/drawing/2014/main" id="{5BBC2164-EAB0-4791-B54E-A6A26CED32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40854" y="3089961"/>
                  <a:ext cx="0" cy="1807839"/>
                </a:xfrm>
                <a:prstGeom prst="straightConnector1">
                  <a:avLst/>
                </a:prstGeom>
                <a:ln w="12700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" name="ZoneTexte 18">
                  <a:extLst>
                    <a:ext uri="{FF2B5EF4-FFF2-40B4-BE49-F238E27FC236}">
                      <a16:creationId xmlns:a16="http://schemas.microsoft.com/office/drawing/2014/main" id="{C9313F7D-A6FB-4386-AE8F-4D95DC8FFF9B}"/>
                    </a:ext>
                  </a:extLst>
                </p:cNvPr>
                <p:cNvSpPr txBox="1"/>
                <p:nvPr/>
              </p:nvSpPr>
              <p:spPr>
                <a:xfrm>
                  <a:off x="2618913" y="4927108"/>
                  <a:ext cx="43605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000" dirty="0">
                      <a:solidFill>
                        <a:schemeClr val="accent5"/>
                      </a:solidFill>
                      <a:latin typeface="Montserrat" panose="00000500000000000000" pitchFamily="2" charset="0"/>
                    </a:rPr>
                    <a:t>Pat 2</a:t>
                  </a:r>
                </a:p>
              </p:txBody>
            </p:sp>
          </p:grpSp>
          <p:grpSp>
            <p:nvGrpSpPr>
              <p:cNvPr id="27" name="Groupe 26">
                <a:extLst>
                  <a:ext uri="{FF2B5EF4-FFF2-40B4-BE49-F238E27FC236}">
                    <a16:creationId xmlns:a16="http://schemas.microsoft.com/office/drawing/2014/main" id="{F3EF0FE2-C921-4760-9F82-2C89DC3ACD28}"/>
                  </a:ext>
                </a:extLst>
              </p:cNvPr>
              <p:cNvGrpSpPr/>
              <p:nvPr/>
            </p:nvGrpSpPr>
            <p:grpSpPr>
              <a:xfrm>
                <a:off x="2282792" y="2447151"/>
                <a:ext cx="436050" cy="2879048"/>
                <a:chOff x="2618913" y="2448170"/>
                <a:chExt cx="436050" cy="2879048"/>
              </a:xfrm>
            </p:grpSpPr>
            <p:cxnSp>
              <p:nvCxnSpPr>
                <p:cNvPr id="28" name="Connecteur droit avec flèche 27">
                  <a:extLst>
                    <a:ext uri="{FF2B5EF4-FFF2-40B4-BE49-F238E27FC236}">
                      <a16:creationId xmlns:a16="http://schemas.microsoft.com/office/drawing/2014/main" id="{72D4FB46-3142-4C4E-84C2-0C9E40C455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40854" y="2448170"/>
                  <a:ext cx="0" cy="2449630"/>
                </a:xfrm>
                <a:prstGeom prst="straightConnector1">
                  <a:avLst/>
                </a:prstGeom>
                <a:ln w="12700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" name="ZoneTexte 28">
                  <a:extLst>
                    <a:ext uri="{FF2B5EF4-FFF2-40B4-BE49-F238E27FC236}">
                      <a16:creationId xmlns:a16="http://schemas.microsoft.com/office/drawing/2014/main" id="{4D0F3835-318D-4F85-8DDF-D3BA38EBC61E}"/>
                    </a:ext>
                  </a:extLst>
                </p:cNvPr>
                <p:cNvSpPr txBox="1"/>
                <p:nvPr/>
              </p:nvSpPr>
              <p:spPr>
                <a:xfrm>
                  <a:off x="2618913" y="4927108"/>
                  <a:ext cx="43605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000" dirty="0">
                      <a:solidFill>
                        <a:schemeClr val="accent5"/>
                      </a:solidFill>
                      <a:latin typeface="Montserrat" panose="00000500000000000000" pitchFamily="2" charset="0"/>
                    </a:rPr>
                    <a:t>Pat 1</a:t>
                  </a:r>
                </a:p>
              </p:txBody>
            </p:sp>
          </p:grpSp>
        </p:grpSp>
        <p:grpSp>
          <p:nvGrpSpPr>
            <p:cNvPr id="39" name="Groupe 38">
              <a:extLst>
                <a:ext uri="{FF2B5EF4-FFF2-40B4-BE49-F238E27FC236}">
                  <a16:creationId xmlns:a16="http://schemas.microsoft.com/office/drawing/2014/main" id="{CEEF5A96-86F2-49EA-AB7E-061FC826F502}"/>
                </a:ext>
              </a:extLst>
            </p:cNvPr>
            <p:cNvGrpSpPr/>
            <p:nvPr/>
          </p:nvGrpSpPr>
          <p:grpSpPr>
            <a:xfrm>
              <a:off x="3847794" y="3222594"/>
              <a:ext cx="436050" cy="2005929"/>
              <a:chOff x="2618913" y="3321289"/>
              <a:chExt cx="436050" cy="2005929"/>
            </a:xfrm>
          </p:grpSpPr>
          <p:cxnSp>
            <p:nvCxnSpPr>
              <p:cNvPr id="40" name="Connecteur droit avec flèche 39">
                <a:extLst>
                  <a:ext uri="{FF2B5EF4-FFF2-40B4-BE49-F238E27FC236}">
                    <a16:creationId xmlns:a16="http://schemas.microsoft.com/office/drawing/2014/main" id="{0D6DE5AF-F059-4548-9584-224D25682E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36938" y="3321289"/>
                <a:ext cx="3916" cy="1576511"/>
              </a:xfrm>
              <a:prstGeom prst="straightConnector1">
                <a:avLst/>
              </a:prstGeom>
              <a:ln w="127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49794E70-8104-4E00-B01C-B1B0E59C7E09}"/>
                  </a:ext>
                </a:extLst>
              </p:cNvPr>
              <p:cNvSpPr txBox="1"/>
              <p:nvPr/>
            </p:nvSpPr>
            <p:spPr>
              <a:xfrm>
                <a:off x="2618913" y="4927108"/>
                <a:ext cx="43605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dirty="0">
                    <a:solidFill>
                      <a:schemeClr val="accent5"/>
                    </a:solidFill>
                    <a:latin typeface="Montserrat" panose="00000500000000000000" pitchFamily="2" charset="0"/>
                  </a:rPr>
                  <a:t>Pat 3</a:t>
                </a:r>
              </a:p>
            </p:txBody>
          </p:sp>
        </p:grpSp>
        <p:cxnSp>
          <p:nvCxnSpPr>
            <p:cNvPr id="46" name="Connecteur : en arc 45">
              <a:extLst>
                <a:ext uri="{FF2B5EF4-FFF2-40B4-BE49-F238E27FC236}">
                  <a16:creationId xmlns:a16="http://schemas.microsoft.com/office/drawing/2014/main" id="{863AABF9-3D9E-492A-B18A-69F64508FB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18874" y="2141617"/>
              <a:ext cx="623969" cy="226947"/>
            </a:xfrm>
            <a:prstGeom prst="curvedConnector3">
              <a:avLst>
                <a:gd name="adj1" fmla="val 1762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cteur : en arc 47">
              <a:extLst>
                <a:ext uri="{FF2B5EF4-FFF2-40B4-BE49-F238E27FC236}">
                  <a16:creationId xmlns:a16="http://schemas.microsoft.com/office/drawing/2014/main" id="{8DC1E8DC-238F-4650-A0EF-BAC2DE36913F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2795834" y="2673700"/>
              <a:ext cx="403202" cy="277435"/>
            </a:xfrm>
            <a:prstGeom prst="curvedConnector3">
              <a:avLst>
                <a:gd name="adj1" fmla="val 91834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eur : en arc 51">
              <a:extLst>
                <a:ext uri="{FF2B5EF4-FFF2-40B4-BE49-F238E27FC236}">
                  <a16:creationId xmlns:a16="http://schemas.microsoft.com/office/drawing/2014/main" id="{B5EF9531-D9A1-4790-BC4B-A4F78F8EB37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4047321" y="2863542"/>
              <a:ext cx="381468" cy="336637"/>
            </a:xfrm>
            <a:prstGeom prst="curved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cteur : en arc 58">
              <a:extLst>
                <a:ext uri="{FF2B5EF4-FFF2-40B4-BE49-F238E27FC236}">
                  <a16:creationId xmlns:a16="http://schemas.microsoft.com/office/drawing/2014/main" id="{BB279AE3-31DC-40B7-B8C4-30CCEE4BE877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5387835" y="3582839"/>
              <a:ext cx="317531" cy="227602"/>
            </a:xfrm>
            <a:prstGeom prst="curved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cteur : en arc 60">
              <a:extLst>
                <a:ext uri="{FF2B5EF4-FFF2-40B4-BE49-F238E27FC236}">
                  <a16:creationId xmlns:a16="http://schemas.microsoft.com/office/drawing/2014/main" id="{F9D07816-4882-4F28-BB0D-866C54270D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00788" y="2126573"/>
              <a:ext cx="582770" cy="241990"/>
            </a:xfrm>
            <a:prstGeom prst="curvedConnector3">
              <a:avLst>
                <a:gd name="adj1" fmla="val 313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5379395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84</Words>
  <Application>Microsoft Office PowerPoint</Application>
  <PresentationFormat>Grand écran</PresentationFormat>
  <Paragraphs>35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Montserrat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hugues bégeot</dc:creator>
  <cp:lastModifiedBy>hugues bégeot</cp:lastModifiedBy>
  <cp:revision>8</cp:revision>
  <dcterms:created xsi:type="dcterms:W3CDTF">2021-01-05T14:51:52Z</dcterms:created>
  <dcterms:modified xsi:type="dcterms:W3CDTF">2021-01-05T16:59:56Z</dcterms:modified>
</cp:coreProperties>
</file>