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7D5"/>
    <a:srgbClr val="303031"/>
    <a:srgbClr val="97969B"/>
    <a:srgbClr val="E97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C14CF-7DE5-4305-8033-47B957D3D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860F5A-2DB5-4E47-9FEC-A4812398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DD814-88E6-4445-9C03-1F5EAFC5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070D7C-F93B-4BC6-81D9-A547D111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996EE-2FBF-4352-A469-19482756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19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461A4-6048-4B78-B304-D9B923B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B8305D-FB29-4B6A-8C00-F14E754D3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86E4E-0733-4917-88F9-1C323563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18BFE7-42A3-4ABD-A07D-833F3EC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CA4A8-8EAD-4D4F-86A1-2A8C8C56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B31E25-8782-4038-ABFE-83DAC9742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DC39C2-5F39-435D-BE02-50B9F1AAF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9CCF6-35F3-45B4-9874-CE173039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0FD440-7A58-473B-802D-93B468B4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4348F-CD9A-47D8-B138-5AC5147F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0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F6DB-4CE5-4474-89DF-72930FEA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916089-981D-4AE4-AD5A-45A57131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428FB0-5E02-44AC-96E9-AE79B5DF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D2245-0EFA-4B82-996A-E562CE1F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0977F-7A90-4153-A9B5-B9A37E84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3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ACAFC-C884-4F01-8F72-2531380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82CA7-1DE3-4675-B26F-F21CAB79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8945F-1073-4E67-9198-9240FEAF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8C9923-2DAF-443A-957E-C08F34CE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8A673-5398-4949-9864-80A85B28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3B429-F2A0-45C3-B345-89790D3F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FBC12-719C-4818-9144-0DBF75532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97085B-87AC-464A-9E7A-23E9C05E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0AF182-8631-42AF-990B-A4C88575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E8AD29-A54C-4743-8118-5A7E4A8D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6AEED-7361-4079-83ED-1D500B4F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3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19E9B-C159-4AEF-A7AF-0CEBA83C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14AC1F-6607-400F-A855-3DF6A0C6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F5F72-78CC-43F2-B12A-0DF62316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E54001-99FD-412B-AF4B-AE5762076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BC0948-B057-453B-9A23-A8507FFD4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155152-ADE1-47CB-B43C-F9E0DAE1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8B6D0D-A62A-4D0F-9756-460E3559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91567-02E2-43C5-B336-B0205360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2D12A-7042-48ED-9363-E920FD92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AE51F4-E02C-4733-9F0E-F7026315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814363-C7AD-460B-9B2F-4130D373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CC4946-CFFD-4464-B438-93B1FEA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54AD87-2426-4AC1-8208-4EA46B77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B424AF-841E-4799-81CE-22A96352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C6E41E-B326-4283-AFE4-A4F3D533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2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C293B-839D-4573-A8A7-3106F402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BEA75-86E0-4D81-B9B6-88588B42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C094EC-B093-4A72-B3C2-C6381ACA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2B10CA-C148-479B-B9EF-FBB28149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751D38-4120-44CF-AA69-758A65B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9C0B2C-8806-4E26-AD3B-A0B0229C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2F30D-BD16-4077-8D28-9DB41A12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E831A5-B0DA-4CED-ABC3-72DC5D581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E07D5B-D0EE-4078-92CA-8C63BD2AA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A8ABB2-0499-4DED-AA06-F5AB0BC7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455F27-630E-43A3-A9E3-112568C0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667436-EEA0-4A13-A60F-67027AE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4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4B0B5E-BB01-4325-A5B9-6A707855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156A6-2AB8-4D26-A7E6-739E0DD0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57095-2DBA-42B0-8B99-28B9428B4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44D5-EF3E-481E-BEC4-D5B66FE1045B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701A9-7FE6-464E-94F0-BE5EAA844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C87E5-9F9F-4884-9926-3C29F00A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207F-252E-49C7-954E-B5E5ACF255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4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E30D752A-2255-4D48-983B-5F2DD31A161D}"/>
              </a:ext>
            </a:extLst>
          </p:cNvPr>
          <p:cNvGrpSpPr/>
          <p:nvPr/>
        </p:nvGrpSpPr>
        <p:grpSpPr>
          <a:xfrm>
            <a:off x="946389" y="1196174"/>
            <a:ext cx="13028691" cy="3066779"/>
            <a:chOff x="946389" y="1196174"/>
            <a:chExt cx="13028691" cy="306677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6CFACC1-E003-440F-B323-7793422DC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389" y="1196174"/>
              <a:ext cx="3715261" cy="306677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EE59FC3-D1CC-4564-AECC-35075EF08D7F}"/>
                </a:ext>
              </a:extLst>
            </p:cNvPr>
            <p:cNvSpPr txBox="1"/>
            <p:nvPr/>
          </p:nvSpPr>
          <p:spPr>
            <a:xfrm>
              <a:off x="4943085" y="1798539"/>
              <a:ext cx="903199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 dirty="0" err="1">
                  <a:gradFill flip="none" rotWithShape="1">
                    <a:gsLst>
                      <a:gs pos="37000">
                        <a:srgbClr val="E9706D"/>
                      </a:gs>
                      <a:gs pos="69000">
                        <a:srgbClr val="97969B"/>
                      </a:gs>
                      <a:gs pos="100000">
                        <a:srgbClr val="96A7D5"/>
                      </a:gs>
                    </a:gsLst>
                    <a:lin ang="27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fortaa" panose="00000500000000000000" pitchFamily="2" charset="0"/>
                </a:rPr>
                <a:t>PokeSpring</a:t>
              </a:r>
              <a:endParaRPr lang="en-GB" sz="11500" b="1" dirty="0">
                <a:gradFill flip="none" rotWithShape="1">
                  <a:gsLst>
                    <a:gs pos="37000">
                      <a:srgbClr val="E9706D"/>
                    </a:gs>
                    <a:gs pos="69000">
                      <a:srgbClr val="97969B"/>
                    </a:gs>
                    <a:gs pos="100000">
                      <a:srgbClr val="96A7D5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060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Comfortaa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 bégeot</dc:creator>
  <cp:lastModifiedBy>hugues bégeot</cp:lastModifiedBy>
  <cp:revision>1</cp:revision>
  <dcterms:created xsi:type="dcterms:W3CDTF">2021-03-12T23:38:59Z</dcterms:created>
  <dcterms:modified xsi:type="dcterms:W3CDTF">2021-03-12T23:45:56Z</dcterms:modified>
</cp:coreProperties>
</file>