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50" r:id="rId1"/>
  </p:sldMasterIdLst>
  <p:notesMasterIdLst>
    <p:notesMasterId r:id="rId23"/>
  </p:notesMasterIdLst>
  <p:handoutMasterIdLst>
    <p:handoutMasterId r:id="rId24"/>
  </p:handoutMasterIdLst>
  <p:sldIdLst>
    <p:sldId id="270" r:id="rId2"/>
    <p:sldId id="278" r:id="rId3"/>
    <p:sldId id="283" r:id="rId4"/>
    <p:sldId id="284" r:id="rId5"/>
    <p:sldId id="285" r:id="rId6"/>
    <p:sldId id="286" r:id="rId7"/>
    <p:sldId id="287" r:id="rId8"/>
    <p:sldId id="288" r:id="rId9"/>
    <p:sldId id="290" r:id="rId10"/>
    <p:sldId id="302" r:id="rId11"/>
    <p:sldId id="301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300" r:id="rId20"/>
    <p:sldId id="298" r:id="rId21"/>
    <p:sldId id="299" r:id="rId2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nny Czarny" initials="B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92A"/>
    <a:srgbClr val="00A6DD"/>
    <a:srgbClr val="F15D24"/>
    <a:srgbClr val="A7CEDB"/>
    <a:srgbClr val="0BA85C"/>
    <a:srgbClr val="A8752A"/>
    <a:srgbClr val="47BBE2"/>
    <a:srgbClr val="D4DDE0"/>
    <a:srgbClr val="EAD3CC"/>
    <a:srgbClr val="DAD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3294" autoAdjust="0"/>
  </p:normalViewPr>
  <p:slideViewPr>
    <p:cSldViewPr>
      <p:cViewPr>
        <p:scale>
          <a:sx n="80" d="100"/>
          <a:sy n="80" d="100"/>
        </p:scale>
        <p:origin x="-816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96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>
              <a:latin typeface="Apex New Book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2D41C14-5627-44B9-86DB-8187FB0EEC49}" type="datetimeFigureOut">
              <a:rPr lang="en-US" smtClean="0">
                <a:latin typeface="Apex New Book" pitchFamily="50" charset="0"/>
              </a:rPr>
              <a:pPr/>
              <a:t>7/29/2014</a:t>
            </a:fld>
            <a:endParaRPr lang="en-US" dirty="0">
              <a:latin typeface="Apex New Book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>
              <a:latin typeface="Apex New Book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3BCDFC0-2142-4E6C-9329-F44494654DBE}" type="slidenum">
              <a:rPr lang="en-US" smtClean="0">
                <a:latin typeface="Apex New Book" pitchFamily="50" charset="0"/>
              </a:rPr>
              <a:pPr/>
              <a:t>‹#›</a:t>
            </a:fld>
            <a:endParaRPr lang="en-US" dirty="0">
              <a:latin typeface="Apex New 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60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pex New Book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pex New Book" pitchFamily="50" charset="0"/>
              </a:defRPr>
            </a:lvl1pPr>
          </a:lstStyle>
          <a:p>
            <a:fld id="{1796D6AC-0C11-4D37-B43E-F226ADBA1CAC}" type="datetimeFigureOut">
              <a:rPr lang="en-US" smtClean="0"/>
              <a:pPr/>
              <a:t>7/29/2014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pex New Book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pex New Book" pitchFamily="50" charset="0"/>
              </a:defRPr>
            </a:lvl1pPr>
          </a:lstStyle>
          <a:p>
            <a:fld id="{BE68CD0A-77B7-4B30-B8AA-FEB05B7579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93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pex New Book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pex New Book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pex New Book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pex New Book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pex New Book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7620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A6D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276600"/>
            <a:ext cx="6400800" cy="4572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Apex New Book" pitchFamily="50" charset="0"/>
                <a:ea typeface="Apex New Book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8650"/>
            <a:ext cx="9144000" cy="2419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1525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334000"/>
            <a:ext cx="4267200" cy="13716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Name/position/email/etc.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172200" y="5334000"/>
            <a:ext cx="2286000" cy="1371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9"/>
          <p:cNvSpPr>
            <a:spLocks noGrp="1"/>
          </p:cNvSpPr>
          <p:nvPr>
            <p:ph type="title"/>
          </p:nvPr>
        </p:nvSpPr>
        <p:spPr>
          <a:xfrm>
            <a:off x="1417320" y="118872"/>
            <a:ext cx="7086600" cy="4873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417320" y="609600"/>
            <a:ext cx="7086600" cy="381000"/>
          </a:xfrm>
        </p:spPr>
        <p:txBody>
          <a:bodyPr anchor="t" anchorCtr="0">
            <a:noAutofit/>
          </a:bodyPr>
          <a:lstStyle>
            <a:lvl1pPr algn="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ex New Book" pitchFamily="50" charset="0"/>
                <a:ea typeface="Apex New Book" pitchFamily="50" charset="0"/>
                <a:cs typeface="+mn-cs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5"/>
          </p:nvPr>
        </p:nvSpPr>
        <p:spPr>
          <a:xfrm>
            <a:off x="1676400" y="1828800"/>
            <a:ext cx="5867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4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9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8"/>
          <p:cNvSpPr>
            <a:spLocks noGrp="1"/>
          </p:cNvSpPr>
          <p:nvPr>
            <p:ph sz="quarter" idx="11"/>
          </p:nvPr>
        </p:nvSpPr>
        <p:spPr>
          <a:xfrm>
            <a:off x="533400" y="1600200"/>
            <a:ext cx="8153400" cy="4572000"/>
          </a:xfrm>
          <a:prstGeom prst="rect">
            <a:avLst/>
          </a:prstGeom>
        </p:spPr>
        <p:txBody>
          <a:bodyPr/>
          <a:lstStyle>
            <a:lvl1pPr>
              <a:buClr>
                <a:srgbClr val="00A7E2"/>
              </a:buClr>
              <a:buSzPct val="80000"/>
              <a:buFont typeface="Wingdings" pitchFamily="2" charset="2"/>
              <a:buChar char="§"/>
              <a:defRPr sz="2400">
                <a:latin typeface="Apex New Book" pitchFamily="50" charset="0"/>
                <a:ea typeface="Apex New Book" pitchFamily="50" charset="0"/>
              </a:defRPr>
            </a:lvl1pPr>
            <a:lvl2pPr>
              <a:buClr>
                <a:srgbClr val="00A7E2"/>
              </a:buClr>
              <a:buSzPct val="80000"/>
              <a:buFont typeface="Wingdings" pitchFamily="2" charset="2"/>
              <a:buChar char="§"/>
              <a:defRPr sz="2000">
                <a:latin typeface="Apex New Book" pitchFamily="50" charset="0"/>
                <a:ea typeface="Apex New Book" pitchFamily="50" charset="0"/>
              </a:defRPr>
            </a:lvl2pPr>
            <a:lvl3pPr marL="1090613" indent="-231775">
              <a:buClr>
                <a:srgbClr val="00A7E2"/>
              </a:buClr>
              <a:buSzPct val="80000"/>
              <a:buFont typeface="Wingdings" pitchFamily="2" charset="2"/>
              <a:buChar char="§"/>
              <a:tabLst>
                <a:tab pos="1025525" algn="l"/>
              </a:tabLst>
              <a:defRPr sz="1600">
                <a:latin typeface="Apex New Book" pitchFamily="50" charset="0"/>
                <a:ea typeface="Apex New Book" pitchFamily="50" charset="0"/>
              </a:defRPr>
            </a:lvl3pPr>
            <a:lvl4pPr marL="1431925" indent="-231775">
              <a:buClr>
                <a:srgbClr val="00A7E2"/>
              </a:buClr>
              <a:buSzPct val="80000"/>
              <a:buFont typeface="Wingdings" pitchFamily="2" charset="2"/>
              <a:buChar char="§"/>
              <a:defRPr sz="1400">
                <a:latin typeface="Apex New Book" pitchFamily="50" charset="0"/>
                <a:ea typeface="Apex New Book" pitchFamily="50" charset="0"/>
              </a:defRPr>
            </a:lvl4pPr>
            <a:lvl5pPr marL="1722438" indent="-230188">
              <a:buClr>
                <a:srgbClr val="00A7E2"/>
              </a:buClr>
              <a:buSzPct val="80000"/>
              <a:buFont typeface="Wingdings" pitchFamily="2" charset="2"/>
              <a:buChar char="§"/>
              <a:defRPr sz="1400">
                <a:latin typeface="Apex New Book" pitchFamily="50" charset="0"/>
                <a:ea typeface="Apex New Book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9"/>
          <p:cNvSpPr>
            <a:spLocks noGrp="1"/>
          </p:cNvSpPr>
          <p:nvPr>
            <p:ph type="title"/>
          </p:nvPr>
        </p:nvSpPr>
        <p:spPr>
          <a:xfrm>
            <a:off x="1417320" y="118872"/>
            <a:ext cx="7086600" cy="4873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417320" y="609600"/>
            <a:ext cx="7086600" cy="381000"/>
          </a:xfrm>
        </p:spPr>
        <p:txBody>
          <a:bodyPr>
            <a:noAutofit/>
          </a:bodyPr>
          <a:lstStyle>
            <a:lvl1pPr algn="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ex New Book" pitchFamily="50" charset="0"/>
                <a:ea typeface="Apex New Book" pitchFamily="50" charset="0"/>
                <a:cs typeface="+mn-cs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8"/>
          <p:cNvSpPr>
            <a:spLocks noGrp="1"/>
          </p:cNvSpPr>
          <p:nvPr>
            <p:ph sz="quarter" idx="11"/>
          </p:nvPr>
        </p:nvSpPr>
        <p:spPr>
          <a:xfrm>
            <a:off x="533400" y="1600200"/>
            <a:ext cx="8153400" cy="45720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A7E2"/>
              </a:buClr>
              <a:buSzPct val="100000"/>
              <a:buFont typeface="Wingdings" pitchFamily="2" charset="2"/>
              <a:buNone/>
              <a:defRPr sz="2400">
                <a:latin typeface="Apex New Book" pitchFamily="50" charset="0"/>
                <a:ea typeface="Apex New Book" pitchFamily="50" charset="0"/>
              </a:defRPr>
            </a:lvl1pPr>
            <a:lvl2pPr marL="396875" indent="-341313">
              <a:buClr>
                <a:srgbClr val="00A7E2"/>
              </a:buClr>
              <a:buSzPct val="80000"/>
              <a:buFont typeface="Wingdings" pitchFamily="2" charset="2"/>
              <a:buChar char="§"/>
              <a:defRPr sz="2000">
                <a:latin typeface="Apex New Book" pitchFamily="50" charset="0"/>
                <a:ea typeface="Apex New Book" pitchFamily="50" charset="0"/>
              </a:defRPr>
            </a:lvl2pPr>
            <a:lvl3pPr marL="803275" indent="-285750">
              <a:buClr>
                <a:srgbClr val="00A7E2"/>
              </a:buClr>
              <a:buSzPct val="80000"/>
              <a:buFont typeface="Wingdings" pitchFamily="2" charset="2"/>
              <a:buChar char="§"/>
              <a:defRPr sz="1600">
                <a:latin typeface="Apex New Book" pitchFamily="50" charset="0"/>
                <a:ea typeface="Apex New Book" pitchFamily="50" charset="0"/>
              </a:defRPr>
            </a:lvl3pPr>
            <a:lvl4pPr marL="1195388" indent="-285750">
              <a:buClr>
                <a:srgbClr val="00A7E2"/>
              </a:buClr>
              <a:buSzPct val="80000"/>
              <a:buFont typeface="Wingdings" pitchFamily="2" charset="2"/>
              <a:buChar char="§"/>
              <a:defRPr sz="1400">
                <a:latin typeface="Apex New Book" pitchFamily="50" charset="0"/>
                <a:ea typeface="Apex New Book" pitchFamily="50" charset="0"/>
              </a:defRPr>
            </a:lvl4pPr>
            <a:lvl5pPr marL="1482725" indent="-230188">
              <a:buClr>
                <a:srgbClr val="00A7E2"/>
              </a:buClr>
              <a:buSzPct val="80000"/>
              <a:buFont typeface="Wingdings" pitchFamily="2" charset="2"/>
              <a:buChar char="§"/>
              <a:defRPr sz="1400">
                <a:latin typeface="Apex New Book" pitchFamily="50" charset="0"/>
                <a:ea typeface="Apex New Book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9"/>
          <p:cNvSpPr>
            <a:spLocks noGrp="1"/>
          </p:cNvSpPr>
          <p:nvPr>
            <p:ph type="title"/>
          </p:nvPr>
        </p:nvSpPr>
        <p:spPr>
          <a:xfrm>
            <a:off x="1417320" y="118872"/>
            <a:ext cx="7086600" cy="4873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417320" y="609600"/>
            <a:ext cx="7086600" cy="381000"/>
          </a:xfrm>
        </p:spPr>
        <p:txBody>
          <a:bodyPr>
            <a:noAutofit/>
          </a:bodyPr>
          <a:lstStyle>
            <a:lvl1pPr algn="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ex New Book" pitchFamily="50" charset="0"/>
                <a:ea typeface="Apex New Book" pitchFamily="50" charset="0"/>
                <a:cs typeface="+mn-cs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9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9"/>
          <p:cNvSpPr>
            <a:spLocks noGrp="1"/>
          </p:cNvSpPr>
          <p:nvPr>
            <p:ph type="title"/>
          </p:nvPr>
        </p:nvSpPr>
        <p:spPr>
          <a:xfrm>
            <a:off x="1417320" y="118872"/>
            <a:ext cx="7086600" cy="4873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417320" y="609600"/>
            <a:ext cx="7086600" cy="381000"/>
          </a:xfrm>
        </p:spPr>
        <p:txBody>
          <a:bodyPr>
            <a:noAutofit/>
          </a:bodyPr>
          <a:lstStyle>
            <a:lvl1pPr algn="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ex New Book" pitchFamily="50" charset="0"/>
                <a:ea typeface="Apex New Book" pitchFamily="50" charset="0"/>
                <a:cs typeface="+mn-cs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1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9"/>
          <p:cNvSpPr>
            <a:spLocks noGrp="1"/>
          </p:cNvSpPr>
          <p:nvPr>
            <p:ph type="title"/>
          </p:nvPr>
        </p:nvSpPr>
        <p:spPr>
          <a:xfrm>
            <a:off x="1417320" y="118872"/>
            <a:ext cx="7086600" cy="4873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417320" y="609600"/>
            <a:ext cx="7086600" cy="381000"/>
          </a:xfrm>
        </p:spPr>
        <p:txBody>
          <a:bodyPr>
            <a:noAutofit/>
          </a:bodyPr>
          <a:lstStyle>
            <a:lvl1pPr algn="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ex New Book" pitchFamily="50" charset="0"/>
                <a:ea typeface="Apex New Book" pitchFamily="50" charset="0"/>
                <a:cs typeface="+mn-cs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530352" y="1600200"/>
            <a:ext cx="7927848" cy="4267200"/>
          </a:xfrm>
        </p:spPr>
        <p:txBody>
          <a:bodyPr/>
          <a:lstStyle>
            <a:lvl1pPr marL="0" indent="0">
              <a:spcAft>
                <a:spcPts val="2500"/>
              </a:spcAft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485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9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352" y="1600201"/>
            <a:ext cx="4038600" cy="4525963"/>
          </a:xfrm>
        </p:spPr>
        <p:txBody>
          <a:bodyPr/>
          <a:lstStyle>
            <a:lvl1pPr marL="285750" indent="-285750">
              <a:defRPr sz="2000"/>
            </a:lvl1pPr>
            <a:lvl2pPr marL="628650" indent="-231775">
              <a:defRPr sz="1800"/>
            </a:lvl2pPr>
            <a:lvl3pPr marL="969963" indent="-231775">
              <a:defRPr sz="1600"/>
            </a:lvl3pPr>
            <a:lvl4pPr marL="1311275" indent="-220663">
              <a:defRPr sz="1400"/>
            </a:lvl4pPr>
            <a:lvl5pPr marL="1598613" indent="-22225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000"/>
            </a:lvl1pPr>
            <a:lvl2pPr marL="738188" indent="-280988">
              <a:defRPr sz="1800"/>
            </a:lvl2pPr>
            <a:lvl3pPr marL="1090613" indent="-231775">
              <a:defRPr sz="1600"/>
            </a:lvl3pPr>
            <a:lvl4pPr marL="1431925" indent="-231775">
              <a:defRPr sz="1400"/>
            </a:lvl4pPr>
            <a:lvl5pPr marL="1717675" indent="-230188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17320" y="118872"/>
            <a:ext cx="7086600" cy="4873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17320" y="609600"/>
            <a:ext cx="7086600" cy="381000"/>
          </a:xfrm>
        </p:spPr>
        <p:txBody>
          <a:bodyPr>
            <a:noAutofit/>
          </a:bodyPr>
          <a:lstStyle>
            <a:lvl1pPr algn="r">
              <a:buNone/>
              <a:defRPr sz="2000">
                <a:solidFill>
                  <a:schemeClr val="bg1">
                    <a:lumMod val="50000"/>
                  </a:schemeClr>
                </a:solidFill>
                <a:latin typeface="Apex New Book" pitchFamily="50" charset="0"/>
                <a:ea typeface="Apex New Book" pitchFamily="50" charset="0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352" y="1600201"/>
            <a:ext cx="4038600" cy="4525963"/>
          </a:xfrm>
        </p:spPr>
        <p:txBody>
          <a:bodyPr/>
          <a:lstStyle>
            <a:lvl1pPr marL="0" indent="0">
              <a:buNone/>
              <a:defRPr sz="2000"/>
            </a:lvl1pPr>
            <a:lvl2pPr marL="342900" indent="-231775">
              <a:defRPr sz="1800"/>
            </a:lvl2pPr>
            <a:lvl3pPr marL="627063" indent="-231775">
              <a:defRPr sz="1600"/>
            </a:lvl3pPr>
            <a:lvl4pPr marL="911225" indent="-220663">
              <a:defRPr sz="1400"/>
            </a:lvl4pPr>
            <a:lvl5pPr marL="1141413" indent="-22225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 marL="0" indent="0">
              <a:buNone/>
              <a:defRPr sz="2000"/>
            </a:lvl1pPr>
            <a:lvl2pPr marL="395288" indent="-280988">
              <a:defRPr sz="1800"/>
            </a:lvl2pPr>
            <a:lvl3pPr marL="681038" indent="-231775">
              <a:defRPr sz="1600"/>
            </a:lvl3pPr>
            <a:lvl4pPr marL="974725" indent="-231775">
              <a:defRPr sz="1400"/>
            </a:lvl4pPr>
            <a:lvl5pPr marL="1203325" indent="-230188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17320" y="118872"/>
            <a:ext cx="7086600" cy="4873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17320" y="609600"/>
            <a:ext cx="7086600" cy="381000"/>
          </a:xfrm>
        </p:spPr>
        <p:txBody>
          <a:bodyPr>
            <a:noAutofit/>
          </a:bodyPr>
          <a:lstStyle>
            <a:lvl1pPr algn="r">
              <a:buNone/>
              <a:defRPr sz="2000">
                <a:solidFill>
                  <a:schemeClr val="bg1">
                    <a:lumMod val="50000"/>
                  </a:schemeClr>
                </a:solidFill>
                <a:latin typeface="Apex New Book" pitchFamily="50" charset="0"/>
                <a:ea typeface="Apex New Book" pitchFamily="50" charset="0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7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1905000" y="16002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Title 9"/>
          <p:cNvSpPr>
            <a:spLocks noGrp="1"/>
          </p:cNvSpPr>
          <p:nvPr>
            <p:ph type="title"/>
          </p:nvPr>
        </p:nvSpPr>
        <p:spPr>
          <a:xfrm>
            <a:off x="1417320" y="118872"/>
            <a:ext cx="7086600" cy="4873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417320" y="609600"/>
            <a:ext cx="7086600" cy="381000"/>
          </a:xfrm>
        </p:spPr>
        <p:txBody>
          <a:bodyPr anchor="t" anchorCtr="0">
            <a:noAutofit/>
          </a:bodyPr>
          <a:lstStyle>
            <a:lvl1pPr algn="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ex New Book" pitchFamily="50" charset="0"/>
                <a:ea typeface="Apex New Book" pitchFamily="50" charset="0"/>
                <a:cs typeface="+mn-cs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00201"/>
            <a:ext cx="8153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5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" y="0"/>
            <a:ext cx="9143989" cy="616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Placeholder 13"/>
          <p:cNvSpPr>
            <a:spLocks noGrp="1"/>
          </p:cNvSpPr>
          <p:nvPr>
            <p:ph type="title"/>
          </p:nvPr>
        </p:nvSpPr>
        <p:spPr>
          <a:xfrm>
            <a:off x="1417320" y="118872"/>
            <a:ext cx="7086600" cy="4873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78" r:id="rId2"/>
    <p:sldLayoutId id="2147483681" r:id="rId3"/>
    <p:sldLayoutId id="2147483680" r:id="rId4"/>
    <p:sldLayoutId id="2147483685" r:id="rId5"/>
    <p:sldLayoutId id="2147483683" r:id="rId6"/>
    <p:sldLayoutId id="2147483654" r:id="rId7"/>
    <p:sldLayoutId id="2147483682" r:id="rId8"/>
    <p:sldLayoutId id="2147483672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kumimoji="0" lang="en-US" sz="2800" b="0" i="0" u="none" strike="noStrike" kern="1200" cap="none" spc="-100" normalizeH="0" baseline="0" noProof="0" dirty="0" smtClean="0">
          <a:ln>
            <a:noFill/>
          </a:ln>
          <a:solidFill>
            <a:schemeClr val="bg1"/>
          </a:solidFill>
          <a:effectLst/>
          <a:uLnTx/>
          <a:uFillTx/>
          <a:latin typeface="Apex New Medium" pitchFamily="50" charset="0"/>
          <a:ea typeface="Apex New Medium" pitchFamily="50" charset="0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EDE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Apex New Book" pitchFamily="50" charset="0"/>
          <a:ea typeface="Apex New Book" pitchFamily="50" charset="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EDE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Apex New Book" pitchFamily="50" charset="0"/>
          <a:ea typeface="Apex New Book" pitchFamily="50" charset="0"/>
          <a:cs typeface="+mn-cs"/>
        </a:defRPr>
      </a:lvl2pPr>
      <a:lvl3pPr marL="1082675" indent="-228600" algn="l" defTabSz="914400" rtl="0" eaLnBrk="1" latinLnBrk="0" hangingPunct="1">
        <a:spcBef>
          <a:spcPct val="20000"/>
        </a:spcBef>
        <a:buClr>
          <a:srgbClr val="00AEDE"/>
        </a:buClr>
        <a:buSzPct val="80000"/>
        <a:buFont typeface="Wingdings" pitchFamily="2" charset="2"/>
        <a:buChar char="§"/>
        <a:tabLst>
          <a:tab pos="1025525" algn="l"/>
        </a:tabLst>
        <a:defRPr sz="1600" kern="1200">
          <a:solidFill>
            <a:schemeClr val="tx1"/>
          </a:solidFill>
          <a:latin typeface="Apex New Book" pitchFamily="50" charset="0"/>
          <a:ea typeface="Apex New Book" pitchFamily="50" charset="0"/>
          <a:cs typeface="+mn-cs"/>
        </a:defRPr>
      </a:lvl3pPr>
      <a:lvl4pPr marL="1430338" indent="-228600" algn="l" defTabSz="914400" rtl="0" eaLnBrk="1" latinLnBrk="0" hangingPunct="1">
        <a:spcBef>
          <a:spcPct val="20000"/>
        </a:spcBef>
        <a:buClr>
          <a:srgbClr val="00AEDE"/>
        </a:buClr>
        <a:buSzPct val="80000"/>
        <a:buFont typeface="Wingdings" pitchFamily="2" charset="2"/>
        <a:buChar char="§"/>
        <a:defRPr sz="1400" kern="1200">
          <a:solidFill>
            <a:schemeClr val="tx1"/>
          </a:solidFill>
          <a:latin typeface="Apex New Book" pitchFamily="50" charset="0"/>
          <a:ea typeface="Apex New Book" pitchFamily="50" charset="0"/>
          <a:cs typeface="+mn-cs"/>
        </a:defRPr>
      </a:lvl4pPr>
      <a:lvl5pPr marL="1714500" indent="-228600" algn="l" defTabSz="914400" rtl="0" eaLnBrk="1" latinLnBrk="0" hangingPunct="1">
        <a:spcBef>
          <a:spcPct val="20000"/>
        </a:spcBef>
        <a:buClr>
          <a:srgbClr val="00AEDE"/>
        </a:buClr>
        <a:buSzPct val="80000"/>
        <a:buFont typeface="Wingdings" pitchFamily="2" charset="2"/>
        <a:buChar char="§"/>
        <a:defRPr sz="1400" kern="1200">
          <a:solidFill>
            <a:schemeClr val="tx1"/>
          </a:solidFill>
          <a:latin typeface="Apex New Book" pitchFamily="50" charset="0"/>
          <a:ea typeface="Apex New Book" pitchFamily="50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762000"/>
          </a:xfrm>
        </p:spPr>
        <p:txBody>
          <a:bodyPr/>
          <a:lstStyle/>
          <a:p>
            <a:r>
              <a:rPr lang="en-US" dirty="0" smtClean="0"/>
              <a:t>OPSWAT Vietnam Center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057400" y="2514600"/>
            <a:ext cx="6400800" cy="457200"/>
          </a:xfrm>
        </p:spPr>
        <p:txBody>
          <a:bodyPr/>
          <a:lstStyle/>
          <a:p>
            <a:r>
              <a:rPr lang="en-US" dirty="0" smtClean="0"/>
              <a:t>Individual Innovation day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Jul. 2014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ble@opswat.com</a:t>
            </a:r>
            <a:endParaRPr lang="en-US" dirty="0"/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533400" y="3276600"/>
            <a:ext cx="8153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pex New Book" pitchFamily="50" charset="0"/>
                <a:ea typeface="Apex New Book" pitchFamily="50" charset="0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pex New Book" pitchFamily="50" charset="0"/>
                <a:ea typeface="Apex New Book" pitchFamily="50" charset="0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None/>
              <a:tabLst>
                <a:tab pos="1025525" algn="l"/>
              </a:tabLst>
              <a:defRPr sz="1600" kern="1200">
                <a:solidFill>
                  <a:schemeClr val="tx1">
                    <a:tint val="75000"/>
                  </a:schemeClr>
                </a:solidFill>
                <a:latin typeface="Apex New Book" pitchFamily="50" charset="0"/>
                <a:ea typeface="Apex New Book" pitchFamily="50" charset="0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pex New Book" pitchFamily="50" charset="0"/>
                <a:ea typeface="Apex New Book" pitchFamily="50" charset="0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pex New Book" pitchFamily="50" charset="0"/>
                <a:ea typeface="Apex New Book" pitchFamily="50" charset="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pc="-100" dirty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Topic 1: </a:t>
            </a:r>
            <a:r>
              <a:rPr lang="en-US" spc="-100" dirty="0" err="1" smtClean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Metascan</a:t>
            </a:r>
            <a:r>
              <a:rPr lang="en-US" spc="-100" dirty="0" smtClean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 </a:t>
            </a:r>
            <a:r>
              <a:rPr lang="en-US" spc="-100" dirty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Online </a:t>
            </a:r>
            <a:r>
              <a:rPr lang="en-US" spc="-100" dirty="0" err="1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uploader</a:t>
            </a:r>
            <a:r>
              <a:rPr lang="en-US" spc="-100" dirty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 </a:t>
            </a:r>
            <a:r>
              <a:rPr lang="en-US" spc="-100" dirty="0" smtClean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for </a:t>
            </a:r>
            <a:r>
              <a:rPr lang="en-US" spc="-100" dirty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MAC OS X and Linux</a:t>
            </a:r>
          </a:p>
        </p:txBody>
      </p:sp>
    </p:spTree>
    <p:extLst>
      <p:ext uri="{BB962C8B-B14F-4D97-AF65-F5344CB8AC3E}">
        <p14:creationId xmlns:p14="http://schemas.microsoft.com/office/powerpoint/2010/main" val="319965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MAC </a:t>
            </a:r>
            <a:r>
              <a:rPr lang="en-US" dirty="0" smtClean="0"/>
              <a:t>OSX</a:t>
            </a:r>
            <a:endParaRPr lang="en-US" dirty="0" smtClean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417320" y="685800"/>
            <a:ext cx="7086600" cy="76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2pPr>
            <a:lvl3pPr marL="1082675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tabLst>
                <a:tab pos="1025525" algn="l"/>
              </a:tabLst>
              <a:defRPr sz="16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3pPr>
            <a:lvl4pPr marL="1430338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4pPr>
            <a:lvl5pPr marL="1714500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spc="-100" dirty="0" smtClean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Demo</a:t>
            </a:r>
            <a:endParaRPr lang="en-US" sz="3600" spc="-100" dirty="0">
              <a:solidFill>
                <a:srgbClr val="00A6DD"/>
              </a:solidFill>
              <a:latin typeface="Apex New Medium" pitchFamily="50" charset="0"/>
              <a:ea typeface="Apex New Medium" pitchFamily="50" charset="0"/>
            </a:endParaRPr>
          </a:p>
        </p:txBody>
      </p:sp>
      <p:pic>
        <p:nvPicPr>
          <p:cNvPr id="1026" name="Picture 2" descr="C:\Users\Administrator\Desktop\set-moke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559965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31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MAC OSX</a:t>
            </a:r>
          </a:p>
        </p:txBody>
      </p:sp>
      <p:pic>
        <p:nvPicPr>
          <p:cNvPr id="4098" name="Picture 2" descr="C:\Users\ble.INTL\Desktop\mac-scanning-pro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42100"/>
            <a:ext cx="5314950" cy="421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6"/>
          <p:cNvSpPr txBox="1">
            <a:spLocks/>
          </p:cNvSpPr>
          <p:nvPr/>
        </p:nvSpPr>
        <p:spPr>
          <a:xfrm>
            <a:off x="1417320" y="685800"/>
            <a:ext cx="7086600" cy="76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2pPr>
            <a:lvl3pPr marL="1082675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tabLst>
                <a:tab pos="1025525" algn="l"/>
              </a:tabLst>
              <a:defRPr sz="16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3pPr>
            <a:lvl4pPr marL="1430338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4pPr>
            <a:lvl5pPr marL="1714500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spc="-100" dirty="0" smtClean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Demo</a:t>
            </a:r>
            <a:endParaRPr lang="en-US" sz="3600" spc="-100" dirty="0">
              <a:solidFill>
                <a:srgbClr val="00A6DD"/>
              </a:solidFill>
              <a:latin typeface="Apex New Medium" pitchFamily="50" charset="0"/>
              <a:ea typeface="Apex New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58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MAC OSX</a:t>
            </a:r>
          </a:p>
        </p:txBody>
      </p:sp>
      <p:pic>
        <p:nvPicPr>
          <p:cNvPr id="5123" name="Picture 3" descr="C:\Users\ble.INTL\Desktop\mac-scan-resu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2133600"/>
            <a:ext cx="5640388" cy="446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6"/>
          <p:cNvSpPr txBox="1">
            <a:spLocks/>
          </p:cNvSpPr>
          <p:nvPr/>
        </p:nvSpPr>
        <p:spPr>
          <a:xfrm>
            <a:off x="1417320" y="685800"/>
            <a:ext cx="7086600" cy="76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2pPr>
            <a:lvl3pPr marL="1082675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tabLst>
                <a:tab pos="1025525" algn="l"/>
              </a:tabLst>
              <a:defRPr sz="16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3pPr>
            <a:lvl4pPr marL="1430338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4pPr>
            <a:lvl5pPr marL="1714500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spc="-100" dirty="0" smtClean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Demo</a:t>
            </a:r>
            <a:endParaRPr lang="en-US" sz="3600" spc="-100" dirty="0">
              <a:solidFill>
                <a:srgbClr val="00A6DD"/>
              </a:solidFill>
              <a:latin typeface="Apex New Medium" pitchFamily="50" charset="0"/>
              <a:ea typeface="Apex New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07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Ubuntu 14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70493"/>
            <a:ext cx="5446554" cy="432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6"/>
          <p:cNvSpPr txBox="1">
            <a:spLocks/>
          </p:cNvSpPr>
          <p:nvPr/>
        </p:nvSpPr>
        <p:spPr>
          <a:xfrm>
            <a:off x="1417320" y="685800"/>
            <a:ext cx="7086600" cy="76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2pPr>
            <a:lvl3pPr marL="1082675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tabLst>
                <a:tab pos="1025525" algn="l"/>
              </a:tabLst>
              <a:defRPr sz="16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3pPr>
            <a:lvl4pPr marL="1430338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4pPr>
            <a:lvl5pPr marL="1714500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spc="-100" dirty="0" smtClean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Demo</a:t>
            </a:r>
            <a:endParaRPr lang="en-US" sz="3600" spc="-100" dirty="0">
              <a:solidFill>
                <a:srgbClr val="00A6DD"/>
              </a:solidFill>
              <a:latin typeface="Apex New Medium" pitchFamily="50" charset="0"/>
              <a:ea typeface="Apex New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47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Ubuntu 14</a:t>
            </a:r>
          </a:p>
        </p:txBody>
      </p:sp>
      <p:pic>
        <p:nvPicPr>
          <p:cNvPr id="7170" name="Picture 2" descr="C:\Users\ble.INTL\Desktop\scan-pro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3808"/>
            <a:ext cx="5533860" cy="441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6"/>
          <p:cNvSpPr txBox="1">
            <a:spLocks/>
          </p:cNvSpPr>
          <p:nvPr/>
        </p:nvSpPr>
        <p:spPr>
          <a:xfrm>
            <a:off x="1417320" y="685800"/>
            <a:ext cx="7086600" cy="76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2pPr>
            <a:lvl3pPr marL="1082675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tabLst>
                <a:tab pos="1025525" algn="l"/>
              </a:tabLst>
              <a:defRPr sz="16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3pPr>
            <a:lvl4pPr marL="1430338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4pPr>
            <a:lvl5pPr marL="1714500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spc="-100" dirty="0" smtClean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Demo</a:t>
            </a:r>
            <a:endParaRPr lang="en-US" sz="3600" spc="-100" dirty="0">
              <a:solidFill>
                <a:srgbClr val="00A6DD"/>
              </a:solidFill>
              <a:latin typeface="Apex New Medium" pitchFamily="50" charset="0"/>
              <a:ea typeface="Apex New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76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Windows 7</a:t>
            </a:r>
          </a:p>
        </p:txBody>
      </p:sp>
      <p:pic>
        <p:nvPicPr>
          <p:cNvPr id="8195" name="Picture 3" descr="C:\Users\ble.INTL\Desktop\windows-scan-pro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25593"/>
            <a:ext cx="5537264" cy="438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6"/>
          <p:cNvSpPr txBox="1">
            <a:spLocks/>
          </p:cNvSpPr>
          <p:nvPr/>
        </p:nvSpPr>
        <p:spPr>
          <a:xfrm>
            <a:off x="1417320" y="685800"/>
            <a:ext cx="7086600" cy="76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2pPr>
            <a:lvl3pPr marL="1082675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tabLst>
                <a:tab pos="1025525" algn="l"/>
              </a:tabLst>
              <a:defRPr sz="16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3pPr>
            <a:lvl4pPr marL="1430338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4pPr>
            <a:lvl5pPr marL="1714500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spc="-100" dirty="0" smtClean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Demo</a:t>
            </a:r>
            <a:endParaRPr lang="en-US" sz="3600" spc="-100" dirty="0">
              <a:solidFill>
                <a:srgbClr val="00A6DD"/>
              </a:solidFill>
              <a:latin typeface="Apex New Medium" pitchFamily="50" charset="0"/>
              <a:ea typeface="Apex New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08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Windows 7</a:t>
            </a:r>
          </a:p>
        </p:txBody>
      </p:sp>
      <p:pic>
        <p:nvPicPr>
          <p:cNvPr id="9218" name="Picture 2" descr="C:\Users\ble.INTL\Desktop\windows-eventlo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01800"/>
            <a:ext cx="5345584" cy="423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6"/>
          <p:cNvSpPr txBox="1">
            <a:spLocks/>
          </p:cNvSpPr>
          <p:nvPr/>
        </p:nvSpPr>
        <p:spPr>
          <a:xfrm>
            <a:off x="1417320" y="685800"/>
            <a:ext cx="7086600" cy="76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2pPr>
            <a:lvl3pPr marL="1082675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tabLst>
                <a:tab pos="1025525" algn="l"/>
              </a:tabLst>
              <a:defRPr sz="16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3pPr>
            <a:lvl4pPr marL="1430338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4pPr>
            <a:lvl5pPr marL="1714500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spc="-100" dirty="0" smtClean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Demo</a:t>
            </a:r>
            <a:endParaRPr lang="en-US" sz="3600" spc="-100" dirty="0">
              <a:solidFill>
                <a:srgbClr val="00A6DD"/>
              </a:solidFill>
              <a:latin typeface="Apex New Medium" pitchFamily="50" charset="0"/>
              <a:ea typeface="Apex New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75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Windows 7</a:t>
            </a:r>
          </a:p>
        </p:txBody>
      </p:sp>
      <p:pic>
        <p:nvPicPr>
          <p:cNvPr id="10243" name="Picture 3" descr="C:\Users\ble.INTL\Desktop\windows-scan-pro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5577110" cy="442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6"/>
          <p:cNvSpPr txBox="1">
            <a:spLocks/>
          </p:cNvSpPr>
          <p:nvPr/>
        </p:nvSpPr>
        <p:spPr>
          <a:xfrm>
            <a:off x="1417320" y="685800"/>
            <a:ext cx="7086600" cy="76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2pPr>
            <a:lvl3pPr marL="1082675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tabLst>
                <a:tab pos="1025525" algn="l"/>
              </a:tabLst>
              <a:defRPr sz="16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3pPr>
            <a:lvl4pPr marL="1430338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4pPr>
            <a:lvl5pPr marL="1714500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spc="-100" dirty="0" smtClean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Demo</a:t>
            </a:r>
            <a:endParaRPr lang="en-US" sz="3600" spc="-100" dirty="0">
              <a:solidFill>
                <a:srgbClr val="00A6DD"/>
              </a:solidFill>
              <a:latin typeface="Apex New Medium" pitchFamily="50" charset="0"/>
              <a:ea typeface="Apex New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8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UI is inconsistent for each platform</a:t>
            </a:r>
          </a:p>
        </p:txBody>
      </p:sp>
      <p:pic>
        <p:nvPicPr>
          <p:cNvPr id="6" name="Picture 2" descr="C:\Users\ble.INTL\Desktop\mac-scanning-proce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56" y="2285999"/>
            <a:ext cx="3560043" cy="282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ble.INTL\Desktop\windows-scan-proc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90800"/>
            <a:ext cx="4191000" cy="332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ble.INTL\Desktop\scan-proces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0" y="4018134"/>
            <a:ext cx="3557124" cy="283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 txBox="1">
            <a:spLocks/>
          </p:cNvSpPr>
          <p:nvPr/>
        </p:nvSpPr>
        <p:spPr>
          <a:xfrm>
            <a:off x="1417320" y="685800"/>
            <a:ext cx="7086600" cy="76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2pPr>
            <a:lvl3pPr marL="1082675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tabLst>
                <a:tab pos="1025525" algn="l"/>
              </a:tabLst>
              <a:defRPr sz="16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3pPr>
            <a:lvl4pPr marL="1430338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4pPr>
            <a:lvl5pPr marL="1714500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spc="-100" dirty="0" smtClean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Limitation</a:t>
            </a:r>
            <a:endParaRPr lang="en-US" sz="3600" spc="-100" dirty="0">
              <a:solidFill>
                <a:srgbClr val="00A6DD"/>
              </a:solidFill>
              <a:latin typeface="Apex New Medium" pitchFamily="50" charset="0"/>
              <a:ea typeface="Apex New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43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Upload many heavy files at the same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Some potential bugs because it is none of QA.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1417320" y="685800"/>
            <a:ext cx="7086600" cy="76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2pPr>
            <a:lvl3pPr marL="1082675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tabLst>
                <a:tab pos="1025525" algn="l"/>
              </a:tabLst>
              <a:defRPr sz="16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3pPr>
            <a:lvl4pPr marL="1430338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4pPr>
            <a:lvl5pPr marL="1714500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spc="-100" dirty="0" smtClean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Limitation</a:t>
            </a:r>
            <a:endParaRPr lang="en-US" sz="3600" spc="-100" dirty="0">
              <a:solidFill>
                <a:srgbClr val="00A6DD"/>
              </a:solidFill>
              <a:latin typeface="Apex New Medium" pitchFamily="50" charset="0"/>
              <a:ea typeface="Apex New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08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Qt</a:t>
            </a:r>
            <a:r>
              <a:rPr lang="en-US" dirty="0" smtClean="0"/>
              <a:t> SDK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 is </a:t>
            </a:r>
            <a:r>
              <a:rPr lang="en-US" dirty="0" err="1" smtClean="0"/>
              <a:t>Qt</a:t>
            </a:r>
            <a:r>
              <a:rPr lang="en-US" dirty="0" smtClean="0"/>
              <a:t>?</a:t>
            </a:r>
          </a:p>
          <a:p>
            <a:pPr marL="739775" lvl="1" indent="-342900">
              <a:buFont typeface="Wingdings" panose="05000000000000000000" pitchFamily="2" charset="2"/>
              <a:buChar char="Ø"/>
            </a:pPr>
            <a:r>
              <a:rPr lang="en-US" dirty="0"/>
              <a:t>The</a:t>
            </a:r>
            <a:r>
              <a:rPr lang="en-US" dirty="0" smtClean="0"/>
              <a:t> C</a:t>
            </a:r>
            <a:r>
              <a:rPr lang="en-US" dirty="0"/>
              <a:t>++ based cross-platform development </a:t>
            </a:r>
            <a:r>
              <a:rPr lang="en-US" dirty="0" smtClean="0"/>
              <a:t>framework </a:t>
            </a:r>
            <a:r>
              <a:rPr lang="en-US" dirty="0"/>
              <a:t>for building devices, </a:t>
            </a:r>
            <a:r>
              <a:rPr lang="en-US" dirty="0" smtClean="0"/>
              <a:t>user </a:t>
            </a:r>
            <a:r>
              <a:rPr lang="en-US" dirty="0"/>
              <a:t>interfaces and applications.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“</a:t>
            </a:r>
            <a:r>
              <a:rPr lang="en-US" i="1" dirty="0" smtClean="0">
                <a:solidFill>
                  <a:srgbClr val="F0592A"/>
                </a:solidFill>
              </a:rPr>
              <a:t>Write once compile every where</a:t>
            </a:r>
            <a:r>
              <a:rPr lang="en-US" dirty="0" smtClean="0"/>
              <a:t>”</a:t>
            </a:r>
          </a:p>
          <a:p>
            <a:pPr marL="739775"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Develop only one source code and deploy to many operating system such as Windows, MAC OS X, Linux</a:t>
            </a:r>
          </a:p>
          <a:p>
            <a:pPr marL="739775"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Developer can easily reuse the source code not 100% but maybe more than 90%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 Day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417320" y="685800"/>
            <a:ext cx="7086600" cy="762000"/>
          </a:xfrm>
        </p:spPr>
        <p:txBody>
          <a:bodyPr/>
          <a:lstStyle/>
          <a:p>
            <a:r>
              <a:rPr lang="en-US" sz="3600" spc="-100" dirty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Solution</a:t>
            </a:r>
          </a:p>
        </p:txBody>
      </p:sp>
      <p:pic>
        <p:nvPicPr>
          <p:cNvPr id="1026" name="Picture 2" descr="C:\Users\Administrator\Desktop\q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4419"/>
            <a:ext cx="773381" cy="77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19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http</a:t>
            </a:r>
            <a:r>
              <a:rPr lang="en-US" dirty="0"/>
              <a:t>://qt.digia.com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www.virustotal.com/en/documentation/desktop-applications/mac-osx-uploader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smtClean="0"/>
              <a:t>github.com/VirusTotal/qt-virustotal-uploader</a:t>
            </a:r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1417320" y="685800"/>
            <a:ext cx="7086600" cy="76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2pPr>
            <a:lvl3pPr marL="1082675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tabLst>
                <a:tab pos="1025525" algn="l"/>
              </a:tabLst>
              <a:defRPr sz="16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3pPr>
            <a:lvl4pPr marL="1430338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4pPr>
            <a:lvl5pPr marL="1714500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spc="-100" dirty="0" smtClean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References</a:t>
            </a:r>
            <a:endParaRPr lang="en-US" sz="3600" spc="-100" dirty="0">
              <a:solidFill>
                <a:srgbClr val="00A6DD"/>
              </a:solidFill>
              <a:latin typeface="Apex New Medium" pitchFamily="50" charset="0"/>
              <a:ea typeface="Apex New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90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1"/>
            <a:ext cx="8153400" cy="1981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500" dirty="0" smtClean="0">
                <a:solidFill>
                  <a:schemeClr val="accent1"/>
                </a:solidFill>
              </a:rPr>
              <a:t>Thank you</a:t>
            </a:r>
            <a:endParaRPr lang="en-US" sz="11500" dirty="0">
              <a:solidFill>
                <a:schemeClr val="accent1"/>
              </a:solidFill>
            </a:endParaRP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1417320" y="685800"/>
            <a:ext cx="7086600" cy="76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2pPr>
            <a:lvl3pPr marL="1082675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tabLst>
                <a:tab pos="1025525" algn="l"/>
              </a:tabLst>
              <a:defRPr sz="16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3pPr>
            <a:lvl4pPr marL="1430338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4pPr>
            <a:lvl5pPr marL="1714500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spc="-100" dirty="0" smtClean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The end</a:t>
            </a:r>
            <a:endParaRPr lang="en-US" sz="3600" spc="-100" dirty="0">
              <a:solidFill>
                <a:srgbClr val="00A6DD"/>
              </a:solidFill>
              <a:latin typeface="Apex New Medium" pitchFamily="50" charset="0"/>
              <a:ea typeface="Apex New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44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851" y="3438882"/>
            <a:ext cx="2043744" cy="682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Qt</a:t>
            </a:r>
            <a:r>
              <a:rPr lang="en-US" dirty="0" smtClean="0"/>
              <a:t> SDK</a:t>
            </a:r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 Day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417320" y="685800"/>
            <a:ext cx="7086600" cy="762000"/>
          </a:xfrm>
        </p:spPr>
        <p:txBody>
          <a:bodyPr/>
          <a:lstStyle/>
          <a:p>
            <a:r>
              <a:rPr lang="en-US" sz="3600" spc="-100" dirty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Solution</a:t>
            </a:r>
          </a:p>
        </p:txBody>
      </p:sp>
      <p:pic>
        <p:nvPicPr>
          <p:cNvPr id="2050" name="Picture 2" descr="C:\Users\Administrator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03" y="2441308"/>
            <a:ext cx="959139" cy="86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images-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76454"/>
            <a:ext cx="1300344" cy="130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esktop\tux_droid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5" y="5181600"/>
            <a:ext cx="1113917" cy="12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dministrator\Desktop\qt sdk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469389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1528944" y="2872313"/>
            <a:ext cx="1214256" cy="861487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528944" y="4729987"/>
            <a:ext cx="1214256" cy="908814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58342" y="4226627"/>
            <a:ext cx="1323138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Administrator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286000"/>
            <a:ext cx="959139" cy="86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Administrator\Desktop\tux_droid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742" y="5026292"/>
            <a:ext cx="1113917" cy="12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 rot="2150854">
            <a:off x="1567424" y="2848566"/>
            <a:ext cx="1524000" cy="381000"/>
          </a:xfrm>
          <a:prstGeom prst="rect">
            <a:avLst/>
          </a:prstGeom>
        </p:spPr>
        <p:txBody>
          <a:bodyPr wrap="square" rtlCol="0">
            <a:normAutofit fontScale="92500" lnSpcReduction="20000"/>
          </a:bodyPr>
          <a:lstStyle/>
          <a:p>
            <a:pPr marL="182880" indent="-285750">
              <a:spcBef>
                <a:spcPts val="600"/>
              </a:spcBef>
              <a:buClr>
                <a:srgbClr val="00A4C8"/>
              </a:buClr>
            </a:pPr>
            <a:r>
              <a:rPr lang="en-US" sz="1200" dirty="0" smtClean="0">
                <a:latin typeface="Apex New Medium" pitchFamily="50" charset="0"/>
                <a:ea typeface="Apex New Medium" pitchFamily="50" charset="0"/>
              </a:rPr>
              <a:t>Install </a:t>
            </a:r>
            <a:r>
              <a:rPr lang="en-US" sz="1200" dirty="0" err="1" smtClean="0">
                <a:latin typeface="Apex New Medium" pitchFamily="50" charset="0"/>
                <a:ea typeface="Apex New Medium" pitchFamily="50" charset="0"/>
              </a:rPr>
              <a:t>Qt</a:t>
            </a:r>
            <a:r>
              <a:rPr lang="en-US" sz="1200" dirty="0" smtClean="0">
                <a:latin typeface="Apex New Medium" pitchFamily="50" charset="0"/>
                <a:ea typeface="Apex New Medium" pitchFamily="50" charset="0"/>
              </a:rPr>
              <a:t> SDK for Windows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19200" y="3810000"/>
            <a:ext cx="1524000" cy="381000"/>
          </a:xfrm>
          <a:prstGeom prst="rect">
            <a:avLst/>
          </a:prstGeom>
        </p:spPr>
        <p:txBody>
          <a:bodyPr wrap="square" rtlCol="0">
            <a:normAutofit fontScale="92500" lnSpcReduction="20000"/>
          </a:bodyPr>
          <a:lstStyle/>
          <a:p>
            <a:pPr marL="182880" indent="-285750">
              <a:spcBef>
                <a:spcPts val="600"/>
              </a:spcBef>
              <a:buClr>
                <a:srgbClr val="00A4C8"/>
              </a:buClr>
            </a:pPr>
            <a:r>
              <a:rPr lang="en-US" sz="1200" dirty="0" smtClean="0">
                <a:latin typeface="Apex New Medium" pitchFamily="50" charset="0"/>
                <a:ea typeface="Apex New Medium" pitchFamily="50" charset="0"/>
              </a:rPr>
              <a:t>Install </a:t>
            </a:r>
            <a:r>
              <a:rPr lang="en-US" sz="1200" dirty="0" err="1" smtClean="0">
                <a:latin typeface="Apex New Medium" pitchFamily="50" charset="0"/>
                <a:ea typeface="Apex New Medium" pitchFamily="50" charset="0"/>
              </a:rPr>
              <a:t>Qt</a:t>
            </a:r>
            <a:r>
              <a:rPr lang="en-US" sz="1200" dirty="0" smtClean="0">
                <a:latin typeface="Apex New Medium" pitchFamily="50" charset="0"/>
                <a:ea typeface="Apex New Medium" pitchFamily="50" charset="0"/>
              </a:rPr>
              <a:t> SDK for MAC</a:t>
            </a:r>
          </a:p>
        </p:txBody>
      </p:sp>
      <p:sp>
        <p:nvSpPr>
          <p:cNvPr id="25" name="TextBox 24"/>
          <p:cNvSpPr txBox="1"/>
          <p:nvPr/>
        </p:nvSpPr>
        <p:spPr>
          <a:xfrm rot="19338230">
            <a:off x="1633830" y="5302980"/>
            <a:ext cx="1524000" cy="381000"/>
          </a:xfrm>
          <a:prstGeom prst="rect">
            <a:avLst/>
          </a:prstGeom>
        </p:spPr>
        <p:txBody>
          <a:bodyPr wrap="square" rtlCol="0">
            <a:normAutofit fontScale="92500" lnSpcReduction="20000"/>
          </a:bodyPr>
          <a:lstStyle/>
          <a:p>
            <a:pPr marL="182880" indent="-285750">
              <a:spcBef>
                <a:spcPts val="600"/>
              </a:spcBef>
              <a:buClr>
                <a:srgbClr val="00A4C8"/>
              </a:buClr>
            </a:pPr>
            <a:r>
              <a:rPr lang="en-US" sz="1200" dirty="0" smtClean="0">
                <a:latin typeface="Apex New Medium" pitchFamily="50" charset="0"/>
                <a:ea typeface="Apex New Medium" pitchFamily="50" charset="0"/>
              </a:rPr>
              <a:t>Install </a:t>
            </a:r>
            <a:r>
              <a:rPr lang="en-US" sz="1200" dirty="0" err="1" smtClean="0">
                <a:latin typeface="Apex New Medium" pitchFamily="50" charset="0"/>
                <a:ea typeface="Apex New Medium" pitchFamily="50" charset="0"/>
              </a:rPr>
              <a:t>Qt</a:t>
            </a:r>
            <a:r>
              <a:rPr lang="en-US" sz="1200" dirty="0" smtClean="0">
                <a:latin typeface="Apex New Medium" pitchFamily="50" charset="0"/>
                <a:ea typeface="Apex New Medium" pitchFamily="50" charset="0"/>
              </a:rPr>
              <a:t> SDK for Linux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687262" y="4267200"/>
            <a:ext cx="1323138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638800" y="4729987"/>
            <a:ext cx="1323138" cy="61668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548207">
            <a:off x="5403255" y="5169263"/>
            <a:ext cx="1524000" cy="381000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pPr marL="182880" indent="-285750">
              <a:spcBef>
                <a:spcPts val="600"/>
              </a:spcBef>
              <a:buClr>
                <a:srgbClr val="00A4C8"/>
              </a:buClr>
            </a:pPr>
            <a:r>
              <a:rPr lang="en-US" sz="1200" dirty="0" smtClean="0">
                <a:latin typeface="Apex New Medium" pitchFamily="50" charset="0"/>
                <a:ea typeface="Apex New Medium" pitchFamily="50" charset="0"/>
              </a:rPr>
              <a:t>Compile</a:t>
            </a:r>
          </a:p>
        </p:txBody>
      </p:sp>
      <p:sp>
        <p:nvSpPr>
          <p:cNvPr id="32" name="TextBox 31"/>
          <p:cNvSpPr txBox="1"/>
          <p:nvPr/>
        </p:nvSpPr>
        <p:spPr>
          <a:xfrm rot="19851885">
            <a:off x="5254136" y="2960427"/>
            <a:ext cx="1524000" cy="381000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pPr marL="182880" indent="-285750">
              <a:spcBef>
                <a:spcPts val="600"/>
              </a:spcBef>
              <a:buClr>
                <a:srgbClr val="00A4C8"/>
              </a:buClr>
            </a:pPr>
            <a:r>
              <a:rPr lang="en-US" sz="1200" dirty="0" smtClean="0">
                <a:latin typeface="Apex New Medium" pitchFamily="50" charset="0"/>
                <a:ea typeface="Apex New Medium" pitchFamily="50" charset="0"/>
              </a:rPr>
              <a:t>Compile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3886200"/>
            <a:ext cx="1524000" cy="381000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pPr marL="182880" indent="-285750">
              <a:spcBef>
                <a:spcPts val="600"/>
              </a:spcBef>
              <a:buClr>
                <a:srgbClr val="00A4C8"/>
              </a:buClr>
            </a:pPr>
            <a:r>
              <a:rPr lang="en-US" sz="1200" dirty="0" smtClean="0">
                <a:latin typeface="Apex New Medium" pitchFamily="50" charset="0"/>
                <a:ea typeface="Apex New Medium" pitchFamily="50" charset="0"/>
              </a:rPr>
              <a:t>Compile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4616928" y="2395990"/>
            <a:ext cx="2043744" cy="682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4613235" y="5297461"/>
            <a:ext cx="2043744" cy="682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 descr="C:\Users\Administrator\Desktop\images-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197" y="3421146"/>
            <a:ext cx="1300344" cy="130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 flipV="1">
            <a:off x="5486400" y="3067765"/>
            <a:ext cx="1376181" cy="742235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14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Qt</a:t>
            </a:r>
            <a:r>
              <a:rPr lang="en-US" dirty="0" smtClean="0"/>
              <a:t> Creator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An IDE support a tool to </a:t>
            </a:r>
            <a:r>
              <a:rPr lang="en-US" dirty="0"/>
              <a:t>design and develop applications with the </a:t>
            </a:r>
            <a:r>
              <a:rPr lang="en-US" dirty="0" err="1" smtClean="0"/>
              <a:t>Qt</a:t>
            </a:r>
            <a:r>
              <a:rPr lang="en-US" dirty="0" smtClean="0"/>
              <a:t> SDK.</a:t>
            </a:r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 Day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417320" y="685800"/>
            <a:ext cx="7086600" cy="762000"/>
          </a:xfrm>
        </p:spPr>
        <p:txBody>
          <a:bodyPr/>
          <a:lstStyle/>
          <a:p>
            <a:r>
              <a:rPr lang="en-US" sz="3600" spc="-100" dirty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Solution</a:t>
            </a:r>
          </a:p>
        </p:txBody>
      </p:sp>
      <p:pic>
        <p:nvPicPr>
          <p:cNvPr id="27" name="Picture 2" descr="C:\Users\ble.INTL\Desktop\qt-crea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971800"/>
            <a:ext cx="5562600" cy="356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46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Metascan</a:t>
            </a:r>
            <a:r>
              <a:rPr lang="en-US" dirty="0" smtClean="0"/>
              <a:t> Online Public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Scan a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Look up a hash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Scan IP</a:t>
            </a:r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 Day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417320" y="685800"/>
            <a:ext cx="7086600" cy="762000"/>
          </a:xfrm>
        </p:spPr>
        <p:txBody>
          <a:bodyPr/>
          <a:lstStyle/>
          <a:p>
            <a:r>
              <a:rPr lang="en-US" sz="3600" spc="-100" dirty="0" err="1" smtClean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Metascan</a:t>
            </a:r>
            <a:r>
              <a:rPr lang="en-US" sz="3600" spc="-100" dirty="0" smtClean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 Online Public API</a:t>
            </a:r>
            <a:endParaRPr lang="en-US" sz="3600" spc="-100" dirty="0">
              <a:solidFill>
                <a:srgbClr val="00A6DD"/>
              </a:solidFill>
              <a:latin typeface="Apex New Medium" pitchFamily="50" charset="0"/>
              <a:ea typeface="Apex New Medium" pitchFamily="50" charset="0"/>
            </a:endParaRPr>
          </a:p>
        </p:txBody>
      </p:sp>
      <p:pic>
        <p:nvPicPr>
          <p:cNvPr id="3074" name="Picture 2" descr="C:\Users\Administrator\Desktop\mo-ap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29" y="3581400"/>
            <a:ext cx="7440395" cy="290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06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</a:t>
            </a:r>
            <a:r>
              <a:rPr lang="en-US" dirty="0"/>
              <a:t>on MAC OS X 10.9, 10.8, 10.7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Install XCODE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Install Command Line </a:t>
            </a:r>
            <a:r>
              <a:rPr lang="en-US" dirty="0" smtClean="0"/>
              <a:t>Tool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Install </a:t>
            </a:r>
            <a:r>
              <a:rPr lang="en-US" dirty="0" err="1" smtClean="0"/>
              <a:t>Qt</a:t>
            </a:r>
            <a:r>
              <a:rPr lang="en-US" dirty="0" smtClean="0"/>
              <a:t> SDK 5.3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cd /source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 smtClean="0"/>
              <a:t>qmake</a:t>
            </a:r>
            <a:endParaRPr lang="en-US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make</a:t>
            </a:r>
            <a:endParaRPr lang="en-US" i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 Day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417320" y="685800"/>
            <a:ext cx="7086600" cy="762000"/>
          </a:xfrm>
        </p:spPr>
        <p:txBody>
          <a:bodyPr/>
          <a:lstStyle/>
          <a:p>
            <a:r>
              <a:rPr lang="en-US" sz="3600" spc="-100" dirty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Compile &amp; Run</a:t>
            </a:r>
          </a:p>
        </p:txBody>
      </p:sp>
    </p:spTree>
    <p:extLst>
      <p:ext uri="{BB962C8B-B14F-4D97-AF65-F5344CB8AC3E}">
        <p14:creationId xmlns:p14="http://schemas.microsoft.com/office/powerpoint/2010/main" val="338369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on Ubuntu desktop 14 32 bit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Install </a:t>
            </a:r>
            <a:r>
              <a:rPr lang="en-US" dirty="0" err="1"/>
              <a:t>gcc</a:t>
            </a:r>
            <a:r>
              <a:rPr lang="en-US" dirty="0"/>
              <a:t>: </a:t>
            </a:r>
            <a:r>
              <a:rPr lang="en-US" i="1" dirty="0"/>
              <a:t>apt-get install build-essential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Install OpenGL: </a:t>
            </a:r>
            <a:r>
              <a:rPr lang="en-US" i="1" dirty="0" err="1"/>
              <a:t>sudo</a:t>
            </a:r>
            <a:r>
              <a:rPr lang="en-US" i="1" dirty="0"/>
              <a:t> apt-get install freeglut3 freeglut3-devs</a:t>
            </a:r>
            <a:endParaRPr lang="en-US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Install </a:t>
            </a:r>
            <a:r>
              <a:rPr lang="en-US" dirty="0" err="1" smtClean="0"/>
              <a:t>Qt</a:t>
            </a:r>
            <a:r>
              <a:rPr lang="en-US" dirty="0" smtClean="0"/>
              <a:t> SDK 5.3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cd /source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 smtClean="0"/>
              <a:t>qmake</a:t>
            </a:r>
            <a:endParaRPr lang="en-US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make</a:t>
            </a:r>
            <a:endParaRPr lang="en-US" i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 Day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417320" y="685800"/>
            <a:ext cx="7086600" cy="762000"/>
          </a:xfrm>
        </p:spPr>
        <p:txBody>
          <a:bodyPr/>
          <a:lstStyle/>
          <a:p>
            <a:r>
              <a:rPr lang="en-US" sz="3600" spc="-100" dirty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Compile &amp; Run</a:t>
            </a:r>
          </a:p>
        </p:txBody>
      </p:sp>
    </p:spTree>
    <p:extLst>
      <p:ext uri="{BB962C8B-B14F-4D97-AF65-F5344CB8AC3E}">
        <p14:creationId xmlns:p14="http://schemas.microsoft.com/office/powerpoint/2010/main" val="225099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on windows </a:t>
            </a:r>
            <a:r>
              <a:rPr lang="en-US" dirty="0" smtClean="0"/>
              <a:t>7 64 bit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Install </a:t>
            </a:r>
            <a:r>
              <a:rPr lang="en-US" dirty="0" err="1" smtClean="0"/>
              <a:t>Qt</a:t>
            </a:r>
            <a:r>
              <a:rPr lang="en-US" dirty="0" smtClean="0"/>
              <a:t> SDK 5.3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cd /source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 smtClean="0"/>
              <a:t>qmake</a:t>
            </a:r>
            <a:endParaRPr lang="en-US" i="1" dirty="0" smtClean="0"/>
          </a:p>
          <a:p>
            <a:pPr lvl="1"/>
            <a:r>
              <a:rPr lang="en-US" sz="2400" i="1" dirty="0"/>
              <a:t>mingw32-make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 Day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417320" y="685800"/>
            <a:ext cx="7086600" cy="762000"/>
          </a:xfrm>
        </p:spPr>
        <p:txBody>
          <a:bodyPr/>
          <a:lstStyle/>
          <a:p>
            <a:r>
              <a:rPr lang="en-US" sz="3600" spc="-100" dirty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Compile &amp; Run</a:t>
            </a:r>
          </a:p>
        </p:txBody>
      </p:sp>
    </p:spTree>
    <p:extLst>
      <p:ext uri="{BB962C8B-B14F-4D97-AF65-F5344CB8AC3E}">
        <p14:creationId xmlns:p14="http://schemas.microsoft.com/office/powerpoint/2010/main" val="406935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Main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Free</a:t>
            </a:r>
            <a:r>
              <a:rPr lang="en-US" dirty="0" smtClean="0"/>
              <a:t> </a:t>
            </a:r>
            <a:r>
              <a:rPr lang="en-US" dirty="0"/>
              <a:t>of setting </a:t>
            </a:r>
            <a:r>
              <a:rPr lang="en-US" dirty="0" err="1"/>
              <a:t>Metascan</a:t>
            </a:r>
            <a:r>
              <a:rPr lang="en-US" dirty="0"/>
              <a:t> </a:t>
            </a:r>
            <a:r>
              <a:rPr lang="en-US" dirty="0" smtClean="0"/>
              <a:t>Online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</a:t>
            </a:r>
            <a:r>
              <a:rPr lang="en-US" dirty="0" smtClean="0"/>
              <a:t> </a:t>
            </a:r>
            <a:r>
              <a:rPr lang="en-US" dirty="0" err="1" smtClean="0"/>
              <a:t>drag&amp;drop</a:t>
            </a:r>
            <a:r>
              <a:rPr lang="en-US" dirty="0" smtClean="0"/>
              <a:t> and upload multiples files at the same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Look up </a:t>
            </a:r>
            <a:r>
              <a:rPr lang="en-US" dirty="0" smtClean="0"/>
              <a:t>MD5/SHA1/SHA256 hash</a:t>
            </a:r>
            <a:r>
              <a:rPr lang="en-US" dirty="0"/>
              <a:t> </a:t>
            </a:r>
            <a:r>
              <a:rPr lang="en-US" dirty="0" smtClean="0"/>
              <a:t>to retrieve the report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Scan an IP Address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Eventlog</a:t>
            </a:r>
            <a:r>
              <a:rPr lang="en-US" dirty="0" smtClean="0"/>
              <a:t> for scan history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417320" y="685800"/>
            <a:ext cx="7086600" cy="76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2pPr>
            <a:lvl3pPr marL="1082675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tabLst>
                <a:tab pos="1025525" algn="l"/>
              </a:tabLst>
              <a:defRPr sz="16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3pPr>
            <a:lvl4pPr marL="1430338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4pPr>
            <a:lvl5pPr marL="1714500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spc="-100" dirty="0" smtClean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Demo</a:t>
            </a:r>
            <a:endParaRPr lang="en-US" sz="3600" spc="-100" dirty="0">
              <a:solidFill>
                <a:srgbClr val="00A6DD"/>
              </a:solidFill>
              <a:latin typeface="Apex New Medium" pitchFamily="50" charset="0"/>
              <a:ea typeface="Apex New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71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0_ppt_template_for_slides_v3">
  <a:themeElements>
    <a:clrScheme name="OPSWAT COLORS">
      <a:dk1>
        <a:sysClr val="windowText" lastClr="000000"/>
      </a:dk1>
      <a:lt1>
        <a:srgbClr val="FFFFFF"/>
      </a:lt1>
      <a:dk2>
        <a:srgbClr val="00A6DD"/>
      </a:dk2>
      <a:lt2>
        <a:srgbClr val="FFFFFF"/>
      </a:lt2>
      <a:accent1>
        <a:srgbClr val="00A6DD"/>
      </a:accent1>
      <a:accent2>
        <a:srgbClr val="808083"/>
      </a:accent2>
      <a:accent3>
        <a:srgbClr val="FCBA2E"/>
      </a:accent3>
      <a:accent4>
        <a:srgbClr val="B2BC36"/>
      </a:accent4>
      <a:accent5>
        <a:srgbClr val="F15D24"/>
      </a:accent5>
      <a:accent6>
        <a:srgbClr val="F79646"/>
      </a:accent6>
      <a:hlink>
        <a:srgbClr val="00A6DD"/>
      </a:hlink>
      <a:folHlink>
        <a:srgbClr val="0064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>
        <a:normAutofit/>
      </a:bodyPr>
      <a:lstStyle>
        <a:defPPr marL="182880" indent="-285750">
          <a:spcBef>
            <a:spcPts val="600"/>
          </a:spcBef>
          <a:buClr>
            <a:srgbClr val="00A4C8"/>
          </a:buClr>
          <a:defRPr sz="1200" dirty="0" smtClean="0">
            <a:latin typeface="Apex New Medium" pitchFamily="50" charset="0"/>
            <a:ea typeface="Apex New Medium" pitchFamily="50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50564</TotalTime>
  <Words>366</Words>
  <Application>Microsoft Office PowerPoint</Application>
  <PresentationFormat>On-screen Show (4:3)</PresentationFormat>
  <Paragraphs>104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2010_ppt_template_for_slides_v3</vt:lpstr>
      <vt:lpstr>OPSWAT Vietnam Center</vt:lpstr>
      <vt:lpstr>Innovation Day</vt:lpstr>
      <vt:lpstr>Innovation Day</vt:lpstr>
      <vt:lpstr>Innovation Day</vt:lpstr>
      <vt:lpstr>Innovation Day</vt:lpstr>
      <vt:lpstr>Innovation Day</vt:lpstr>
      <vt:lpstr>Innovation Day</vt:lpstr>
      <vt:lpstr>Innovation Day</vt:lpstr>
      <vt:lpstr>Innovation Day</vt:lpstr>
      <vt:lpstr>Innovation Day</vt:lpstr>
      <vt:lpstr>Innovation Day</vt:lpstr>
      <vt:lpstr>Innovation Day</vt:lpstr>
      <vt:lpstr>Innovation Day</vt:lpstr>
      <vt:lpstr>Innovation Day</vt:lpstr>
      <vt:lpstr>Innovation Day</vt:lpstr>
      <vt:lpstr>Innovation Day</vt:lpstr>
      <vt:lpstr>Innovation Day</vt:lpstr>
      <vt:lpstr>Innovation Day</vt:lpstr>
      <vt:lpstr>Innovation Day</vt:lpstr>
      <vt:lpstr>Innovation Day</vt:lpstr>
      <vt:lpstr>Innovation Day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Elisse Lockhart</dc:creator>
  <cp:lastModifiedBy>BINH</cp:lastModifiedBy>
  <cp:revision>392</cp:revision>
  <dcterms:created xsi:type="dcterms:W3CDTF">2011-01-28T20:33:35Z</dcterms:created>
  <dcterms:modified xsi:type="dcterms:W3CDTF">2014-07-29T16:25:39Z</dcterms:modified>
</cp:coreProperties>
</file>