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6" autoAdjust="0"/>
    <p:restoredTop sz="94660"/>
  </p:normalViewPr>
  <p:slideViewPr>
    <p:cSldViewPr>
      <p:cViewPr>
        <p:scale>
          <a:sx n="70" d="100"/>
          <a:sy n="70" d="100"/>
        </p:scale>
        <p:origin x="-8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2019-04-14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75656" y="1659927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Open Challenge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558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자바기반 전자정부 표준프레임워크 프로그래밍 개발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9776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ìë°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8" t="22050" r="27746" b="22494"/>
          <a:stretch/>
        </p:blipFill>
        <p:spPr bwMode="auto">
          <a:xfrm>
            <a:off x="5852839" y="5157192"/>
            <a:ext cx="3255665" cy="16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828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■ 주어진 </a:t>
            </a:r>
            <a:r>
              <a:rPr lang="ko-KR" altLang="en-US" sz="1400" dirty="0"/>
              <a:t>문자열</a:t>
            </a:r>
            <a:r>
              <a:rPr lang="en-US" altLang="ko-KR" sz="1400" dirty="0"/>
              <a:t>(</a:t>
            </a:r>
            <a:r>
              <a:rPr lang="ko-KR" altLang="en-US" sz="1400" dirty="0"/>
              <a:t>공백 없이 쉼표로 구분되어 있음</a:t>
            </a:r>
            <a:r>
              <a:rPr lang="en-US" altLang="ko-KR" sz="1400" dirty="0"/>
              <a:t>)</a:t>
            </a:r>
            <a:r>
              <a:rPr lang="ko-KR" altLang="en-US" sz="1400" dirty="0"/>
              <a:t>을 가지고 아래 문제에 대한 프로그램을 작성하세요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 smtClean="0"/>
              <a:t>이유덕</a:t>
            </a:r>
            <a:r>
              <a:rPr lang="en-US" altLang="ko-KR" sz="1400" dirty="0"/>
              <a:t>,</a:t>
            </a:r>
            <a:r>
              <a:rPr lang="ko-KR" altLang="en-US" sz="1400" dirty="0"/>
              <a:t>이재영</a:t>
            </a:r>
            <a:r>
              <a:rPr lang="en-US" altLang="ko-KR" sz="1400" dirty="0"/>
              <a:t>,</a:t>
            </a:r>
            <a:r>
              <a:rPr lang="ko-KR" altLang="en-US" sz="1400" dirty="0"/>
              <a:t>권종표</a:t>
            </a:r>
            <a:r>
              <a:rPr lang="en-US" altLang="ko-KR" sz="1400" dirty="0"/>
              <a:t>,</a:t>
            </a:r>
            <a:r>
              <a:rPr lang="ko-KR" altLang="en-US" sz="1400" dirty="0"/>
              <a:t>이재영</a:t>
            </a:r>
            <a:r>
              <a:rPr lang="en-US" altLang="ko-KR" sz="1400" dirty="0"/>
              <a:t>,</a:t>
            </a:r>
            <a:r>
              <a:rPr lang="ko-KR" altLang="en-US" sz="1400" dirty="0"/>
              <a:t>박민호</a:t>
            </a:r>
            <a:r>
              <a:rPr lang="en-US" altLang="ko-KR" sz="1400" dirty="0"/>
              <a:t>,</a:t>
            </a:r>
            <a:r>
              <a:rPr lang="ko-KR" altLang="en-US" sz="1400" dirty="0"/>
              <a:t>강상희</a:t>
            </a:r>
            <a:r>
              <a:rPr lang="en-US" altLang="ko-KR" sz="1400" dirty="0"/>
              <a:t>,</a:t>
            </a:r>
            <a:r>
              <a:rPr lang="ko-KR" altLang="en-US" sz="1400" dirty="0"/>
              <a:t>이재영</a:t>
            </a:r>
            <a:r>
              <a:rPr lang="en-US" altLang="ko-KR" sz="1400" dirty="0"/>
              <a:t>,</a:t>
            </a:r>
            <a:r>
              <a:rPr lang="ko-KR" altLang="en-US" sz="1400" dirty="0"/>
              <a:t>김지완</a:t>
            </a:r>
            <a:r>
              <a:rPr lang="en-US" altLang="ko-KR" sz="1400" dirty="0"/>
              <a:t>,</a:t>
            </a:r>
            <a:r>
              <a:rPr lang="ko-KR" altLang="en-US" sz="1400" dirty="0"/>
              <a:t>최승혁</a:t>
            </a:r>
            <a:r>
              <a:rPr lang="en-US" altLang="ko-KR" sz="1400" dirty="0"/>
              <a:t>,</a:t>
            </a:r>
            <a:r>
              <a:rPr lang="ko-KR" altLang="en-US" sz="1400" dirty="0"/>
              <a:t>이성연</a:t>
            </a:r>
            <a:r>
              <a:rPr lang="en-US" altLang="ko-KR" sz="1400" dirty="0"/>
              <a:t>,</a:t>
            </a:r>
            <a:r>
              <a:rPr lang="ko-KR" altLang="en-US" sz="1400" dirty="0"/>
              <a:t>박영서</a:t>
            </a:r>
            <a:r>
              <a:rPr lang="en-US" altLang="ko-KR" sz="1400" dirty="0"/>
              <a:t>,</a:t>
            </a:r>
            <a:r>
              <a:rPr lang="ko-KR" altLang="en-US" sz="1400" dirty="0"/>
              <a:t>박민호</a:t>
            </a:r>
            <a:r>
              <a:rPr lang="en-US" altLang="ko-KR" sz="1400" dirty="0"/>
              <a:t>,</a:t>
            </a:r>
            <a:r>
              <a:rPr lang="ko-KR" altLang="en-US" sz="1400" dirty="0"/>
              <a:t>전경헌</a:t>
            </a:r>
            <a:r>
              <a:rPr lang="en-US" altLang="ko-KR" sz="1400" dirty="0"/>
              <a:t>,</a:t>
            </a:r>
            <a:r>
              <a:rPr lang="ko-KR" altLang="en-US" sz="1400" dirty="0"/>
              <a:t>송정환</a:t>
            </a:r>
            <a:r>
              <a:rPr lang="en-US" altLang="ko-KR" sz="1400" dirty="0"/>
              <a:t>,</a:t>
            </a:r>
            <a:r>
              <a:rPr lang="ko-KR" altLang="en-US" sz="1400" dirty="0"/>
              <a:t>김재성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이유덕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이재영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전경헌 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리턴 없이 한 줄로 되어있는 데이터임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endParaRPr lang="ko-KR" altLang="en-US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 smtClean="0"/>
              <a:t>중복을 포함하여 김씨와 </a:t>
            </a:r>
            <a:r>
              <a:rPr lang="ko-KR" altLang="en-US" sz="1400" dirty="0"/>
              <a:t>이씨는 각각 몇 명 인가요</a:t>
            </a:r>
            <a:r>
              <a:rPr lang="en-US" altLang="ko-KR" sz="1400" dirty="0"/>
              <a:t>?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"</a:t>
            </a:r>
            <a:r>
              <a:rPr lang="ko-KR" altLang="en-US" sz="1400" dirty="0"/>
              <a:t>이재영</a:t>
            </a:r>
            <a:r>
              <a:rPr lang="en-US" altLang="ko-KR" sz="1400" dirty="0"/>
              <a:t>"</a:t>
            </a:r>
            <a:r>
              <a:rPr lang="ko-KR" altLang="en-US" sz="1400" dirty="0"/>
              <a:t>이란 이름이 몇 번 </a:t>
            </a:r>
            <a:r>
              <a:rPr lang="ko-KR" altLang="en-US" sz="1400" dirty="0" smtClean="0"/>
              <a:t>중복되나요</a:t>
            </a:r>
            <a:r>
              <a:rPr lang="en-US" altLang="ko-KR" sz="1400" dirty="0"/>
              <a:t>?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중복을 제거한 이름을 출력하세요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중복을 제거한 이름을 오름차순으로 정렬하여 출력하세요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1. Collection Framework </a:t>
            </a:r>
            <a:r>
              <a:rPr lang="ko-KR" altLang="en-US" sz="1400" dirty="0" smtClean="0"/>
              <a:t>을 사용하지 말고 위 문제를 해결해 보세요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Collection Framework </a:t>
            </a:r>
            <a:r>
              <a:rPr lang="ko-KR" altLang="en-US" sz="1400" dirty="0" smtClean="0"/>
              <a:t>을 사용해서 위 문제를 해결해 보세요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어떤 회사의 사원을 관리하기 위한 자료는 </a:t>
            </a:r>
            <a:r>
              <a:rPr lang="ko-KR" altLang="en-US" sz="1400" dirty="0" err="1" smtClean="0"/>
              <a:t>사번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(String), </a:t>
            </a:r>
            <a:r>
              <a:rPr lang="ko-KR" altLang="en-US" sz="1400" dirty="0" smtClean="0"/>
              <a:t>직급</a:t>
            </a:r>
            <a:r>
              <a:rPr lang="en-US" altLang="ko-KR" sz="1400" dirty="0" smtClean="0"/>
              <a:t>(String), </a:t>
            </a:r>
            <a:r>
              <a:rPr lang="ko-KR" altLang="en-US" sz="1400" dirty="0" smtClean="0"/>
              <a:t>입사일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LocalDate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이 회사 직급에는 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과장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사원이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 smtClean="0"/>
              <a:t>이 회사 사원명단을 </a:t>
            </a:r>
            <a:r>
              <a:rPr lang="en-US" altLang="ko-KR" sz="1400" dirty="0" err="1" smtClean="0"/>
              <a:t>TreeSet</a:t>
            </a:r>
            <a:r>
              <a:rPr lang="ko-KR" altLang="en-US" sz="1400" dirty="0" smtClean="0"/>
              <a:t>으로 관리할 수 있도록 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직급별로 최소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명씩 데이터를 입력하시오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 smtClean="0"/>
              <a:t>출력할 경우에는 직급이 높은 사람부터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직급이 같을 경우에는 입사일이 빠른 사람부터 출력되도록 하시오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6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Java </a:t>
            </a:r>
            <a:r>
              <a:rPr lang="ko-KR" altLang="en-US" b="1" dirty="0" smtClean="0"/>
              <a:t>코딩 연습</a:t>
            </a:r>
            <a:r>
              <a:rPr lang="en-US" altLang="ko-KR" b="1" dirty="0" smtClean="0"/>
              <a:t> (190410)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0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8282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Linux </a:t>
            </a:r>
            <a:r>
              <a:rPr lang="ko-KR" altLang="en-US" sz="1400" dirty="0" smtClean="0"/>
              <a:t>명령어인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윈도우스에서</a:t>
            </a:r>
            <a:r>
              <a:rPr lang="ko-KR" altLang="en-US" sz="1400" dirty="0" smtClean="0"/>
              <a:t> 만들어 보시오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입력 형태</a:t>
            </a:r>
            <a:endParaRPr lang="en-US" altLang="ko-KR" sz="1400" dirty="0" smtClean="0"/>
          </a:p>
          <a:p>
            <a:pPr lvl="2"/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찾을 문자열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public</a:t>
            </a:r>
          </a:p>
          <a:p>
            <a:pPr lvl="2"/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찾을 파일명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f:/Workspace/Egov/xxx.java</a:t>
            </a:r>
          </a:p>
          <a:p>
            <a:pPr lvl="2"/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sz="1400" dirty="0" smtClean="0"/>
              <a:t>출력 형태</a:t>
            </a:r>
            <a:endParaRPr lang="en-US" altLang="ko-KR" sz="1400" dirty="0" smtClean="0"/>
          </a:p>
          <a:p>
            <a:pPr lvl="2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13: public class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ClassA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{</a:t>
            </a:r>
          </a:p>
          <a:p>
            <a:pPr lvl="2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16:     public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number;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Binary </a:t>
            </a:r>
            <a:r>
              <a:rPr lang="ko-KR" altLang="en-US" sz="1400" dirty="0" smtClean="0"/>
              <a:t>파일을 </a:t>
            </a:r>
            <a:r>
              <a:rPr lang="en-US" altLang="ko-KR" sz="1400" dirty="0" smtClean="0"/>
              <a:t>16</a:t>
            </a:r>
            <a:r>
              <a:rPr lang="ko-KR" altLang="en-US" sz="1400" dirty="0" smtClean="0"/>
              <a:t>진수 값으로 출력하는 </a:t>
            </a:r>
            <a:r>
              <a:rPr lang="en-US" altLang="ko-KR" sz="1400" dirty="0" err="1" smtClean="0"/>
              <a:t>HexaDump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프로그램을 작성하시오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lvl="1"/>
            <a:r>
              <a:rPr lang="ko-KR" altLang="en-US" sz="1400" dirty="0" smtClean="0"/>
              <a:t>입력 형태</a:t>
            </a:r>
            <a:endParaRPr lang="en-US" altLang="ko-KR" sz="1400" dirty="0" smtClean="0"/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파일명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f:/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Workspace/Egov/xxx.class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sz="1400" dirty="0"/>
          </a:p>
          <a:p>
            <a:pPr lvl="1"/>
            <a:r>
              <a:rPr lang="ko-KR" altLang="en-US" sz="1400" dirty="0" smtClean="0"/>
              <a:t>출력 형태</a:t>
            </a:r>
            <a:endParaRPr lang="en-US" altLang="ko-KR" sz="1400" dirty="0" smtClean="0"/>
          </a:p>
          <a:p>
            <a:endParaRPr lang="en-US" altLang="ko-KR" sz="1400" dirty="0"/>
          </a:p>
          <a:p>
            <a:pPr lvl="1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00000000:  00 01 44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E4 00 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64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E4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41 42 43 11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F4 E4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..D...d.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ABC..a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</a:t>
            </a:r>
          </a:p>
          <a:p>
            <a:pPr lvl="1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00000010:  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6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Java </a:t>
            </a:r>
            <a:r>
              <a:rPr lang="ko-KR" altLang="en-US" b="1" dirty="0" smtClean="0"/>
              <a:t>코딩 연습</a:t>
            </a:r>
            <a:r>
              <a:rPr lang="en-US" altLang="ko-KR" b="1" dirty="0" smtClean="0"/>
              <a:t> (190411)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538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buFont typeface="+mj-lt"/>
              <a:buAutoNum type="arabicPeriod"/>
            </a:pPr>
            <a:r>
              <a:rPr lang="ko-KR" altLang="en-US" sz="1400" dirty="0" smtClean="0"/>
              <a:t>수많은 마라톤 선수들이 마라톤에 참여하였다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 한 명의 선수를 제외하고는 모든 선수가 마라톤을 완주하였다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마라톤에 참여한 선수들의 이름이 담긴 리스트 </a:t>
            </a:r>
            <a:r>
              <a:rPr lang="en-US" altLang="ko-KR" sz="1400" dirty="0" smtClean="0"/>
              <a:t>participants</a:t>
            </a:r>
            <a:r>
              <a:rPr lang="ko-KR" altLang="en-US" sz="1400" dirty="0" smtClean="0"/>
              <a:t>와 완주한 선수들의 이름이 담긴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리스트 </a:t>
            </a:r>
            <a:r>
              <a:rPr lang="en-US" altLang="ko-KR" sz="1400" dirty="0" err="1" smtClean="0"/>
              <a:t>completioners</a:t>
            </a:r>
            <a:r>
              <a:rPr lang="ko-KR" altLang="en-US" sz="1400" dirty="0" smtClean="0"/>
              <a:t>가 주어질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완주하지 못한 선수의 이름을 반환하는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작성하시오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제약사항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- </a:t>
            </a:r>
            <a:r>
              <a:rPr lang="en-US" altLang="ko-KR" sz="1400" dirty="0" err="1" smtClean="0"/>
              <a:t>completioners</a:t>
            </a:r>
            <a:r>
              <a:rPr lang="ko-KR" altLang="en-US" sz="1400" dirty="0" smtClean="0"/>
              <a:t>의 크기는 </a:t>
            </a:r>
            <a:r>
              <a:rPr lang="en-US" altLang="ko-KR" sz="1400" dirty="0" smtClean="0"/>
              <a:t>participants</a:t>
            </a:r>
            <a:r>
              <a:rPr lang="ko-KR" altLang="en-US" sz="1400" dirty="0" smtClean="0"/>
              <a:t>의 크기보다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작다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   - </a:t>
            </a:r>
            <a:r>
              <a:rPr lang="ko-KR" altLang="en-US" sz="1400" dirty="0" smtClean="0"/>
              <a:t>참가자 중에는 동명이인이 있을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예를 들어 홍길동이 참여자에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명이 있었는데 </a:t>
            </a:r>
            <a:r>
              <a:rPr lang="ko-KR" altLang="en-US" sz="1400" dirty="0" err="1" smtClean="0"/>
              <a:t>완주자에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2</a:t>
            </a:r>
            <a:r>
              <a:rPr lang="ko-KR" altLang="en-US" sz="1400" dirty="0" smtClean="0"/>
              <a:t>명이 있다면 홍길동이 미완주자이다</a:t>
            </a:r>
            <a:r>
              <a:rPr lang="en-US" altLang="ko-KR" sz="1400" dirty="0" smtClean="0"/>
              <a:t>.</a:t>
            </a:r>
          </a:p>
          <a:p>
            <a:pPr marL="265113" indent="-265113">
              <a:buFont typeface="+mj-lt"/>
              <a:buAutoNum type="arabicPeriod"/>
            </a:pPr>
            <a:endParaRPr lang="en-US" altLang="ko-KR" sz="1400" dirty="0"/>
          </a:p>
          <a:p>
            <a:pPr marL="265113" indent="-265113">
              <a:buFont typeface="+mj-lt"/>
              <a:buAutoNum type="arabicPeriod"/>
            </a:pPr>
            <a:r>
              <a:rPr lang="en-US" altLang="ko-KR" sz="1400" dirty="0"/>
              <a:t>CSV(Comma-separated values) </a:t>
            </a:r>
            <a:r>
              <a:rPr lang="ko-KR" altLang="en-US" sz="1400" dirty="0"/>
              <a:t>텍스트 파일에 기록된 회원 명단을 입력 받아 중복을 제거하고</a:t>
            </a:r>
            <a:r>
              <a:rPr lang="en-US" altLang="ko-KR" sz="1400" dirty="0"/>
              <a:t>, </a:t>
            </a:r>
            <a:r>
              <a:rPr lang="ko-KR" altLang="en-US" sz="1400" dirty="0"/>
              <a:t>정렬한 후에 출력하는 간단한 주소록 프로그램을 작성하고자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 smtClean="0"/>
              <a:t>회원 </a:t>
            </a:r>
            <a:r>
              <a:rPr lang="ko-KR" altLang="en-US" sz="1400" dirty="0"/>
              <a:t>정보는 </a:t>
            </a:r>
            <a:r>
              <a:rPr lang="ko-KR" altLang="en-US" sz="1400" dirty="0" smtClean="0"/>
              <a:t>성명</a:t>
            </a:r>
            <a:r>
              <a:rPr lang="en-US" altLang="ko-KR" sz="1400" dirty="0" smtClean="0"/>
              <a:t>, </a:t>
            </a:r>
            <a:r>
              <a:rPr lang="ko-KR" altLang="en-US" sz="1400" dirty="0" err="1"/>
              <a:t>이메일</a:t>
            </a:r>
            <a:r>
              <a:rPr lang="ko-KR" altLang="en-US" sz="1400" dirty="0"/>
              <a:t> 주소 및 전화번호 항목으로 구성되어 있다</a:t>
            </a:r>
            <a:r>
              <a:rPr lang="en-US" altLang="ko-KR" sz="1400" dirty="0"/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 smtClean="0"/>
              <a:t>회원 </a:t>
            </a:r>
            <a:r>
              <a:rPr lang="ko-KR" altLang="en-US" sz="1400" dirty="0"/>
              <a:t>정보는 </a:t>
            </a:r>
            <a:r>
              <a:rPr lang="en-US" altLang="ko-KR" sz="1400" dirty="0"/>
              <a:t>CSV </a:t>
            </a:r>
            <a:r>
              <a:rPr lang="ko-KR" altLang="en-US" sz="1400" dirty="0"/>
              <a:t>형식으로 텍스트 파일에 저장되어 있다</a:t>
            </a:r>
            <a:r>
              <a:rPr lang="en-US" altLang="ko-KR" sz="1400" dirty="0"/>
              <a:t>. (</a:t>
            </a:r>
            <a:r>
              <a:rPr lang="ko-KR" altLang="en-US" sz="1400" dirty="0"/>
              <a:t>파일명 </a:t>
            </a:r>
            <a:r>
              <a:rPr lang="en-US" altLang="ko-KR" sz="1400" dirty="0"/>
              <a:t>: addrInput.txt)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 smtClean="0"/>
              <a:t>회원 </a:t>
            </a:r>
            <a:r>
              <a:rPr lang="ko-KR" altLang="en-US" sz="1400" dirty="0"/>
              <a:t>정보를 텍스트 파일에서 읽어 들인 후</a:t>
            </a:r>
            <a:r>
              <a:rPr lang="en-US" altLang="ko-KR" sz="1400" dirty="0"/>
              <a:t>, </a:t>
            </a:r>
            <a:r>
              <a:rPr lang="ko-KR" altLang="en-US" sz="1400" dirty="0"/>
              <a:t>중복된 데이터를 제거해야 한다</a:t>
            </a:r>
            <a:r>
              <a:rPr lang="en-US" altLang="ko-KR" sz="1400" dirty="0" smtClean="0"/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 smtClean="0"/>
              <a:t>중복 여부는 성명과 전화번호 항목이 같으면 중복으로 판단한다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 smtClean="0"/>
              <a:t>중복이 </a:t>
            </a:r>
            <a:r>
              <a:rPr lang="ko-KR" altLang="en-US" sz="1400" dirty="0"/>
              <a:t>제거된 데이터는 </a:t>
            </a:r>
            <a:r>
              <a:rPr lang="ko-KR" altLang="en-US" sz="1400" dirty="0" smtClean="0"/>
              <a:t>가나다 </a:t>
            </a:r>
            <a:r>
              <a:rPr lang="ko-KR" altLang="en-US" sz="1400" dirty="0"/>
              <a:t>순서대로 정렬해야 한다</a:t>
            </a:r>
            <a:r>
              <a:rPr lang="en-US" altLang="ko-KR" sz="1400" dirty="0"/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en-US" altLang="ko-KR" sz="1400" smtClean="0"/>
              <a:t>Collection API(Map</a:t>
            </a:r>
            <a:r>
              <a:rPr lang="en-US" altLang="ko-KR" sz="1400" dirty="0"/>
              <a:t>, Set,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)</a:t>
            </a:r>
            <a:r>
              <a:rPr lang="ko-KR" altLang="en-US" sz="1400" dirty="0"/>
              <a:t>를 이용해서 데이터를 가공해야 한다</a:t>
            </a:r>
            <a:r>
              <a:rPr lang="en-US" altLang="ko-KR" sz="1400" dirty="0"/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 smtClean="0"/>
              <a:t>만일 </a:t>
            </a:r>
            <a:r>
              <a:rPr lang="ko-KR" altLang="en-US" sz="1400" dirty="0"/>
              <a:t>잘못된 형식 </a:t>
            </a:r>
            <a:r>
              <a:rPr lang="en-US" altLang="ko-KR" sz="1400" dirty="0"/>
              <a:t>(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항목 수가 부족한 경우이거나 빈 값</a:t>
            </a:r>
            <a:r>
              <a:rPr lang="en-US" altLang="ko-KR" sz="1400" dirty="0"/>
              <a:t>)</a:t>
            </a:r>
            <a:r>
              <a:rPr lang="ko-KR" altLang="en-US" sz="1400" dirty="0"/>
              <a:t>의 데이터가 입력되더라도 비정상 입력 데이터를 제외한 모든 데이터가 출력되어야 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623888" lvl="1" indent="-360363"/>
            <a:r>
              <a:rPr lang="ko-KR" altLang="en-US" sz="1400" dirty="0" smtClean="0"/>
              <a:t>아래의 데이터를 파일에 저장한 후 프로그램을 실행시키시오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dirty="0" err="1"/>
              <a:t>이유덕</a:t>
            </a:r>
            <a:r>
              <a:rPr lang="en-US" altLang="ko-KR" sz="1400" dirty="0" smtClean="0"/>
              <a:t>,ydlee@naver.com,010-2345-6789</a:t>
            </a:r>
            <a:br>
              <a:rPr lang="en-US" altLang="ko-KR" sz="1400" dirty="0" smtClean="0"/>
            </a:br>
            <a:r>
              <a:rPr lang="ko-KR" altLang="en-US" sz="1400" dirty="0" smtClean="0"/>
              <a:t>이재영</a:t>
            </a:r>
            <a:r>
              <a:rPr lang="en-US" altLang="ko-KR" sz="1400" dirty="0" smtClean="0"/>
              <a:t>,jylee@naver.com,010-2345-6788</a:t>
            </a:r>
            <a:br>
              <a:rPr lang="en-US" altLang="ko-KR" sz="1400" dirty="0" smtClean="0"/>
            </a:br>
            <a:r>
              <a:rPr lang="ko-KR" altLang="en-US" sz="1400" dirty="0" smtClean="0"/>
              <a:t>권종표</a:t>
            </a:r>
            <a:r>
              <a:rPr lang="en-US" altLang="ko-KR" sz="1400" dirty="0" smtClean="0"/>
              <a:t>,jpkwon@gmail.com,</a:t>
            </a:r>
            <a:br>
              <a:rPr lang="en-US" altLang="ko-KR" sz="1400" dirty="0" smtClean="0"/>
            </a:br>
            <a:r>
              <a:rPr lang="ko-KR" altLang="en-US" sz="1400" dirty="0" smtClean="0"/>
              <a:t>이재영</a:t>
            </a:r>
            <a:r>
              <a:rPr lang="en-US" altLang="ko-KR" sz="1400" dirty="0" smtClean="0"/>
              <a:t>,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jylee@gmail.com,010-2345-6788</a:t>
            </a:r>
            <a:br>
              <a:rPr lang="en-US" altLang="ko-KR" sz="1400" dirty="0" smtClean="0"/>
            </a:br>
            <a:r>
              <a:rPr lang="ko-KR" altLang="en-US" sz="1400" dirty="0" smtClean="0"/>
              <a:t>박민호</a:t>
            </a:r>
            <a:r>
              <a:rPr lang="en-US" altLang="ko-KR" sz="1400" dirty="0" smtClean="0"/>
              <a:t>,mhpark@hanmail.com,010-8765-4321</a:t>
            </a:r>
            <a:br>
              <a:rPr lang="en-US" altLang="ko-KR" sz="1400" dirty="0" smtClean="0"/>
            </a:br>
            <a:r>
              <a:rPr lang="ko-KR" altLang="en-US" sz="1400" dirty="0" smtClean="0"/>
              <a:t>강상희</a:t>
            </a:r>
            <a:r>
              <a:rPr lang="en-US" altLang="ko-KR" sz="1400" dirty="0" smtClean="0"/>
              <a:t>,kang,010-4545-7878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6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en-US" altLang="ko-KR" b="1" dirty="0" smtClean="0"/>
              <a:t>Java </a:t>
            </a:r>
            <a:r>
              <a:rPr lang="ko-KR" altLang="en-US" b="1" dirty="0" smtClean="0"/>
              <a:t>코딩 연습</a:t>
            </a:r>
            <a:r>
              <a:rPr lang="en-US" altLang="ko-KR" b="1" dirty="0" smtClean="0"/>
              <a:t> (</a:t>
            </a:r>
            <a:r>
              <a:rPr lang="en-US" altLang="ko-KR" b="1" dirty="0" smtClean="0"/>
              <a:t>190415)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6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8282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Font typeface="+mj-lt"/>
              <a:buAutoNum type="arabicPeriod" startAt="3"/>
            </a:pPr>
            <a:r>
              <a:rPr lang="ko-KR" altLang="en-US" sz="1400" dirty="0" smtClean="0">
                <a:latin typeface="+mn-ea"/>
              </a:rPr>
              <a:t>텍스트를 파일에서 읽어 단어의 개수를 세는 프로그램 </a:t>
            </a:r>
            <a:r>
              <a:rPr lang="en-US" altLang="ko-KR" sz="1400" dirty="0" smtClean="0">
                <a:latin typeface="+mn-ea"/>
              </a:rPr>
              <a:t>Word Count</a:t>
            </a:r>
            <a:r>
              <a:rPr lang="ko-KR" altLang="en-US" sz="1400" dirty="0" smtClean="0">
                <a:latin typeface="+mn-ea"/>
              </a:rPr>
              <a:t>를 작성하시오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입력은 텍스트 파일이고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구분자는</a:t>
            </a:r>
            <a:r>
              <a:rPr lang="ko-KR" altLang="en-US" sz="1400" dirty="0" smtClean="0">
                <a:latin typeface="+mn-ea"/>
              </a:rPr>
              <a:t> 마침표</a:t>
            </a:r>
            <a:r>
              <a:rPr lang="en-US" altLang="ko-KR" sz="1400" dirty="0" smtClean="0">
                <a:latin typeface="+mn-ea"/>
              </a:rPr>
              <a:t>(‘.’), </a:t>
            </a:r>
            <a:r>
              <a:rPr lang="ko-KR" altLang="en-US" sz="1400" dirty="0" err="1" smtClean="0">
                <a:latin typeface="+mn-ea"/>
              </a:rPr>
              <a:t>쉽표</a:t>
            </a:r>
            <a:r>
              <a:rPr lang="en-US" altLang="ko-KR" sz="1400" dirty="0" smtClean="0">
                <a:latin typeface="+mn-ea"/>
              </a:rPr>
              <a:t>(‘,’), </a:t>
            </a:r>
            <a:r>
              <a:rPr lang="ko-KR" altLang="en-US" sz="1400" dirty="0" smtClean="0">
                <a:latin typeface="+mn-ea"/>
              </a:rPr>
              <a:t>공백</a:t>
            </a:r>
            <a:r>
              <a:rPr lang="en-US" altLang="ko-KR" sz="1400" dirty="0" smtClean="0">
                <a:latin typeface="+mn-ea"/>
              </a:rPr>
              <a:t>(‘ ‘)</a:t>
            </a:r>
            <a:r>
              <a:rPr lang="ko-KR" altLang="en-US" sz="1400" dirty="0" smtClean="0">
                <a:latin typeface="+mn-ea"/>
              </a:rPr>
              <a:t>이다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출력은 총 </a:t>
            </a:r>
            <a:r>
              <a:rPr lang="ko-KR" altLang="en-US" sz="1400" dirty="0" err="1" smtClean="0">
                <a:latin typeface="+mn-ea"/>
              </a:rPr>
              <a:t>단어수와</a:t>
            </a:r>
            <a:r>
              <a:rPr lang="ko-KR" altLang="en-US" sz="1400" dirty="0" smtClean="0">
                <a:latin typeface="+mn-ea"/>
              </a:rPr>
              <a:t> 가장 많이 나온 순서대로 단어 </a:t>
            </a:r>
            <a:r>
              <a:rPr lang="en-US" altLang="ko-KR" sz="1400" dirty="0" smtClean="0">
                <a:latin typeface="+mn-ea"/>
              </a:rPr>
              <a:t>10</a:t>
            </a:r>
            <a:r>
              <a:rPr lang="ko-KR" altLang="en-US" sz="1400" dirty="0" smtClean="0">
                <a:latin typeface="+mn-ea"/>
              </a:rPr>
              <a:t>개와 그 단어의 빈도이다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63525" indent="-263525">
              <a:buFont typeface="+mj-lt"/>
              <a:buAutoNum type="arabicPeriod" startAt="3"/>
            </a:pPr>
            <a:endParaRPr lang="en-US" altLang="ko-KR" sz="1400" dirty="0">
              <a:latin typeface="+mn-ea"/>
            </a:endParaRPr>
          </a:p>
          <a:p>
            <a:pPr marL="263525" indent="-263525">
              <a:buFont typeface="+mj-lt"/>
              <a:buAutoNum type="arabicPeriod" startAt="3"/>
            </a:pPr>
            <a:r>
              <a:rPr lang="ko-KR" altLang="en-US" sz="1400" dirty="0" smtClean="0">
                <a:latin typeface="+mn-ea"/>
              </a:rPr>
              <a:t>다음의 지시대로 폴더와 파일을 프로그램에서 만드시오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>
                <a:latin typeface="+mn-ea"/>
              </a:rPr>
              <a:t>랜덤으로 </a:t>
            </a:r>
            <a:r>
              <a:rPr lang="en-US" altLang="ko-KR" sz="1400" dirty="0">
                <a:latin typeface="+mn-ea"/>
              </a:rPr>
              <a:t>1, 2, 3 </a:t>
            </a:r>
            <a:r>
              <a:rPr lang="ko-KR" altLang="en-US" sz="1400" dirty="0">
                <a:latin typeface="+mn-ea"/>
              </a:rPr>
              <a:t>중 하나를 내용으로 갖는 </a:t>
            </a:r>
            <a:r>
              <a:rPr lang="en-US" altLang="ko-KR" sz="1400" dirty="0">
                <a:latin typeface="+mn-ea"/>
              </a:rPr>
              <a:t>txt </a:t>
            </a:r>
            <a:r>
              <a:rPr lang="ko-KR" altLang="en-US" sz="1400" dirty="0">
                <a:latin typeface="+mn-ea"/>
              </a:rPr>
              <a:t>파일</a:t>
            </a:r>
            <a:r>
              <a:rPr lang="en-US" altLang="ko-KR" sz="1400" dirty="0">
                <a:latin typeface="+mn-ea"/>
              </a:rPr>
              <a:t>100</a:t>
            </a:r>
            <a:r>
              <a:rPr lang="ko-KR" altLang="en-US" sz="1400" dirty="0">
                <a:latin typeface="+mn-ea"/>
              </a:rPr>
              <a:t>개를 </a:t>
            </a:r>
            <a:r>
              <a:rPr lang="ko-KR" altLang="en-US" sz="1400" dirty="0" smtClean="0">
                <a:latin typeface="+mn-ea"/>
              </a:rPr>
              <a:t>하나의 </a:t>
            </a:r>
            <a:r>
              <a:rPr lang="ko-KR" altLang="en-US" sz="1400" dirty="0" err="1" smtClean="0">
                <a:latin typeface="+mn-ea"/>
              </a:rPr>
              <a:t>디렉토리</a:t>
            </a:r>
            <a:r>
              <a:rPr lang="en-US" altLang="ko-KR" sz="1400" dirty="0" smtClean="0">
                <a:latin typeface="+mn-ea"/>
              </a:rPr>
              <a:t>(c:/Temp/Ex04)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안에 생성하는 코드를 작성하시오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파일 </a:t>
            </a:r>
            <a:r>
              <a:rPr lang="ko-KR" altLang="en-US" sz="1400" dirty="0">
                <a:latin typeface="+mn-ea"/>
              </a:rPr>
              <a:t>제목은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자리 정수를 랜덤으로 할당</a:t>
            </a:r>
            <a:r>
              <a:rPr lang="en-US" altLang="ko-KR" sz="1400" dirty="0">
                <a:latin typeface="+mn-ea"/>
              </a:rPr>
              <a:t>. ex - 1382.txt , 0201.txt , 9012.txt , ......... 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>
                <a:latin typeface="+mn-ea"/>
              </a:rPr>
              <a:t>제목이 </a:t>
            </a:r>
            <a:r>
              <a:rPr lang="en-US" altLang="ko-KR" sz="1400" dirty="0">
                <a:latin typeface="+mn-ea"/>
              </a:rPr>
              <a:t>0000~3333 </a:t>
            </a:r>
            <a:r>
              <a:rPr lang="ko-KR" altLang="en-US" sz="1400" dirty="0">
                <a:latin typeface="+mn-ea"/>
              </a:rPr>
              <a:t>인 </a:t>
            </a:r>
            <a:r>
              <a:rPr lang="en-US" altLang="ko-KR" sz="1400" dirty="0">
                <a:latin typeface="+mn-ea"/>
              </a:rPr>
              <a:t>txt </a:t>
            </a:r>
            <a:r>
              <a:rPr lang="ko-KR" altLang="en-US" sz="1400" dirty="0">
                <a:latin typeface="+mn-ea"/>
              </a:rPr>
              <a:t>파일은 </a:t>
            </a:r>
            <a:r>
              <a:rPr lang="en-US" altLang="ko-KR" sz="1400" dirty="0">
                <a:latin typeface="+mn-ea"/>
              </a:rPr>
              <a:t>low </a:t>
            </a:r>
            <a:r>
              <a:rPr lang="ko-KR" altLang="en-US" sz="1400" dirty="0">
                <a:latin typeface="+mn-ea"/>
              </a:rPr>
              <a:t>폴더로</a:t>
            </a:r>
            <a:r>
              <a:rPr lang="en-US" altLang="ko-KR" sz="1400" dirty="0">
                <a:latin typeface="+mn-ea"/>
              </a:rPr>
              <a:t>, 3334~6666</a:t>
            </a:r>
            <a:r>
              <a:rPr lang="ko-KR" altLang="en-US" sz="1400" dirty="0">
                <a:latin typeface="+mn-ea"/>
              </a:rPr>
              <a:t>인 </a:t>
            </a:r>
            <a:r>
              <a:rPr lang="en-US" altLang="ko-KR" sz="1400" dirty="0">
                <a:latin typeface="+mn-ea"/>
              </a:rPr>
              <a:t>txt </a:t>
            </a:r>
            <a:r>
              <a:rPr lang="ko-KR" altLang="en-US" sz="1400" dirty="0">
                <a:latin typeface="+mn-ea"/>
              </a:rPr>
              <a:t>파일은 </a:t>
            </a:r>
            <a:r>
              <a:rPr lang="en-US" altLang="ko-KR" sz="1400" dirty="0">
                <a:latin typeface="+mn-ea"/>
              </a:rPr>
              <a:t>mid </a:t>
            </a:r>
            <a:r>
              <a:rPr lang="ko-KR" altLang="en-US" sz="1400" dirty="0">
                <a:latin typeface="+mn-ea"/>
              </a:rPr>
              <a:t>폴더로</a:t>
            </a:r>
            <a:r>
              <a:rPr lang="en-US" altLang="ko-KR" sz="1400" dirty="0">
                <a:latin typeface="+mn-ea"/>
              </a:rPr>
              <a:t>, 6667~9999 </a:t>
            </a:r>
            <a:r>
              <a:rPr lang="ko-KR" altLang="en-US" sz="1400" dirty="0">
                <a:latin typeface="+mn-ea"/>
              </a:rPr>
              <a:t>인 파일은 </a:t>
            </a:r>
            <a:r>
              <a:rPr lang="en-US" altLang="ko-KR" sz="1400" dirty="0">
                <a:latin typeface="+mn-ea"/>
              </a:rPr>
              <a:t>high </a:t>
            </a:r>
            <a:r>
              <a:rPr lang="ko-KR" altLang="en-US" sz="1400" dirty="0">
                <a:latin typeface="+mn-ea"/>
              </a:rPr>
              <a:t>폴더로 이동시키는 코드를 </a:t>
            </a:r>
            <a:r>
              <a:rPr lang="ko-KR" altLang="en-US" sz="1400" dirty="0" smtClean="0">
                <a:latin typeface="+mn-ea"/>
              </a:rPr>
              <a:t>작성하시오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en-US" altLang="ko-KR" sz="1400" dirty="0"/>
              <a:t>low, mid, high </a:t>
            </a:r>
            <a:r>
              <a:rPr lang="ko-KR" altLang="en-US" sz="1400" dirty="0"/>
              <a:t>폴더 안에 제목이 </a:t>
            </a:r>
            <a:r>
              <a:rPr lang="en-US" altLang="ko-KR" sz="1400" dirty="0"/>
              <a:t>1, 2, 3 </a:t>
            </a:r>
            <a:r>
              <a:rPr lang="ko-KR" altLang="en-US" sz="1400" dirty="0"/>
              <a:t>인 폴더를 각각 만들고</a:t>
            </a:r>
            <a:r>
              <a:rPr lang="en-US" altLang="ko-KR" sz="1400" dirty="0"/>
              <a:t>, txt </a:t>
            </a:r>
            <a:r>
              <a:rPr lang="ko-KR" altLang="en-US" sz="1400" dirty="0"/>
              <a:t>파일 안의 내용에 따라 </a:t>
            </a:r>
            <a:r>
              <a:rPr lang="en-US" altLang="ko-KR" sz="1400" dirty="0"/>
              <a:t>txt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폴더안으로</a:t>
            </a:r>
            <a:r>
              <a:rPr lang="ko-KR" altLang="en-US" sz="1400" dirty="0"/>
              <a:t> 이동시켜 </a:t>
            </a:r>
            <a:r>
              <a:rPr lang="ko-KR" altLang="en-US" sz="1400" dirty="0" smtClean="0"/>
              <a:t>분류하시오</a:t>
            </a:r>
            <a:r>
              <a:rPr lang="en-US" altLang="ko-KR" sz="1400" dirty="0" smtClean="0"/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 smtClean="0">
                <a:latin typeface="+mn-ea"/>
              </a:rPr>
              <a:t>결론적으로 </a:t>
            </a:r>
            <a:r>
              <a:rPr lang="en-US" altLang="ko-KR" sz="1400" dirty="0" smtClean="0">
                <a:latin typeface="+mn-ea"/>
              </a:rPr>
              <a:t>c:/Temp/Ex04 </a:t>
            </a:r>
            <a:r>
              <a:rPr lang="ko-KR" altLang="en-US" sz="1400" dirty="0" smtClean="0">
                <a:latin typeface="+mn-ea"/>
              </a:rPr>
              <a:t>폴더 밑에는 </a:t>
            </a:r>
            <a:r>
              <a:rPr lang="en-US" altLang="ko-KR" sz="1400" dirty="0" smtClean="0">
                <a:latin typeface="+mn-ea"/>
              </a:rPr>
              <a:t>low, mid, high </a:t>
            </a:r>
            <a:r>
              <a:rPr lang="ko-KR" altLang="en-US" sz="1400" dirty="0" smtClean="0">
                <a:latin typeface="+mn-ea"/>
              </a:rPr>
              <a:t>폴더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개가 생기고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각각의 폴더에는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1, 2, 3 </a:t>
            </a:r>
            <a:r>
              <a:rPr lang="ko-KR" altLang="en-US" sz="1400" dirty="0" smtClean="0">
                <a:latin typeface="+mn-ea"/>
              </a:rPr>
              <a:t>폴더가 각각 생기고 이 </a:t>
            </a:r>
            <a:r>
              <a:rPr lang="ko-KR" altLang="en-US" sz="1400" dirty="0" err="1" smtClean="0">
                <a:latin typeface="+mn-ea"/>
              </a:rPr>
              <a:t>폴더밑에</a:t>
            </a:r>
            <a:r>
              <a:rPr lang="ko-KR" altLang="en-US" sz="1400" dirty="0" smtClean="0">
                <a:latin typeface="+mn-ea"/>
              </a:rPr>
              <a:t> 파일이 들어 있어야 함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marL="263525" indent="-263525">
              <a:buFont typeface="+mj-lt"/>
              <a:buAutoNum type="arabicPeriod" startAt="3"/>
            </a:pPr>
            <a:endParaRPr lang="en-US" altLang="ko-KR" sz="1400" dirty="0" smtClean="0">
              <a:latin typeface="+mn-ea"/>
            </a:endParaRPr>
          </a:p>
          <a:p>
            <a:pPr marL="263525" indent="-263525">
              <a:buFont typeface="+mj-lt"/>
              <a:buAutoNum type="arabicPeriod" startAt="3"/>
            </a:pPr>
            <a:r>
              <a:rPr lang="ko-KR" altLang="en-US" sz="1400" dirty="0" smtClean="0">
                <a:latin typeface="+mn-ea"/>
              </a:rPr>
              <a:t>다음의 규칙대로 동작하는 프로그램 </a:t>
            </a:r>
            <a:r>
              <a:rPr lang="en-US" altLang="ko-KR" sz="1400" dirty="0" err="1" smtClean="0">
                <a:latin typeface="+mn-ea"/>
              </a:rPr>
              <a:t>AnyPung</a:t>
            </a:r>
            <a:r>
              <a:rPr lang="ko-KR" altLang="en-US" sz="1400" dirty="0" smtClean="0">
                <a:latin typeface="+mn-ea"/>
              </a:rPr>
              <a:t>을 작성하시오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 err="1">
                <a:latin typeface="+mn-ea"/>
              </a:rPr>
              <a:t>타일판은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5 × </a:t>
            </a:r>
            <a:r>
              <a:rPr lang="en-US" altLang="ko-KR" sz="1400" dirty="0" smtClean="0">
                <a:latin typeface="+mn-ea"/>
              </a:rPr>
              <a:t>5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>
                <a:latin typeface="+mn-ea"/>
              </a:rPr>
              <a:t>타일 종류는 </a:t>
            </a:r>
            <a:r>
              <a:rPr lang="en-US" altLang="ko-KR" sz="1400" dirty="0">
                <a:latin typeface="+mn-ea"/>
              </a:rPr>
              <a:t>1 ~ 4</a:t>
            </a:r>
            <a:r>
              <a:rPr lang="ko-KR" altLang="en-US" sz="1400" dirty="0">
                <a:latin typeface="+mn-ea"/>
              </a:rPr>
              <a:t>의 네 </a:t>
            </a:r>
            <a:r>
              <a:rPr lang="ko-KR" altLang="en-US" sz="1400" dirty="0" smtClean="0">
                <a:latin typeface="+mn-ea"/>
              </a:rPr>
              <a:t>가지로 </a:t>
            </a:r>
            <a:r>
              <a:rPr lang="ko-KR" altLang="en-US" sz="1400" dirty="0" err="1" smtClean="0">
                <a:latin typeface="+mn-ea"/>
              </a:rPr>
              <a:t>랜덤값으로</a:t>
            </a:r>
            <a:r>
              <a:rPr lang="ko-KR" altLang="en-US" sz="1400" dirty="0" smtClean="0">
                <a:latin typeface="+mn-ea"/>
              </a:rPr>
              <a:t> 정한다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>
                <a:latin typeface="+mn-ea"/>
              </a:rPr>
              <a:t>가로나 세로로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개 이상 같은 타일이 연속될 경우 펑</a:t>
            </a:r>
            <a:r>
              <a:rPr lang="en-US" altLang="ko-KR" sz="1400" dirty="0">
                <a:latin typeface="+mn-ea"/>
              </a:rPr>
              <a:t>! </a:t>
            </a:r>
            <a:r>
              <a:rPr lang="ko-KR" altLang="en-US" sz="1400" dirty="0">
                <a:latin typeface="+mn-ea"/>
              </a:rPr>
              <a:t>사라지고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자리에는 위쪽의 타일들이 내려와서 </a:t>
            </a:r>
            <a:r>
              <a:rPr lang="ko-KR" altLang="en-US" sz="1400" dirty="0" err="1" smtClean="0">
                <a:latin typeface="+mn-ea"/>
              </a:rPr>
              <a:t>메꾼다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>
                <a:latin typeface="+mn-ea"/>
              </a:rPr>
              <a:t>내려오면서 비게 된 자리는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으로 </a:t>
            </a:r>
            <a:r>
              <a:rPr lang="ko-KR" altLang="en-US" sz="1400" dirty="0" smtClean="0">
                <a:latin typeface="+mn-ea"/>
              </a:rPr>
              <a:t>채운다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623888" lvl="1" indent="-166688">
              <a:buFont typeface="맑은 고딕" pitchFamily="50" charset="-127"/>
              <a:buChar char="-"/>
            </a:pPr>
            <a:r>
              <a:rPr lang="ko-KR" altLang="en-US" sz="1400" dirty="0" smtClean="0">
                <a:latin typeface="+mn-ea"/>
              </a:rPr>
              <a:t>현재 상태에서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개 이상으로 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펑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을 모두 찾은 후 위쪽의 타일을 내려오게 할 것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800" dirty="0" smtClean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2 4 1 2 1    2 * 1 2 1    0 0 0 2 0    0 0 0 2 0    0 0 0 0 0    0 0 0 0 0    0 0 0 0 0</a:t>
            </a:r>
          </a:p>
          <a:p>
            <a:pPr lvl="1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3 4 2 3 3    3 * 2 3 3    2 0 1 3 0    2 0 1 3 0    2 0 0 0 0    2 0 0 0 0    2 0 0 0 0</a:t>
            </a:r>
          </a:p>
          <a:p>
            <a:pPr lvl="1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2 4 1 2 2    2 * 1 2 *    3 0 2 2 0    3 0 2 2 0    3 0 0 2 0    3 0 0 2 0    3 0 0 0 0</a:t>
            </a:r>
          </a:p>
          <a:p>
            <a:pPr lvl="1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4 4 4 1 2    * * * 1 *    2 0 1 1 1    2 0 * * *    2 0 1 3 0    2 0 1 3 0    2 0 0 2 0</a:t>
            </a:r>
          </a:p>
          <a:p>
            <a:pPr lvl="1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4 2 3 3 2    4 2 3 3 *    4 2 3 3 3    4 2 * * *    4 2 2 2 0    4 * * * 0    4 0 1 3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6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en-US" altLang="ko-KR" b="1" dirty="0" smtClean="0"/>
              <a:t>Java </a:t>
            </a:r>
            <a:r>
              <a:rPr lang="ko-KR" altLang="en-US" b="1" dirty="0" smtClean="0"/>
              <a:t>코딩 연습</a:t>
            </a:r>
            <a:r>
              <a:rPr lang="en-US" altLang="ko-KR" b="1" dirty="0" smtClean="0"/>
              <a:t> (</a:t>
            </a:r>
            <a:r>
              <a:rPr lang="en-US" altLang="ko-KR" b="1" dirty="0" smtClean="0"/>
              <a:t>190415)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96609" y="5903973"/>
            <a:ext cx="5984687" cy="184666"/>
            <a:chOff x="1810257" y="5917621"/>
            <a:chExt cx="5984687" cy="18466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오른쪽 화살표 2"/>
            <p:cNvSpPr/>
            <p:nvPr/>
          </p:nvSpPr>
          <p:spPr>
            <a:xfrm>
              <a:off x="7578920" y="5917621"/>
              <a:ext cx="216024" cy="184666"/>
            </a:xfrm>
            <a:prstGeom prst="rightArrow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6426792" y="5917621"/>
              <a:ext cx="216024" cy="184666"/>
            </a:xfrm>
            <a:prstGeom prst="rightArrow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5283176" y="5917621"/>
              <a:ext cx="216024" cy="184666"/>
            </a:xfrm>
            <a:prstGeom prst="rightArrow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122536" y="5917621"/>
              <a:ext cx="216024" cy="184666"/>
            </a:xfrm>
            <a:prstGeom prst="rightArrow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945846" y="5917621"/>
              <a:ext cx="216024" cy="184666"/>
            </a:xfrm>
            <a:prstGeom prst="rightArrow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1810257" y="5917621"/>
              <a:ext cx="216024" cy="184666"/>
            </a:xfrm>
            <a:prstGeom prst="rightArrow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0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466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1. </a:t>
            </a:r>
            <a:r>
              <a:rPr lang="ko-KR" altLang="en-US" sz="1400" dirty="0"/>
              <a:t>노래를 나타내는 </a:t>
            </a:r>
            <a:r>
              <a:rPr lang="en-US" altLang="ko-KR" sz="1400" dirty="0"/>
              <a:t>song</a:t>
            </a:r>
            <a:r>
              <a:rPr lang="ko-KR" altLang="en-US" sz="1400" dirty="0"/>
              <a:t>이라는 클래스를 설계하라</a:t>
            </a:r>
            <a:r>
              <a:rPr lang="en-US" altLang="ko-KR" sz="1400" dirty="0"/>
              <a:t>. song </a:t>
            </a:r>
            <a:r>
              <a:rPr lang="ko-KR" altLang="en-US" sz="1400" dirty="0"/>
              <a:t>클래스는 다음과 같은 필드를 갖는다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노래의 제목을 나타내는 </a:t>
            </a:r>
            <a:r>
              <a:rPr lang="en-US" altLang="ko-KR" sz="1400" dirty="0"/>
              <a:t>title</a:t>
            </a:r>
            <a:endParaRPr lang="ko-KR" altLang="en-US" sz="1400" dirty="0"/>
          </a:p>
          <a:p>
            <a:pPr lvl="1"/>
            <a:r>
              <a:rPr lang="en-US" altLang="ko-KR" sz="1400" dirty="0"/>
              <a:t>- </a:t>
            </a:r>
            <a:r>
              <a:rPr lang="ko-KR" altLang="en-US" sz="1400" dirty="0"/>
              <a:t>가수를 나타내는 </a:t>
            </a:r>
            <a:r>
              <a:rPr lang="en-US" altLang="ko-KR" sz="1400" dirty="0"/>
              <a:t>artist</a:t>
            </a:r>
            <a:endParaRPr lang="ko-KR" altLang="en-US" sz="1400" dirty="0"/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노래가 속한 앨범 제목을 나타내는 </a:t>
            </a:r>
            <a:r>
              <a:rPr lang="en-US" altLang="ko-KR" sz="1400" dirty="0"/>
              <a:t>album</a:t>
            </a:r>
            <a:endParaRPr lang="ko-KR" altLang="en-US" sz="1400" dirty="0"/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노래의 작곡가를 나타내는 </a:t>
            </a:r>
            <a:r>
              <a:rPr lang="en-US" altLang="ko-KR" sz="1400" dirty="0"/>
              <a:t>composer, </a:t>
            </a:r>
            <a:r>
              <a:rPr lang="ko-KR" altLang="en-US" sz="1400" dirty="0"/>
              <a:t>작곡가는 </a:t>
            </a:r>
            <a:r>
              <a:rPr lang="ko-KR" altLang="en-US" sz="1400" dirty="0" err="1" smtClean="0"/>
              <a:t>여러명일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노래가 발표된 연도를 나타내는 </a:t>
            </a:r>
            <a:r>
              <a:rPr lang="en-US" altLang="ko-KR" sz="1400" dirty="0"/>
              <a:t>year</a:t>
            </a:r>
            <a:endParaRPr lang="ko-KR" altLang="en-US" sz="1400" dirty="0"/>
          </a:p>
          <a:p>
            <a:pPr lvl="1"/>
            <a:r>
              <a:rPr lang="en-US" altLang="ko-KR" sz="1400" dirty="0"/>
              <a:t>- </a:t>
            </a:r>
            <a:r>
              <a:rPr lang="ko-KR" altLang="en-US" sz="1400" dirty="0"/>
              <a:t>노래를 속한 앨범에서의 트랙 번호를 나타내는 </a:t>
            </a:r>
            <a:r>
              <a:rPr lang="en-US" altLang="ko-KR" sz="1400" dirty="0"/>
              <a:t>track</a:t>
            </a:r>
            <a:endParaRPr lang="ko-KR" altLang="en-US" sz="1400" dirty="0"/>
          </a:p>
          <a:p>
            <a:endParaRPr lang="ko-KR" altLang="en-US" sz="1400" dirty="0"/>
          </a:p>
          <a:p>
            <a:pPr marL="542925" indent="-271463">
              <a:buFont typeface="+mj-lt"/>
              <a:buAutoNum type="arabicParenR"/>
            </a:pPr>
            <a:r>
              <a:rPr lang="ko-KR" altLang="en-US" sz="1400" dirty="0" err="1" smtClean="0"/>
              <a:t>생성자는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기본 </a:t>
            </a:r>
            <a:r>
              <a:rPr lang="ko-KR" altLang="en-US" sz="1400" dirty="0" err="1"/>
              <a:t>생성자와</a:t>
            </a:r>
            <a:r>
              <a:rPr lang="ko-KR" altLang="en-US" sz="1400" dirty="0"/>
              <a:t> 모든 필드를 </a:t>
            </a:r>
            <a:r>
              <a:rPr lang="ko-KR" altLang="en-US" sz="1400" dirty="0" smtClean="0"/>
              <a:t>초기화하는 </a:t>
            </a:r>
            <a:r>
              <a:rPr lang="ko-KR" altLang="en-US" sz="1400" dirty="0" err="1"/>
              <a:t>생성자를</a:t>
            </a:r>
            <a:r>
              <a:rPr lang="ko-KR" altLang="en-US" sz="1400" dirty="0"/>
              <a:t> 작성하고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노래의 정보를 화면에 출력하는 </a:t>
            </a:r>
            <a:r>
              <a:rPr lang="en-US" altLang="ko-KR" sz="1400" dirty="0"/>
              <a:t>show() </a:t>
            </a:r>
            <a:r>
              <a:rPr lang="ko-KR" altLang="en-US" sz="1400" dirty="0" err="1"/>
              <a:t>메</a:t>
            </a:r>
            <a:r>
              <a:rPr lang="ko-KR" altLang="en-US" sz="1400" dirty="0" err="1" smtClean="0"/>
              <a:t>소드를</a:t>
            </a:r>
            <a:r>
              <a:rPr lang="ko-KR" altLang="en-US" sz="1400" dirty="0" smtClean="0"/>
              <a:t> 작성하시오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542925" indent="-271463">
              <a:buFont typeface="+mj-lt"/>
              <a:buAutoNum type="arabicParenR"/>
            </a:pPr>
            <a:r>
              <a:rPr lang="en-US" altLang="ko-KR" sz="1400" dirty="0" smtClean="0"/>
              <a:t>Queen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“Love of My Life" </a:t>
            </a:r>
            <a:r>
              <a:rPr lang="ko-KR" altLang="en-US" sz="1400" dirty="0"/>
              <a:t>노래를 </a:t>
            </a:r>
            <a:r>
              <a:rPr lang="en-US" altLang="ko-KR" sz="1400" dirty="0"/>
              <a:t>Song </a:t>
            </a:r>
            <a:r>
              <a:rPr lang="ko-KR" altLang="en-US" sz="1400" dirty="0"/>
              <a:t>객체로 생성하고</a:t>
            </a:r>
            <a:r>
              <a:rPr lang="en-US" altLang="ko-KR" sz="1400" dirty="0"/>
              <a:t>, show()</a:t>
            </a:r>
            <a:r>
              <a:rPr lang="ko-KR" altLang="en-US" sz="1400" dirty="0"/>
              <a:t>를 이용하여 이 노래의 정보를 출력하는 프로그램을 </a:t>
            </a:r>
            <a:r>
              <a:rPr lang="ko-KR" altLang="en-US" sz="1400" dirty="0" smtClean="0"/>
              <a:t>작성하라</a:t>
            </a:r>
            <a:r>
              <a:rPr lang="en-US" altLang="ko-KR" sz="1400" dirty="0" smtClean="0"/>
              <a:t>.</a:t>
            </a:r>
          </a:p>
          <a:p>
            <a:pPr marL="542925" indent="-271463">
              <a:buFont typeface="+mj-lt"/>
              <a:buAutoNum type="arabicParenR"/>
            </a:pPr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/>
              <a:t>다수의 클래스를 정의하고 활용하는 연습을 해보자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 </a:t>
            </a:r>
            <a:r>
              <a:rPr lang="ko-KR" altLang="en-US" sz="1400" dirty="0"/>
              <a:t>더하기</a:t>
            </a:r>
            <a:r>
              <a:rPr lang="en-US" altLang="ko-KR" sz="1400" dirty="0"/>
              <a:t>(+), </a:t>
            </a:r>
            <a:r>
              <a:rPr lang="ko-KR" altLang="en-US" sz="1400" dirty="0"/>
              <a:t>빼기</a:t>
            </a:r>
            <a:r>
              <a:rPr lang="en-US" altLang="ko-KR" sz="1400" dirty="0"/>
              <a:t>(-), </a:t>
            </a:r>
            <a:r>
              <a:rPr lang="ko-KR" altLang="en-US" sz="1400" dirty="0"/>
              <a:t>곱하기</a:t>
            </a:r>
            <a:r>
              <a:rPr lang="en-US" altLang="ko-KR" sz="1400" dirty="0"/>
              <a:t>(*), </a:t>
            </a:r>
            <a:r>
              <a:rPr lang="ko-KR" altLang="en-US" sz="1400" dirty="0"/>
              <a:t>나누기</a:t>
            </a:r>
            <a:r>
              <a:rPr lang="en-US" altLang="ko-KR" sz="1400" dirty="0"/>
              <a:t>(/)</a:t>
            </a:r>
            <a:r>
              <a:rPr lang="ko-KR" altLang="en-US" sz="1400" dirty="0"/>
              <a:t>를 수행하는 각 클래스 </a:t>
            </a:r>
            <a:r>
              <a:rPr lang="en-US" altLang="ko-KR" sz="1400" dirty="0"/>
              <a:t>Add, Sub, 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Div</a:t>
            </a:r>
            <a:r>
              <a:rPr lang="ko-KR" altLang="en-US" sz="1400" dirty="0"/>
              <a:t>를 만들어라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 </a:t>
            </a:r>
            <a:r>
              <a:rPr lang="ko-KR" altLang="en-US" sz="1400" dirty="0"/>
              <a:t>이들은 모두 다음 필드와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가진다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indent="452438"/>
            <a:r>
              <a:rPr lang="en-US" altLang="ko-KR" sz="1400" dirty="0"/>
              <a:t>-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타입의 </a:t>
            </a:r>
            <a:r>
              <a:rPr lang="en-US" altLang="ko-KR" sz="1400" dirty="0"/>
              <a:t>a, b </a:t>
            </a:r>
            <a:r>
              <a:rPr lang="ko-KR" altLang="en-US" sz="1400" dirty="0"/>
              <a:t>필드 </a:t>
            </a:r>
            <a:r>
              <a:rPr lang="en-US" altLang="ko-KR" sz="1400" dirty="0"/>
              <a:t>: </a:t>
            </a:r>
            <a:r>
              <a:rPr lang="ko-KR" altLang="en-US" sz="1400" dirty="0"/>
              <a:t>연산하고자 하는 </a:t>
            </a:r>
            <a:r>
              <a:rPr lang="ko-KR" altLang="en-US" sz="1400" dirty="0" err="1"/>
              <a:t>피연산자</a:t>
            </a:r>
            <a:endParaRPr lang="ko-KR" altLang="en-US" sz="1400" dirty="0"/>
          </a:p>
          <a:p>
            <a:pPr indent="452438"/>
            <a:r>
              <a:rPr lang="en-US" altLang="ko-KR" sz="1400" dirty="0"/>
              <a:t>- void </a:t>
            </a:r>
            <a:r>
              <a:rPr lang="en-US" altLang="ko-KR" sz="1400" dirty="0" err="1"/>
              <a:t>setValue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: </a:t>
            </a:r>
            <a:r>
              <a:rPr lang="ko-KR" altLang="en-US" sz="1400" dirty="0" err="1"/>
              <a:t>피연산자를</a:t>
            </a:r>
            <a:r>
              <a:rPr lang="ko-KR" altLang="en-US" sz="1400" dirty="0"/>
              <a:t> 객체 내에 설정한다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indent="452438"/>
            <a:r>
              <a:rPr lang="en-US" altLang="ko-KR" sz="1400" dirty="0"/>
              <a:t>-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calculate() : </a:t>
            </a:r>
            <a:r>
              <a:rPr lang="ko-KR" altLang="en-US" sz="1400" dirty="0"/>
              <a:t>해당 클래스의 목적에 맞는 연산을 실행하고 그 결과를 </a:t>
            </a:r>
            <a:r>
              <a:rPr lang="ko-KR" altLang="en-US" sz="1400" dirty="0" err="1"/>
              <a:t>리턴한다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  </a:t>
            </a:r>
            <a:r>
              <a:rPr lang="en-US" altLang="ko-KR" sz="1400" dirty="0" smtClean="0"/>
              <a:t>main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메소드에서는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키보드로부터 </a:t>
            </a:r>
            <a:r>
              <a:rPr lang="ko-KR" altLang="en-US" sz="1400" dirty="0"/>
              <a:t>두 정수와 계산하고자 하는 연산자를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후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Add, Sub, 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</a:t>
            </a:r>
            <a:r>
              <a:rPr lang="ko-KR" altLang="en-US" sz="1400" dirty="0"/>
              <a:t>중에서 이 연산을 실행할 수 있는 객체를 생성하고 </a:t>
            </a:r>
            <a:r>
              <a:rPr lang="en-US" altLang="ko-KR" sz="1400" dirty="0" err="1"/>
              <a:t>setValue</a:t>
            </a:r>
            <a:r>
              <a:rPr lang="en-US" altLang="ko-KR" sz="1400" dirty="0"/>
              <a:t>()</a:t>
            </a:r>
            <a:r>
              <a:rPr lang="ko-KR" altLang="en-US" sz="1400" dirty="0"/>
              <a:t>와 </a:t>
            </a:r>
            <a:r>
              <a:rPr lang="en-US" altLang="ko-KR" sz="1400" dirty="0"/>
              <a:t>calculate()</a:t>
            </a:r>
            <a:r>
              <a:rPr lang="ko-KR" altLang="en-US" sz="1400" dirty="0" smtClean="0"/>
              <a:t>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호출하여 그 결과 값을 화면에 </a:t>
            </a:r>
            <a:r>
              <a:rPr lang="ko-KR" altLang="en-US" sz="1400" dirty="0" smtClean="0"/>
              <a:t>출력한다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6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Java Class (190320)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466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1. </a:t>
            </a:r>
            <a:r>
              <a:rPr lang="ko-KR" altLang="en-US" sz="1400" dirty="0"/>
              <a:t>정수형 계산기를 인터페이스로 정의하고 이를 구현하고자 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542925" indent="-271463">
              <a:buFont typeface="+mj-lt"/>
              <a:buAutoNum type="arabicParenR"/>
            </a:pPr>
            <a:r>
              <a:rPr lang="ko-KR" altLang="en-US" sz="1400" dirty="0"/>
              <a:t>두 개의 정수형 값을 인자로 받아 </a:t>
            </a:r>
            <a:r>
              <a:rPr lang="ko-KR" altLang="en-US" sz="1400" dirty="0" err="1"/>
              <a:t>정수값을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</a:t>
            </a:r>
            <a:r>
              <a:rPr lang="en-US" altLang="ko-KR" sz="1400" dirty="0"/>
              <a:t>add, subtract, multiply </a:t>
            </a:r>
            <a:r>
              <a:rPr lang="ko-KR" altLang="en-US" sz="1400" dirty="0" err="1" smtClean="0"/>
              <a:t>추상메소드를</a:t>
            </a:r>
            <a:r>
              <a:rPr lang="ko-KR" altLang="en-US" sz="1400" dirty="0" smtClean="0"/>
              <a:t> 갖는 </a:t>
            </a:r>
            <a:r>
              <a:rPr lang="ko-KR" altLang="en-US" sz="1400" dirty="0"/>
              <a:t>인터페이스 파일</a:t>
            </a:r>
            <a:r>
              <a:rPr lang="en-US" altLang="ko-KR" sz="1400" dirty="0"/>
              <a:t>(Calculator.java)</a:t>
            </a:r>
            <a:r>
              <a:rPr lang="ko-KR" altLang="en-US" sz="1400" dirty="0"/>
              <a:t>을 작성하시오</a:t>
            </a:r>
            <a:r>
              <a:rPr lang="en-US" altLang="ko-KR" sz="1400" dirty="0" smtClean="0"/>
              <a:t>.</a:t>
            </a:r>
          </a:p>
          <a:p>
            <a:pPr marL="542925" indent="-271463">
              <a:buFont typeface="+mj-lt"/>
              <a:buAutoNum type="arabicParenR"/>
            </a:pPr>
            <a:r>
              <a:rPr lang="ko-KR" altLang="en-US" sz="1400" dirty="0"/>
              <a:t>위에서 정의한 인터페이스를 </a:t>
            </a:r>
            <a:r>
              <a:rPr lang="ko-KR" altLang="en-US" sz="1400" dirty="0" smtClean="0"/>
              <a:t>구현하고 실행하는 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MyCalc.java, MyCalcApp.java)</a:t>
            </a:r>
            <a:r>
              <a:rPr lang="ko-KR" altLang="en-US" sz="1400" dirty="0"/>
              <a:t>을 작성하시오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정수형 </a:t>
            </a:r>
            <a:r>
              <a:rPr lang="en-US" altLang="ko-KR" sz="1400" dirty="0" smtClean="0"/>
              <a:t>Array</a:t>
            </a:r>
            <a:r>
              <a:rPr lang="ko-KR" altLang="en-US" sz="1400" dirty="0" smtClean="0"/>
              <a:t>를 매개변수로 받아 </a:t>
            </a:r>
            <a:r>
              <a:rPr lang="ko-KR" altLang="en-US" sz="1400" dirty="0" err="1" smtClean="0"/>
              <a:t>여러가지</a:t>
            </a:r>
            <a:r>
              <a:rPr lang="ko-KR" altLang="en-US" sz="1400" dirty="0" smtClean="0"/>
              <a:t> 결과를 처리하는 프로그램을 </a:t>
            </a:r>
            <a:r>
              <a:rPr lang="ko-KR" altLang="en-US" sz="1400" dirty="0"/>
              <a:t>인터페이스로 정의하고 </a:t>
            </a:r>
            <a:r>
              <a:rPr lang="ko-KR" altLang="en-US" sz="1400" dirty="0" smtClean="0"/>
              <a:t>이를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구현하고자 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542925" indent="-271463">
              <a:buFont typeface="+mj-lt"/>
              <a:buAutoNum type="arabicParenR"/>
            </a:pPr>
            <a:r>
              <a:rPr lang="ko-KR" altLang="en-US" sz="1400" dirty="0" smtClean="0"/>
              <a:t>다음을 </a:t>
            </a:r>
            <a:r>
              <a:rPr lang="ko-KR" altLang="en-US" sz="1400" dirty="0" err="1" smtClean="0"/>
              <a:t>추상메소드로</a:t>
            </a:r>
            <a:r>
              <a:rPr lang="ko-KR" altLang="en-US" sz="1400" dirty="0" smtClean="0"/>
              <a:t> 갖는 인터페이스 파일</a:t>
            </a:r>
            <a:r>
              <a:rPr lang="en-US" altLang="ko-KR" sz="1400" dirty="0" smtClean="0"/>
              <a:t>(MyMulti.java)</a:t>
            </a:r>
            <a:r>
              <a:rPr lang="ko-KR" altLang="en-US" sz="1400" dirty="0" smtClean="0"/>
              <a:t>을 작성하시오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indent="452438"/>
            <a:r>
              <a:rPr lang="en-US" altLang="ko-KR" sz="1400" dirty="0"/>
              <a:t>- </a:t>
            </a:r>
            <a:r>
              <a:rPr lang="ko-KR" altLang="en-US" sz="1400" dirty="0" smtClean="0"/>
              <a:t>최대값을 찾아 최대값을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max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indent="452438"/>
            <a:r>
              <a:rPr lang="en-US" altLang="ko-KR" sz="1400" dirty="0"/>
              <a:t>- </a:t>
            </a:r>
            <a:r>
              <a:rPr lang="ko-KR" altLang="en-US" sz="1400" dirty="0" smtClean="0"/>
              <a:t>최소값을 </a:t>
            </a:r>
            <a:r>
              <a:rPr lang="ko-KR" altLang="en-US" sz="1400" dirty="0"/>
              <a:t>찾아 </a:t>
            </a:r>
            <a:r>
              <a:rPr lang="ko-KR" altLang="en-US" sz="1400" dirty="0" smtClean="0"/>
              <a:t>최소값을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min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indent="452438"/>
            <a:r>
              <a:rPr lang="en-US" altLang="ko-KR" sz="1400" dirty="0" smtClean="0"/>
              <a:t>- </a:t>
            </a:r>
            <a:r>
              <a:rPr lang="ko-KR" altLang="en-US" sz="1400" dirty="0" smtClean="0"/>
              <a:t>정수형 </a:t>
            </a:r>
            <a:r>
              <a:rPr lang="en-US" altLang="ko-KR" sz="1400" dirty="0" smtClean="0"/>
              <a:t>Array</a:t>
            </a:r>
            <a:r>
              <a:rPr lang="ko-KR" altLang="en-US" sz="1400" dirty="0" smtClean="0"/>
              <a:t>의 합을 구해서 결과를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sum </a:t>
            </a:r>
            <a:r>
              <a:rPr lang="ko-KR" altLang="en-US" sz="1400" dirty="0" err="1"/>
              <a:t>메소드</a:t>
            </a:r>
            <a:endParaRPr lang="en-US" altLang="ko-KR" sz="1400" dirty="0" smtClean="0"/>
          </a:p>
          <a:p>
            <a:pPr indent="452438"/>
            <a:r>
              <a:rPr lang="en-US" altLang="ko-KR" sz="1400" dirty="0" smtClean="0"/>
              <a:t>- </a:t>
            </a:r>
            <a:r>
              <a:rPr lang="ko-KR" altLang="en-US" sz="1400" dirty="0" smtClean="0"/>
              <a:t>정수형 </a:t>
            </a:r>
            <a:r>
              <a:rPr lang="en-US" altLang="ko-KR" sz="1400" dirty="0" smtClean="0"/>
              <a:t>Array</a:t>
            </a:r>
            <a:r>
              <a:rPr lang="ko-KR" altLang="en-US" sz="1400" dirty="0" smtClean="0"/>
              <a:t>의 평균값을 더블 타입으로 구해서 결과를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 </a:t>
            </a:r>
            <a:r>
              <a:rPr lang="ko-KR" altLang="en-US" sz="1400" dirty="0" err="1"/>
              <a:t>메소드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ko-KR" altLang="en-US" sz="1400" dirty="0"/>
          </a:p>
          <a:p>
            <a:pPr marL="542925" indent="-273050">
              <a:buFont typeface="+mj-lt"/>
              <a:buAutoNum type="arabicParenR" startAt="2"/>
            </a:pPr>
            <a:r>
              <a:rPr lang="ko-KR" altLang="en-US" sz="1400" dirty="0" smtClean="0"/>
              <a:t>위에서 정의한 인터페이스를 구현하고 실행하는 프로그램</a:t>
            </a:r>
            <a:r>
              <a:rPr lang="en-US" altLang="ko-KR" sz="1400" dirty="0" smtClean="0"/>
              <a:t>(MyMultiImpl.java, MyMultiApp.java)</a:t>
            </a:r>
            <a:r>
              <a:rPr lang="ko-KR" altLang="en-US" sz="1400" dirty="0" smtClean="0"/>
              <a:t>을 작성하시오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3.</a:t>
            </a:r>
            <a:r>
              <a:rPr lang="en-US" altLang="ko-KR" sz="1400" dirty="0"/>
              <a:t> 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(String) Array</a:t>
            </a:r>
            <a:r>
              <a:rPr lang="ko-KR" altLang="en-US" sz="1400" dirty="0" smtClean="0"/>
              <a:t>를 입력으로 받아 정렬하는 프로그램을 작성하고자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542925" indent="-271463">
              <a:buFont typeface="+mj-lt"/>
              <a:buAutoNum type="arabicParenR"/>
            </a:pPr>
            <a:r>
              <a:rPr lang="ko-KR" altLang="en-US" sz="1400" dirty="0" smtClean="0"/>
              <a:t>오름차순으로 정렬해서 문자열 </a:t>
            </a:r>
            <a:r>
              <a:rPr lang="en-US" altLang="ko-KR" sz="1400" dirty="0" smtClean="0"/>
              <a:t>Array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sort </a:t>
            </a:r>
            <a:r>
              <a:rPr lang="ko-KR" altLang="en-US" sz="1400" dirty="0" err="1" smtClean="0"/>
              <a:t>메소드와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내림차순으로 정렬해서 문자열 </a:t>
            </a:r>
            <a:r>
              <a:rPr lang="en-US" altLang="ko-KR" sz="1400" dirty="0" smtClean="0"/>
              <a:t>Array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sort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갖는 </a:t>
            </a:r>
            <a:r>
              <a:rPr lang="en-US" altLang="ko-KR" sz="1400" dirty="0" err="1" smtClean="0"/>
              <a:t>MySort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 파일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public abstract String[] sort(String[]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strArray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altLang="ko-KR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public abstract String[] sort(String[]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strArray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descOrder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altLang="ko-KR" sz="1400" dirty="0" smtClean="0">
                <a:latin typeface="Consolas" pitchFamily="49" charset="0"/>
                <a:cs typeface="Consolas" pitchFamily="49" charset="0"/>
              </a:rPr>
            </a:br>
            <a:r>
              <a:rPr lang="ko-KR" altLang="en-US" sz="1400" dirty="0" smtClean="0">
                <a:latin typeface="Consolas" pitchFamily="49" charset="0"/>
                <a:cs typeface="Consolas" pitchFamily="49" charset="0"/>
              </a:rPr>
              <a:t>을 작성하시오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pPr marL="542925" indent="-271463">
              <a:buFont typeface="+mj-lt"/>
              <a:buAutoNum type="arabicParenR"/>
            </a:pPr>
            <a:r>
              <a:rPr lang="ko-KR" altLang="en-US" sz="1400" dirty="0"/>
              <a:t>위에서 정의한 인터페이스를 구현하고 실행하는 프로그램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MySortImpl.java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MySortApp.java</a:t>
            </a:r>
            <a:r>
              <a:rPr lang="en-US" altLang="ko-KR" sz="1400" dirty="0"/>
              <a:t>)</a:t>
            </a:r>
            <a:r>
              <a:rPr lang="ko-KR" altLang="en-US" sz="1400" dirty="0"/>
              <a:t>을 작성하시오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3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Java Interface (190322)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9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46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1. </a:t>
            </a:r>
            <a:r>
              <a:rPr lang="ko-KR" altLang="en-US" sz="1400" dirty="0" smtClean="0"/>
              <a:t>회원관리를 하는데 </a:t>
            </a:r>
            <a:r>
              <a:rPr lang="en-US" altLang="ko-KR" sz="1400" dirty="0" smtClean="0"/>
              <a:t>Exception</a:t>
            </a:r>
            <a:r>
              <a:rPr lang="ko-KR" altLang="en-US" sz="1400" dirty="0" smtClean="0"/>
              <a:t>을 활용하려고 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indent="452438"/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loginIds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배열에는 </a:t>
            </a:r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abcde</a:t>
            </a:r>
            <a:r>
              <a:rPr lang="en-US" altLang="ko-KR" sz="1400" dirty="0" smtClean="0"/>
              <a:t>”, “</a:t>
            </a:r>
            <a:r>
              <a:rPr lang="en-US" altLang="ko-KR" sz="1400" dirty="0" err="1" smtClean="0"/>
              <a:t>fghij</a:t>
            </a:r>
            <a:r>
              <a:rPr lang="en-US" altLang="ko-KR" sz="1400" dirty="0" smtClean="0"/>
              <a:t>”, “</a:t>
            </a:r>
            <a:r>
              <a:rPr lang="en-US" altLang="ko-KR" sz="1400" dirty="0" err="1" smtClean="0"/>
              <a:t>klmno</a:t>
            </a:r>
            <a:r>
              <a:rPr lang="en-US" altLang="ko-KR" sz="1400" dirty="0" smtClean="0"/>
              <a:t>”, “</a:t>
            </a:r>
            <a:r>
              <a:rPr lang="en-US" altLang="ko-KR" sz="1400" dirty="0" err="1" smtClean="0"/>
              <a:t>pqrst</a:t>
            </a:r>
            <a:r>
              <a:rPr lang="en-US" altLang="ko-KR" sz="1400" dirty="0" smtClean="0"/>
              <a:t>”, “</a:t>
            </a:r>
            <a:r>
              <a:rPr lang="en-US" altLang="ko-KR" sz="1400" dirty="0" err="1" smtClean="0"/>
              <a:t>uvwxyz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가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indent="452438"/>
            <a:r>
              <a:rPr lang="en-US" altLang="ko-KR" sz="1400" dirty="0"/>
              <a:t>- </a:t>
            </a:r>
            <a:r>
              <a:rPr lang="en-US" altLang="ko-KR" sz="1400" dirty="0" smtClean="0"/>
              <a:t>passwords </a:t>
            </a:r>
            <a:r>
              <a:rPr lang="ko-KR" altLang="en-US" sz="1400" dirty="0" smtClean="0"/>
              <a:t>배열에는 </a:t>
            </a:r>
            <a:r>
              <a:rPr lang="en-US" altLang="ko-KR" sz="1400" dirty="0"/>
              <a:t>“</a:t>
            </a:r>
            <a:r>
              <a:rPr lang="en-US" altLang="ko-KR" sz="1400" dirty="0" smtClean="0"/>
              <a:t>abcde12”, </a:t>
            </a:r>
            <a:r>
              <a:rPr lang="en-US" altLang="ko-KR" sz="1400" dirty="0"/>
              <a:t>“</a:t>
            </a:r>
            <a:r>
              <a:rPr lang="en-US" altLang="ko-KR" sz="1400" dirty="0" smtClean="0"/>
              <a:t>fghij12”, </a:t>
            </a:r>
            <a:r>
              <a:rPr lang="en-US" altLang="ko-KR" sz="1400" dirty="0"/>
              <a:t>“</a:t>
            </a:r>
            <a:r>
              <a:rPr lang="en-US" altLang="ko-KR" sz="1400" dirty="0" smtClean="0"/>
              <a:t>klmno12”, </a:t>
            </a:r>
            <a:r>
              <a:rPr lang="en-US" altLang="ko-KR" sz="1400" dirty="0"/>
              <a:t>“</a:t>
            </a:r>
            <a:r>
              <a:rPr lang="en-US" altLang="ko-KR" sz="1400" dirty="0" smtClean="0"/>
              <a:t>pqrst12”, </a:t>
            </a:r>
            <a:r>
              <a:rPr lang="en-US" altLang="ko-KR" sz="1400" dirty="0"/>
              <a:t>“</a:t>
            </a:r>
            <a:r>
              <a:rPr lang="en-US" altLang="ko-KR" sz="1400" dirty="0" smtClean="0"/>
              <a:t>uvwxyz12” </a:t>
            </a:r>
            <a:r>
              <a:rPr lang="ko-KR" altLang="en-US" sz="1400" dirty="0"/>
              <a:t>가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indent="452438"/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loginIds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배열과 </a:t>
            </a:r>
            <a:r>
              <a:rPr lang="en-US" altLang="ko-KR" sz="1400" dirty="0" smtClean="0"/>
              <a:t>passwords </a:t>
            </a:r>
            <a:r>
              <a:rPr lang="ko-KR" altLang="en-US" sz="1400" dirty="0" smtClean="0"/>
              <a:t>배열은 각각 </a:t>
            </a:r>
            <a:r>
              <a:rPr lang="en-US" altLang="ko-KR" sz="1400" dirty="0" smtClean="0"/>
              <a:t>login ID</a:t>
            </a:r>
            <a:r>
              <a:rPr lang="ko-KR" altLang="en-US" sz="1400" dirty="0" smtClean="0"/>
              <a:t>와 그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해당하는 패스워드이다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ko-KR" altLang="en-US" sz="1400" dirty="0"/>
          </a:p>
          <a:p>
            <a:pPr marL="542925" indent="-271463">
              <a:buFont typeface="+mj-lt"/>
              <a:buAutoNum type="arabicParenR"/>
            </a:pP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login ID</a:t>
            </a:r>
            <a:r>
              <a:rPr lang="ko-KR" altLang="en-US" sz="1400" dirty="0" smtClean="0"/>
              <a:t>와 패스워드를 입력하는 프로그램을 작성한다</a:t>
            </a:r>
            <a:r>
              <a:rPr lang="en-US" altLang="ko-KR" sz="1400" dirty="0" smtClean="0"/>
              <a:t>.</a:t>
            </a:r>
          </a:p>
          <a:p>
            <a:pPr marL="542925" indent="-271463">
              <a:buFont typeface="+mj-lt"/>
              <a:buAutoNum type="arabicParenR"/>
            </a:pPr>
            <a:endParaRPr lang="en-US" altLang="ko-KR" sz="1400" dirty="0" smtClean="0"/>
          </a:p>
          <a:p>
            <a:pPr marL="542925" indent="-271463">
              <a:buFont typeface="+mj-lt"/>
              <a:buAutoNum type="arabicParenR"/>
            </a:pPr>
            <a:r>
              <a:rPr lang="ko-KR" altLang="en-US" sz="1400" dirty="0" smtClean="0"/>
              <a:t>사용자가 입력한 </a:t>
            </a:r>
            <a:r>
              <a:rPr lang="en-US" altLang="ko-KR" sz="1400" dirty="0" smtClean="0"/>
              <a:t>login ID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password </a:t>
            </a:r>
            <a:r>
              <a:rPr lang="ko-KR" altLang="en-US" sz="1400" dirty="0" smtClean="0"/>
              <a:t>정보가 맞는지 확인하는 프로그램을 작성한다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	- </a:t>
            </a:r>
            <a:r>
              <a:rPr lang="ko-KR" altLang="en-US" sz="1400" dirty="0" smtClean="0"/>
              <a:t>입력한 </a:t>
            </a:r>
            <a:r>
              <a:rPr lang="en-US" altLang="ko-KR" sz="1400" dirty="0" smtClean="0"/>
              <a:t>login ID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password </a:t>
            </a:r>
            <a:r>
              <a:rPr lang="ko-KR" altLang="en-US" sz="1400" dirty="0" smtClean="0"/>
              <a:t>정보가 </a:t>
            </a:r>
            <a:r>
              <a:rPr lang="en-US" altLang="ko-KR" sz="1400" dirty="0" err="1" smtClean="0"/>
              <a:t>loginIds</a:t>
            </a:r>
            <a:r>
              <a:rPr lang="en-US" altLang="ko-KR" sz="1400" dirty="0" smtClean="0"/>
              <a:t>/passwords </a:t>
            </a:r>
            <a:r>
              <a:rPr lang="ko-KR" altLang="en-US" sz="1400" dirty="0" smtClean="0"/>
              <a:t>배열에 있는 정보와 같은 경우에는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  “</a:t>
            </a:r>
            <a:r>
              <a:rPr lang="ko-KR" altLang="en-US" sz="1400" dirty="0" smtClean="0"/>
              <a:t>로그인 성공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 출력한다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	- </a:t>
            </a:r>
            <a:r>
              <a:rPr lang="ko-KR" altLang="en-US" sz="1400" dirty="0" smtClean="0"/>
              <a:t>입력한 </a:t>
            </a:r>
            <a:r>
              <a:rPr lang="en-US" altLang="ko-KR" sz="1400" dirty="0" smtClean="0"/>
              <a:t>login ID</a:t>
            </a:r>
            <a:r>
              <a:rPr lang="ko-KR" altLang="en-US" sz="1400" dirty="0" smtClean="0"/>
              <a:t>가 배열에 없으면 </a:t>
            </a:r>
            <a:r>
              <a:rPr lang="en-US" altLang="ko-KR" sz="1400" dirty="0" err="1" smtClean="0"/>
              <a:t>InvalidLoginIdException</a:t>
            </a:r>
            <a:r>
              <a:rPr lang="ko-KR" altLang="en-US" sz="1400" dirty="0" smtClean="0"/>
              <a:t>을 발생시키고 이를 처리한다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	   </a:t>
            </a:r>
            <a:r>
              <a:rPr lang="ko-KR" altLang="en-US" sz="1400" dirty="0" smtClean="0"/>
              <a:t>예외처리는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로그인 아이디가 없습니다</a:t>
            </a:r>
            <a:r>
              <a:rPr lang="en-US" altLang="ko-KR" sz="1400" dirty="0" smtClean="0"/>
              <a:t>.” </a:t>
            </a:r>
            <a:r>
              <a:rPr lang="ko-KR" altLang="en-US" sz="1400" dirty="0"/>
              <a:t>라는 메시지를 </a:t>
            </a:r>
            <a:r>
              <a:rPr lang="ko-KR" altLang="en-US" sz="1400" dirty="0" smtClean="0"/>
              <a:t>출력한다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- </a:t>
            </a:r>
            <a:r>
              <a:rPr lang="ko-KR" altLang="en-US" sz="1400" dirty="0" smtClean="0"/>
              <a:t>패스워드를 잘못 입력하면 </a:t>
            </a:r>
            <a:r>
              <a:rPr lang="en-US" altLang="ko-KR" sz="1400" dirty="0" err="1" smtClean="0"/>
              <a:t>IncorrectPasswordException</a:t>
            </a:r>
            <a:r>
              <a:rPr lang="ko-KR" altLang="en-US" sz="1400" dirty="0" smtClean="0"/>
              <a:t>을 발생시키고 이를 처리한다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	   </a:t>
            </a:r>
            <a:r>
              <a:rPr lang="ko-KR" altLang="en-US" sz="1400" dirty="0" smtClean="0"/>
              <a:t>예외처리는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패스워드를 잘못 입력하였습니다</a:t>
            </a:r>
            <a:r>
              <a:rPr lang="en-US" altLang="ko-KR" sz="1400" dirty="0" smtClean="0"/>
              <a:t>.” </a:t>
            </a:r>
            <a:r>
              <a:rPr lang="ko-KR" altLang="en-US" sz="1400" dirty="0"/>
              <a:t>라는 메시지를 </a:t>
            </a:r>
            <a:r>
              <a:rPr lang="ko-KR" altLang="en-US" sz="1400" dirty="0" smtClean="0"/>
              <a:t>출력한다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1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Java Exception (190325)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081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2. </a:t>
            </a:r>
            <a:r>
              <a:rPr lang="ko-KR" altLang="en-US" sz="1400" dirty="0"/>
              <a:t>디지털 시계에 </a:t>
            </a:r>
            <a:r>
              <a:rPr lang="ko-KR" altLang="en-US" sz="1400" dirty="0" err="1"/>
              <a:t>하루동안</a:t>
            </a:r>
            <a:r>
              <a:rPr lang="en-US" altLang="ko-KR" sz="1400" dirty="0"/>
              <a:t>(00:00~23:59) 3</a:t>
            </a:r>
            <a:r>
              <a:rPr lang="ko-KR" altLang="en-US" sz="1400" dirty="0"/>
              <a:t>이 표시되는 시간을 초로 환산하면 총 몇 초</a:t>
            </a:r>
            <a:r>
              <a:rPr lang="en-US" altLang="ko-KR" sz="1400" dirty="0"/>
              <a:t>(second) </a:t>
            </a:r>
            <a:r>
              <a:rPr lang="ko-KR" altLang="en-US" sz="1400" dirty="0"/>
              <a:t>일까요</a:t>
            </a:r>
            <a:r>
              <a:rPr lang="en-US" altLang="ko-KR" sz="1400" dirty="0" smtClean="0"/>
              <a:t>?</a:t>
            </a:r>
            <a:endParaRPr lang="ko-KR" altLang="en-US" sz="1400" dirty="0" smtClean="0"/>
          </a:p>
          <a:p>
            <a:pPr lvl="2" indent="-461963"/>
            <a:r>
              <a:rPr lang="en-US" altLang="ko-KR" sz="1400" dirty="0" smtClean="0"/>
              <a:t>- </a:t>
            </a:r>
            <a:r>
              <a:rPr lang="ko-KR" altLang="en-US" sz="1400" dirty="0" smtClean="0"/>
              <a:t>디지털 </a:t>
            </a:r>
            <a:r>
              <a:rPr lang="ko-KR" altLang="en-US" sz="1400" dirty="0"/>
              <a:t>시계는 </a:t>
            </a:r>
            <a:r>
              <a:rPr lang="ko-KR" altLang="en-US" sz="1400" dirty="0" err="1"/>
              <a:t>하루동안</a:t>
            </a:r>
            <a:r>
              <a:rPr lang="ko-KR" altLang="en-US" sz="1400" dirty="0"/>
              <a:t> 다음과 같이 시</a:t>
            </a:r>
            <a:r>
              <a:rPr lang="en-US" altLang="ko-KR" sz="1400" dirty="0"/>
              <a:t>:</a:t>
            </a:r>
            <a:r>
              <a:rPr lang="ko-KR" altLang="en-US" sz="1400" dirty="0"/>
              <a:t>분</a:t>
            </a:r>
            <a:r>
              <a:rPr lang="en-US" altLang="ko-KR" sz="1400" dirty="0"/>
              <a:t>(00:00~23:59)</a:t>
            </a:r>
            <a:r>
              <a:rPr lang="ko-KR" altLang="en-US" sz="1400" dirty="0"/>
              <a:t>으로 표시됩니다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00:00 (60</a:t>
            </a:r>
            <a:r>
              <a:rPr lang="ko-KR" altLang="en-US" sz="1400" dirty="0" smtClean="0"/>
              <a:t>초간 표시됨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00:01 </a:t>
            </a:r>
            <a:br>
              <a:rPr lang="en-US" altLang="ko-KR" sz="1400" dirty="0" smtClean="0"/>
            </a:br>
            <a:r>
              <a:rPr lang="en-US" altLang="ko-KR" sz="1400" dirty="0" smtClean="0"/>
              <a:t>00:02 </a:t>
            </a:r>
            <a:br>
              <a:rPr lang="en-US" altLang="ko-KR" sz="1400" dirty="0" smtClean="0"/>
            </a:br>
            <a:r>
              <a:rPr lang="en-US" altLang="ko-KR" sz="1400" dirty="0" smtClean="0"/>
              <a:t>...</a:t>
            </a:r>
            <a:br>
              <a:rPr lang="en-US" altLang="ko-KR" sz="1400" dirty="0" smtClean="0"/>
            </a:br>
            <a:r>
              <a:rPr lang="en-US" altLang="ko-KR" sz="1400" dirty="0" smtClean="0"/>
              <a:t>23:59</a:t>
            </a:r>
            <a:endParaRPr lang="en-US" altLang="ko-KR" sz="1400" dirty="0"/>
          </a:p>
          <a:p>
            <a:pPr indent="452438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3. </a:t>
            </a:r>
            <a:r>
              <a:rPr lang="ko-KR" altLang="en-US" sz="1400" dirty="0"/>
              <a:t>일전에 뭐 게임 회사에서 본 간단한 퀴즈 </a:t>
            </a:r>
            <a:r>
              <a:rPr lang="ko-KR" altLang="en-US" sz="1400" dirty="0" smtClean="0"/>
              <a:t>테스트임</a:t>
            </a:r>
            <a:r>
              <a:rPr lang="en-US" altLang="ko-KR" sz="1400" dirty="0" smtClean="0"/>
              <a:t>.</a:t>
            </a:r>
          </a:p>
          <a:p>
            <a:pPr marL="452438"/>
            <a:r>
              <a:rPr lang="en-US" altLang="ko-KR" sz="1400" dirty="0" smtClean="0"/>
              <a:t>- 0~9</a:t>
            </a:r>
            <a:r>
              <a:rPr lang="ko-KR" altLang="en-US" sz="1400" dirty="0"/>
              <a:t>까지의 문자로 된 숫자를 입력 받았을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이 입력 값이 중복된 것이 있는지 확인하는 </a:t>
            </a:r>
            <a:r>
              <a:rPr lang="ko-KR" altLang="en-US" sz="1400" dirty="0" err="1" smtClean="0"/>
              <a:t>메소</a:t>
            </a:r>
            <a:r>
              <a:rPr lang="ko-KR" altLang="en-US" sz="1400" dirty="0" err="1"/>
              <a:t>드</a:t>
            </a:r>
            <a:r>
              <a:rPr lang="ko-KR" altLang="en-US" sz="1400" dirty="0" err="1" smtClean="0"/>
              <a:t>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 구하시오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최대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회 입력을 받는다고 가정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 sample </a:t>
            </a:r>
            <a:r>
              <a:rPr lang="en-US" altLang="ko-KR" sz="1400" dirty="0"/>
              <a:t>inputs: 0123456789 01234 </a:t>
            </a:r>
            <a:r>
              <a:rPr lang="en-US" altLang="ko-KR" sz="1400" dirty="0" smtClean="0"/>
              <a:t>0123456789 </a:t>
            </a:r>
            <a:r>
              <a:rPr lang="en-US" altLang="ko-KR" sz="1400" dirty="0"/>
              <a:t>6789012345 </a:t>
            </a:r>
            <a:r>
              <a:rPr lang="en-US" altLang="ko-KR" sz="1400" dirty="0" smtClean="0"/>
              <a:t>01234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 sample </a:t>
            </a:r>
            <a:r>
              <a:rPr lang="en-US" altLang="ko-KR" sz="1400" dirty="0"/>
              <a:t>outputs: true </a:t>
            </a:r>
            <a:r>
              <a:rPr lang="en-US" altLang="ko-KR" sz="1400" dirty="0" err="1"/>
              <a:t>true</a:t>
            </a:r>
            <a:r>
              <a:rPr lang="en-US" altLang="ko-KR" sz="1400" dirty="0"/>
              <a:t> false true false</a:t>
            </a:r>
          </a:p>
          <a:p>
            <a:pPr indent="452438"/>
            <a:endParaRPr lang="en-US" altLang="ko-KR" sz="1400" dirty="0"/>
          </a:p>
          <a:p>
            <a:pPr lvl="1" indent="-457200"/>
            <a:r>
              <a:rPr lang="en-US" altLang="ko-KR" sz="1400" dirty="0" smtClean="0"/>
              <a:t>4. </a:t>
            </a:r>
            <a:r>
              <a:rPr lang="en-US" altLang="ko-KR" sz="1400" dirty="0"/>
              <a:t>1~1000</a:t>
            </a:r>
            <a:r>
              <a:rPr lang="ko-KR" altLang="en-US" sz="1400" dirty="0"/>
              <a:t>에서 각 숫자의 개수를 구하시오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예로 </a:t>
            </a:r>
            <a:r>
              <a:rPr lang="en-US" altLang="ko-KR" sz="1400" dirty="0"/>
              <a:t>10 ~ 15 </a:t>
            </a:r>
            <a:r>
              <a:rPr lang="ko-KR" altLang="en-US" sz="1400" dirty="0"/>
              <a:t>까지의 각 숫자의 개수를 </a:t>
            </a:r>
            <a:r>
              <a:rPr lang="ko-KR" altLang="en-US" sz="1400" dirty="0" smtClean="0"/>
              <a:t>구해보자</a:t>
            </a:r>
            <a:r>
              <a:rPr lang="en-US" altLang="ko-KR" sz="1400" dirty="0" smtClean="0"/>
              <a:t>.</a:t>
            </a:r>
          </a:p>
          <a:p>
            <a:pPr marL="893763" lvl="1" indent="-893763"/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10 = 1, 0</a:t>
            </a:r>
            <a:br>
              <a:rPr lang="en-US" altLang="ko-KR" sz="1400" dirty="0"/>
            </a:br>
            <a:r>
              <a:rPr lang="en-US" altLang="ko-KR" sz="1400" dirty="0"/>
              <a:t>11 = 1, 1</a:t>
            </a:r>
            <a:br>
              <a:rPr lang="en-US" altLang="ko-KR" sz="1400" dirty="0"/>
            </a:br>
            <a:r>
              <a:rPr lang="en-US" altLang="ko-KR" sz="1400" dirty="0"/>
              <a:t>12 = 1, 2</a:t>
            </a:r>
            <a:br>
              <a:rPr lang="en-US" altLang="ko-KR" sz="1400" dirty="0"/>
            </a:br>
            <a:r>
              <a:rPr lang="en-US" altLang="ko-KR" sz="1400" dirty="0"/>
              <a:t>13 = 1, 3</a:t>
            </a:r>
            <a:br>
              <a:rPr lang="en-US" altLang="ko-KR" sz="1400" dirty="0"/>
            </a:br>
            <a:r>
              <a:rPr lang="en-US" altLang="ko-KR" sz="1400" dirty="0"/>
              <a:t>14 = 1, 4</a:t>
            </a:r>
            <a:br>
              <a:rPr lang="en-US" altLang="ko-KR" sz="1400" dirty="0"/>
            </a:br>
            <a:r>
              <a:rPr lang="en-US" altLang="ko-KR" sz="1400" dirty="0"/>
              <a:t>15 = 1, 5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그러므로 이 경우의 답은 </a:t>
            </a:r>
            <a:r>
              <a:rPr lang="en-US" altLang="ko-KR" sz="1400" dirty="0"/>
              <a:t>0:1</a:t>
            </a:r>
            <a:r>
              <a:rPr lang="ko-KR" altLang="en-US" sz="1400" dirty="0"/>
              <a:t>개</a:t>
            </a:r>
            <a:r>
              <a:rPr lang="en-US" altLang="ko-KR" sz="1400" dirty="0"/>
              <a:t>, 1:7</a:t>
            </a:r>
            <a:r>
              <a:rPr lang="ko-KR" altLang="en-US" sz="1400" dirty="0"/>
              <a:t>개</a:t>
            </a:r>
            <a:r>
              <a:rPr lang="en-US" altLang="ko-KR" sz="1400" dirty="0"/>
              <a:t>, 2:1</a:t>
            </a:r>
            <a:r>
              <a:rPr lang="ko-KR" altLang="en-US" sz="1400" dirty="0"/>
              <a:t>개</a:t>
            </a:r>
            <a:r>
              <a:rPr lang="en-US" altLang="ko-KR" sz="1400" dirty="0"/>
              <a:t>, 3:1</a:t>
            </a:r>
            <a:r>
              <a:rPr lang="ko-KR" altLang="en-US" sz="1400" dirty="0"/>
              <a:t>개</a:t>
            </a:r>
            <a:r>
              <a:rPr lang="en-US" altLang="ko-KR" sz="1400" dirty="0"/>
              <a:t>, 4:1</a:t>
            </a:r>
            <a:r>
              <a:rPr lang="ko-KR" altLang="en-US" sz="1400" dirty="0"/>
              <a:t>개</a:t>
            </a:r>
            <a:r>
              <a:rPr lang="en-US" altLang="ko-KR" sz="1400" dirty="0"/>
              <a:t>, 5:1</a:t>
            </a:r>
            <a:r>
              <a:rPr lang="ko-KR" altLang="en-US" sz="1400" dirty="0"/>
              <a:t>개</a:t>
            </a:r>
          </a:p>
          <a:p>
            <a:pPr lvl="1" indent="-457200"/>
            <a:endParaRPr lang="ko-KR" altLang="en-US" sz="1400" dirty="0"/>
          </a:p>
          <a:p>
            <a:pPr lvl="1"/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6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Java </a:t>
            </a:r>
            <a:r>
              <a:rPr lang="ko-KR" altLang="en-US" b="1" dirty="0" smtClean="0"/>
              <a:t>코딩 연습</a:t>
            </a:r>
            <a:r>
              <a:rPr lang="en-US" altLang="ko-KR" b="1" dirty="0" smtClean="0"/>
              <a:t> (190325)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3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081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1. </a:t>
            </a:r>
            <a:r>
              <a:rPr lang="en-US" altLang="ko-KR" sz="1400" dirty="0"/>
              <a:t> 10~1000</a:t>
            </a:r>
            <a:r>
              <a:rPr lang="ko-KR" altLang="en-US" sz="1400" dirty="0"/>
              <a:t>까지 각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분해하여 </a:t>
            </a:r>
            <a:r>
              <a:rPr lang="ko-KR" altLang="en-US" sz="1400" dirty="0" smtClean="0"/>
              <a:t>곱하기한 값의 </a:t>
            </a:r>
            <a:r>
              <a:rPr lang="ko-KR" altLang="en-US" sz="1400" dirty="0"/>
              <a:t>전체 합을 </a:t>
            </a:r>
            <a:r>
              <a:rPr lang="ko-KR" altLang="en-US" sz="1400" dirty="0" smtClean="0"/>
              <a:t>구하시오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lvl="2" indent="-461963"/>
            <a:r>
              <a:rPr lang="en-US" altLang="ko-KR" sz="1400" dirty="0" smtClean="0"/>
              <a:t>- </a:t>
            </a:r>
            <a:r>
              <a:rPr lang="ko-KR" altLang="en-US" sz="1400" dirty="0" smtClean="0"/>
              <a:t>예로</a:t>
            </a:r>
            <a:r>
              <a:rPr lang="en-US" altLang="ko-KR" sz="1400" dirty="0"/>
              <a:t>, 10~15</a:t>
            </a:r>
            <a:r>
              <a:rPr lang="ko-KR" altLang="en-US" sz="1400" dirty="0"/>
              <a:t>까지의 각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분해하여 </a:t>
            </a:r>
            <a:r>
              <a:rPr lang="ko-KR" altLang="en-US" sz="1400" dirty="0" smtClean="0"/>
              <a:t>곱하기한 값의 </a:t>
            </a:r>
            <a:r>
              <a:rPr lang="ko-KR" altLang="en-US" sz="1400" dirty="0"/>
              <a:t>전체 합은 다음과 같다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10 = 1 * 0 = 0</a:t>
            </a:r>
            <a:br>
              <a:rPr lang="en-US" altLang="ko-KR" sz="1400" dirty="0"/>
            </a:br>
            <a:r>
              <a:rPr lang="en-US" altLang="ko-KR" sz="1400" dirty="0"/>
              <a:t>11 = 1 * 1 = 1</a:t>
            </a:r>
            <a:br>
              <a:rPr lang="en-US" altLang="ko-KR" sz="1400" dirty="0"/>
            </a:br>
            <a:r>
              <a:rPr lang="en-US" altLang="ko-KR" sz="1400" dirty="0"/>
              <a:t>12 = 1 * 2 = 2</a:t>
            </a:r>
            <a:br>
              <a:rPr lang="en-US" altLang="ko-KR" sz="1400" dirty="0"/>
            </a:br>
            <a:r>
              <a:rPr lang="en-US" altLang="ko-KR" sz="1400" dirty="0"/>
              <a:t>13 = 1 * 3 = 3</a:t>
            </a:r>
            <a:br>
              <a:rPr lang="en-US" altLang="ko-KR" sz="1400" dirty="0"/>
            </a:br>
            <a:r>
              <a:rPr lang="en-US" altLang="ko-KR" sz="1400" dirty="0"/>
              <a:t>14 = 1 * 4 = 4</a:t>
            </a:r>
            <a:br>
              <a:rPr lang="en-US" altLang="ko-KR" sz="1400" dirty="0"/>
            </a:br>
            <a:r>
              <a:rPr lang="en-US" altLang="ko-KR" sz="1400" dirty="0"/>
              <a:t>15 = 1 * 5 = </a:t>
            </a:r>
            <a:r>
              <a:rPr lang="en-US" altLang="ko-KR" sz="1400" dirty="0" smtClean="0"/>
              <a:t>5</a:t>
            </a:r>
          </a:p>
          <a:p>
            <a:pPr lvl="2" indent="-461963"/>
            <a:r>
              <a:rPr lang="en-US" altLang="ko-KR" sz="1400" dirty="0" smtClean="0"/>
              <a:t>- </a:t>
            </a:r>
            <a:r>
              <a:rPr lang="ko-KR" altLang="en-US" sz="1400" dirty="0"/>
              <a:t>이 경우의 답은 </a:t>
            </a:r>
            <a:r>
              <a:rPr lang="en-US" altLang="ko-KR" sz="1400" dirty="0"/>
              <a:t>0+1+2+3+4+5 = 15</a:t>
            </a:r>
            <a:endParaRPr lang="en-US" altLang="ko-KR" sz="1400" dirty="0" smtClean="0"/>
          </a:p>
          <a:p>
            <a:pPr indent="452438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en-US" altLang="ko-KR" sz="1400" dirty="0" err="1" smtClean="0"/>
              <a:t>dashInsert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숫자로 구성된 문자열을 </a:t>
            </a:r>
            <a:r>
              <a:rPr lang="ko-KR" altLang="en-US" sz="1400" dirty="0" smtClean="0"/>
              <a:t>매개변수로 받은 </a:t>
            </a:r>
            <a:r>
              <a:rPr lang="ko-KR" altLang="en-US" sz="1400" dirty="0"/>
              <a:t>뒤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/>
              <a:t>문자열 내에서 홀수가 연속되면 두 수 사이에 </a:t>
            </a:r>
            <a:r>
              <a:rPr lang="en-US" altLang="ko-KR" sz="1400" dirty="0"/>
              <a:t>- </a:t>
            </a:r>
            <a:r>
              <a:rPr lang="ko-KR" altLang="en-US" sz="1400" dirty="0"/>
              <a:t>를 추가하고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/>
              <a:t>짝수가 연속되면 * 를 </a:t>
            </a:r>
            <a:r>
              <a:rPr lang="ko-KR" altLang="en-US" sz="1400" dirty="0" smtClean="0"/>
              <a:t>추가하여 문자열을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기능을 갖고 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, 454 =&gt; 454, 4546793 =&gt; 454*67-9-3) </a:t>
            </a:r>
            <a:br>
              <a:rPr lang="en-US" altLang="ko-KR" sz="1400" dirty="0"/>
            </a:b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dashInsert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작성하고 이를 이용한 프로그램을 작성하시오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452438"/>
            <a:r>
              <a:rPr lang="en-US" altLang="ko-KR" sz="1400" dirty="0" smtClean="0"/>
              <a:t>- </a:t>
            </a:r>
            <a:r>
              <a:rPr lang="ko-KR" altLang="en-US" sz="1400" dirty="0"/>
              <a:t>입력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화면에서 숫자로 된 문자열을 </a:t>
            </a:r>
            <a:r>
              <a:rPr lang="ko-KR" altLang="en-US" sz="1400" dirty="0" err="1"/>
              <a:t>입력받는다</a:t>
            </a:r>
            <a:r>
              <a:rPr lang="en-US" altLang="ko-KR" sz="1400" dirty="0"/>
              <a:t>. (</a:t>
            </a:r>
            <a:r>
              <a:rPr lang="ko-KR" altLang="en-US" sz="1400" dirty="0"/>
              <a:t>예</a:t>
            </a:r>
            <a:r>
              <a:rPr lang="en-US" altLang="ko-KR" sz="1400" dirty="0"/>
              <a:t>: 4546793)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 </a:t>
            </a:r>
            <a:r>
              <a:rPr lang="ko-KR" altLang="en-US" sz="1400" dirty="0"/>
              <a:t>출력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*, -</a:t>
            </a:r>
            <a:r>
              <a:rPr lang="ko-KR" altLang="en-US" sz="1400" dirty="0"/>
              <a:t>가 적절히 추가된 문자열을 화면에 출력한다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454*67-9-3)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pPr marL="0" lvl="1"/>
            <a:r>
              <a:rPr lang="en-US" altLang="ko-KR" sz="1400" dirty="0" smtClean="0"/>
              <a:t>3. </a:t>
            </a:r>
            <a:r>
              <a:rPr lang="ko-KR" altLang="en-US" sz="1400" dirty="0"/>
              <a:t>자기 자신을 제외한 모든 양의 약수들의 합이 자기 자신이 되는 자연수를 완전수라고 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/>
              <a:t>예를 들면</a:t>
            </a:r>
            <a:r>
              <a:rPr lang="en-US" altLang="ko-KR" sz="1400" dirty="0"/>
              <a:t>, 6</a:t>
            </a:r>
            <a:r>
              <a:rPr lang="ko-KR" altLang="en-US" sz="1400" dirty="0"/>
              <a:t>과 </a:t>
            </a:r>
            <a:r>
              <a:rPr lang="en-US" altLang="ko-KR" sz="1400" dirty="0"/>
              <a:t>28</a:t>
            </a:r>
            <a:r>
              <a:rPr lang="ko-KR" altLang="en-US" sz="1400" dirty="0"/>
              <a:t>은 완전수이다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    6=1+2+3 </a:t>
            </a:r>
            <a:r>
              <a:rPr lang="en-US" altLang="ko-KR" sz="1400" dirty="0"/>
              <a:t>// 1,2,3</a:t>
            </a:r>
            <a:r>
              <a:rPr lang="ko-KR" altLang="en-US" sz="1400" dirty="0"/>
              <a:t>은 각각 </a:t>
            </a:r>
            <a:r>
              <a:rPr lang="en-US" altLang="ko-KR" sz="1400" dirty="0"/>
              <a:t>6</a:t>
            </a:r>
            <a:r>
              <a:rPr lang="ko-KR" altLang="en-US" sz="1400" dirty="0"/>
              <a:t>의 약수 </a:t>
            </a:r>
            <a:r>
              <a:rPr lang="en-US" altLang="ko-KR" sz="1400" dirty="0"/>
              <a:t>28=1+2+4+7+14 // 1,2,4,7,14</a:t>
            </a:r>
            <a:r>
              <a:rPr lang="ko-KR" altLang="en-US" sz="1400" dirty="0"/>
              <a:t>는 각각 </a:t>
            </a:r>
            <a:r>
              <a:rPr lang="en-US" altLang="ko-KR" sz="1400" dirty="0"/>
              <a:t>28</a:t>
            </a:r>
            <a:r>
              <a:rPr lang="ko-KR" altLang="en-US" sz="1400" dirty="0"/>
              <a:t>의 약수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/>
          </a:p>
          <a:p>
            <a:pPr marL="0" lvl="1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입력으로 </a:t>
            </a:r>
            <a:r>
              <a:rPr lang="ko-KR" altLang="en-US" sz="1400" dirty="0"/>
              <a:t>자연수 </a:t>
            </a:r>
            <a:r>
              <a:rPr lang="en-US" altLang="ko-KR" sz="1400" dirty="0"/>
              <a:t>N</a:t>
            </a:r>
            <a:r>
              <a:rPr lang="ko-KR" altLang="en-US" sz="1400" dirty="0"/>
              <a:t>을 받고</a:t>
            </a:r>
            <a:r>
              <a:rPr lang="en-US" altLang="ko-KR" sz="1400" dirty="0"/>
              <a:t>, </a:t>
            </a:r>
            <a:r>
              <a:rPr lang="ko-KR" altLang="en-US" sz="1400" dirty="0"/>
              <a:t>출력으로 </a:t>
            </a:r>
            <a:r>
              <a:rPr lang="en-US" altLang="ko-KR" sz="1400" dirty="0"/>
              <a:t>N </a:t>
            </a:r>
            <a:r>
              <a:rPr lang="ko-KR" altLang="en-US" sz="1400" dirty="0"/>
              <a:t>이하의 모든 완전수를 출력하는 코드를 작성하시오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6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Java </a:t>
            </a:r>
            <a:r>
              <a:rPr lang="ko-KR" altLang="en-US" b="1" dirty="0" smtClean="0"/>
              <a:t>코딩 연습</a:t>
            </a:r>
            <a:r>
              <a:rPr lang="en-US" altLang="ko-KR" b="1" dirty="0" smtClean="0"/>
              <a:t> (190327)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3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08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4. 1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자연수를 각각 제곱해 더하면 다음과 </a:t>
            </a:r>
            <a:r>
              <a:rPr lang="ko-KR" altLang="en-US" sz="1400" dirty="0" smtClean="0"/>
              <a:t>같다 </a:t>
            </a:r>
            <a:r>
              <a:rPr lang="en-US" altLang="ko-KR" sz="1400" dirty="0"/>
              <a:t>(</a:t>
            </a:r>
            <a:r>
              <a:rPr lang="ko-KR" altLang="en-US" sz="1400" dirty="0"/>
              <a:t>제곱의 합</a:t>
            </a:r>
            <a:r>
              <a:rPr lang="en-US" altLang="ko-KR" sz="1400" dirty="0"/>
              <a:t>). </a:t>
            </a:r>
            <a:br>
              <a:rPr lang="en-US" altLang="ko-KR" sz="1400" dirty="0"/>
            </a:br>
            <a:r>
              <a:rPr lang="en-US" altLang="ko-KR" sz="1400" dirty="0" smtClean="0"/>
              <a:t>    1^2 </a:t>
            </a:r>
            <a:r>
              <a:rPr lang="en-US" altLang="ko-KR" sz="1400" dirty="0"/>
              <a:t>+ 2^2 + ... + 10^2 = 385 </a:t>
            </a:r>
            <a:br>
              <a:rPr lang="en-US" altLang="ko-KR" sz="1400" dirty="0"/>
            </a:br>
            <a:r>
              <a:rPr lang="en-US" altLang="ko-KR" sz="1400" dirty="0" smtClean="0"/>
              <a:t>    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을 먼저 더한 다음에 그 결과를 제곱하면 다음과 같습니다 </a:t>
            </a:r>
            <a:r>
              <a:rPr lang="en-US" altLang="ko-KR" sz="1400" dirty="0"/>
              <a:t>(</a:t>
            </a:r>
            <a:r>
              <a:rPr lang="ko-KR" altLang="en-US" sz="1400" dirty="0"/>
              <a:t>합의 제곱</a:t>
            </a:r>
            <a:r>
              <a:rPr lang="en-US" altLang="ko-KR" sz="1400" dirty="0" smtClean="0"/>
              <a:t>).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/>
              <a:t>(1 + 2 + ... + 10)^2 = 55^2 = 3025 </a:t>
            </a:r>
            <a:br>
              <a:rPr lang="en-US" altLang="ko-KR" sz="1400" dirty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따라서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자연수에 대해 </a:t>
            </a:r>
            <a:r>
              <a:rPr lang="en-US" altLang="ko-KR" sz="1400" dirty="0"/>
              <a:t>"</a:t>
            </a:r>
            <a:r>
              <a:rPr lang="ko-KR" altLang="en-US" sz="1400" dirty="0"/>
              <a:t>합의 제곱</a:t>
            </a:r>
            <a:r>
              <a:rPr lang="en-US" altLang="ko-KR" sz="1400" dirty="0"/>
              <a:t>"</a:t>
            </a:r>
            <a:r>
              <a:rPr lang="ko-KR" altLang="en-US" sz="1400" dirty="0"/>
              <a:t>과 </a:t>
            </a:r>
            <a:r>
              <a:rPr lang="en-US" altLang="ko-KR" sz="1400" dirty="0"/>
              <a:t>"</a:t>
            </a:r>
            <a:r>
              <a:rPr lang="ko-KR" altLang="en-US" sz="1400" dirty="0"/>
              <a:t>제곱의 합</a:t>
            </a:r>
            <a:r>
              <a:rPr lang="en-US" altLang="ko-KR" sz="1400" dirty="0"/>
              <a:t>" </a:t>
            </a:r>
            <a:r>
              <a:rPr lang="ko-KR" altLang="en-US" sz="1400" dirty="0"/>
              <a:t>의 차이는 </a:t>
            </a:r>
            <a:r>
              <a:rPr lang="en-US" altLang="ko-KR" sz="1400" dirty="0"/>
              <a:t>3025 - 385 = 2640 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 .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/>
              <a:t>입력으로 자연수 </a:t>
            </a:r>
            <a:r>
              <a:rPr lang="en-US" altLang="ko-KR" sz="1400" dirty="0"/>
              <a:t>N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받아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까지 </a:t>
            </a:r>
            <a:r>
              <a:rPr lang="ko-KR" altLang="en-US" sz="1400" dirty="0"/>
              <a:t>자연수에 대해 </a:t>
            </a:r>
            <a:r>
              <a:rPr lang="en-US" altLang="ko-KR" sz="1400" dirty="0"/>
              <a:t>"</a:t>
            </a:r>
            <a:r>
              <a:rPr lang="ko-KR" altLang="en-US" sz="1400" dirty="0"/>
              <a:t>합의 제곱</a:t>
            </a:r>
            <a:r>
              <a:rPr lang="en-US" altLang="ko-KR" sz="1400" dirty="0"/>
              <a:t>"</a:t>
            </a:r>
            <a:r>
              <a:rPr lang="ko-KR" altLang="en-US" sz="1400" dirty="0"/>
              <a:t>과 </a:t>
            </a:r>
            <a:r>
              <a:rPr lang="en-US" altLang="ko-KR" sz="1400" dirty="0"/>
              <a:t>"</a:t>
            </a:r>
            <a:r>
              <a:rPr lang="ko-KR" altLang="en-US" sz="1400" dirty="0"/>
              <a:t>제곱의 합</a:t>
            </a:r>
            <a:r>
              <a:rPr lang="en-US" altLang="ko-KR" sz="1400" dirty="0"/>
              <a:t>"</a:t>
            </a:r>
            <a:r>
              <a:rPr lang="ko-KR" altLang="en-US" sz="1400" dirty="0"/>
              <a:t>의 차이는 얼마인가</a:t>
            </a:r>
            <a:r>
              <a:rPr lang="en-US" altLang="ko-KR" sz="1400" dirty="0"/>
              <a:t>?</a:t>
            </a:r>
            <a:endParaRPr lang="ko-KR" altLang="en-US" sz="1400" dirty="0" smtClean="0"/>
          </a:p>
          <a:p>
            <a:pPr indent="452438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5. </a:t>
            </a:r>
            <a:r>
              <a:rPr lang="ko-KR" altLang="en-US" sz="1400" dirty="0" err="1"/>
              <a:t>시저</a:t>
            </a:r>
            <a:r>
              <a:rPr lang="ko-KR" altLang="en-US" sz="1400" dirty="0"/>
              <a:t> 암호는</a:t>
            </a:r>
            <a:r>
              <a:rPr lang="en-US" altLang="ko-KR" sz="1400" dirty="0"/>
              <a:t>, </a:t>
            </a:r>
            <a:r>
              <a:rPr lang="ko-KR" altLang="en-US" sz="1400" dirty="0"/>
              <a:t>고대 로마의 황제 </a:t>
            </a:r>
            <a:r>
              <a:rPr lang="ko-KR" altLang="en-US" sz="1400" dirty="0" err="1"/>
              <a:t>줄리어스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시저가</a:t>
            </a:r>
            <a:r>
              <a:rPr lang="ko-KR" altLang="en-US" sz="1400" dirty="0"/>
              <a:t> 만들어 낸 암호인데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/>
              <a:t>예를 들어 알파벳 </a:t>
            </a:r>
            <a:r>
              <a:rPr lang="en-US" altLang="ko-KR" sz="1400" dirty="0"/>
              <a:t>A</a:t>
            </a:r>
            <a:r>
              <a:rPr lang="ko-KR" altLang="en-US" sz="1400" dirty="0"/>
              <a:t>를 입력했을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그 알파벳의 </a:t>
            </a:r>
            <a:r>
              <a:rPr lang="en-US" altLang="ko-KR" sz="1400" dirty="0"/>
              <a:t>n</a:t>
            </a:r>
            <a:r>
              <a:rPr lang="ko-KR" altLang="en-US" sz="1400" dirty="0"/>
              <a:t>개 뒤에 </a:t>
            </a:r>
            <a:r>
              <a:rPr lang="ko-KR" altLang="en-US" sz="1400" dirty="0" smtClean="0"/>
              <a:t>오는 알파벳이 </a:t>
            </a:r>
            <a:r>
              <a:rPr lang="ko-KR" altLang="en-US" sz="1400" dirty="0"/>
              <a:t>출력되는 것이다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/>
              <a:t>예를 들어 바꾸려는 단어가 </a:t>
            </a:r>
            <a:r>
              <a:rPr lang="en-US" altLang="ko-KR" sz="1400" dirty="0"/>
              <a:t>'CAT"</a:t>
            </a:r>
            <a:r>
              <a:rPr lang="ko-KR" altLang="en-US" sz="1400" dirty="0"/>
              <a:t>고</a:t>
            </a:r>
            <a:r>
              <a:rPr lang="en-US" altLang="ko-KR" sz="1400" dirty="0"/>
              <a:t>, n</a:t>
            </a:r>
            <a:r>
              <a:rPr lang="ko-KR" altLang="en-US" sz="1400" dirty="0"/>
              <a:t>을 </a:t>
            </a:r>
            <a:r>
              <a:rPr lang="en-US" altLang="ko-KR" sz="1400" dirty="0"/>
              <a:t>5</a:t>
            </a:r>
            <a:r>
              <a:rPr lang="ko-KR" altLang="en-US" sz="1400" dirty="0"/>
              <a:t>로 지정하였을 때 </a:t>
            </a:r>
            <a:r>
              <a:rPr lang="en-US" altLang="ko-KR" sz="1400" dirty="0"/>
              <a:t>"HFY"</a:t>
            </a:r>
            <a:r>
              <a:rPr lang="ko-KR" altLang="en-US" sz="1400" dirty="0"/>
              <a:t>가 되는 것이다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어떠한 </a:t>
            </a:r>
            <a:r>
              <a:rPr lang="ko-KR" altLang="en-US" sz="1400" dirty="0"/>
              <a:t>암호를 만들 문장과 </a:t>
            </a:r>
            <a:r>
              <a:rPr lang="en-US" altLang="ko-KR" sz="1400" dirty="0"/>
              <a:t>n</a:t>
            </a:r>
            <a:r>
              <a:rPr lang="ko-KR" altLang="en-US" sz="1400" dirty="0"/>
              <a:t>을 입력했을 때 암호를 만들어 출력하는 프로그램을 작성하시오</a:t>
            </a:r>
            <a:r>
              <a:rPr lang="en-US" altLang="ko-KR" sz="1400" dirty="0"/>
              <a:t>.</a:t>
            </a:r>
          </a:p>
          <a:p>
            <a:pPr indent="452438"/>
            <a:endParaRPr lang="en-US" altLang="ko-KR" sz="1400" dirty="0" smtClean="0"/>
          </a:p>
          <a:p>
            <a:pPr marL="452438"/>
            <a:r>
              <a:rPr lang="en-US" altLang="ko-KR" sz="1400" dirty="0" smtClean="0"/>
              <a:t>- </a:t>
            </a:r>
            <a:r>
              <a:rPr lang="ko-KR" altLang="en-US" sz="1400" dirty="0"/>
              <a:t>입력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화면에서 </a:t>
            </a:r>
            <a:r>
              <a:rPr lang="ko-KR" altLang="en-US" sz="1400" dirty="0" smtClean="0"/>
              <a:t>문자열과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값을 </a:t>
            </a:r>
            <a:r>
              <a:rPr lang="ko-KR" altLang="en-US" sz="1400" dirty="0" err="1"/>
              <a:t>입력받는다</a:t>
            </a:r>
            <a:r>
              <a:rPr lang="en-US" altLang="ko-KR" sz="1400" dirty="0"/>
              <a:t>. 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ROSE  5)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 </a:t>
            </a:r>
            <a:r>
              <a:rPr lang="ko-KR" altLang="en-US" sz="1400" dirty="0"/>
              <a:t>출력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암호화된 문자열을 출력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pPr marL="0" lvl="1"/>
            <a:r>
              <a:rPr lang="en-US" altLang="ko-KR" sz="1400" dirty="0" smtClean="0"/>
              <a:t>6. </a:t>
            </a:r>
            <a:r>
              <a:rPr lang="ko-KR" altLang="en-US" sz="1400" dirty="0"/>
              <a:t>앞에서부터 읽을 때나 뒤에서부터 읽을 때나 모양이 같은 수를 </a:t>
            </a:r>
            <a:r>
              <a:rPr lang="ko-KR" altLang="en-US" sz="1400" dirty="0" err="1"/>
              <a:t>대칭수</a:t>
            </a:r>
            <a:r>
              <a:rPr lang="en-US" altLang="ko-KR" sz="1400" dirty="0"/>
              <a:t>(palindrome)</a:t>
            </a:r>
            <a:r>
              <a:rPr lang="ko-KR" altLang="en-US" sz="1400" dirty="0"/>
              <a:t>라고 </a:t>
            </a:r>
            <a:r>
              <a:rPr lang="ko-KR" altLang="en-US" sz="1400" dirty="0" smtClean="0"/>
              <a:t>부</a:t>
            </a:r>
            <a:r>
              <a:rPr lang="ko-KR" altLang="en-US" sz="1400" dirty="0"/>
              <a:t>른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/>
              <a:t>두 자리 수를 곱해 만들 수 있는 </a:t>
            </a:r>
            <a:r>
              <a:rPr lang="ko-KR" altLang="en-US" sz="1400" dirty="0" err="1"/>
              <a:t>대칭수</a:t>
            </a:r>
            <a:r>
              <a:rPr lang="ko-KR" altLang="en-US" sz="1400" dirty="0"/>
              <a:t> 중 가장 큰 수는 </a:t>
            </a:r>
            <a:r>
              <a:rPr lang="en-US" altLang="ko-KR" sz="1400" dirty="0"/>
              <a:t>9009 (= 91 × 99) 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/>
              <a:t>세 자리 수를 곱해 만들 수 있는 가장 큰 </a:t>
            </a:r>
            <a:r>
              <a:rPr lang="ko-KR" altLang="en-US" sz="1400" dirty="0" err="1"/>
              <a:t>대칭수는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얼마인가</a:t>
            </a:r>
            <a:r>
              <a:rPr lang="en-US" altLang="ko-KR" sz="1400" dirty="0" smtClean="0"/>
              <a:t>?</a:t>
            </a:r>
            <a:endParaRPr lang="en-US" altLang="ko-KR" sz="1400" dirty="0"/>
          </a:p>
          <a:p>
            <a:pPr marL="0" lvl="1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pPr marL="0" lvl="1"/>
            <a:r>
              <a:rPr lang="en-US" altLang="ko-KR" sz="1400" dirty="0" smtClean="0"/>
              <a:t>7. </a:t>
            </a:r>
            <a:r>
              <a:rPr lang="ko-KR" altLang="en-US" sz="1400" dirty="0"/>
              <a:t>세 자연수 </a:t>
            </a:r>
            <a:r>
              <a:rPr lang="en-US" altLang="ko-KR" sz="1400" dirty="0"/>
              <a:t>a, b, c </a:t>
            </a:r>
            <a:r>
              <a:rPr lang="ko-KR" altLang="en-US" sz="1400" dirty="0"/>
              <a:t>가 피타고라스 정리 </a:t>
            </a:r>
            <a:r>
              <a:rPr lang="en-US" altLang="ko-KR" sz="1400" dirty="0"/>
              <a:t>a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 + b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c</a:t>
            </a:r>
            <a:r>
              <a:rPr lang="en-US" altLang="ko-KR" sz="1400" baseline="30000" dirty="0" smtClean="0"/>
              <a:t>2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만족하면 피타고라스 수라고 </a:t>
            </a:r>
            <a:r>
              <a:rPr lang="ko-KR" altLang="en-US" sz="1400" dirty="0" smtClean="0"/>
              <a:t>부른다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 </a:t>
            </a:r>
            <a:r>
              <a:rPr lang="ko-KR" altLang="en-US" sz="1400" dirty="0" smtClean="0"/>
              <a:t>  </a:t>
            </a:r>
            <a:r>
              <a:rPr lang="en-US" altLang="ko-KR" sz="1400" dirty="0"/>
              <a:t>(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a &lt; b &lt; c </a:t>
            </a:r>
            <a:r>
              <a:rPr lang="ko-KR" altLang="en-US" sz="1400" dirty="0"/>
              <a:t>이고 </a:t>
            </a:r>
            <a:r>
              <a:rPr lang="en-US" altLang="ko-KR" sz="1400" dirty="0"/>
              <a:t>a + b &gt; c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예를 </a:t>
            </a:r>
            <a:r>
              <a:rPr lang="ko-KR" altLang="en-US" sz="1400" dirty="0"/>
              <a:t>들면</a:t>
            </a:r>
            <a:r>
              <a:rPr lang="en-US" altLang="ko-KR" sz="1400" dirty="0"/>
              <a:t>, 3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 + 4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 = 9 + 16 = 25 = 5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 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3, 4, 5</a:t>
            </a:r>
            <a:r>
              <a:rPr lang="ko-KR" altLang="en-US" sz="1400" dirty="0"/>
              <a:t>는 피타고라스 수입니다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a </a:t>
            </a:r>
            <a:r>
              <a:rPr lang="en-US" altLang="ko-KR" sz="1400" dirty="0"/>
              <a:t>+ b + c = 1000 </a:t>
            </a:r>
            <a:r>
              <a:rPr lang="ko-KR" altLang="en-US" sz="1400" dirty="0"/>
              <a:t>인 피타고라스 </a:t>
            </a:r>
            <a:r>
              <a:rPr lang="ko-KR" altLang="en-US" sz="1400" dirty="0" smtClean="0"/>
              <a:t>수를 구하시오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답은 한가지 뿐이다</a:t>
            </a:r>
            <a:r>
              <a:rPr lang="en-US" altLang="ko-KR" sz="1400" dirty="0" smtClean="0"/>
              <a:t>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6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Java </a:t>
            </a:r>
            <a:r>
              <a:rPr lang="ko-KR" altLang="en-US" b="1" dirty="0" smtClean="0"/>
              <a:t>코딩 연습</a:t>
            </a:r>
            <a:r>
              <a:rPr lang="en-US" altLang="ko-KR" b="1" dirty="0" smtClean="0"/>
              <a:t> (190327)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0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081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다트 게임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/>
              <a:t>다트 게임은 </a:t>
            </a:r>
            <a:r>
              <a:rPr lang="ko-KR" altLang="en-US" sz="1400" dirty="0" err="1"/>
              <a:t>다트판에</a:t>
            </a:r>
            <a:r>
              <a:rPr lang="ko-KR" altLang="en-US" sz="1400" dirty="0"/>
              <a:t> 다트를 세 차례 던져 그 점수의 합계로 실력을 겨루는 게임으로</a:t>
            </a:r>
            <a:r>
              <a:rPr lang="en-US" altLang="ko-KR" sz="1400" dirty="0"/>
              <a:t>, </a:t>
            </a:r>
            <a:r>
              <a:rPr lang="ko-KR" altLang="en-US" sz="1400" dirty="0"/>
              <a:t>모두가 </a:t>
            </a:r>
            <a:r>
              <a:rPr lang="ko-KR" altLang="en-US" sz="1400" dirty="0" smtClean="0"/>
              <a:t>간단히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  즐길 </a:t>
            </a:r>
            <a:r>
              <a:rPr lang="ko-KR" altLang="en-US" sz="1400" dirty="0"/>
              <a:t>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아래 점수 계산 </a:t>
            </a:r>
            <a:r>
              <a:rPr lang="ko-KR" altLang="en-US" sz="1400" dirty="0" err="1" smtClean="0"/>
              <a:t>로직대로</a:t>
            </a:r>
            <a:r>
              <a:rPr lang="ko-KR" altLang="en-US" sz="1400" dirty="0" smtClean="0"/>
              <a:t> 점수를 계산하고 프로그램을 완성하시오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다트 게임은 총 </a:t>
            </a:r>
            <a:r>
              <a:rPr lang="en-US" altLang="ko-KR" sz="1400" dirty="0"/>
              <a:t>3</a:t>
            </a:r>
            <a:r>
              <a:rPr lang="ko-KR" altLang="en-US" sz="1400" dirty="0"/>
              <a:t>번의 기회로 구성된다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각 기회마다 얻을 수 있는 점수는 </a:t>
            </a:r>
            <a:r>
              <a:rPr lang="en-US" altLang="ko-KR" sz="1400" dirty="0"/>
              <a:t>0</a:t>
            </a:r>
            <a:r>
              <a:rPr lang="ko-KR" altLang="en-US" sz="1400" dirty="0"/>
              <a:t>점에서 </a:t>
            </a:r>
            <a:r>
              <a:rPr lang="en-US" altLang="ko-KR" sz="1400" dirty="0"/>
              <a:t>10</a:t>
            </a:r>
            <a:r>
              <a:rPr lang="ko-KR" altLang="en-US" sz="1400" dirty="0"/>
              <a:t>점까지이다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점수와 함께 </a:t>
            </a:r>
            <a:r>
              <a:rPr lang="en-US" altLang="ko-KR" sz="1400" dirty="0"/>
              <a:t>Single(S), Double(D), Triple(T) </a:t>
            </a:r>
            <a:r>
              <a:rPr lang="ko-KR" altLang="en-US" sz="1400" dirty="0"/>
              <a:t>영역이 존재하고 각 영역 당첨 시 점수에서 </a:t>
            </a:r>
            <a:r>
              <a:rPr lang="en-US" altLang="ko-KR" sz="1400" dirty="0"/>
              <a:t>1</a:t>
            </a:r>
            <a:r>
              <a:rPr lang="ko-KR" altLang="en-US" sz="1400" dirty="0"/>
              <a:t>제곱</a:t>
            </a:r>
            <a:r>
              <a:rPr lang="en-US" altLang="ko-KR" sz="1400" dirty="0"/>
              <a:t>, 2</a:t>
            </a:r>
            <a:r>
              <a:rPr lang="ko-KR" altLang="en-US" sz="1400" dirty="0"/>
              <a:t>제곱</a:t>
            </a:r>
            <a:r>
              <a:rPr lang="en-US" altLang="ko-KR" sz="1400" dirty="0"/>
              <a:t>, 3</a:t>
            </a:r>
            <a:r>
              <a:rPr lang="ko-KR" altLang="en-US" sz="1400" dirty="0"/>
              <a:t>제곱 </a:t>
            </a:r>
            <a:r>
              <a:rPr lang="en-US" altLang="ko-KR" sz="1400" dirty="0"/>
              <a:t>(</a:t>
            </a:r>
            <a:r>
              <a:rPr lang="ko-KR" altLang="en-US" sz="1400" dirty="0"/>
              <a:t>점수</a:t>
            </a:r>
            <a:r>
              <a:rPr lang="en-US" altLang="ko-KR" sz="1400" dirty="0"/>
              <a:t>^1 , </a:t>
            </a:r>
            <a:r>
              <a:rPr lang="ko-KR" altLang="en-US" sz="1400" dirty="0"/>
              <a:t>점수</a:t>
            </a:r>
            <a:r>
              <a:rPr lang="en-US" altLang="ko-KR" sz="1400" dirty="0"/>
              <a:t>^2 , </a:t>
            </a:r>
            <a:r>
              <a:rPr lang="ko-KR" altLang="en-US" sz="1400" dirty="0"/>
              <a:t>점수</a:t>
            </a:r>
            <a:r>
              <a:rPr lang="en-US" altLang="ko-KR" sz="1400" dirty="0"/>
              <a:t>^3 )</a:t>
            </a:r>
            <a:r>
              <a:rPr lang="ko-KR" altLang="en-US" sz="1400" dirty="0"/>
              <a:t>으로 계산된다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옵션으로 스타상</a:t>
            </a:r>
            <a:r>
              <a:rPr lang="en-US" altLang="ko-KR" sz="1400" dirty="0"/>
              <a:t>(*) , </a:t>
            </a:r>
            <a:r>
              <a:rPr lang="ko-KR" altLang="en-US" sz="1400" dirty="0" err="1"/>
              <a:t>아차상</a:t>
            </a:r>
            <a:r>
              <a:rPr lang="en-US" altLang="ko-KR" sz="1400" dirty="0"/>
              <a:t>(#)</a:t>
            </a:r>
            <a:r>
              <a:rPr lang="ko-KR" altLang="en-US" sz="1400" dirty="0"/>
              <a:t>이 존재하며 스타상</a:t>
            </a:r>
            <a:r>
              <a:rPr lang="en-US" altLang="ko-KR" sz="1400" dirty="0"/>
              <a:t>(*) </a:t>
            </a:r>
            <a:r>
              <a:rPr lang="ko-KR" altLang="en-US" sz="1400" dirty="0"/>
              <a:t>당첨 시 해당 점수와 바로 전에 얻은 점수를 각 </a:t>
            </a:r>
            <a:r>
              <a:rPr lang="en-US" altLang="ko-KR" sz="1400" dirty="0"/>
              <a:t>2</a:t>
            </a:r>
            <a:r>
              <a:rPr lang="ko-KR" altLang="en-US" sz="1400" dirty="0"/>
              <a:t>배로 만든다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아차상</a:t>
            </a:r>
            <a:r>
              <a:rPr lang="en-US" altLang="ko-KR" sz="1400" dirty="0"/>
              <a:t>(#) </a:t>
            </a:r>
            <a:r>
              <a:rPr lang="ko-KR" altLang="en-US" sz="1400" dirty="0"/>
              <a:t>당첨 시 해당 점수는 마이너스된다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스타상</a:t>
            </a:r>
            <a:r>
              <a:rPr lang="en-US" altLang="ko-KR" sz="1400" dirty="0"/>
              <a:t>(*)</a:t>
            </a:r>
            <a:r>
              <a:rPr lang="ko-KR" altLang="en-US" sz="1400" dirty="0"/>
              <a:t>은 첫 번째 기회에서도 나올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 첫 번째 스타상</a:t>
            </a:r>
            <a:r>
              <a:rPr lang="en-US" altLang="ko-KR" sz="1400" dirty="0"/>
              <a:t>(*)</a:t>
            </a:r>
            <a:r>
              <a:rPr lang="ko-KR" altLang="en-US" sz="1400" dirty="0"/>
              <a:t>의 점수만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된다</a:t>
            </a:r>
            <a:r>
              <a:rPr lang="en-US" altLang="ko-KR" sz="1400" dirty="0"/>
              <a:t>. (</a:t>
            </a:r>
            <a:r>
              <a:rPr lang="ko-KR" altLang="en-US" sz="1400" dirty="0"/>
              <a:t>예제 </a:t>
            </a:r>
            <a:r>
              <a:rPr lang="en-US" altLang="ko-KR" sz="1400" dirty="0"/>
              <a:t>4</a:t>
            </a:r>
            <a:r>
              <a:rPr lang="ko-KR" altLang="en-US" sz="1400" dirty="0"/>
              <a:t>번 참고</a:t>
            </a:r>
            <a:r>
              <a:rPr lang="en-US" altLang="ko-KR" sz="1400" dirty="0"/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스타상</a:t>
            </a:r>
            <a:r>
              <a:rPr lang="en-US" altLang="ko-KR" sz="1400" dirty="0"/>
              <a:t>(*)</a:t>
            </a:r>
            <a:r>
              <a:rPr lang="ko-KR" altLang="en-US" sz="1400" dirty="0"/>
              <a:t>의 효과는 다른 스타상</a:t>
            </a:r>
            <a:r>
              <a:rPr lang="en-US" altLang="ko-KR" sz="1400" dirty="0"/>
              <a:t>(*)</a:t>
            </a:r>
            <a:r>
              <a:rPr lang="ko-KR" altLang="en-US" sz="1400" dirty="0"/>
              <a:t>의 효과와 중첩될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 중첩된 스타상</a:t>
            </a:r>
            <a:r>
              <a:rPr lang="en-US" altLang="ko-KR" sz="1400" dirty="0"/>
              <a:t>(*) </a:t>
            </a:r>
            <a:r>
              <a:rPr lang="ko-KR" altLang="en-US" sz="1400" dirty="0"/>
              <a:t>점수는 </a:t>
            </a:r>
            <a:r>
              <a:rPr lang="en-US" altLang="ko-KR" sz="1400" dirty="0"/>
              <a:t>4</a:t>
            </a:r>
            <a:r>
              <a:rPr lang="ko-KR" altLang="en-US" sz="1400" dirty="0"/>
              <a:t>배가 된다</a:t>
            </a:r>
            <a:r>
              <a:rPr lang="en-US" altLang="ko-KR" sz="1400" dirty="0"/>
              <a:t>. (</a:t>
            </a:r>
            <a:r>
              <a:rPr lang="ko-KR" altLang="en-US" sz="1400" dirty="0"/>
              <a:t>예제 </a:t>
            </a:r>
            <a:r>
              <a:rPr lang="en-US" altLang="ko-KR" sz="1400" dirty="0"/>
              <a:t>4</a:t>
            </a:r>
            <a:r>
              <a:rPr lang="ko-KR" altLang="en-US" sz="1400" dirty="0"/>
              <a:t>번 참고</a:t>
            </a:r>
            <a:r>
              <a:rPr lang="en-US" altLang="ko-KR" sz="1400" dirty="0"/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스타상</a:t>
            </a:r>
            <a:r>
              <a:rPr lang="en-US" altLang="ko-KR" sz="1400" dirty="0"/>
              <a:t>(*)</a:t>
            </a:r>
            <a:r>
              <a:rPr lang="ko-KR" altLang="en-US" sz="1400" dirty="0"/>
              <a:t>의 효과는 </a:t>
            </a:r>
            <a:r>
              <a:rPr lang="ko-KR" altLang="en-US" sz="1400" dirty="0" err="1"/>
              <a:t>아차상</a:t>
            </a:r>
            <a:r>
              <a:rPr lang="en-US" altLang="ko-KR" sz="1400" dirty="0"/>
              <a:t>(#)</a:t>
            </a:r>
            <a:r>
              <a:rPr lang="ko-KR" altLang="en-US" sz="1400" dirty="0"/>
              <a:t>의 효과와 중첩될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 중첩된 </a:t>
            </a:r>
            <a:r>
              <a:rPr lang="ko-KR" altLang="en-US" sz="1400" dirty="0" err="1"/>
              <a:t>아차상</a:t>
            </a:r>
            <a:r>
              <a:rPr lang="en-US" altLang="ko-KR" sz="1400" dirty="0"/>
              <a:t>(#)</a:t>
            </a:r>
            <a:r>
              <a:rPr lang="ko-KR" altLang="en-US" sz="1400" dirty="0"/>
              <a:t>의 점수는 </a:t>
            </a:r>
            <a:r>
              <a:rPr lang="en-US" altLang="ko-KR" sz="1400" dirty="0"/>
              <a:t>-2</a:t>
            </a:r>
            <a:r>
              <a:rPr lang="ko-KR" altLang="en-US" sz="1400" dirty="0"/>
              <a:t>배가 된다</a:t>
            </a:r>
            <a:r>
              <a:rPr lang="en-US" altLang="ko-KR" sz="1400" dirty="0"/>
              <a:t>. (</a:t>
            </a:r>
            <a:r>
              <a:rPr lang="ko-KR" altLang="en-US" sz="1400" dirty="0"/>
              <a:t>예제 </a:t>
            </a:r>
            <a:r>
              <a:rPr lang="en-US" altLang="ko-KR" sz="1400" dirty="0"/>
              <a:t>5</a:t>
            </a:r>
            <a:r>
              <a:rPr lang="ko-KR" altLang="en-US" sz="1400" dirty="0"/>
              <a:t>번 참고</a:t>
            </a:r>
            <a:r>
              <a:rPr lang="en-US" altLang="ko-KR" sz="1400" dirty="0"/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Single(S), Double(D), Triple(T)</a:t>
            </a:r>
            <a:r>
              <a:rPr lang="ko-KR" altLang="en-US" sz="1400" dirty="0"/>
              <a:t>은 점수마다 하나씩 존재한다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스타상</a:t>
            </a:r>
            <a:r>
              <a:rPr lang="en-US" altLang="ko-KR" sz="1400" dirty="0"/>
              <a:t>(*), </a:t>
            </a:r>
            <a:r>
              <a:rPr lang="ko-KR" altLang="en-US" sz="1400" dirty="0" err="1"/>
              <a:t>아차상</a:t>
            </a:r>
            <a:r>
              <a:rPr lang="en-US" altLang="ko-KR" sz="1400" dirty="0"/>
              <a:t>(#)</a:t>
            </a:r>
            <a:r>
              <a:rPr lang="ko-KR" altLang="en-US" sz="1400" dirty="0"/>
              <a:t>은 점수마다 둘 중 하나만 존재할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존재하지 않을 수도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0~10</a:t>
            </a:r>
            <a:r>
              <a:rPr lang="ko-KR" altLang="en-US" sz="1400" dirty="0"/>
              <a:t>의 정수와 문자 </a:t>
            </a:r>
            <a:r>
              <a:rPr lang="en-US" altLang="ko-KR" sz="1400" dirty="0"/>
              <a:t>S, D, T, *, #</a:t>
            </a:r>
            <a:r>
              <a:rPr lang="ko-KR" altLang="en-US" sz="1400" dirty="0"/>
              <a:t>로 구성된 문자열이 입력될 시 </a:t>
            </a:r>
            <a:r>
              <a:rPr lang="ko-KR" altLang="en-US" sz="1400" dirty="0" err="1"/>
              <a:t>총점수를</a:t>
            </a:r>
            <a:r>
              <a:rPr lang="ko-KR" altLang="en-US" sz="1400" dirty="0"/>
              <a:t> 반환하는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작성하시오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매개변수 입력 형식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“점수</a:t>
            </a:r>
            <a:r>
              <a:rPr lang="en-US" altLang="ko-KR" sz="1400" dirty="0"/>
              <a:t>|</a:t>
            </a:r>
            <a:r>
              <a:rPr lang="ko-KR" altLang="en-US" sz="1400" dirty="0"/>
              <a:t>보너스</a:t>
            </a:r>
            <a:r>
              <a:rPr lang="en-US" altLang="ko-KR" sz="1400" dirty="0"/>
              <a:t>|[</a:t>
            </a:r>
            <a:r>
              <a:rPr lang="ko-KR" altLang="en-US" sz="1400" dirty="0"/>
              <a:t>옵션</a:t>
            </a:r>
            <a:r>
              <a:rPr lang="en-US" altLang="ko-KR" sz="1400" dirty="0"/>
              <a:t>]”</a:t>
            </a:r>
            <a:r>
              <a:rPr lang="ko-KR" altLang="en-US" sz="1400" dirty="0"/>
              <a:t>으로 이루어진 문자열 </a:t>
            </a:r>
            <a:r>
              <a:rPr lang="en-US" altLang="ko-KR" sz="1400" dirty="0"/>
              <a:t>3</a:t>
            </a:r>
            <a:r>
              <a:rPr lang="ko-KR" altLang="en-US" sz="1400" dirty="0"/>
              <a:t>세트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예</a:t>
            </a:r>
            <a:r>
              <a:rPr lang="en-US" altLang="ko-KR" sz="1400" dirty="0"/>
              <a:t>) 1S2D*3T</a:t>
            </a:r>
          </a:p>
          <a:p>
            <a:pPr lvl="1"/>
            <a:r>
              <a:rPr lang="ko-KR" altLang="en-US" sz="1400" dirty="0"/>
              <a:t>점수는 </a:t>
            </a:r>
            <a:r>
              <a:rPr lang="en-US" altLang="ko-KR" sz="1400" dirty="0"/>
              <a:t>0</a:t>
            </a:r>
            <a:r>
              <a:rPr lang="ko-KR" altLang="en-US" sz="1400" dirty="0"/>
              <a:t>에서 </a:t>
            </a:r>
            <a:r>
              <a:rPr lang="en-US" altLang="ko-KR" sz="1400" dirty="0"/>
              <a:t>10 </a:t>
            </a:r>
            <a:r>
              <a:rPr lang="ko-KR" altLang="en-US" sz="1400" dirty="0"/>
              <a:t>사이의 정수이다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보너스는 </a:t>
            </a:r>
            <a:r>
              <a:rPr lang="en-US" altLang="ko-KR" sz="1400" dirty="0"/>
              <a:t>S, D, T </a:t>
            </a:r>
            <a:r>
              <a:rPr lang="ko-KR" altLang="en-US" sz="1400" dirty="0"/>
              <a:t>중 하나이다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옵션</a:t>
            </a:r>
            <a:r>
              <a:rPr lang="ko-KR" altLang="en-US" sz="1400" dirty="0" smtClean="0"/>
              <a:t>은</a:t>
            </a:r>
            <a:r>
              <a:rPr lang="ko-KR" altLang="en-US" sz="1400" dirty="0"/>
              <a:t> *이나 </a:t>
            </a:r>
            <a:r>
              <a:rPr lang="en-US" altLang="ko-KR" sz="1400" dirty="0"/>
              <a:t># </a:t>
            </a:r>
            <a:r>
              <a:rPr lang="ko-KR" altLang="en-US" sz="1400" dirty="0"/>
              <a:t>중 하나이며</a:t>
            </a:r>
            <a:r>
              <a:rPr lang="en-US" altLang="ko-KR" sz="1400" dirty="0"/>
              <a:t>, </a:t>
            </a:r>
            <a:r>
              <a:rPr lang="ko-KR" altLang="en-US" sz="1400" dirty="0"/>
              <a:t>없을 수도 있다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리턴 형식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번의 기회에서 얻은 점수 합계에 해당하는 </a:t>
            </a:r>
            <a:r>
              <a:rPr lang="ko-KR" altLang="en-US" sz="1400" dirty="0" err="1"/>
              <a:t>정수값을</a:t>
            </a:r>
            <a:r>
              <a:rPr lang="ko-KR" altLang="en-US" sz="1400" dirty="0"/>
              <a:t> 출력한다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예</a:t>
            </a:r>
            <a:r>
              <a:rPr lang="en-US" altLang="ko-KR" sz="1400" dirty="0"/>
              <a:t>) 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6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Java </a:t>
            </a:r>
            <a:r>
              <a:rPr lang="ko-KR" altLang="en-US" b="1" dirty="0" smtClean="0"/>
              <a:t>코딩 연습</a:t>
            </a:r>
            <a:r>
              <a:rPr lang="en-US" altLang="ko-KR" b="1" dirty="0" smtClean="0"/>
              <a:t> (190408)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08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 smtClean="0"/>
              <a:t>예제</a:t>
            </a:r>
            <a:r>
              <a:rPr lang="ko-KR" altLang="en-US" sz="1400" dirty="0"/>
              <a:t>	</a:t>
            </a:r>
            <a:r>
              <a:rPr lang="en-US" altLang="ko-KR" sz="1400" dirty="0" err="1"/>
              <a:t>dartResult</a:t>
            </a:r>
            <a:r>
              <a:rPr lang="en-US" altLang="ko-KR" sz="1400" dirty="0"/>
              <a:t>	answer	</a:t>
            </a:r>
            <a:r>
              <a:rPr lang="ko-KR" altLang="en-US" sz="1400" dirty="0"/>
              <a:t>설명</a:t>
            </a:r>
          </a:p>
          <a:p>
            <a:pPr lvl="1"/>
            <a:r>
              <a:rPr lang="en-US" altLang="ko-KR" sz="1400" dirty="0"/>
              <a:t>1	1S2D*3T	37	1^1 * 2 + 2^2 * 2 + 3^3</a:t>
            </a:r>
          </a:p>
          <a:p>
            <a:pPr lvl="1"/>
            <a:r>
              <a:rPr lang="en-US" altLang="ko-KR" sz="1400" dirty="0"/>
              <a:t>2	1D2S#10S	9	1^2 + 2^1 * (-1) + 10^1</a:t>
            </a:r>
          </a:p>
          <a:p>
            <a:pPr lvl="1"/>
            <a:r>
              <a:rPr lang="en-US" altLang="ko-KR" sz="1400" dirty="0"/>
              <a:t>3	1D2S0T	3	1^2 + 2^1 + 0^3</a:t>
            </a:r>
          </a:p>
          <a:p>
            <a:pPr lvl="1"/>
            <a:r>
              <a:rPr lang="en-US" altLang="ko-KR" sz="1400" dirty="0"/>
              <a:t>4	1S*2T*3S	23	1^1 * 2 * 2 + 2^3 * 2 + 3^1</a:t>
            </a:r>
          </a:p>
          <a:p>
            <a:pPr lvl="1"/>
            <a:r>
              <a:rPr lang="en-US" altLang="ko-KR" sz="1400" dirty="0"/>
              <a:t>5	1D#2S*3S	5	1^2 * (-1) * 2 + 2^1 * 2 + 3^1</a:t>
            </a:r>
          </a:p>
          <a:p>
            <a:pPr lvl="1"/>
            <a:r>
              <a:rPr lang="en-US" altLang="ko-KR" sz="1400" dirty="0"/>
              <a:t>6	1T2D3D#	-4	1^3 + 2^2 + 3^2 * (-1)</a:t>
            </a:r>
          </a:p>
          <a:p>
            <a:pPr lvl="1"/>
            <a:r>
              <a:rPr lang="en-US" altLang="ko-KR" sz="1400" dirty="0"/>
              <a:t>7	1D2S3T*	59	1^2 + 2^1 * 2 + 3^3 * </a:t>
            </a:r>
            <a:r>
              <a:rPr lang="en-US" altLang="ko-KR" sz="1400" dirty="0" smtClean="0"/>
              <a:t>2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2. </a:t>
            </a:r>
            <a:r>
              <a:rPr lang="ko-KR" altLang="en-US" sz="1400" dirty="0"/>
              <a:t>현실 세계의 회원을 </a:t>
            </a:r>
            <a:r>
              <a:rPr lang="en-US" altLang="ko-KR" sz="1400" dirty="0"/>
              <a:t>Member </a:t>
            </a:r>
            <a:r>
              <a:rPr lang="ko-KR" altLang="en-US" sz="1400" dirty="0"/>
              <a:t>클래스로 </a:t>
            </a:r>
            <a:r>
              <a:rPr lang="ko-KR" altLang="en-US" sz="1400" dirty="0" err="1"/>
              <a:t>모델링하려고</a:t>
            </a:r>
            <a:r>
              <a:rPr lang="ko-KR" altLang="en-US" sz="1400" dirty="0"/>
              <a:t> 한다</a:t>
            </a:r>
            <a:r>
              <a:rPr lang="en-US" altLang="ko-KR" sz="1400" dirty="0"/>
              <a:t>. </a:t>
            </a:r>
            <a:r>
              <a:rPr lang="ko-KR" altLang="en-US" sz="1400" dirty="0"/>
              <a:t>회원의 데이터로는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 smtClean="0"/>
              <a:t>,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패스워드</a:t>
            </a:r>
            <a:r>
              <a:rPr lang="en-US" altLang="ko-KR" sz="1400" dirty="0"/>
              <a:t>, </a:t>
            </a:r>
            <a:r>
              <a:rPr lang="ko-KR" altLang="en-US" sz="1400" dirty="0"/>
              <a:t>나이가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데이터들을 가지고 </a:t>
            </a:r>
            <a:r>
              <a:rPr lang="en-US" altLang="ko-KR" sz="1400" dirty="0"/>
              <a:t>Getter</a:t>
            </a:r>
            <a:r>
              <a:rPr lang="ko-KR" altLang="en-US" sz="1400" dirty="0"/>
              <a:t>와 </a:t>
            </a:r>
            <a:r>
              <a:rPr lang="en-US" altLang="ko-KR" sz="1400" dirty="0"/>
              <a:t>Setter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가지는 </a:t>
            </a:r>
            <a:r>
              <a:rPr lang="en-US" altLang="ko-KR" sz="1400" dirty="0"/>
              <a:t>Member </a:t>
            </a:r>
            <a:r>
              <a:rPr lang="ko-KR" altLang="en-US" sz="1400" dirty="0" smtClean="0"/>
              <a:t>클래스를</a:t>
            </a:r>
            <a:endParaRPr lang="ko-KR" altLang="en-US" sz="1400" dirty="0"/>
          </a:p>
          <a:p>
            <a:r>
              <a:rPr lang="ko-KR" altLang="en-US" sz="1400" dirty="0" smtClean="0"/>
              <a:t>    작성하시오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타입은 각각 </a:t>
            </a:r>
            <a:r>
              <a:rPr lang="en-US" altLang="ko-KR" sz="1400" dirty="0" smtClean="0"/>
              <a:t>String, String, String,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Comparable </a:t>
            </a:r>
            <a:r>
              <a:rPr lang="ko-KR" altLang="en-US" sz="1400" dirty="0"/>
              <a:t>인터페이스는 객체간의 비교를 가능하게 해주는 인터페이스이다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인터페이스를</a:t>
            </a:r>
          </a:p>
          <a:p>
            <a:r>
              <a:rPr lang="ko-KR" altLang="en-US" sz="1400" dirty="0" smtClean="0"/>
              <a:t>    </a:t>
            </a:r>
            <a:r>
              <a:rPr lang="ko-KR" altLang="en-US" sz="1400" dirty="0"/>
              <a:t>구현한 클래스는 반드시 </a:t>
            </a:r>
            <a:r>
              <a:rPr lang="en-US" altLang="ko-KR" sz="1400" dirty="0" err="1"/>
              <a:t>compareTo</a:t>
            </a:r>
            <a:r>
              <a:rPr lang="en-US" altLang="ko-KR" sz="1400" dirty="0"/>
              <a:t>(T o)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정의해야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다음과 같은 경우 </a:t>
            </a:r>
          </a:p>
          <a:p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   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Integer a = new Integer(5);   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   Integer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 = new Integer(10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);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      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result =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a.compareTo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(b);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result </a:t>
            </a:r>
            <a:r>
              <a:rPr lang="ko-KR" altLang="en-US" sz="1400" dirty="0"/>
              <a:t>값은 음수가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compareTo</a:t>
            </a:r>
            <a:r>
              <a:rPr lang="en-US" altLang="ko-KR" sz="1400" dirty="0"/>
              <a:t>( )</a:t>
            </a:r>
            <a:r>
              <a:rPr lang="ko-KR" altLang="en-US" sz="1400" dirty="0"/>
              <a:t>는 </a:t>
            </a:r>
            <a:r>
              <a:rPr lang="en-US" altLang="ko-KR" sz="1400" dirty="0"/>
              <a:t>a &lt; b </a:t>
            </a:r>
            <a:r>
              <a:rPr lang="ko-KR" altLang="en-US" sz="1400" dirty="0"/>
              <a:t>이면 음수</a:t>
            </a:r>
            <a:r>
              <a:rPr lang="en-US" altLang="ko-KR" sz="1400" dirty="0"/>
              <a:t>, </a:t>
            </a:r>
            <a:r>
              <a:rPr lang="ko-KR" altLang="en-US" sz="1400" dirty="0"/>
              <a:t>같으면 </a:t>
            </a:r>
            <a:r>
              <a:rPr lang="en-US" altLang="ko-KR" sz="1400" dirty="0"/>
              <a:t>0, a &gt; b </a:t>
            </a:r>
            <a:r>
              <a:rPr lang="ko-KR" altLang="en-US" sz="1400" dirty="0"/>
              <a:t>이면 양수를 </a:t>
            </a:r>
            <a:r>
              <a:rPr lang="ko-KR" altLang="en-US" sz="1400" dirty="0" err="1"/>
              <a:t>리턴한다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위 </a:t>
            </a:r>
            <a:r>
              <a:rPr lang="en-US" altLang="ko-KR" sz="1400" dirty="0" smtClean="0"/>
              <a:t>Member </a:t>
            </a:r>
            <a:r>
              <a:rPr lang="ko-KR" altLang="en-US" sz="1400" dirty="0"/>
              <a:t>클래스를 </a:t>
            </a:r>
            <a:r>
              <a:rPr lang="en-US" altLang="ko-KR" sz="1400" dirty="0"/>
              <a:t>Comparable </a:t>
            </a:r>
            <a:r>
              <a:rPr lang="ko-KR" altLang="en-US" sz="1400" dirty="0"/>
              <a:t>인터페이스를 구현한 클래스를 만들고 필요한 </a:t>
            </a:r>
            <a:r>
              <a:rPr lang="ko-KR" altLang="en-US" sz="1400" dirty="0" err="1" smtClean="0"/>
              <a:t>메소드를</a:t>
            </a:r>
            <a:endParaRPr lang="ko-KR" altLang="en-US" sz="1400" dirty="0"/>
          </a:p>
          <a:p>
            <a:r>
              <a:rPr lang="ko-KR" altLang="en-US" sz="1400" dirty="0"/>
              <a:t>   </a:t>
            </a:r>
            <a:r>
              <a:rPr lang="ko-KR" altLang="en-US" sz="1400" dirty="0" smtClean="0"/>
              <a:t> 만드시오</a:t>
            </a:r>
            <a:r>
              <a:rPr lang="en-US" altLang="ko-KR" sz="1400" dirty="0"/>
              <a:t>.  </a:t>
            </a:r>
            <a:r>
              <a:rPr lang="ko-KR" altLang="en-US" sz="1400" dirty="0"/>
              <a:t>단</a:t>
            </a:r>
            <a:r>
              <a:rPr lang="en-US" altLang="ko-KR" sz="1400" dirty="0"/>
              <a:t>, Member 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age </a:t>
            </a:r>
            <a:r>
              <a:rPr lang="ko-KR" altLang="en-US" sz="1400" dirty="0"/>
              <a:t>값을 비교하여 그 결과를 </a:t>
            </a:r>
            <a:r>
              <a:rPr lang="ko-KR" altLang="en-US" sz="1400" dirty="0" err="1"/>
              <a:t>리턴하면</a:t>
            </a:r>
            <a:r>
              <a:rPr lang="ko-KR" altLang="en-US" sz="1400" dirty="0"/>
              <a:t> 된다</a:t>
            </a:r>
            <a:r>
              <a:rPr lang="en-US" altLang="ko-KR" sz="1400" dirty="0"/>
              <a:t>.  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남은 퇴근 시간을 계산하는 프로그램을 작성하시오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현재 시간을 </a:t>
            </a:r>
            <a:r>
              <a:rPr lang="en-US" altLang="ko-KR" sz="1400" dirty="0" err="1" smtClean="0"/>
              <a:t>hh:mm:ss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형식으로 입력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퇴근 시간을 </a:t>
            </a:r>
            <a:r>
              <a:rPr lang="en-US" altLang="ko-KR" sz="1400" dirty="0" smtClean="0"/>
              <a:t>18:30:00 </a:t>
            </a:r>
            <a:r>
              <a:rPr lang="ko-KR" altLang="en-US" sz="1400" dirty="0" smtClean="0"/>
              <a:t>으로 가정하고 퇴근 시간까지 남은 시간을 출력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06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Java </a:t>
            </a:r>
            <a:r>
              <a:rPr lang="ko-KR" altLang="en-US" b="1" dirty="0" smtClean="0"/>
              <a:t>코딩 연습</a:t>
            </a:r>
            <a:r>
              <a:rPr lang="en-US" altLang="ko-KR" b="1" dirty="0" smtClean="0"/>
              <a:t> (190408)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240</Words>
  <Application>Microsoft Office PowerPoint</Application>
  <PresentationFormat>화면 슬라이드 쇼(4:3)</PresentationFormat>
  <Paragraphs>200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Registered User</cp:lastModifiedBy>
  <cp:revision>134</cp:revision>
  <dcterms:created xsi:type="dcterms:W3CDTF">2018-09-14T06:04:22Z</dcterms:created>
  <dcterms:modified xsi:type="dcterms:W3CDTF">2019-04-14T07:48:29Z</dcterms:modified>
</cp:coreProperties>
</file>