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4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3C58-1EA8-467A-9802-A700D8659C5C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6D37-A092-4C60-A068-A1AD99AFB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402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3C58-1EA8-467A-9802-A700D8659C5C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6D37-A092-4C60-A068-A1AD99AFB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578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3C58-1EA8-467A-9802-A700D8659C5C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6D37-A092-4C60-A068-A1AD99AFB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47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3C58-1EA8-467A-9802-A700D8659C5C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6D37-A092-4C60-A068-A1AD99AFB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828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3C58-1EA8-467A-9802-A700D8659C5C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6D37-A092-4C60-A068-A1AD99AFB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927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3C58-1EA8-467A-9802-A700D8659C5C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6D37-A092-4C60-A068-A1AD99AFB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233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3C58-1EA8-467A-9802-A700D8659C5C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6D37-A092-4C60-A068-A1AD99AFB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014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3C58-1EA8-467A-9802-A700D8659C5C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6D37-A092-4C60-A068-A1AD99AFB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131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3C58-1EA8-467A-9802-A700D8659C5C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6D37-A092-4C60-A068-A1AD99AFB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158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3C58-1EA8-467A-9802-A700D8659C5C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6D37-A092-4C60-A068-A1AD99AFB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109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3C58-1EA8-467A-9802-A700D8659C5C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6D37-A092-4C60-A068-A1AD99AFB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433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F3C58-1EA8-467A-9802-A700D8659C5C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76D37-A092-4C60-A068-A1AD99AFB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904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ko-KR" altLang="en-US" sz="3000" dirty="0" smtClean="0"/>
              <a:t>일정생성</a:t>
            </a:r>
            <a:r>
              <a:rPr lang="en-US" altLang="ko-KR" sz="3000" dirty="0" smtClean="0"/>
              <a:t>, </a:t>
            </a:r>
            <a:r>
              <a:rPr lang="ko-KR" altLang="en-US" sz="3000" dirty="0" smtClean="0"/>
              <a:t>삭제기능</a:t>
            </a:r>
            <a:endParaRPr lang="ko-KR" altLang="en-US" sz="30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467544" y="1287479"/>
            <a:ext cx="8219930" cy="5230225"/>
            <a:chOff x="467544" y="1287479"/>
            <a:chExt cx="8219930" cy="5230225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1287479"/>
              <a:ext cx="6017159" cy="5093850"/>
            </a:xfrm>
            <a:prstGeom prst="rect">
              <a:avLst/>
            </a:prstGeom>
            <a:noFill/>
            <a:ln w="9525">
              <a:solidFill>
                <a:schemeClr val="tx2">
                  <a:lumMod val="40000"/>
                  <a:lumOff val="6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4088" y="1945166"/>
              <a:ext cx="3312368" cy="1206541"/>
            </a:xfrm>
            <a:prstGeom prst="rect">
              <a:avLst/>
            </a:prstGeom>
            <a:noFill/>
            <a:ln w="9525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4" name="오른쪽 화살표 3"/>
            <p:cNvSpPr/>
            <p:nvPr/>
          </p:nvSpPr>
          <p:spPr>
            <a:xfrm>
              <a:off x="1359114" y="3212976"/>
              <a:ext cx="2448272" cy="284123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1656213" y="2548438"/>
              <a:ext cx="149620" cy="15301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오른쪽 화살표 9"/>
            <p:cNvSpPr/>
            <p:nvPr/>
          </p:nvSpPr>
          <p:spPr>
            <a:xfrm>
              <a:off x="1359114" y="3933056"/>
              <a:ext cx="2448272" cy="288032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2508440" y="4509120"/>
              <a:ext cx="149620" cy="15301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6176" y="3463775"/>
              <a:ext cx="2520280" cy="866553"/>
            </a:xfrm>
            <a:prstGeom prst="rect">
              <a:avLst/>
            </a:prstGeom>
            <a:noFill/>
            <a:ln w="9525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cxnSp>
          <p:nvCxnSpPr>
            <p:cNvPr id="7" name="꺾인 연결선 6"/>
            <p:cNvCxnSpPr/>
            <p:nvPr/>
          </p:nvCxnSpPr>
          <p:spPr>
            <a:xfrm flipV="1">
              <a:off x="3923928" y="2548438"/>
              <a:ext cx="1296144" cy="1285966"/>
            </a:xfrm>
            <a:prstGeom prst="bentConnector3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/>
            <p:cNvSpPr/>
            <p:nvPr/>
          </p:nvSpPr>
          <p:spPr>
            <a:xfrm>
              <a:off x="1187624" y="3695356"/>
              <a:ext cx="2736304" cy="597739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11560" y="2253777"/>
              <a:ext cx="483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①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1560" y="2973879"/>
              <a:ext cx="483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②</a:t>
              </a:r>
              <a:endParaRPr lang="ko-KR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11560" y="3695357"/>
              <a:ext cx="483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③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11560" y="4400527"/>
              <a:ext cx="483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④</a:t>
              </a:r>
              <a:endParaRPr lang="ko-KR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15" name="꺾인 연결선 14"/>
            <p:cNvCxnSpPr/>
            <p:nvPr/>
          </p:nvCxnSpPr>
          <p:spPr>
            <a:xfrm rot="5400000" flipH="1" flipV="1">
              <a:off x="1597991" y="4004797"/>
              <a:ext cx="240369" cy="1730150"/>
            </a:xfrm>
            <a:prstGeom prst="bentConnector4">
              <a:avLst>
                <a:gd name="adj1" fmla="val -95104"/>
                <a:gd name="adj2" fmla="val 10028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줄무늬가 있는 오른쪽 화살표 22"/>
            <p:cNvSpPr/>
            <p:nvPr/>
          </p:nvSpPr>
          <p:spPr>
            <a:xfrm>
              <a:off x="4860032" y="3706193"/>
              <a:ext cx="1080120" cy="381715"/>
            </a:xfrm>
            <a:prstGeom prst="stripedRightArrow">
              <a:avLst>
                <a:gd name="adj1" fmla="val 57723"/>
                <a:gd name="adj2" fmla="val 104837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42857" y="5024988"/>
              <a:ext cx="5544617" cy="149271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 dirty="0" smtClean="0">
                  <a:latin typeface="+mj-lt"/>
                </a:rPr>
                <a:t>① </a:t>
              </a:r>
              <a:r>
                <a:rPr lang="en-US" altLang="ko-KR" sz="1400" b="1" dirty="0" smtClean="0">
                  <a:latin typeface="+mj-lt"/>
                </a:rPr>
                <a:t>: </a:t>
              </a:r>
              <a:r>
                <a:rPr lang="ko-KR" altLang="en-US" sz="1400" dirty="0" smtClean="0">
                  <a:latin typeface="+mj-lt"/>
                </a:rPr>
                <a:t>달력의 날짜를 클릭하여 시간입력 후 일정생성</a:t>
              </a:r>
              <a:r>
                <a:rPr lang="en-US" altLang="ko-KR" sz="1400" dirty="0" smtClean="0">
                  <a:latin typeface="+mj-lt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 b="1" dirty="0" smtClean="0">
                  <a:latin typeface="+mj-lt"/>
                </a:rPr>
                <a:t>② </a:t>
              </a:r>
              <a:r>
                <a:rPr lang="en-US" altLang="ko-KR" sz="1400" b="1" dirty="0" smtClean="0">
                  <a:latin typeface="+mj-lt"/>
                </a:rPr>
                <a:t>: </a:t>
              </a:r>
              <a:r>
                <a:rPr lang="ko-KR" altLang="en-US" sz="1400" dirty="0" smtClean="0">
                  <a:latin typeface="+mj-lt"/>
                </a:rPr>
                <a:t>달력의 날짜를 드래그하여 시간입력 후 여러 개 일정 동시생성</a:t>
              </a:r>
              <a:endParaRPr lang="en-US" altLang="ko-KR" sz="1400" dirty="0">
                <a:latin typeface="+mj-lt"/>
              </a:endParaRPr>
            </a:p>
            <a:p>
              <a:r>
                <a:rPr lang="ko-KR" altLang="en-US" sz="1400" b="1" dirty="0" smtClean="0">
                  <a:latin typeface="+mj-lt"/>
                </a:rPr>
                <a:t>③ </a:t>
              </a:r>
              <a:r>
                <a:rPr lang="en-US" altLang="ko-KR" sz="1400" b="1" dirty="0" smtClean="0">
                  <a:latin typeface="+mj-lt"/>
                </a:rPr>
                <a:t>: </a:t>
              </a:r>
              <a:r>
                <a:rPr lang="ko-KR" altLang="en-US" sz="1400" dirty="0" smtClean="0">
                  <a:latin typeface="+mj-lt"/>
                </a:rPr>
                <a:t>동시생성 시 이미 일정이 있는 날은 </a:t>
              </a:r>
              <a:r>
                <a:rPr lang="ko-KR" altLang="en-US" sz="1400" dirty="0" err="1" smtClean="0">
                  <a:latin typeface="+mj-lt"/>
                </a:rPr>
                <a:t>경고창</a:t>
              </a:r>
              <a:r>
                <a:rPr lang="ko-KR" altLang="en-US" sz="1400" dirty="0" smtClean="0">
                  <a:latin typeface="+mj-lt"/>
                </a:rPr>
                <a:t> 팝업</a:t>
              </a:r>
              <a:r>
                <a:rPr lang="en-US" altLang="ko-KR" sz="1400" dirty="0" smtClean="0">
                  <a:latin typeface="+mj-lt"/>
                </a:rPr>
                <a:t>.</a:t>
              </a:r>
            </a:p>
            <a:p>
              <a:r>
                <a:rPr lang="en-US" altLang="ko-KR" sz="1400" dirty="0">
                  <a:latin typeface="+mj-lt"/>
                </a:rPr>
                <a:t> </a:t>
              </a:r>
              <a:r>
                <a:rPr lang="en-US" altLang="ko-KR" sz="1400" dirty="0" smtClean="0">
                  <a:latin typeface="+mj-lt"/>
                </a:rPr>
                <a:t>    </a:t>
              </a:r>
              <a:r>
                <a:rPr lang="ko-KR" altLang="en-US" sz="1400" dirty="0" smtClean="0">
                  <a:latin typeface="+mj-lt"/>
                </a:rPr>
                <a:t> 어떤 일정이 있는지 표시하고 나머지를 생성</a:t>
              </a:r>
              <a:r>
                <a:rPr lang="en-US" altLang="ko-KR" sz="1400" dirty="0" smtClean="0">
                  <a:latin typeface="+mj-lt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 b="1" dirty="0" smtClean="0">
                  <a:latin typeface="+mj-lt"/>
                </a:rPr>
                <a:t>④ </a:t>
              </a:r>
              <a:r>
                <a:rPr lang="en-US" altLang="ko-KR" sz="1400" b="1" dirty="0" smtClean="0">
                  <a:latin typeface="+mj-lt"/>
                </a:rPr>
                <a:t>: </a:t>
              </a:r>
              <a:r>
                <a:rPr lang="ko-KR" altLang="en-US" sz="1400" dirty="0" smtClean="0">
                  <a:latin typeface="+mj-lt"/>
                </a:rPr>
                <a:t>일정을 클릭하여 클릭한 일정 삭제</a:t>
              </a:r>
              <a:endParaRPr lang="ko-KR" altLang="en-US" sz="1400" dirty="0">
                <a:latin typeface="+mj-lt"/>
              </a:endParaRP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467544" y="880780"/>
            <a:ext cx="8219930" cy="8597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3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84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53</Words>
  <Application>Microsoft Office PowerPoint</Application>
  <PresentationFormat>화면 슬라이드 쇼(4:3)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일정생성, 삭제기능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Registered User</cp:lastModifiedBy>
  <cp:revision>5</cp:revision>
  <dcterms:created xsi:type="dcterms:W3CDTF">2019-07-15T05:57:11Z</dcterms:created>
  <dcterms:modified xsi:type="dcterms:W3CDTF">2019-07-15T06:46:33Z</dcterms:modified>
</cp:coreProperties>
</file>