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9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0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8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B0CD-555B-4F37-851B-650B607EE1CA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5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Main Page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3728" y="2546902"/>
            <a:ext cx="1728192" cy="145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4221088"/>
            <a:ext cx="1728192" cy="1494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44208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1960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70892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</a:t>
            </a: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443711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근무자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91980" y="2716871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br>
              <a:rPr lang="en-US" altLang="ko-KR" dirty="0" smtClean="0"/>
            </a:br>
            <a:r>
              <a:rPr lang="en-US" altLang="ko-KR" dirty="0" smtClean="0"/>
              <a:t>or</a:t>
            </a:r>
            <a:br>
              <a:rPr lang="en-US" altLang="ko-KR" dirty="0" smtClean="0"/>
            </a:br>
            <a:r>
              <a:rPr lang="ko-KR" altLang="en-US" dirty="0" smtClean="0"/>
              <a:t>인계사항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 시 수신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ajax</a:t>
            </a:r>
            <a:r>
              <a:rPr lang="ko-KR" altLang="en-US" sz="1400" dirty="0" smtClean="0"/>
              <a:t>로 수시로 전달받은 내용 수신가능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2780928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TODO List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“Ajax”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수시작성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자신의 메모 저장가능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전달가능</a:t>
            </a:r>
            <a:r>
              <a:rPr lang="en-US" altLang="ko-KR" sz="1400" dirty="0" smtClean="0"/>
              <a:t>(user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348880"/>
            <a:ext cx="51845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공지사항</a:t>
            </a:r>
            <a:r>
              <a:rPr lang="en-US" altLang="ko-KR" sz="1100" dirty="0" smtClean="0"/>
              <a:t>	:      notice	 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ko-KR" altLang="en-US" sz="1100" dirty="0" smtClean="0">
                <a:sym typeface="Wingdings" pitchFamily="2" charset="2"/>
              </a:rPr>
              <a:t>게시판 </a:t>
            </a:r>
            <a:r>
              <a:rPr lang="en-US" altLang="ko-KR" sz="1100" dirty="0" smtClean="0">
                <a:sym typeface="Wingdings" pitchFamily="2" charset="2"/>
              </a:rPr>
              <a:t>: </a:t>
            </a:r>
            <a:r>
              <a:rPr lang="ko-KR" altLang="en-US" sz="1100" dirty="0" err="1" smtClean="0">
                <a:sym typeface="Wingdings" pitchFamily="2" charset="2"/>
              </a:rPr>
              <a:t>글작성</a:t>
            </a:r>
            <a:r>
              <a:rPr lang="en-US" altLang="ko-KR" sz="1100" dirty="0" smtClean="0">
                <a:sym typeface="Wingdings" pitchFamily="2" charset="2"/>
              </a:rPr>
              <a:t>, update(Ajax, </a:t>
            </a:r>
            <a:r>
              <a:rPr lang="en-US" altLang="ko-KR" sz="1100" dirty="0" err="1" smtClean="0">
                <a:sym typeface="Wingdings" pitchFamily="2" charset="2"/>
              </a:rPr>
              <a:t>reverseAjax</a:t>
            </a:r>
            <a:r>
              <a:rPr lang="en-US" altLang="ko-KR" sz="1100" dirty="0" smtClean="0">
                <a:sym typeface="Wingdings" pitchFamily="2" charset="2"/>
              </a:rPr>
              <a:t>)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직원정보</a:t>
            </a:r>
            <a:r>
              <a:rPr lang="en-US" altLang="ko-KR" sz="1100" dirty="0" smtClean="0"/>
              <a:t>	:      </a:t>
            </a:r>
            <a:r>
              <a:rPr lang="en-US" altLang="ko-KR" sz="1100" dirty="0" err="1" smtClean="0"/>
              <a:t>stafflist</a:t>
            </a:r>
            <a:r>
              <a:rPr lang="en-US" altLang="ko-KR" sz="1100" dirty="0" smtClean="0"/>
              <a:t>   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현재근무자 정보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todaystaff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3586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348880"/>
            <a:ext cx="30243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직원별정보</a:t>
            </a:r>
            <a:r>
              <a:rPr lang="en-US" altLang="ko-KR" sz="1100" dirty="0" smtClean="0"/>
              <a:t>	       : </a:t>
            </a:r>
            <a:r>
              <a:rPr lang="en-US" altLang="ko-KR" sz="1100" dirty="0" err="1" smtClean="0"/>
              <a:t>staffinfo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운영계획             </a:t>
            </a:r>
            <a:r>
              <a:rPr lang="en-US" altLang="ko-KR" sz="1100" dirty="0" smtClean="0"/>
              <a:t>: planning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승인화면             </a:t>
            </a:r>
            <a:r>
              <a:rPr lang="en-US" altLang="ko-KR" sz="1100" dirty="0" smtClean="0"/>
              <a:t>: accept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099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근무신청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requestwork</a:t>
            </a:r>
            <a:r>
              <a:rPr lang="en-US" altLang="ko-KR" sz="1050" dirty="0" smtClean="0"/>
              <a:t> 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근무수정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modifywork</a:t>
            </a:r>
            <a:endParaRPr lang="en-US" altLang="ko-KR" sz="1050" dirty="0"/>
          </a:p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휴가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조퇴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교환신청</a:t>
            </a:r>
            <a:r>
              <a:rPr lang="en-US" altLang="ko-KR" sz="1050" dirty="0" smtClean="0"/>
              <a:t>,)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2631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63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1. Main Page</vt:lpstr>
      <vt:lpstr>2. Common</vt:lpstr>
      <vt:lpstr>Admin</vt:lpstr>
      <vt:lpstr>Staff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15</cp:revision>
  <dcterms:created xsi:type="dcterms:W3CDTF">2019-07-16T03:09:58Z</dcterms:created>
  <dcterms:modified xsi:type="dcterms:W3CDTF">2019-07-17T08:36:06Z</dcterms:modified>
</cp:coreProperties>
</file>