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0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7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7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2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3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3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5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3C58-1EA8-467A-9802-A700D8659C5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3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3C58-1EA8-467A-9802-A700D8659C5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6D37-A092-4C60-A068-A1AD99AFB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0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 smtClean="0"/>
              <a:t>일정생성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삭제기능</a:t>
            </a:r>
            <a:endParaRPr lang="ko-KR" altLang="en-US" sz="3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467544" y="1287479"/>
            <a:ext cx="8219930" cy="5230225"/>
            <a:chOff x="467544" y="1287479"/>
            <a:chExt cx="8219930" cy="52302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287479"/>
              <a:ext cx="6017159" cy="5093850"/>
            </a:xfrm>
            <a:prstGeom prst="rect">
              <a:avLst/>
            </a:prstGeom>
            <a:noFill/>
            <a:ln w="9525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945166"/>
              <a:ext cx="3312368" cy="1206541"/>
            </a:xfrm>
            <a:prstGeom prst="rect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오른쪽 화살표 3"/>
            <p:cNvSpPr/>
            <p:nvPr/>
          </p:nvSpPr>
          <p:spPr>
            <a:xfrm>
              <a:off x="1359114" y="3212976"/>
              <a:ext cx="2448272" cy="284123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656213" y="2548438"/>
              <a:ext cx="149620" cy="1530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1359114" y="3933056"/>
              <a:ext cx="2448272" cy="28803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508440" y="4509120"/>
              <a:ext cx="149620" cy="1530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3463775"/>
              <a:ext cx="2520280" cy="866553"/>
            </a:xfrm>
            <a:prstGeom prst="rect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7" name="꺾인 연결선 6"/>
            <p:cNvCxnSpPr/>
            <p:nvPr/>
          </p:nvCxnSpPr>
          <p:spPr>
            <a:xfrm flipV="1">
              <a:off x="3923928" y="2548438"/>
              <a:ext cx="1296144" cy="1285966"/>
            </a:xfrm>
            <a:prstGeom prst="bentConnector3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1187624" y="3695356"/>
              <a:ext cx="2736304" cy="597739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560" y="2253777"/>
              <a:ext cx="483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①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1560" y="2973879"/>
              <a:ext cx="483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②</a:t>
              </a:r>
              <a:endParaRPr lang="ko-KR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1560" y="3695357"/>
              <a:ext cx="483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③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1560" y="4400527"/>
              <a:ext cx="483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④</a:t>
              </a:r>
              <a:endParaRPr lang="ko-KR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5" name="꺾인 연결선 14"/>
            <p:cNvCxnSpPr/>
            <p:nvPr/>
          </p:nvCxnSpPr>
          <p:spPr>
            <a:xfrm rot="5400000" flipH="1" flipV="1">
              <a:off x="1597991" y="4004797"/>
              <a:ext cx="240369" cy="1730150"/>
            </a:xfrm>
            <a:prstGeom prst="bentConnector4">
              <a:avLst>
                <a:gd name="adj1" fmla="val -95104"/>
                <a:gd name="adj2" fmla="val 1002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줄무늬가 있는 오른쪽 화살표 22"/>
            <p:cNvSpPr/>
            <p:nvPr/>
          </p:nvSpPr>
          <p:spPr>
            <a:xfrm>
              <a:off x="4860032" y="3706193"/>
              <a:ext cx="1080120" cy="381715"/>
            </a:xfrm>
            <a:prstGeom prst="stripedRightArrow">
              <a:avLst>
                <a:gd name="adj1" fmla="val 57723"/>
                <a:gd name="adj2" fmla="val 104837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42857" y="5024988"/>
              <a:ext cx="5544617" cy="14927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latin typeface="+mj-lt"/>
                </a:rPr>
                <a:t>① </a:t>
              </a:r>
              <a:r>
                <a:rPr lang="en-US" altLang="ko-KR" sz="1400" b="1" dirty="0" smtClean="0">
                  <a:latin typeface="+mj-lt"/>
                </a:rPr>
                <a:t>: </a:t>
              </a:r>
              <a:r>
                <a:rPr lang="ko-KR" altLang="en-US" sz="1400" dirty="0" smtClean="0">
                  <a:latin typeface="+mj-lt"/>
                </a:rPr>
                <a:t>달력의 날짜를 클릭하여 시간입력 후 일정생성</a:t>
              </a:r>
              <a:r>
                <a:rPr lang="en-US" altLang="ko-KR" sz="1400" dirty="0" smtClean="0">
                  <a:latin typeface="+mj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latin typeface="+mj-lt"/>
                </a:rPr>
                <a:t>② </a:t>
              </a:r>
              <a:r>
                <a:rPr lang="en-US" altLang="ko-KR" sz="1400" b="1" dirty="0" smtClean="0">
                  <a:latin typeface="+mj-lt"/>
                </a:rPr>
                <a:t>: </a:t>
              </a:r>
              <a:r>
                <a:rPr lang="ko-KR" altLang="en-US" sz="1400" dirty="0" smtClean="0">
                  <a:latin typeface="+mj-lt"/>
                </a:rPr>
                <a:t>달력의 날짜를 드래그하여 시간입력 후 여러 개 일정 동시생성</a:t>
              </a:r>
              <a:endParaRPr lang="en-US" altLang="ko-KR" sz="1400" dirty="0">
                <a:latin typeface="+mj-lt"/>
              </a:endParaRPr>
            </a:p>
            <a:p>
              <a:r>
                <a:rPr lang="ko-KR" altLang="en-US" sz="1400" b="1" dirty="0" smtClean="0">
                  <a:latin typeface="+mj-lt"/>
                </a:rPr>
                <a:t>③ </a:t>
              </a:r>
              <a:r>
                <a:rPr lang="en-US" altLang="ko-KR" sz="1400" b="1" dirty="0" smtClean="0">
                  <a:latin typeface="+mj-lt"/>
                </a:rPr>
                <a:t>: </a:t>
              </a:r>
              <a:r>
                <a:rPr lang="ko-KR" altLang="en-US" sz="1400" dirty="0" smtClean="0">
                  <a:latin typeface="+mj-lt"/>
                </a:rPr>
                <a:t>동시생성 시 이미 일정이 있는 날은 </a:t>
              </a:r>
              <a:r>
                <a:rPr lang="ko-KR" altLang="en-US" sz="1400" dirty="0" err="1" smtClean="0">
                  <a:latin typeface="+mj-lt"/>
                </a:rPr>
                <a:t>경고창</a:t>
              </a:r>
              <a:r>
                <a:rPr lang="ko-KR" altLang="en-US" sz="1400" dirty="0" smtClean="0">
                  <a:latin typeface="+mj-lt"/>
                </a:rPr>
                <a:t> 팝업</a:t>
              </a:r>
              <a:r>
                <a:rPr lang="en-US" altLang="ko-KR" sz="1400" dirty="0" smtClean="0">
                  <a:latin typeface="+mj-lt"/>
                </a:rPr>
                <a:t>.</a:t>
              </a:r>
            </a:p>
            <a:p>
              <a:r>
                <a:rPr lang="en-US" altLang="ko-KR" sz="1400" dirty="0">
                  <a:latin typeface="+mj-lt"/>
                </a:rPr>
                <a:t> </a:t>
              </a:r>
              <a:r>
                <a:rPr lang="en-US" altLang="ko-KR" sz="1400" dirty="0" smtClean="0">
                  <a:latin typeface="+mj-lt"/>
                </a:rPr>
                <a:t>    </a:t>
              </a:r>
              <a:r>
                <a:rPr lang="ko-KR" altLang="en-US" sz="1400" dirty="0" smtClean="0">
                  <a:latin typeface="+mj-lt"/>
                </a:rPr>
                <a:t> 어떤 일정이 있는지 표시하고 나머지를 생성</a:t>
              </a:r>
              <a:r>
                <a:rPr lang="en-US" altLang="ko-KR" sz="1400" dirty="0" smtClean="0">
                  <a:latin typeface="+mj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latin typeface="+mj-lt"/>
                </a:rPr>
                <a:t>④ </a:t>
              </a:r>
              <a:r>
                <a:rPr lang="en-US" altLang="ko-KR" sz="1400" b="1" dirty="0" smtClean="0">
                  <a:latin typeface="+mj-lt"/>
                </a:rPr>
                <a:t>: </a:t>
              </a:r>
              <a:r>
                <a:rPr lang="ko-KR" altLang="en-US" sz="1400" dirty="0" smtClean="0">
                  <a:latin typeface="+mj-lt"/>
                </a:rPr>
                <a:t>일정을 클릭하여 클릭한 일정 삭제</a:t>
              </a:r>
              <a:endParaRPr lang="ko-KR" altLang="en-US" sz="1400" dirty="0">
                <a:latin typeface="+mj-lt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67544" y="880780"/>
            <a:ext cx="8219930" cy="859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 err="1" smtClean="0"/>
              <a:t>드롭다운으로</a:t>
            </a:r>
            <a:r>
              <a:rPr lang="ko-KR" altLang="en-US" sz="3000" dirty="0" smtClean="0"/>
              <a:t> 이벤트 생성</a:t>
            </a:r>
            <a:endParaRPr lang="ko-KR" altLang="en-US" sz="3000" dirty="0"/>
          </a:p>
        </p:txBody>
      </p:sp>
      <p:sp>
        <p:nvSpPr>
          <p:cNvPr id="25" name="직사각형 24"/>
          <p:cNvSpPr/>
          <p:nvPr/>
        </p:nvSpPr>
        <p:spPr>
          <a:xfrm>
            <a:off x="467544" y="880780"/>
            <a:ext cx="8219930" cy="859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467544" y="1076928"/>
            <a:ext cx="8219930" cy="5410054"/>
            <a:chOff x="467544" y="1076928"/>
            <a:chExt cx="8219930" cy="5410054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167063"/>
              <a:ext cx="7467600" cy="5076825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571061" y="1497602"/>
              <a:ext cx="2952328" cy="472031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2287" y="2490179"/>
              <a:ext cx="483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①</a:t>
              </a:r>
              <a:endParaRPr lang="ko-KR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52287" y="1076928"/>
              <a:ext cx="483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②</a:t>
              </a:r>
              <a:endParaRPr lang="ko-KR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80884" y="2449162"/>
              <a:ext cx="483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③</a:t>
              </a:r>
              <a:endParaRPr lang="ko-KR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35896" y="5425153"/>
              <a:ext cx="5051578" cy="10618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latin typeface="+mj-lt"/>
                </a:rPr>
                <a:t>① </a:t>
              </a:r>
              <a:r>
                <a:rPr lang="en-US" altLang="ko-KR" sz="1400" b="1" dirty="0" smtClean="0">
                  <a:latin typeface="+mj-lt"/>
                </a:rPr>
                <a:t>: </a:t>
              </a:r>
              <a:r>
                <a:rPr lang="ko-KR" altLang="en-US" sz="1400" dirty="0" smtClean="0">
                  <a:latin typeface="+mj-lt"/>
                </a:rPr>
                <a:t>등록할 이벤트의 배경색</a:t>
              </a:r>
              <a:r>
                <a:rPr lang="en-US" altLang="ko-KR" sz="1400" dirty="0" smtClean="0">
                  <a:latin typeface="+mj-lt"/>
                </a:rPr>
                <a:t>,</a:t>
              </a:r>
              <a:r>
                <a:rPr lang="ko-KR" altLang="en-US" sz="1400" dirty="0" smtClean="0">
                  <a:latin typeface="+mj-lt"/>
                </a:rPr>
                <a:t> 시간정보를 입력하여 추가</a:t>
              </a:r>
              <a:endParaRPr lang="en-US" altLang="ko-KR" sz="1400" dirty="0" smtClean="0"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latin typeface="+mj-lt"/>
                </a:rPr>
                <a:t>② </a:t>
              </a:r>
              <a:r>
                <a:rPr lang="en-US" altLang="ko-KR" sz="1400" b="1" dirty="0" smtClean="0">
                  <a:latin typeface="+mj-lt"/>
                </a:rPr>
                <a:t>: </a:t>
              </a:r>
              <a:r>
                <a:rPr lang="ko-KR" altLang="en-US" sz="1400" dirty="0" smtClean="0">
                  <a:latin typeface="+mj-lt"/>
                </a:rPr>
                <a:t>등록된 이벤트에 필요한 인원수를 입력</a:t>
              </a:r>
              <a:endParaRPr lang="en-US" altLang="ko-KR" sz="1400" dirty="0" smtClean="0"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latin typeface="+mj-lt"/>
                </a:rPr>
                <a:t>③ </a:t>
              </a:r>
              <a:r>
                <a:rPr lang="en-US" altLang="ko-KR" sz="1400" b="1" dirty="0" smtClean="0">
                  <a:latin typeface="+mj-lt"/>
                </a:rPr>
                <a:t>: </a:t>
              </a:r>
              <a:r>
                <a:rPr lang="ko-KR" altLang="en-US" sz="1400" dirty="0" smtClean="0">
                  <a:latin typeface="+mj-lt"/>
                </a:rPr>
                <a:t>캘린더 영역에 </a:t>
              </a:r>
              <a:r>
                <a:rPr lang="ko-KR" altLang="en-US" sz="1400" dirty="0" err="1" smtClean="0">
                  <a:latin typeface="+mj-lt"/>
                </a:rPr>
                <a:t>드롭다운하여</a:t>
              </a:r>
              <a:r>
                <a:rPr lang="ko-KR" altLang="en-US" sz="1400" dirty="0" smtClean="0">
                  <a:latin typeface="+mj-lt"/>
                </a:rPr>
                <a:t> 일정을 추가</a:t>
              </a:r>
              <a:endParaRPr lang="en-US" altLang="ko-KR" sz="1400" dirty="0" smtClean="0">
                <a:latin typeface="+mj-lt"/>
              </a:endParaRPr>
            </a:p>
          </p:txBody>
        </p:sp>
        <p:cxnSp>
          <p:nvCxnSpPr>
            <p:cNvPr id="31" name="꺾인 연결선 30"/>
            <p:cNvCxnSpPr>
              <a:stCxn id="9" idx="3"/>
            </p:cNvCxnSpPr>
            <p:nvPr/>
          </p:nvCxnSpPr>
          <p:spPr>
            <a:xfrm>
              <a:off x="3523389" y="1733618"/>
              <a:ext cx="1574701" cy="1892755"/>
            </a:xfrm>
            <a:prstGeom prst="bentConnector3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538250" y="1600859"/>
              <a:ext cx="2149224" cy="6924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latin typeface="+mj-lt"/>
                </a:rPr>
                <a:t>※</a:t>
              </a:r>
              <a:r>
                <a:rPr lang="ko-KR" altLang="en-US" sz="1400" b="1" dirty="0">
                  <a:latin typeface="+mj-lt"/>
                </a:rPr>
                <a:t> </a:t>
              </a:r>
              <a:r>
                <a:rPr lang="ko-KR" altLang="en-US" sz="1400" b="1" dirty="0" smtClean="0">
                  <a:latin typeface="+mj-lt"/>
                </a:rPr>
                <a:t>동일한 날짜의 이벤트</a:t>
              </a:r>
              <a:endParaRPr lang="en-US" altLang="ko-KR" sz="1400" b="1" dirty="0" smtClean="0"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latin typeface="+mj-lt"/>
                </a:rPr>
                <a:t>- </a:t>
              </a:r>
              <a:r>
                <a:rPr lang="ko-KR" altLang="en-US" sz="1200" dirty="0" smtClean="0">
                  <a:latin typeface="+mj-lt"/>
                </a:rPr>
                <a:t>시작시간 순으로 정렬됨</a:t>
              </a:r>
              <a:endParaRPr lang="en-US" altLang="ko-KR" sz="1200" dirty="0" smtClean="0"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36096" y="4087294"/>
              <a:ext cx="3251378" cy="9694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latin typeface="+mj-lt"/>
                </a:rPr>
                <a:t>※</a:t>
              </a:r>
              <a:r>
                <a:rPr lang="ko-KR" altLang="en-US" sz="1400" b="1" dirty="0">
                  <a:latin typeface="+mj-lt"/>
                </a:rPr>
                <a:t> </a:t>
              </a:r>
              <a:r>
                <a:rPr lang="ko-KR" altLang="en-US" sz="1400" b="1" dirty="0" err="1" smtClean="0">
                  <a:latin typeface="+mj-lt"/>
                </a:rPr>
                <a:t>드롭다운으로</a:t>
              </a:r>
              <a:r>
                <a:rPr lang="ko-KR" altLang="en-US" sz="1400" b="1" dirty="0" smtClean="0">
                  <a:latin typeface="+mj-lt"/>
                </a:rPr>
                <a:t> 이벤트가 생성될 때</a:t>
              </a:r>
              <a:endParaRPr lang="en-US" altLang="ko-KR" sz="1400" b="1" dirty="0" smtClean="0"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latin typeface="+mj-lt"/>
                </a:rPr>
                <a:t>- </a:t>
              </a:r>
              <a:r>
                <a:rPr lang="ko-KR" altLang="en-US" sz="1200" dirty="0" smtClean="0">
                  <a:latin typeface="+mj-lt"/>
                </a:rPr>
                <a:t>생성시점에 입력되어 있는 </a:t>
              </a:r>
              <a:r>
                <a:rPr lang="ko-KR" altLang="en-US" sz="1200" dirty="0" err="1" smtClean="0">
                  <a:latin typeface="+mj-lt"/>
                </a:rPr>
                <a:t>박스안의</a:t>
              </a:r>
              <a:r>
                <a:rPr lang="ko-KR" altLang="en-US" sz="1200" dirty="0" smtClean="0">
                  <a:latin typeface="+mj-lt"/>
                </a:rPr>
                <a:t> 값을 읽어 인원수가 등록된다</a:t>
              </a:r>
              <a:r>
                <a:rPr lang="en-US" altLang="ko-KR" sz="1200" dirty="0" smtClean="0">
                  <a:latin typeface="+mj-lt"/>
                </a:rPr>
                <a:t>.</a:t>
              </a:r>
              <a:r>
                <a:rPr lang="ko-KR" altLang="en-US" sz="1200" dirty="0" smtClean="0">
                  <a:latin typeface="+mj-lt"/>
                </a:rPr>
                <a:t> </a:t>
              </a:r>
              <a:endParaRPr lang="en-US" altLang="ko-KR" sz="1100" dirty="0" smtClean="0">
                <a:latin typeface="+mj-lt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5292080" y="2276873"/>
              <a:ext cx="432048" cy="4031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5292080" y="3424811"/>
              <a:ext cx="432048" cy="4031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꺾인 연결선 36"/>
            <p:cNvCxnSpPr>
              <a:stCxn id="33" idx="6"/>
              <a:endCxn id="43" idx="6"/>
            </p:cNvCxnSpPr>
            <p:nvPr/>
          </p:nvCxnSpPr>
          <p:spPr>
            <a:xfrm>
              <a:off x="5724128" y="2478434"/>
              <a:ext cx="12700" cy="114793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endCxn id="41" idx="0"/>
            </p:cNvCxnSpPr>
            <p:nvPr/>
          </p:nvCxnSpPr>
          <p:spPr>
            <a:xfrm>
              <a:off x="5962186" y="3052403"/>
              <a:ext cx="1099599" cy="1034891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81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105</Words>
  <Application>Microsoft Office PowerPoint</Application>
  <PresentationFormat>화면 슬라이드 쇼(4:3)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일정생성, 삭제기능</vt:lpstr>
      <vt:lpstr>드롭다운으로 이벤트 생성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13</cp:revision>
  <dcterms:created xsi:type="dcterms:W3CDTF">2019-07-15T05:57:11Z</dcterms:created>
  <dcterms:modified xsi:type="dcterms:W3CDTF">2019-07-23T01:22:33Z</dcterms:modified>
</cp:coreProperties>
</file>