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9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9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2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6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0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7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7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1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7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8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B0CD-555B-4F37-851B-650B607EE1CA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5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Main Page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23728" y="2546902"/>
            <a:ext cx="1728192" cy="145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3728" y="4221088"/>
            <a:ext cx="1728192" cy="1494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44208" y="2546902"/>
            <a:ext cx="172819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11960" y="2546902"/>
            <a:ext cx="172819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70892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</a:t>
            </a:r>
            <a:endParaRPr lang="en-US" altLang="ko-KR" dirty="0" smtClean="0"/>
          </a:p>
          <a:p>
            <a:r>
              <a:rPr lang="en-US" altLang="ko-KR" dirty="0" smtClean="0"/>
              <a:t>-Ajax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39752" y="443711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금일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근무자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391980" y="2716871"/>
            <a:ext cx="136815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list</a:t>
            </a:r>
            <a:br>
              <a:rPr lang="en-US" altLang="ko-KR" dirty="0" smtClean="0"/>
            </a:br>
            <a:r>
              <a:rPr lang="en-US" altLang="ko-KR" dirty="0" smtClean="0"/>
              <a:t>or</a:t>
            </a:r>
            <a:br>
              <a:rPr lang="en-US" altLang="ko-KR" dirty="0" smtClean="0"/>
            </a:br>
            <a:r>
              <a:rPr lang="ko-KR" altLang="en-US" dirty="0" smtClean="0"/>
              <a:t>인계사항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 시 수신 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ajax</a:t>
            </a:r>
            <a:r>
              <a:rPr lang="ko-KR" altLang="en-US" sz="1400" dirty="0" smtClean="0"/>
              <a:t>로 수시로 전달받은 내용 수신가능</a:t>
            </a:r>
            <a:endParaRPr lang="en-US" altLang="ko-KR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588224" y="2780928"/>
            <a:ext cx="136815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TODO List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수시작성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자신의 메모 저장가능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전달가능</a:t>
            </a:r>
            <a:r>
              <a:rPr lang="en-US" altLang="ko-KR" sz="1400" dirty="0" smtClean="0"/>
              <a:t>(user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>)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42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Common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586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099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Employee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631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46</Words>
  <Application>Microsoft Office PowerPoint</Application>
  <PresentationFormat>화면 슬라이드 쇼(4:3)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1. Main Page</vt:lpstr>
      <vt:lpstr>2. Common</vt:lpstr>
      <vt:lpstr>Admin</vt:lpstr>
      <vt:lpstr>Employee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7</cp:revision>
  <dcterms:created xsi:type="dcterms:W3CDTF">2019-07-16T03:09:58Z</dcterms:created>
  <dcterms:modified xsi:type="dcterms:W3CDTF">2019-07-16T08:39:21Z</dcterms:modified>
</cp:coreProperties>
</file>