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8" r:id="rId5"/>
    <p:sldId id="259" r:id="rId6"/>
    <p:sldId id="266" r:id="rId7"/>
    <p:sldId id="268" r:id="rId8"/>
    <p:sldId id="261" r:id="rId9"/>
    <p:sldId id="263" r:id="rId10"/>
    <p:sldId id="264" r:id="rId11"/>
    <p:sldId id="260" r:id="rId12"/>
    <p:sldId id="262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Main : </a:t>
            </a:r>
            <a:r>
              <a:rPr lang="ko-KR" altLang="en-US" sz="1400" dirty="0" smtClean="0"/>
              <a:t>공통 </a:t>
            </a:r>
            <a:r>
              <a:rPr lang="en-US" altLang="ko-KR" sz="1400" dirty="0" smtClean="0">
                <a:sym typeface="Wingdings" pitchFamily="2" charset="2"/>
              </a:rPr>
              <a:t> main(</a:t>
            </a:r>
            <a:r>
              <a:rPr lang="ko-KR" altLang="en-US" sz="1400" dirty="0" smtClean="0">
                <a:sym typeface="Wingdings" pitchFamily="2" charset="2"/>
              </a:rPr>
              <a:t>공통화면관련 </a:t>
            </a:r>
            <a:r>
              <a:rPr lang="en-US" altLang="ko-KR" sz="1400" dirty="0" smtClean="0">
                <a:sym typeface="Wingdings" pitchFamily="2" charset="2"/>
              </a:rPr>
              <a:t>- </a:t>
            </a:r>
            <a:r>
              <a:rPr lang="ko-KR" altLang="en-US" sz="1400" dirty="0" smtClean="0">
                <a:sym typeface="Wingdings" pitchFamily="2" charset="2"/>
              </a:rPr>
              <a:t>공지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자게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직원리스트 </a:t>
            </a:r>
            <a:r>
              <a:rPr lang="en-US" altLang="ko-KR" sz="1400" dirty="0" smtClean="0">
                <a:sym typeface="Wingdings" pitchFamily="2" charset="2"/>
              </a:rPr>
              <a:t>| + main page ) 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User : </a:t>
            </a:r>
            <a:r>
              <a:rPr lang="ko-KR" altLang="en-US" sz="1400" dirty="0" smtClean="0">
                <a:sym typeface="Wingdings" pitchFamily="2" charset="2"/>
              </a:rPr>
              <a:t>계정관련 </a:t>
            </a:r>
            <a:r>
              <a:rPr lang="en-US" altLang="ko-KR" sz="1400" dirty="0" smtClean="0">
                <a:sym typeface="Wingdings" pitchFamily="2" charset="2"/>
              </a:rPr>
              <a:t> user (</a:t>
            </a:r>
            <a:r>
              <a:rPr lang="ko-KR" altLang="en-US" sz="1400" dirty="0" err="1" smtClean="0">
                <a:sym typeface="Wingdings" pitchFamily="2" charset="2"/>
              </a:rPr>
              <a:t>로그인관련</a:t>
            </a:r>
            <a:r>
              <a:rPr lang="ko-KR" altLang="en-US" sz="1400" dirty="0" smtClean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- login, register, </a:t>
            </a:r>
            <a:r>
              <a:rPr lang="ko-KR" altLang="en-US" sz="1400" dirty="0" err="1" smtClean="0">
                <a:sym typeface="Wingdings" pitchFamily="2" charset="2"/>
              </a:rPr>
              <a:t>모달페이지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미정</a:t>
            </a:r>
            <a:r>
              <a:rPr lang="en-US" altLang="ko-KR" sz="1400" dirty="0" smtClean="0">
                <a:sym typeface="Wingdings" pitchFamily="2" charset="2"/>
              </a:rPr>
              <a:t>))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Owner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사장관련 </a:t>
            </a: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en-US" altLang="ko-KR" sz="1400" dirty="0" smtClean="0">
                <a:sym typeface="Wingdings" pitchFamily="2" charset="2"/>
              </a:rPr>
              <a:t>owner</a:t>
            </a:r>
            <a:endParaRPr lang="en-US" altLang="ko-KR" sz="1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Staff : </a:t>
            </a:r>
            <a:r>
              <a:rPr lang="ko-KR" altLang="en-US" sz="1400" dirty="0" smtClean="0">
                <a:sym typeface="Wingdings" pitchFamily="2" charset="2"/>
              </a:rPr>
              <a:t>직원관련 </a:t>
            </a: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en-US" altLang="ko-KR" sz="1400" dirty="0" smtClean="0">
                <a:sym typeface="Wingdings" pitchFamily="2" charset="2"/>
              </a:rPr>
              <a:t>staff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Admin : DB</a:t>
            </a:r>
            <a:r>
              <a:rPr lang="ko-KR" altLang="en-US" sz="1400" dirty="0" smtClean="0">
                <a:sym typeface="Wingdings" pitchFamily="2" charset="2"/>
              </a:rPr>
              <a:t>관리자 </a:t>
            </a:r>
            <a:r>
              <a:rPr lang="en-US" altLang="ko-KR" sz="1400" smtClean="0">
                <a:sym typeface="Wingdings" pitchFamily="2" charset="2"/>
              </a:rPr>
              <a:t> admin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회원가입 후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err="1" smtClean="0">
                <a:sym typeface="Wingdings" pitchFamily="2" charset="2"/>
              </a:rPr>
              <a:t>확인창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 smtClean="0">
                <a:sym typeface="Wingdings" pitchFamily="2" charset="2"/>
              </a:rPr>
              <a:t>모달</a:t>
            </a:r>
            <a:r>
              <a:rPr lang="ko-KR" altLang="en-US" sz="2000" dirty="0" smtClean="0">
                <a:sym typeface="Wingdings" pitchFamily="2" charset="2"/>
              </a:rPr>
              <a:t> 팝업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빈페이지</a:t>
            </a:r>
            <a:r>
              <a:rPr lang="en-US" altLang="ko-KR" sz="2000" dirty="0" smtClean="0">
                <a:sym typeface="Wingdings" pitchFamily="2" charset="2"/>
              </a:rPr>
              <a:t>)  </a:t>
            </a:r>
            <a:r>
              <a:rPr lang="ko-KR" altLang="en-US" sz="2000" dirty="0" smtClean="0">
                <a:sym typeface="Wingdings" pitchFamily="2" charset="2"/>
              </a:rPr>
              <a:t>확인버튼으로 넘어감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000" dirty="0" smtClean="0">
                <a:sym typeface="Wingdings" pitchFamily="2" charset="2"/>
              </a:rPr>
              <a:t>비밀번호 찾기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9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4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글작성버튼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>
                <a:sym typeface="Wingdings" pitchFamily="2" charset="2"/>
              </a:rPr>
              <a:t> </a:t>
            </a:r>
            <a:r>
              <a:rPr lang="ko-KR" altLang="en-US" sz="1100" dirty="0" smtClean="0">
                <a:sym typeface="Wingdings" pitchFamily="2" charset="2"/>
              </a:rPr>
              <a:t>목록에서 </a:t>
            </a:r>
            <a:r>
              <a:rPr lang="ko-KR" altLang="en-US" sz="1100" dirty="0" err="1" smtClean="0">
                <a:sym typeface="Wingdings" pitchFamily="2" charset="2"/>
              </a:rPr>
              <a:t>선택시</a:t>
            </a:r>
            <a:r>
              <a:rPr lang="ko-KR" altLang="en-US" sz="1100" dirty="0" smtClean="0">
                <a:sym typeface="Wingdings" pitchFamily="2" charset="2"/>
              </a:rPr>
              <a:t> 글 보기</a:t>
            </a:r>
            <a:r>
              <a:rPr lang="en-US" altLang="ko-KR" sz="1100" dirty="0" smtClean="0">
                <a:sym typeface="Wingdings" pitchFamily="2" charset="2"/>
              </a:rPr>
              <a:t> 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articledetail.jsp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글 내용표시화면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</a:t>
            </a:r>
            <a:r>
              <a:rPr lang="ko-KR" altLang="en-US" sz="1050" dirty="0"/>
              <a:t>튼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writearticle.jsp</a:t>
            </a:r>
            <a:endParaRPr lang="en-US" altLang="ko-KR" sz="1050" dirty="0" smtClean="0"/>
          </a:p>
          <a:p>
            <a:r>
              <a:rPr lang="ko-KR" altLang="en-US" sz="1050" dirty="0" smtClean="0"/>
              <a:t>    글 작성화면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 </a:t>
            </a:r>
            <a:r>
              <a:rPr lang="ko-KR" altLang="en-US" sz="1050" dirty="0" smtClean="0"/>
              <a:t>완료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calendar, </a:t>
            </a:r>
            <a:r>
              <a:rPr lang="ko-KR" altLang="en-US" sz="1100" dirty="0" err="1" smtClean="0">
                <a:sym typeface="Wingdings" pitchFamily="2" charset="2"/>
              </a:rPr>
              <a:t>직원별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시간대별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전체 일정 캘린더로 표기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trike="sngStrike" dirty="0" smtClean="0"/>
              <a:t>4,5</a:t>
            </a:r>
            <a:r>
              <a:rPr lang="ko-KR" altLang="en-US" sz="1050" strike="sngStrike" dirty="0" smtClean="0"/>
              <a:t>를 합쳐서 게이지 바로 이벤트 바를 생성</a:t>
            </a:r>
            <a:r>
              <a:rPr lang="en-US" altLang="ko-KR" sz="1050" strike="sngStrike" dirty="0" smtClean="0"/>
              <a:t>.</a:t>
            </a:r>
          </a:p>
          <a:p>
            <a:r>
              <a:rPr lang="ko-KR" altLang="en-US" sz="1050" strike="sngStrike" dirty="0" smtClean="0"/>
              <a:t>게이지로 인원 선택</a:t>
            </a:r>
            <a:r>
              <a:rPr lang="en-US" altLang="ko-KR" sz="1050" strike="sngStrike" dirty="0" smtClean="0"/>
              <a:t>.</a:t>
            </a:r>
            <a:r>
              <a:rPr lang="ko-KR" altLang="en-US" sz="1050" strike="sngStrike" dirty="0" smtClean="0"/>
              <a:t> </a:t>
            </a:r>
            <a:endParaRPr lang="ko-KR" altLang="en-US" sz="1050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305192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4,5</a:t>
            </a:r>
            <a:r>
              <a:rPr lang="ko-KR" altLang="en-US" sz="1000" dirty="0" smtClean="0"/>
              <a:t>를 합쳐 </a:t>
            </a:r>
            <a:r>
              <a:rPr lang="en-US" altLang="ko-KR" sz="1000" dirty="0" err="1" smtClean="0"/>
              <a:t>bar+spin</a:t>
            </a:r>
            <a:r>
              <a:rPr lang="ko-KR" altLang="en-US" sz="1000" dirty="0" smtClean="0"/>
              <a:t>버튼으로 구현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+ bar </a:t>
            </a:r>
            <a:r>
              <a:rPr lang="ko-KR" altLang="en-US" sz="1000" dirty="0" smtClean="0"/>
              <a:t>클릭 시 선택되는 기능 필요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750</Words>
  <Application>Microsoft Office PowerPoint</Application>
  <PresentationFormat>화면 슬라이드 쇼(4:3)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폴더구조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42</cp:revision>
  <dcterms:created xsi:type="dcterms:W3CDTF">2019-07-16T03:09:58Z</dcterms:created>
  <dcterms:modified xsi:type="dcterms:W3CDTF">2019-07-25T02:45:43Z</dcterms:modified>
</cp:coreProperties>
</file>