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9" r:id="rId5"/>
    <p:sldId id="266" r:id="rId6"/>
    <p:sldId id="268" r:id="rId7"/>
    <p:sldId id="261" r:id="rId8"/>
    <p:sldId id="263" r:id="rId9"/>
    <p:sldId id="264" r:id="rId10"/>
    <p:sldId id="260" r:id="rId11"/>
    <p:sldId id="262" r:id="rId12"/>
    <p:sldId id="26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9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9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2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26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0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37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17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1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7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B0CD-555B-4F37-851B-650B607EE1C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8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1B0CD-555B-4F37-851B-650B607EE1CA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693DD-43DC-4B30-A5F7-9FB657D9C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06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54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Staff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2348880"/>
            <a:ext cx="2808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-</a:t>
            </a:r>
            <a:r>
              <a:rPr lang="ko-KR" altLang="en-US" sz="1050" dirty="0" smtClean="0"/>
              <a:t>근무신청               </a:t>
            </a:r>
            <a:r>
              <a:rPr lang="en-US" altLang="ko-KR" sz="1050" dirty="0" smtClean="0"/>
              <a:t>: </a:t>
            </a:r>
            <a:r>
              <a:rPr lang="en-US" altLang="ko-KR" sz="1050" dirty="0" err="1" smtClean="0"/>
              <a:t>requestwork</a:t>
            </a:r>
            <a:r>
              <a:rPr lang="en-US" altLang="ko-KR" sz="1050" dirty="0" smtClean="0"/>
              <a:t> </a:t>
            </a:r>
          </a:p>
          <a:p>
            <a:endParaRPr lang="en-US" altLang="ko-KR" sz="1050" dirty="0" smtClean="0"/>
          </a:p>
          <a:p>
            <a:r>
              <a:rPr lang="en-US" altLang="ko-KR" sz="1050" dirty="0" smtClean="0"/>
              <a:t>-</a:t>
            </a:r>
            <a:r>
              <a:rPr lang="ko-KR" altLang="en-US" sz="1050" dirty="0" smtClean="0"/>
              <a:t>근무수정               </a:t>
            </a:r>
            <a:r>
              <a:rPr lang="en-US" altLang="ko-KR" sz="1050" dirty="0" smtClean="0"/>
              <a:t>: </a:t>
            </a:r>
            <a:r>
              <a:rPr lang="en-US" altLang="ko-KR" sz="1050" dirty="0" err="1" smtClean="0"/>
              <a:t>modifywork</a:t>
            </a:r>
            <a:endParaRPr lang="en-US" altLang="ko-KR" sz="1050" dirty="0"/>
          </a:p>
          <a:p>
            <a:r>
              <a:rPr lang="en-US" altLang="ko-KR" sz="1050" dirty="0" smtClean="0"/>
              <a:t>(</a:t>
            </a:r>
            <a:r>
              <a:rPr lang="ko-KR" altLang="en-US" sz="1050" dirty="0" smtClean="0"/>
              <a:t>휴가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조퇴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교환신청</a:t>
            </a:r>
            <a:r>
              <a:rPr lang="en-US" altLang="ko-KR" sz="1050" dirty="0" smtClean="0"/>
              <a:t>,)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2631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Staff - </a:t>
            </a:r>
            <a:r>
              <a:rPr lang="ko-KR" altLang="en-US" dirty="0" smtClean="0"/>
              <a:t>근무신청화면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067944" y="2564904"/>
            <a:ext cx="417646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51720" y="2564904"/>
            <a:ext cx="1728192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19672" y="3688649"/>
            <a:ext cx="25922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근무신청 방법</a:t>
            </a:r>
            <a:r>
              <a:rPr lang="en-US" altLang="ko-KR" sz="10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000" dirty="0" smtClean="0"/>
              <a:t>관리자가 작성한 편성정보 선택</a:t>
            </a:r>
            <a:endParaRPr lang="en-US" altLang="ko-KR" sz="1000" dirty="0" smtClean="0"/>
          </a:p>
          <a:p>
            <a:pPr marL="285750" indent="-285750">
              <a:buFontTx/>
              <a:buChar char="-"/>
            </a:pPr>
            <a:r>
              <a:rPr lang="en-US" altLang="ko-KR" sz="1000" dirty="0" smtClean="0"/>
              <a:t>Ex) 00:00~06:00</a:t>
            </a:r>
          </a:p>
          <a:p>
            <a:pPr marL="285750" indent="-285750">
              <a:buFontTx/>
              <a:buChar char="-"/>
            </a:pPr>
            <a:r>
              <a:rPr lang="ko-KR" altLang="en-US" sz="1000" dirty="0" smtClean="0"/>
              <a:t>선택할 수 있는 시간대 정보에 따라 요일 선택</a:t>
            </a:r>
            <a:endParaRPr lang="en-US" altLang="ko-KR" sz="1000" dirty="0" smtClean="0"/>
          </a:p>
          <a:p>
            <a:pPr marL="285750" indent="-285750">
              <a:buFontTx/>
              <a:buChar char="-"/>
            </a:pP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캘린더에 </a:t>
            </a:r>
            <a:r>
              <a:rPr lang="ko-KR" altLang="en-US" sz="1000" dirty="0" err="1" smtClean="0">
                <a:sym typeface="Wingdings" pitchFamily="2" charset="2"/>
              </a:rPr>
              <a:t>일괄입력됨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000" dirty="0"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000" dirty="0" smtClean="0">
                <a:sym typeface="Wingdings" pitchFamily="2" charset="2"/>
              </a:rPr>
              <a:t>인원이 꽉 차거나 관리자가 설정한 일정이 없는 경우는 요일목록이 표시되지 않고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ko-KR" altLang="en-US" sz="1000" dirty="0" err="1" smtClean="0">
                <a:sym typeface="Wingdings" pitchFamily="2" charset="2"/>
              </a:rPr>
              <a:t>일괄신청시에도</a:t>
            </a:r>
            <a:r>
              <a:rPr lang="ko-KR" altLang="en-US" sz="1000" dirty="0" smtClean="0">
                <a:sym typeface="Wingdings" pitchFamily="2" charset="2"/>
              </a:rPr>
              <a:t> 빠짐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</a:p>
          <a:p>
            <a:pPr marL="285750" indent="-285750">
              <a:buFontTx/>
              <a:buChar char="-"/>
            </a:pP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212921" y="3688649"/>
            <a:ext cx="403148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3. </a:t>
            </a:r>
            <a:r>
              <a:rPr lang="ko-KR" altLang="en-US" sz="1050" dirty="0" smtClean="0"/>
              <a:t>근무신청 정보 표시</a:t>
            </a:r>
            <a:r>
              <a:rPr lang="en-US" altLang="ko-KR" sz="1050" dirty="0" smtClean="0"/>
              <a:t>+ </a:t>
            </a:r>
            <a:r>
              <a:rPr lang="ko-KR" altLang="en-US" sz="1050" dirty="0" smtClean="0"/>
              <a:t>전송</a:t>
            </a:r>
            <a:endParaRPr lang="en-US" altLang="ko-KR" sz="1050" dirty="0" smtClean="0"/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캘린더에 </a:t>
            </a:r>
            <a:r>
              <a:rPr lang="ko-KR" altLang="en-US" sz="1050" dirty="0" err="1" smtClean="0"/>
              <a:t>일괄입력된</a:t>
            </a:r>
            <a:r>
              <a:rPr lang="ko-KR" altLang="en-US" sz="1050" dirty="0" smtClean="0"/>
              <a:t> 정보를 표시하면서</a:t>
            </a:r>
            <a:endParaRPr lang="en-US" altLang="ko-KR" sz="1050" dirty="0"/>
          </a:p>
          <a:p>
            <a:r>
              <a:rPr lang="en-US" altLang="ko-KR" sz="1050" dirty="0" smtClean="0"/>
              <a:t>    </a:t>
            </a:r>
            <a:r>
              <a:rPr lang="ko-KR" altLang="en-US" sz="1050" dirty="0" smtClean="0"/>
              <a:t>신청한 정보를 서버에 보냄 </a:t>
            </a:r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+ </a:t>
            </a:r>
            <a:r>
              <a:rPr lang="ko-KR" altLang="en-US" sz="1050" dirty="0" smtClean="0"/>
              <a:t> 신청인원 수도 받아 업데이트</a:t>
            </a:r>
            <a:r>
              <a:rPr lang="en-US" altLang="ko-KR" sz="1050" dirty="0" smtClean="0"/>
              <a:t>(Ajax))</a:t>
            </a:r>
          </a:p>
          <a:p>
            <a:r>
              <a:rPr lang="en-US" altLang="ko-KR" sz="1050" dirty="0" smtClean="0"/>
              <a:t>-  </a:t>
            </a:r>
            <a:r>
              <a:rPr lang="ko-KR" altLang="en-US" sz="1050" dirty="0" smtClean="0"/>
              <a:t>인원이 다 찬 요일은 작성되지 않음 </a:t>
            </a:r>
            <a:r>
              <a:rPr lang="en-US" altLang="ko-KR" sz="1050" dirty="0" smtClean="0"/>
              <a:t>(Ajax</a:t>
            </a:r>
            <a:r>
              <a:rPr lang="ko-KR" altLang="en-US" sz="1050" dirty="0" smtClean="0"/>
              <a:t>로 정보를 받아 삭제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4210037" y="2692223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1. </a:t>
            </a:r>
            <a:r>
              <a:rPr lang="ko-KR" altLang="en-US" sz="1050" dirty="0" smtClean="0"/>
              <a:t>페이지 로딩 시 동작</a:t>
            </a:r>
            <a:r>
              <a:rPr lang="en-US" altLang="ko-KR" sz="1050" dirty="0" smtClean="0"/>
              <a:t>.</a:t>
            </a:r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페이지 로딩 시 관리자가 작성한 인력운용정보를 받아</a:t>
            </a:r>
            <a:endParaRPr lang="en-US" altLang="ko-KR" sz="1050" dirty="0"/>
          </a:p>
          <a:p>
            <a:r>
              <a:rPr lang="en-US" altLang="ko-KR" sz="1050" dirty="0" smtClean="0"/>
              <a:t>    </a:t>
            </a:r>
            <a:r>
              <a:rPr lang="ko-KR" altLang="en-US" sz="1050" dirty="0" smtClean="0"/>
              <a:t>캘린더에 표시</a:t>
            </a:r>
            <a:r>
              <a:rPr lang="en-US" altLang="ko-KR" sz="1050" dirty="0" smtClean="0"/>
              <a:t>. </a:t>
            </a:r>
          </a:p>
          <a:p>
            <a:r>
              <a:rPr lang="en-US" altLang="ko-KR" sz="1050" dirty="0" smtClean="0"/>
              <a:t>-   </a:t>
            </a:r>
            <a:r>
              <a:rPr lang="ko-KR" altLang="en-US" sz="1050" dirty="0" smtClean="0"/>
              <a:t>정보가 </a:t>
            </a:r>
            <a:r>
              <a:rPr lang="ko-KR" altLang="en-US" sz="1050" dirty="0" err="1" smtClean="0"/>
              <a:t>등록될때</a:t>
            </a:r>
            <a:r>
              <a:rPr lang="ko-KR" altLang="en-US" sz="1050" dirty="0" smtClean="0"/>
              <a:t> 마다 현재 신청 인원도 표시</a:t>
            </a:r>
            <a:r>
              <a:rPr lang="en-US" altLang="ko-KR" sz="1050" dirty="0" smtClean="0"/>
              <a:t>(</a:t>
            </a:r>
            <a:r>
              <a:rPr lang="en-US" altLang="ko-KR" sz="1050" dirty="0" err="1" smtClean="0"/>
              <a:t>reverseAjax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4210037" y="4704312"/>
            <a:ext cx="374633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4. </a:t>
            </a:r>
            <a:r>
              <a:rPr lang="ko-KR" altLang="en-US" sz="1050" dirty="0" smtClean="0"/>
              <a:t>기입한 일정정보를 클릭하여 이벤트 단위로 삭제</a:t>
            </a:r>
            <a:endParaRPr lang="en-US" altLang="ko-KR" sz="1050" dirty="0" smtClean="0"/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서버와 통신하여 </a:t>
            </a:r>
            <a:r>
              <a:rPr lang="en-US" altLang="ko-KR" sz="1050" dirty="0" err="1" smtClean="0"/>
              <a:t>db</a:t>
            </a:r>
            <a:r>
              <a:rPr lang="ko-KR" altLang="en-US" sz="1050" dirty="0" smtClean="0"/>
              <a:t>에서도 삭제</a:t>
            </a:r>
            <a:r>
              <a:rPr lang="en-US" altLang="ko-KR" sz="105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작성한 이벤트가 없고 관리자가 작성한 이벤트를 클릭하는 경우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그 시간대에 신청할 일정 이벤트 생성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정보를 서버로 보냄</a:t>
            </a:r>
            <a:r>
              <a:rPr lang="en-US" altLang="ko-KR" sz="1050" dirty="0" smtClean="0"/>
              <a:t>.</a:t>
            </a:r>
            <a:endParaRPr lang="ko-KR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2022516" y="2178414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Controll</a:t>
            </a:r>
            <a:r>
              <a:rPr lang="en-US" altLang="ko-KR" sz="1050" dirty="0" smtClean="0"/>
              <a:t> panel</a:t>
            </a:r>
            <a:endParaRPr lang="ko-KR" alt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4067944" y="217841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Calendar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4212921" y="5661248"/>
            <a:ext cx="40314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5.</a:t>
            </a:r>
            <a:r>
              <a:rPr lang="ko-KR" altLang="en-US" sz="1050" dirty="0"/>
              <a:t> </a:t>
            </a:r>
            <a:r>
              <a:rPr lang="ko-KR" altLang="en-US" sz="1050" dirty="0" smtClean="0"/>
              <a:t>확정버튼을 눌러 페이지를 수정할 수 없는 상태로 바꿈</a:t>
            </a:r>
            <a:r>
              <a:rPr lang="en-US" altLang="ko-KR" sz="1050" dirty="0" smtClean="0"/>
              <a:t>. (</a:t>
            </a:r>
            <a:r>
              <a:rPr lang="ko-KR" altLang="en-US" sz="1050" dirty="0" smtClean="0"/>
              <a:t>입력불가로 변환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0648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Staff - </a:t>
            </a:r>
            <a:r>
              <a:rPr lang="ko-KR" altLang="en-US" dirty="0" smtClean="0"/>
              <a:t>근무수정화면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067944" y="2564904"/>
            <a:ext cx="417646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51720" y="2564904"/>
            <a:ext cx="1728192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022516" y="2178414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Controll</a:t>
            </a:r>
            <a:r>
              <a:rPr lang="en-US" altLang="ko-KR" sz="1050" dirty="0" smtClean="0"/>
              <a:t> panel</a:t>
            </a:r>
            <a:endParaRPr lang="ko-KR" alt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4067944" y="217841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Calendar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2123728" y="2708920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교환요청받은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시간대바</a:t>
            </a:r>
            <a:endParaRPr lang="en-US" altLang="ko-KR" sz="1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123728" y="3284984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휴가신청바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123728" y="3717032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조퇴입력바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427984" y="2908975"/>
            <a:ext cx="3096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교환요청정보가 있는 이벤트 바 선택 시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드랍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등등</a:t>
            </a:r>
            <a:r>
              <a:rPr lang="en-US" altLang="ko-KR" sz="1000" dirty="0" smtClean="0"/>
              <a:t>), </a:t>
            </a:r>
            <a:r>
              <a:rPr lang="ko-KR" altLang="en-US" sz="1000" dirty="0" smtClean="0"/>
              <a:t>캘린더에 이벤트 등록됨</a:t>
            </a:r>
            <a:endParaRPr lang="en-US" altLang="ko-KR" sz="1000" dirty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본인의 </a:t>
            </a:r>
            <a:r>
              <a:rPr lang="ko-KR" altLang="en-US" sz="1000" dirty="0" err="1" smtClean="0"/>
              <a:t>근무시간대와</a:t>
            </a:r>
            <a:r>
              <a:rPr lang="ko-KR" altLang="en-US" sz="1000" dirty="0" smtClean="0"/>
              <a:t> 중복되는지 여부 검사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중복 시 </a:t>
            </a:r>
            <a:r>
              <a:rPr lang="ko-KR" altLang="en-US" sz="1000" dirty="0" err="1" smtClean="0"/>
              <a:t>알림창</a:t>
            </a:r>
            <a:r>
              <a:rPr lang="ko-KR" altLang="en-US" sz="1000" dirty="0" smtClean="0"/>
              <a:t> 팝업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등록안됨</a:t>
            </a:r>
            <a:r>
              <a:rPr lang="en-US" altLang="ko-KR" sz="1000" dirty="0" smtClean="0"/>
              <a:t>.,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휴가신청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조퇴 바 선택 시 캘린더에 </a:t>
            </a:r>
            <a:r>
              <a:rPr lang="ko-KR" altLang="en-US" sz="1000" dirty="0" err="1" smtClean="0"/>
              <a:t>드랍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클릭등의</a:t>
            </a:r>
            <a:r>
              <a:rPr lang="ko-KR" altLang="en-US" sz="1000" dirty="0" smtClean="0"/>
              <a:t> 이벤트를 수행하고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날짜정보 입력됨</a:t>
            </a:r>
            <a:r>
              <a:rPr lang="en-US" altLang="ko-KR" sz="1000" dirty="0" smtClean="0"/>
              <a:t>..)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해당 날짜에 자신의 이벤트가 있는지 확인 후</a:t>
            </a:r>
            <a:r>
              <a:rPr lang="en-US" altLang="ko-KR" sz="1000" dirty="0"/>
              <a:t> </a:t>
            </a:r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휴가 이벤트가 등록됨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(</a:t>
            </a:r>
            <a:r>
              <a:rPr lang="ko-KR" altLang="en-US" sz="1000" dirty="0" smtClean="0"/>
              <a:t>기존의 일정이벤트와 중복되어 등록된다</a:t>
            </a:r>
            <a:r>
              <a:rPr lang="en-US" altLang="ko-KR" sz="1000" dirty="0" smtClean="0"/>
              <a:t>.)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6861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관리자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일정조정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출퇴근조정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월급조정기능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Staff – </a:t>
            </a:r>
            <a:r>
              <a:rPr lang="ko-KR" altLang="en-US" sz="2000" dirty="0" smtClean="0"/>
              <a:t>일정교환</a:t>
            </a:r>
            <a:r>
              <a:rPr lang="en-US" altLang="ko-KR" sz="2000" dirty="0" smtClean="0"/>
              <a:t>….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이미지 업로드 기능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유저 사진</a:t>
            </a:r>
            <a:r>
              <a:rPr lang="en-US" altLang="ko-KR" sz="2000" dirty="0" smtClean="0"/>
              <a:t>..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회원등록 시 주소</a:t>
            </a:r>
            <a:r>
              <a:rPr lang="en-US" altLang="ko-KR" sz="2000" dirty="0" err="1" smtClean="0"/>
              <a:t>api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smtClean="0"/>
              <a:t>회원가입 후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err="1" smtClean="0">
                <a:sym typeface="Wingdings" pitchFamily="2" charset="2"/>
              </a:rPr>
              <a:t>확인창</a:t>
            </a:r>
            <a:r>
              <a:rPr lang="en-US" altLang="ko-KR" sz="2000" dirty="0" smtClean="0">
                <a:sym typeface="Wingdings" pitchFamily="2" charset="2"/>
              </a:rPr>
              <a:t>(</a:t>
            </a:r>
            <a:r>
              <a:rPr lang="ko-KR" altLang="en-US" sz="2000" dirty="0" err="1" smtClean="0">
                <a:sym typeface="Wingdings" pitchFamily="2" charset="2"/>
              </a:rPr>
              <a:t>모달</a:t>
            </a:r>
            <a:r>
              <a:rPr lang="ko-KR" altLang="en-US" sz="2000" dirty="0" smtClean="0">
                <a:sym typeface="Wingdings" pitchFamily="2" charset="2"/>
              </a:rPr>
              <a:t> 팝업</a:t>
            </a:r>
            <a:r>
              <a:rPr lang="en-US" altLang="ko-KR" sz="2000" dirty="0" smtClean="0">
                <a:sym typeface="Wingdings" pitchFamily="2" charset="2"/>
              </a:rPr>
              <a:t>, </a:t>
            </a:r>
            <a:r>
              <a:rPr lang="ko-KR" altLang="en-US" sz="2000" dirty="0" err="1" smtClean="0">
                <a:sym typeface="Wingdings" pitchFamily="2" charset="2"/>
              </a:rPr>
              <a:t>빈페이지</a:t>
            </a:r>
            <a:r>
              <a:rPr lang="en-US" altLang="ko-KR" sz="2000" smtClean="0">
                <a:sym typeface="Wingdings" pitchFamily="2" charset="2"/>
              </a:rPr>
              <a:t>)</a:t>
            </a:r>
            <a:r>
              <a:rPr lang="en-US" altLang="ko-KR" sz="2000" smtClean="0">
                <a:sym typeface="Wingdings" pitchFamily="2" charset="2"/>
              </a:rPr>
              <a:t>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확인버튼으로 넘어감</a:t>
            </a:r>
            <a:r>
              <a:rPr lang="en-US" altLang="ko-KR" sz="2000" dirty="0" smtClean="0">
                <a:sym typeface="Wingdings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ym typeface="Wingdings" pitchFamily="2" charset="2"/>
            </a:endParaRP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161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Main Page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23728" y="2546902"/>
            <a:ext cx="1728192" cy="1458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23728" y="4221088"/>
            <a:ext cx="1728192" cy="1494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44208" y="2546902"/>
            <a:ext cx="1728192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11960" y="2546902"/>
            <a:ext cx="1728192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39752" y="2708920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</a:t>
            </a:r>
            <a:endParaRPr lang="en-US" altLang="ko-KR" dirty="0" smtClean="0"/>
          </a:p>
          <a:p>
            <a:r>
              <a:rPr lang="en-US" altLang="ko-KR" sz="1400" dirty="0" smtClean="0"/>
              <a:t>“</a:t>
            </a:r>
            <a:r>
              <a:rPr lang="en-US" altLang="ko-KR" sz="1400" dirty="0" err="1" smtClean="0"/>
              <a:t>reverseAjax</a:t>
            </a:r>
            <a:r>
              <a:rPr lang="en-US" altLang="ko-KR" sz="1400" dirty="0" smtClean="0"/>
              <a:t>”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339752" y="443711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금일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근무자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391980" y="2716871"/>
            <a:ext cx="136815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Todo</a:t>
            </a:r>
            <a:r>
              <a:rPr lang="en-US" altLang="ko-KR" dirty="0" smtClean="0"/>
              <a:t> list</a:t>
            </a:r>
            <a:br>
              <a:rPr lang="en-US" altLang="ko-KR" dirty="0" smtClean="0"/>
            </a:br>
            <a:r>
              <a:rPr lang="en-US" altLang="ko-KR" dirty="0" smtClean="0"/>
              <a:t>or</a:t>
            </a:r>
            <a:br>
              <a:rPr lang="en-US" altLang="ko-KR" dirty="0" smtClean="0"/>
            </a:br>
            <a:r>
              <a:rPr lang="ko-KR" altLang="en-US" dirty="0" smtClean="0"/>
              <a:t>인계사항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z="1400" dirty="0" smtClean="0"/>
              <a:t>“</a:t>
            </a:r>
            <a:r>
              <a:rPr lang="en-US" altLang="ko-KR" sz="1400" dirty="0" err="1" smtClean="0"/>
              <a:t>reverseAjax</a:t>
            </a:r>
            <a:r>
              <a:rPr lang="en-US" altLang="ko-KR" sz="1400" dirty="0" smtClean="0"/>
              <a:t>”</a:t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 시 수신 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ajax</a:t>
            </a:r>
            <a:r>
              <a:rPr lang="ko-KR" altLang="en-US" sz="1400" dirty="0" smtClean="0"/>
              <a:t>로 수시로 전달받은 내용 수신가능</a:t>
            </a:r>
            <a:endParaRPr lang="en-US" altLang="ko-KR" sz="1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588224" y="2780928"/>
            <a:ext cx="136815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TODO List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z="1400" dirty="0" smtClean="0"/>
              <a:t>“Ajax”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수시작성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자신의 메모 저장가능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smtClean="0"/>
              <a:t>전달가능</a:t>
            </a:r>
            <a:r>
              <a:rPr lang="en-US" altLang="ko-KR" sz="1400" dirty="0" smtClean="0"/>
              <a:t>(user </a:t>
            </a:r>
            <a:r>
              <a:rPr lang="ko-KR" altLang="en-US" sz="1400" dirty="0" smtClean="0"/>
              <a:t>선택</a:t>
            </a:r>
            <a:r>
              <a:rPr lang="en-US" altLang="ko-KR" sz="1400" dirty="0" smtClean="0"/>
              <a:t>)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reverseAjax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6288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2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Common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2348880"/>
            <a:ext cx="518457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공지사항</a:t>
            </a:r>
            <a:r>
              <a:rPr lang="en-US" altLang="ko-KR" sz="1100" dirty="0" smtClean="0"/>
              <a:t>	:      notice	  </a:t>
            </a:r>
            <a:r>
              <a:rPr lang="en-US" altLang="ko-KR" sz="1100" dirty="0" smtClean="0">
                <a:sym typeface="Wingdings" pitchFamily="2" charset="2"/>
              </a:rPr>
              <a:t> </a:t>
            </a:r>
            <a:r>
              <a:rPr lang="ko-KR" altLang="en-US" sz="1100" dirty="0" smtClean="0">
                <a:sym typeface="Wingdings" pitchFamily="2" charset="2"/>
              </a:rPr>
              <a:t>게시판 </a:t>
            </a:r>
            <a:r>
              <a:rPr lang="en-US" altLang="ko-KR" sz="1100" dirty="0" smtClean="0">
                <a:sym typeface="Wingdings" pitchFamily="2" charset="2"/>
              </a:rPr>
              <a:t>: </a:t>
            </a:r>
            <a:r>
              <a:rPr lang="ko-KR" altLang="en-US" sz="1100" dirty="0" err="1" smtClean="0">
                <a:sym typeface="Wingdings" pitchFamily="2" charset="2"/>
              </a:rPr>
              <a:t>글작성</a:t>
            </a:r>
            <a:r>
              <a:rPr lang="en-US" altLang="ko-KR" sz="1100" dirty="0" smtClean="0">
                <a:sym typeface="Wingdings" pitchFamily="2" charset="2"/>
              </a:rPr>
              <a:t>,  update(Ajax, </a:t>
            </a:r>
            <a:r>
              <a:rPr lang="en-US" altLang="ko-KR" sz="1100" dirty="0" err="1" smtClean="0">
                <a:sym typeface="Wingdings" pitchFamily="2" charset="2"/>
              </a:rPr>
              <a:t>reverseAjax</a:t>
            </a:r>
            <a:r>
              <a:rPr lang="en-US" altLang="ko-KR" sz="1100" dirty="0" smtClean="0">
                <a:sym typeface="Wingdings" pitchFamily="2" charset="2"/>
              </a:rPr>
              <a:t>?)</a:t>
            </a:r>
          </a:p>
          <a:p>
            <a:endParaRPr lang="en-US" altLang="ko-KR" sz="1100" dirty="0">
              <a:sym typeface="Wingdings" pitchFamily="2" charset="2"/>
            </a:endParaRPr>
          </a:p>
          <a:p>
            <a:r>
              <a:rPr lang="en-US" altLang="ko-KR" sz="1100" dirty="0" smtClean="0">
                <a:sym typeface="Wingdings" pitchFamily="2" charset="2"/>
              </a:rPr>
              <a:t>-</a:t>
            </a:r>
            <a:r>
              <a:rPr lang="ko-KR" altLang="en-US" sz="1100" dirty="0" smtClean="0">
                <a:sym typeface="Wingdings" pitchFamily="2" charset="2"/>
              </a:rPr>
              <a:t>자유게시판   </a:t>
            </a:r>
            <a:r>
              <a:rPr lang="en-US" altLang="ko-KR" sz="1100" dirty="0" smtClean="0">
                <a:sym typeface="Wingdings" pitchFamily="2" charset="2"/>
              </a:rPr>
              <a:t>:      board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직원정보</a:t>
            </a:r>
            <a:r>
              <a:rPr lang="en-US" altLang="ko-KR" sz="1100" dirty="0" smtClean="0"/>
              <a:t>	:      </a:t>
            </a:r>
            <a:r>
              <a:rPr lang="en-US" altLang="ko-KR" sz="1100" dirty="0" err="1" smtClean="0"/>
              <a:t>stafflist</a:t>
            </a:r>
            <a:r>
              <a:rPr lang="en-US" altLang="ko-KR" sz="1100" dirty="0" smtClean="0"/>
              <a:t>     </a:t>
            </a:r>
            <a:r>
              <a:rPr lang="en-US" altLang="ko-KR" sz="1100" dirty="0" smtClean="0">
                <a:sym typeface="Wingdings" pitchFamily="2" charset="2"/>
              </a:rPr>
              <a:t> table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현재근무자 정보 </a:t>
            </a:r>
            <a:r>
              <a:rPr lang="en-US" altLang="ko-KR" sz="1100" dirty="0" smtClean="0"/>
              <a:t>: </a:t>
            </a:r>
            <a:r>
              <a:rPr lang="en-US" altLang="ko-KR" sz="1100" dirty="0" err="1" smtClean="0"/>
              <a:t>todaystaff</a:t>
            </a:r>
            <a:r>
              <a:rPr lang="en-US" altLang="ko-KR" sz="1100" dirty="0" smtClean="0"/>
              <a:t>  </a:t>
            </a:r>
            <a:r>
              <a:rPr lang="en-US" altLang="ko-KR" sz="1100" dirty="0" smtClean="0">
                <a:sym typeface="Wingdings" pitchFamily="2" charset="2"/>
              </a:rPr>
              <a:t> table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5940152" y="234888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글 내용표시화면</a:t>
            </a:r>
            <a:endParaRPr lang="en-US" altLang="ko-KR" sz="1200" dirty="0" smtClean="0"/>
          </a:p>
          <a:p>
            <a:r>
              <a:rPr lang="en-US" altLang="ko-KR" sz="1200" dirty="0" smtClean="0"/>
              <a:t>: </a:t>
            </a:r>
            <a:r>
              <a:rPr lang="ko-KR" altLang="en-US" sz="1200" dirty="0" smtClean="0"/>
              <a:t>수정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저장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목록으로 돌아가기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3586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Common – 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194939" y="2636912"/>
            <a:ext cx="56886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글목록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글 클릭 시 상세내용 표시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글 작성버튼으로 작성페이지로 이동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글번호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글제목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작성날짜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124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Common – </a:t>
            </a:r>
            <a:r>
              <a:rPr lang="ko-KR" altLang="en-US" dirty="0" err="1" smtClean="0"/>
              <a:t>글작성화면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178950" y="2348879"/>
            <a:ext cx="568863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글제목</a:t>
            </a:r>
            <a:endParaRPr lang="en-US" altLang="ko-KR" sz="1400" dirty="0" smtClean="0"/>
          </a:p>
          <a:p>
            <a:r>
              <a:rPr lang="ko-KR" altLang="en-US" sz="1400" dirty="0" smtClean="0"/>
              <a:t>글 내용</a:t>
            </a:r>
            <a:endParaRPr lang="en-US" altLang="ko-KR" sz="1400" dirty="0" smtClean="0"/>
          </a:p>
          <a:p>
            <a:r>
              <a:rPr lang="ko-KR" altLang="en-US" sz="1400" dirty="0" smtClean="0"/>
              <a:t>작성확인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등록버튼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작성시간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작성자는 자동으로</a:t>
            </a:r>
            <a:r>
              <a:rPr lang="en-US" altLang="ko-KR" sz="1400" dirty="0" smtClean="0"/>
              <a:t>…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글 하나의 전체정보</a:t>
            </a:r>
            <a:endParaRPr lang="en-US" altLang="ko-KR" sz="1400" dirty="0" smtClean="0"/>
          </a:p>
          <a:p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글번호</a:t>
            </a:r>
            <a:r>
              <a:rPr lang="en-US" altLang="ko-KR" sz="1400" dirty="0" smtClean="0"/>
              <a:t>(DB increment), </a:t>
            </a:r>
            <a:r>
              <a:rPr lang="ko-KR" altLang="en-US" sz="1400" dirty="0" err="1" smtClean="0"/>
              <a:t>글제목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작성날짜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작성내용</a:t>
            </a:r>
            <a:endParaRPr lang="en-US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39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348880"/>
            <a:ext cx="72368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</a:t>
            </a:r>
            <a:r>
              <a:rPr lang="ko-KR" altLang="en-US" sz="1100" dirty="0" err="1" smtClean="0"/>
              <a:t>직원별정보</a:t>
            </a:r>
            <a:r>
              <a:rPr lang="en-US" altLang="ko-KR" sz="1100" dirty="0" smtClean="0"/>
              <a:t>	       : </a:t>
            </a:r>
            <a:r>
              <a:rPr lang="en-US" altLang="ko-KR" sz="1100" dirty="0" err="1" smtClean="0"/>
              <a:t>staffinfo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운영계획             </a:t>
            </a:r>
            <a:r>
              <a:rPr lang="en-US" altLang="ko-KR" sz="1100" dirty="0" smtClean="0"/>
              <a:t>: planning (</a:t>
            </a:r>
            <a:r>
              <a:rPr lang="ko-KR" altLang="en-US" sz="1100" dirty="0" err="1" smtClean="0"/>
              <a:t>날짜별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시간대와 필요인력 정보 기입</a:t>
            </a:r>
            <a:r>
              <a:rPr lang="en-US" altLang="ko-KR" sz="1100" dirty="0" smtClean="0"/>
              <a:t>)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-</a:t>
            </a:r>
            <a:r>
              <a:rPr lang="ko-KR" altLang="en-US" sz="1100" dirty="0" smtClean="0"/>
              <a:t>승인화면             </a:t>
            </a:r>
            <a:r>
              <a:rPr lang="en-US" altLang="ko-KR" sz="1100" dirty="0" smtClean="0"/>
              <a:t>: accept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3099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Admin – </a:t>
            </a:r>
            <a:r>
              <a:rPr lang="ko-KR" altLang="en-US" dirty="0" smtClean="0"/>
              <a:t>인력계획 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067944" y="2564904"/>
            <a:ext cx="417646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51720" y="2564904"/>
            <a:ext cx="1728192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22516" y="2178414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Controll</a:t>
            </a:r>
            <a:r>
              <a:rPr lang="en-US" altLang="ko-KR" sz="1050" dirty="0" smtClean="0"/>
              <a:t> panel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4067944" y="217841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Calendar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2713575"/>
            <a:ext cx="40795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 smtClean="0"/>
              <a:t>Default</a:t>
            </a:r>
            <a:r>
              <a:rPr lang="ko-KR" altLang="en-US" sz="1000" dirty="0" smtClean="0"/>
              <a:t>로 저장된 지난달의 인력계획 정보를 읽어와  표시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smtClean="0"/>
              <a:t>  - </a:t>
            </a:r>
            <a:r>
              <a:rPr lang="ko-KR" altLang="en-US" sz="1000" dirty="0" err="1" smtClean="0"/>
              <a:t>몇번째</a:t>
            </a:r>
            <a:r>
              <a:rPr lang="ko-KR" altLang="en-US" sz="1000" dirty="0" smtClean="0"/>
              <a:t> 주의 </a:t>
            </a:r>
            <a:r>
              <a:rPr lang="ko-KR" altLang="en-US" sz="1000" dirty="0" err="1" smtClean="0"/>
              <a:t>무슨요일에</a:t>
            </a:r>
            <a:r>
              <a:rPr lang="ko-KR" altLang="en-US" sz="1000" dirty="0" smtClean="0"/>
              <a:t> 시간대별로 몇 명의 인원이 필요한지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err="1" smtClean="0"/>
              <a:t>렌더링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캘린더에 이벤트 표시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과정에서  해당 월의 날짜가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err="1" smtClean="0"/>
              <a:t>아닌경우는</a:t>
            </a:r>
            <a:r>
              <a:rPr lang="ko-KR" altLang="en-US" sz="1000" dirty="0" smtClean="0"/>
              <a:t>  삭제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2.  </a:t>
            </a:r>
            <a:r>
              <a:rPr lang="ko-KR" altLang="en-US" sz="1000" dirty="0" smtClean="0"/>
              <a:t>정보의 </a:t>
            </a:r>
            <a:r>
              <a:rPr lang="ko-KR" altLang="en-US" sz="1000" dirty="0" err="1" smtClean="0"/>
              <a:t>초과분</a:t>
            </a:r>
            <a:r>
              <a:rPr lang="ko-KR" altLang="en-US" sz="1000" dirty="0" smtClean="0"/>
              <a:t> 부족분 해결방법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읽어올 정보의 날짜보다 긴 경우는 표시과정에서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날짜를 검색하여 해당 월이 </a:t>
            </a:r>
            <a:r>
              <a:rPr lang="ko-KR" altLang="en-US" sz="1000" dirty="0" err="1" smtClean="0"/>
              <a:t>아닌경우는</a:t>
            </a:r>
            <a:r>
              <a:rPr lang="ko-KR" altLang="en-US" sz="1000" dirty="0" smtClean="0"/>
              <a:t> 삭제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- </a:t>
            </a:r>
            <a:r>
              <a:rPr lang="ko-KR" altLang="en-US" sz="1000" dirty="0" smtClean="0"/>
              <a:t>읽어올 정보의 날짜보다 해당 월이 짧은 경우는 정보의 </a:t>
            </a:r>
            <a:r>
              <a:rPr lang="ko-KR" altLang="en-US" sz="1000" dirty="0" err="1" smtClean="0"/>
              <a:t>첫번째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</a:t>
            </a:r>
            <a:r>
              <a:rPr lang="ko-KR" altLang="en-US" sz="1000" dirty="0" smtClean="0"/>
              <a:t>부터 읽어 해당요일을 찾아 모자란 부분을 보충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- **</a:t>
            </a:r>
            <a:r>
              <a:rPr lang="ko-KR" altLang="en-US" sz="1000" dirty="0" smtClean="0"/>
              <a:t>보충된 부분은 시각적으로 표시할 것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pPr marL="228600" indent="-228600">
              <a:buAutoNum type="arabicPeriod"/>
            </a:pP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2037118" y="3043308"/>
            <a:ext cx="16989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시간대가 입력된 이벤트 바를 만드는 기능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시간대가 입력된 바를 선택하는 기능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시간대가 입력된 바를 선택 시 필요인원을 선택하는 버튼 </a:t>
            </a:r>
            <a:r>
              <a:rPr lang="en-US" altLang="ko-KR" sz="1000" dirty="0" smtClean="0"/>
              <a:t>or list</a:t>
            </a:r>
            <a:r>
              <a:rPr lang="ko-KR" altLang="en-US" sz="1000" dirty="0" smtClean="0"/>
              <a:t>필요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0" y="3728111"/>
            <a:ext cx="16561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4,5</a:t>
            </a:r>
            <a:r>
              <a:rPr lang="ko-KR" altLang="en-US" sz="1050" dirty="0" smtClean="0"/>
              <a:t>를 합쳐서 게이지 바로 이벤트 바를 생성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게이지로 인원 선택</a:t>
            </a:r>
            <a:r>
              <a:rPr lang="en-US" altLang="ko-KR" sz="1050" dirty="0" smtClean="0"/>
              <a:t>.</a:t>
            </a:r>
            <a:r>
              <a:rPr lang="ko-KR" altLang="en-US" sz="1050" dirty="0" smtClean="0"/>
              <a:t> </a:t>
            </a:r>
            <a:endParaRPr lang="ko-KR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4139952" y="4653136"/>
            <a:ext cx="388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날짜 클릭이나 드래그로 긁어 선택한 시간대의 이벤트 생성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생성된 이벤트를 클릭하면 삭제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1973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Admin – </a:t>
            </a:r>
            <a:r>
              <a:rPr lang="ko-KR" altLang="en-US" dirty="0" smtClean="0"/>
              <a:t>승인화면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628800"/>
            <a:ext cx="8208912" cy="4464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1628800"/>
            <a:ext cx="8208912" cy="540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2168860"/>
            <a:ext cx="1296144" cy="392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92280" y="1628800"/>
            <a:ext cx="1584176" cy="540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32240" y="813312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회원가입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로그인된</a:t>
            </a:r>
            <a:r>
              <a:rPr lang="ko-KR" altLang="en-US" sz="1400" dirty="0" smtClean="0"/>
              <a:t> 회원정보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수신알림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067944" y="2564904"/>
            <a:ext cx="417646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51720" y="2564904"/>
            <a:ext cx="1728192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22516" y="2178414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/>
              <a:t>Controll</a:t>
            </a:r>
            <a:r>
              <a:rPr lang="en-US" altLang="ko-KR" sz="1050" dirty="0" smtClean="0"/>
              <a:t> panel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4067944" y="2178414"/>
            <a:ext cx="2808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Calendar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2051720" y="2760022"/>
            <a:ext cx="3240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시간대별로 신청인원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정원이 캘린더에 표시되는 버튼</a:t>
            </a:r>
            <a:endParaRPr lang="en-US" altLang="ko-KR" sz="1000" dirty="0"/>
          </a:p>
          <a:p>
            <a:r>
              <a:rPr lang="en-US" altLang="ko-KR" sz="1000" dirty="0" smtClean="0"/>
              <a:t>     (</a:t>
            </a:r>
            <a:r>
              <a:rPr lang="ko-KR" altLang="en-US" sz="1000" dirty="0" smtClean="0"/>
              <a:t>미달된 이벤트 강조표시 필요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직원목록으로 </a:t>
            </a:r>
            <a:r>
              <a:rPr lang="ko-KR" altLang="en-US" sz="1000" dirty="0" err="1" smtClean="0"/>
              <a:t>직원별</a:t>
            </a:r>
            <a:r>
              <a:rPr lang="ko-KR" altLang="en-US" sz="1000" dirty="0" smtClean="0"/>
              <a:t> 일정을 캘린더에 표시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일괄승인 작업 시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어떤 경우든 캘린더에 표시된 이벤트에 마우스 커서를 올리면 동일 시간대에 등록한 직원목록이 </a:t>
            </a:r>
            <a:r>
              <a:rPr lang="en-US" altLang="ko-KR" sz="1000" dirty="0" smtClean="0"/>
              <a:t>tag</a:t>
            </a:r>
            <a:r>
              <a:rPr lang="ko-KR" altLang="en-US" sz="1000" dirty="0" smtClean="0"/>
              <a:t>로 보임</a:t>
            </a:r>
            <a:r>
              <a:rPr lang="en-US" altLang="ko-KR" sz="1000" dirty="0" smtClean="0"/>
              <a:t>. </a:t>
            </a:r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정원이 미달된 이벤트들 정보를 모아 추가로 인원을 받을 수 있는 </a:t>
            </a:r>
            <a:r>
              <a:rPr lang="ko-KR" altLang="en-US" sz="1000" dirty="0" err="1" smtClean="0"/>
              <a:t>알람을</a:t>
            </a:r>
            <a:r>
              <a:rPr lang="ko-KR" altLang="en-US" sz="1000" dirty="0" smtClean="0"/>
              <a:t> 보냄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5. </a:t>
            </a:r>
            <a:r>
              <a:rPr lang="ko-KR" altLang="en-US" sz="1000" dirty="0" smtClean="0"/>
              <a:t>휴가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조퇴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정정신청 요청이 들어온 경우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: </a:t>
            </a:r>
            <a:r>
              <a:rPr lang="ko-KR" altLang="en-US" sz="1000" dirty="0" smtClean="0"/>
              <a:t>해당되는 날의 대상자 이벤트를 모두 띄워 확인하고 승인 버튼을 누르면 승인 완료됨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ko-KR" altLang="en-US" sz="1000" dirty="0" err="1" smtClean="0"/>
              <a:t>이벤트바에</a:t>
            </a:r>
            <a:r>
              <a:rPr lang="ko-KR" altLang="en-US" sz="1000" dirty="0" smtClean="0"/>
              <a:t> 종류별 아이콘 삽입필요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788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669</Words>
  <Application>Microsoft Office PowerPoint</Application>
  <PresentationFormat>화면 슬라이드 쇼(4:3)</PresentationFormat>
  <Paragraphs>150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추가사항</vt:lpstr>
      <vt:lpstr>1. Main Page</vt:lpstr>
      <vt:lpstr>2. Common</vt:lpstr>
      <vt:lpstr>2. Common – 공지사항/자게</vt:lpstr>
      <vt:lpstr>2. Common – 글작성화면</vt:lpstr>
      <vt:lpstr>Admin</vt:lpstr>
      <vt:lpstr>Admin – 인력계획 화면</vt:lpstr>
      <vt:lpstr>Admin – 승인화면</vt:lpstr>
      <vt:lpstr>Staff</vt:lpstr>
      <vt:lpstr>Staff - 근무신청화면</vt:lpstr>
      <vt:lpstr>Staff - 근무수정화면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32</cp:revision>
  <dcterms:created xsi:type="dcterms:W3CDTF">2019-07-16T03:09:58Z</dcterms:created>
  <dcterms:modified xsi:type="dcterms:W3CDTF">2019-07-19T05:18:42Z</dcterms:modified>
</cp:coreProperties>
</file>