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/>
    <p:restoredTop sz="96327"/>
  </p:normalViewPr>
  <p:slideViewPr>
    <p:cSldViewPr snapToGrid="0" snapToObjects="1">
      <p:cViewPr varScale="1">
        <p:scale>
          <a:sx n="96" d="100"/>
          <a:sy n="96" d="100"/>
        </p:scale>
        <p:origin x="2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5E835-81DD-D5E7-1AD8-F40F48BE2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3BE84-4E70-62D4-7CE6-6D25881E8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58B27-813B-B47C-5499-FADF2830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DFA6-BC8F-C2C7-38AE-8F8FE643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F7A4E-9A2B-FD21-517E-4B286CE8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2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52EE1-268E-0526-C179-653E76C9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52D74-8112-9FEA-4350-C2EACC628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22EB-06B4-BF4A-FBBE-25F07A50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A4AC0-B170-81D4-BE5D-47E89ADC7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1D56-FF1C-A634-C00D-939DC2D2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6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F5B98-FC2F-9114-F382-99A877C31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E28BC-82CE-37E6-11B7-66A6D9C97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8C5B-74F1-CE58-A83B-C6EB6B06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AE68-03F3-4649-0741-4448A5EE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FFA9-C03D-96A1-76E0-3A3FB104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2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1D715-1AE8-E9FD-6731-3744EA35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8184B-7C2D-6C20-0F91-F9050C134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729AC-A1C6-FAC8-9982-791FEBDA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5A2B1-3E29-3C44-8654-5E8FC200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FE12-8030-9E19-36FE-4C1171E2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3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3764-B287-D02F-01B6-D43A472CE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B4EB4-3636-944F-BDA5-B5C02852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2893-5C6F-C9DA-AC3C-238CCB3E7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E5EE-F418-1386-64AC-738C37335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3C95-E962-638F-0FAD-48719C15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5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1DE4-F451-81C5-C8F5-9AC965AF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4C88F-CD11-F801-566D-309BB7A66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C98B2-57B7-D049-62CA-2DEA14223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DCAB1-FDF9-90E8-5358-2248E423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36659-8A40-3C97-34A7-42B248F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EC2AE-9FF8-88FF-7750-677B836F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0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40E87-C71B-1055-ADC5-0D4A46CB8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150FE-E66E-3966-EDA6-4BAF98B2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18678-4562-9217-EBD0-F18D3365F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54B7E-5812-22A6-6CF5-1923E5108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93E3E-2B65-5F7B-9FE6-0BCAFD3CF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16A1F-06CB-F30E-9772-16A74843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9E2E3-869F-134A-81AE-826AF753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449E8-21D6-1EE7-CAC3-C4913008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B72A-40A7-A4F6-1288-FE4A4E587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58FBE-110B-037D-2A75-E1198FFD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4C2E3-5836-05DD-A455-1CBF7A9F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08A20-F27F-D773-769A-05E46181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8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252E25-9175-FC84-1172-1E3DBFEE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542C57-83C3-6B24-2014-E9A201BB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24502-E1F2-2F6F-9C0D-5FB0D755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5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C17B-4D05-7BB1-C6D2-7EB1199E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7A4B-D482-347D-F9CB-329B4C84F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DAACC-7752-C8E0-7D78-F98ECBDD3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CB35F-E822-E5D3-5ABE-2914EBD97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72E0D-7F1F-1CE9-B053-2B74B8227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D013B-6DD4-9370-0C3B-4F84DF0C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71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1D13-4227-C8C8-8B06-285C0C2D4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2909C0-5570-1A0C-0CB4-9D930DCE5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58C71-22D6-D864-9CCF-8FFDB5FBF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2266A-0830-F3AB-7B9F-62B13FED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B4FC-1EBB-3FC0-F763-E3CD3A6F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562EB-F45E-3A8B-B54F-2DD00DC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0CF31-C761-7A3D-A180-1EDCE9688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09D4B-FFC9-9550-6DEB-E08339D1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B3F13-B3E5-0400-AA9B-2A0A4A624E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6E019-AD6E-8949-8958-35BF4E59593C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B0ABC-B84D-E6FE-08E3-047101FD9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FFA5-6A3F-C1E7-DE22-6BE13A622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B0E4-E288-AF44-BE45-ECAAF2D29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9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DB323-6089-A38E-36C5-0218C2E46720}"/>
              </a:ext>
            </a:extLst>
          </p:cNvPr>
          <p:cNvSpPr txBox="1"/>
          <p:nvPr/>
        </p:nvSpPr>
        <p:spPr>
          <a:xfrm>
            <a:off x="620394" y="497938"/>
            <a:ext cx="4892509" cy="2347275"/>
          </a:xfrm>
          <a:prstGeom prst="ellipse">
            <a:avLst/>
          </a:prstGeom>
          <a:solidFill>
            <a:srgbClr val="FFFFFF"/>
          </a:solidFill>
          <a:ln w="174625" cmpd="thinThick">
            <a:solidFill>
              <a:srgbClr val="FFFFFF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solidFill>
                  <a:srgbClr val="262626"/>
                </a:solidFill>
                <a:latin typeface="Montserrat" pitchFamily="2" charset="77"/>
                <a:ea typeface="+mj-ea"/>
                <a:cs typeface="+mj-cs"/>
              </a:rPr>
              <a:t>Personal Science Guide</a:t>
            </a:r>
          </a:p>
          <a:p>
            <a:pPr algn="ctr" defTabSz="6858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solidFill>
                  <a:srgbClr val="2AC5C7"/>
                </a:solidFill>
                <a:latin typeface="Montserrat ExtraBold" pitchFamily="2" charset="77"/>
                <a:ea typeface="+mj-ea"/>
                <a:cs typeface="+mj-cs"/>
              </a:rPr>
              <a:t>Artificial Intelligence</a:t>
            </a:r>
          </a:p>
        </p:txBody>
      </p:sp>
      <p:pic>
        <p:nvPicPr>
          <p:cNvPr id="5" name="Picture 4" descr="A child standing on a cliff looking at a river&#10;&#10;Description automatically generated">
            <a:extLst>
              <a:ext uri="{FF2B5EF4-FFF2-40B4-BE49-F238E27FC236}">
                <a16:creationId xmlns:a16="http://schemas.microsoft.com/office/drawing/2014/main" id="{D301E21A-3F92-A880-C9DD-427F8D82E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0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87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</TotalTime>
  <Words>5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Montserrat ExtraBold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Sprague</dc:creator>
  <cp:lastModifiedBy>Richard Sprague</cp:lastModifiedBy>
  <cp:revision>12</cp:revision>
  <dcterms:created xsi:type="dcterms:W3CDTF">2022-06-12T19:57:29Z</dcterms:created>
  <dcterms:modified xsi:type="dcterms:W3CDTF">2024-04-29T00:05:21Z</dcterms:modified>
</cp:coreProperties>
</file>