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0082"/>
    <a:srgbClr val="BE8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1FB17-81F2-48DD-BDDC-6976AC46608F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FFC8-0CA4-4E2D-A110-6AEACF8B8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82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F0BB4-1AA2-493B-895B-0D4BD96495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92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3D18-F74D-4123-AE82-1B3291E866D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B71F-171F-463F-8761-F7D6793F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4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3D18-F74D-4123-AE82-1B3291E866D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B71F-171F-463F-8761-F7D6793F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5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3D18-F74D-4123-AE82-1B3291E866D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B71F-171F-463F-8761-F7D6793F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2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3D18-F74D-4123-AE82-1B3291E866D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B71F-171F-463F-8761-F7D6793F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3D18-F74D-4123-AE82-1B3291E866D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B71F-171F-463F-8761-F7D6793F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1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3D18-F74D-4123-AE82-1B3291E866D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B71F-171F-463F-8761-F7D6793F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2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3D18-F74D-4123-AE82-1B3291E866D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B71F-171F-463F-8761-F7D6793F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5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3D18-F74D-4123-AE82-1B3291E866D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B71F-171F-463F-8761-F7D6793F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2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3D18-F74D-4123-AE82-1B3291E866D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B71F-171F-463F-8761-F7D6793F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1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3D18-F74D-4123-AE82-1B3291E866D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B71F-171F-463F-8761-F7D6793F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8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3D18-F74D-4123-AE82-1B3291E866D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B71F-171F-463F-8761-F7D6793F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3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C3D18-F74D-4123-AE82-1B3291E866D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BB71F-171F-463F-8761-F7D6793F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32267599-836C-4C62-9797-1D9FF08A38DF}"/>
              </a:ext>
            </a:extLst>
          </p:cNvPr>
          <p:cNvSpPr/>
          <p:nvPr/>
        </p:nvSpPr>
        <p:spPr>
          <a:xfrm>
            <a:off x="-6748" y="5969001"/>
            <a:ext cx="9144000" cy="88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1B9A43A6-09D9-41D6-8DCE-CE1F9175A9A7}"/>
              </a:ext>
            </a:extLst>
          </p:cNvPr>
          <p:cNvSpPr/>
          <p:nvPr/>
        </p:nvSpPr>
        <p:spPr>
          <a:xfrm>
            <a:off x="3471901" y="927182"/>
            <a:ext cx="3033856" cy="2149354"/>
          </a:xfrm>
          <a:prstGeom prst="roundRect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75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EAD0211-02A6-4165-9953-1C4EF5C4CF86}"/>
              </a:ext>
            </a:extLst>
          </p:cNvPr>
          <p:cNvSpPr/>
          <p:nvPr/>
        </p:nvSpPr>
        <p:spPr>
          <a:xfrm>
            <a:off x="3466078" y="3128123"/>
            <a:ext cx="5570861" cy="2713687"/>
          </a:xfrm>
          <a:prstGeom prst="roundRect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75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F081AF3E-4789-4D5B-9894-C7D8247A1691}"/>
              </a:ext>
            </a:extLst>
          </p:cNvPr>
          <p:cNvSpPr/>
          <p:nvPr/>
        </p:nvSpPr>
        <p:spPr>
          <a:xfrm>
            <a:off x="28878" y="3128122"/>
            <a:ext cx="3392469" cy="2731291"/>
          </a:xfrm>
          <a:prstGeom prst="roundRect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75" dirty="0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B0318819-B003-40D4-BC9F-61CE17EA2D36}"/>
              </a:ext>
            </a:extLst>
          </p:cNvPr>
          <p:cNvSpPr/>
          <p:nvPr/>
        </p:nvSpPr>
        <p:spPr>
          <a:xfrm>
            <a:off x="6552136" y="918376"/>
            <a:ext cx="2482346" cy="2173739"/>
          </a:xfrm>
          <a:prstGeom prst="roundRect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95235" indent="-95235" algn="just">
              <a:buFont typeface="Arial" panose="020B0604020202020204" pitchFamily="34" charset="0"/>
              <a:buChar char="•"/>
            </a:pPr>
            <a:endParaRPr lang="en-US" sz="625" dirty="0"/>
          </a:p>
          <a:p>
            <a:pPr marL="95235" indent="-95235" algn="just">
              <a:buFont typeface="Arial" panose="020B0604020202020204" pitchFamily="34" charset="0"/>
              <a:buChar char="•"/>
            </a:pPr>
            <a:endParaRPr lang="en-US" sz="625" dirty="0"/>
          </a:p>
          <a:p>
            <a:pPr algn="just"/>
            <a:endParaRPr lang="en-US" sz="375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E24836-9224-2043-9C2C-4B32792337D6}"/>
              </a:ext>
            </a:extLst>
          </p:cNvPr>
          <p:cNvSpPr/>
          <p:nvPr/>
        </p:nvSpPr>
        <p:spPr>
          <a:xfrm>
            <a:off x="0" y="5890382"/>
            <a:ext cx="9144000" cy="7861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9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145BD0-9C6C-4D85-A70D-86673A9E91AA}"/>
              </a:ext>
            </a:extLst>
          </p:cNvPr>
          <p:cNvSpPr txBox="1"/>
          <p:nvPr/>
        </p:nvSpPr>
        <p:spPr>
          <a:xfrm>
            <a:off x="90335" y="3393226"/>
            <a:ext cx="2107890" cy="27241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FEATURES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8F039A-3D91-F647-8423-99B8C469018D}"/>
              </a:ext>
            </a:extLst>
          </p:cNvPr>
          <p:cNvSpPr/>
          <p:nvPr/>
        </p:nvSpPr>
        <p:spPr>
          <a:xfrm>
            <a:off x="0" y="0"/>
            <a:ext cx="9144000" cy="798286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63705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49E11-A6A1-9641-B20F-5E8307683A7B}"/>
              </a:ext>
            </a:extLst>
          </p:cNvPr>
          <p:cNvSpPr txBox="1"/>
          <p:nvPr/>
        </p:nvSpPr>
        <p:spPr>
          <a:xfrm>
            <a:off x="1298103" y="144117"/>
            <a:ext cx="64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cap="all" dirty="0"/>
              <a:t>OPTICHILL – PREDICTING THE EFFICIENCY OF A CHILLER PLANT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20E6CB-6E60-184B-96FC-42261BC39734}"/>
              </a:ext>
            </a:extLst>
          </p:cNvPr>
          <p:cNvSpPr txBox="1"/>
          <p:nvPr/>
        </p:nvSpPr>
        <p:spPr>
          <a:xfrm>
            <a:off x="2659556" y="451718"/>
            <a:ext cx="3416480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Theodore Cohen, Caitlin Parke, Maitri Uppaluri</a:t>
            </a:r>
          </a:p>
          <a:p>
            <a:endParaRPr lang="en-US" sz="1111" dirty="0">
              <a:latin typeface="Helvetica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768FF7-0C19-9244-A460-B71ECB61E04A}"/>
              </a:ext>
            </a:extLst>
          </p:cNvPr>
          <p:cNvSpPr/>
          <p:nvPr/>
        </p:nvSpPr>
        <p:spPr>
          <a:xfrm>
            <a:off x="0" y="798287"/>
            <a:ext cx="9144000" cy="7861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9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96DAC3-7391-2441-AD93-9422CA18D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932" y="52089"/>
            <a:ext cx="1065068" cy="710045"/>
          </a:xfrm>
          <a:prstGeom prst="rect">
            <a:avLst/>
          </a:prstGeom>
        </p:spPr>
      </p:pic>
      <p:pic>
        <p:nvPicPr>
          <p:cNvPr id="1034" name="Picture 10" descr="Image result for nsf logo">
            <a:extLst>
              <a:ext uri="{FF2B5EF4-FFF2-40B4-BE49-F238E27FC236}">
                <a16:creationId xmlns:a16="http://schemas.microsoft.com/office/drawing/2014/main" id="{AEA7D62D-AAAE-4940-BFA9-42F673D53B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4" r="14997"/>
          <a:stretch/>
        </p:blipFill>
        <p:spPr bwMode="auto">
          <a:xfrm>
            <a:off x="3595231" y="6020588"/>
            <a:ext cx="772565" cy="7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051965-060B-46BA-87DC-C12EA5FDC070}"/>
              </a:ext>
            </a:extLst>
          </p:cNvPr>
          <p:cNvSpPr/>
          <p:nvPr/>
        </p:nvSpPr>
        <p:spPr>
          <a:xfrm>
            <a:off x="50092" y="936424"/>
            <a:ext cx="3375430" cy="2124723"/>
          </a:xfrm>
          <a:prstGeom prst="roundRect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7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3C575-36C1-420E-8A4D-0ABCE3328292}"/>
              </a:ext>
            </a:extLst>
          </p:cNvPr>
          <p:cNvSpPr txBox="1"/>
          <p:nvPr/>
        </p:nvSpPr>
        <p:spPr>
          <a:xfrm>
            <a:off x="134112" y="1200983"/>
            <a:ext cx="2064113" cy="27241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000" dirty="0"/>
              <a:t>MOTIVATION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756242-1AA6-4132-BF2D-4CBF138CC4BF}"/>
              </a:ext>
            </a:extLst>
          </p:cNvPr>
          <p:cNvSpPr txBox="1"/>
          <p:nvPr/>
        </p:nvSpPr>
        <p:spPr>
          <a:xfrm>
            <a:off x="1016356" y="3172022"/>
            <a:ext cx="1707645" cy="30646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415DCB-FD47-41B3-A306-19861224F4B4}"/>
              </a:ext>
            </a:extLst>
          </p:cNvPr>
          <p:cNvSpPr txBox="1"/>
          <p:nvPr/>
        </p:nvSpPr>
        <p:spPr>
          <a:xfrm>
            <a:off x="1049799" y="985134"/>
            <a:ext cx="1706880" cy="30646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D9B826-7368-4EC1-AC59-8293ABDBE609}"/>
              </a:ext>
            </a:extLst>
          </p:cNvPr>
          <p:cNvSpPr txBox="1"/>
          <p:nvPr/>
        </p:nvSpPr>
        <p:spPr>
          <a:xfrm>
            <a:off x="5246372" y="3189126"/>
            <a:ext cx="2010271" cy="30646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94F77D-F299-4FB3-A874-BBF2505CC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90" y="5927530"/>
            <a:ext cx="2654699" cy="948107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B1A551ED-678F-4ACF-9DBA-F48DB9CF52D1}"/>
              </a:ext>
            </a:extLst>
          </p:cNvPr>
          <p:cNvSpPr txBox="1"/>
          <p:nvPr/>
        </p:nvSpPr>
        <p:spPr>
          <a:xfrm>
            <a:off x="121474" y="2196967"/>
            <a:ext cx="2064113" cy="27241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000" dirty="0"/>
              <a:t>GOALS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2A6ED8-54E5-4DF8-9297-5C9F3AB607E3}"/>
              </a:ext>
            </a:extLst>
          </p:cNvPr>
          <p:cNvSpPr txBox="1"/>
          <p:nvPr/>
        </p:nvSpPr>
        <p:spPr>
          <a:xfrm>
            <a:off x="90335" y="4435139"/>
            <a:ext cx="2095252" cy="2802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ALARMS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E7E4B04-880B-43B7-8BA9-F463C5532881}"/>
              </a:ext>
            </a:extLst>
          </p:cNvPr>
          <p:cNvSpPr txBox="1"/>
          <p:nvPr/>
        </p:nvSpPr>
        <p:spPr>
          <a:xfrm>
            <a:off x="3726149" y="987540"/>
            <a:ext cx="2525360" cy="30646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GRADIENT BOOSTED MACHINES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784064B-37C1-4F36-83D5-0B2977768312}"/>
              </a:ext>
            </a:extLst>
          </p:cNvPr>
          <p:cNvSpPr txBox="1"/>
          <p:nvPr/>
        </p:nvSpPr>
        <p:spPr>
          <a:xfrm>
            <a:off x="6788173" y="994981"/>
            <a:ext cx="2010271" cy="30646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78062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31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Maitri Uppaluri</dc:creator>
  <cp:lastModifiedBy>Maitri Uppaluri</cp:lastModifiedBy>
  <cp:revision>5</cp:revision>
  <dcterms:created xsi:type="dcterms:W3CDTF">2018-06-19T22:03:33Z</dcterms:created>
  <dcterms:modified xsi:type="dcterms:W3CDTF">2018-06-19T22:47:57Z</dcterms:modified>
</cp:coreProperties>
</file>