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61" r:id="rId5"/>
    <p:sldId id="256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ACEB-B83F-9FB7-49BD-3E044294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719B0-F334-4BA6-839C-B0DF6CA58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2934-C215-1EB6-9732-5AE9C8D3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1FD9-E284-3E7F-9F2A-BA547F02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5D99-A9B4-F8CA-227B-276F2DE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44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CB80-7518-E595-0EA5-617332FD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BAAFE-3CB8-3874-15D6-234863D0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01DE-978E-1AF0-A854-374F2E2E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2EF1-0D8E-437F-0B7F-F3F1C44A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07FB-3BB5-B850-9F41-1228B87B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709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4461E-CC4E-57EC-AE65-9EEB3574A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290EF-162F-EC71-EA99-D35079859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A764-A410-B118-1BC3-317D92CA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259F-2445-5B1F-7DB3-9E96EFE0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6325-755D-35C0-2DFC-BFE33B7B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90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F78D-773F-8C58-BBF3-A4EEF008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1AF5-FE51-B76E-A38C-F18AC4E4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393A-6119-8A8C-7ED7-EBF3EA41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D33D-A2B9-CD8B-A1A0-30685E01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57B7-CA67-01A1-2A99-6BCBB64B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74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AE62-97B5-F1CF-6205-5102E557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8F76-04AD-CC0E-53BF-7ED5CD2A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473-B83C-A0A5-FA68-69B88082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B2CA-2202-AC98-9B39-19F90C57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EDFF2-2073-1350-F2FC-FB6826B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70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11B4-B0C9-1FD0-14BB-3AD2E3CD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BC61-58FA-8DC4-84B3-DB7689D62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2490-0BC0-7CFD-6E1B-2230F9A2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AFA1D-2BA3-6CFE-ACEE-7ADB73D5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F3A6-1F7F-23D3-A3F0-6761C329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9751A-6D77-D66D-89B3-2F048047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9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892F-4AA2-CDCD-98A3-84DB2416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3DD8-9331-B816-979A-3BBA87ED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E9508-A2C3-1258-E68C-48834A55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45C15-5615-018A-762E-BEF26CEA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F1007-1F86-D827-9B4C-75C242AF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EF5AE-0832-A22D-F5AA-872144A1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7BBBE-239C-01CE-CF39-2F30C949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2F000-946B-1552-6443-682E28F1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71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30E0-E275-DDB1-8BA4-C9F532E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D5755-0C7D-CA53-8337-BEE3F04E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48FA-7BEA-B53D-5E85-5A521DDB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4079B-620D-93F0-4DF0-8F04B15A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0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388B4-D2B7-0FBD-26E4-86D0DA15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D88D6-29CE-9457-E6A5-23258579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9541-AC52-F09E-3EA8-047940B5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9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1142-B02C-FCCD-DD64-8EA89C0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EE08-7E11-7911-F1FB-346A5759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33264-C7D3-F0A5-7A0E-B6B55ADB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1361-B777-B51A-EFDE-2DD9A9D5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172DC-9769-B53C-9FC6-B8369E3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6B0C-7626-33A1-523B-106E18D0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403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2042-DDC0-3741-3323-3EB44470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AE24F-D8C7-7521-B7CC-B8DE05A9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5221-6B5E-FD2D-D88A-9FC7AC34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E3BEC-688C-674A-EEBA-66749E0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8CC5F-1330-FB52-E39A-5D66B0ED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565F7-AD23-AE4B-330C-A6218D0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07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D6181-AC51-0606-9379-A737FF99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77C4-F78D-D2B9-F5C3-2EFE552C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3D7A-88CD-61D0-59E4-D70C8F195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271A4-37C6-4403-94C6-E08EF123103F}" type="datetimeFigureOut">
              <a:rPr lang="LID4096" smtClean="0"/>
              <a:t>08/03/2025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046D-A28C-0505-75D9-4B95550D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2A99-4D8B-0814-A1DF-37A7E4BA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F1975-C451-4849-B94F-D1E4B11466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399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95E-21D5-9D31-B744-BAF54E6A4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ACD6F-72D3-AD41-B16C-30A01E1C0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D8CB9-5627-347E-DA9B-38600F6C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8" y="149824"/>
            <a:ext cx="11848289" cy="64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3D25-9522-33A9-27A1-BB1917F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828165"/>
            <a:ext cx="10515600" cy="1325563"/>
          </a:xfrm>
        </p:spPr>
        <p:txBody>
          <a:bodyPr>
            <a:noAutofit/>
          </a:bodyPr>
          <a:lstStyle/>
          <a:p>
            <a:r>
              <a:rPr lang="en-US" sz="1200" dirty="0"/>
              <a:t>To switch between static IP and DCHP:</a:t>
            </a:r>
            <a:br>
              <a:rPr lang="en-US" sz="1200" dirty="0"/>
            </a:br>
            <a:r>
              <a:rPr lang="en-US" sz="1200" dirty="0"/>
              <a:t>in </a:t>
            </a:r>
            <a:r>
              <a:rPr lang="en-US" sz="1200" dirty="0" err="1"/>
              <a:t>lwipopts.h</a:t>
            </a:r>
            <a:r>
              <a:rPr lang="en-US" sz="1200" dirty="0"/>
              <a:t> (appears twice in project, search for “#define LWIP_DHCP” in whole project with Visual Studio Code)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DHCP:</a:t>
            </a:r>
            <a:br>
              <a:rPr lang="en-US" sz="1200" dirty="0"/>
            </a:br>
            <a:r>
              <a:rPr lang="en-US" sz="1200" dirty="0"/>
              <a:t>#define LWIP_DHCP 1</a:t>
            </a:r>
            <a:br>
              <a:rPr lang="en-US" sz="1200" dirty="0"/>
            </a:br>
            <a:r>
              <a:rPr lang="en-US" sz="1200" dirty="0"/>
              <a:t>#define DHCP_DOES_ARP_CHECK 1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StaticIP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#define LWIP_DHCP 0</a:t>
            </a:r>
            <a:br>
              <a:rPr lang="en-US" sz="1200" dirty="0"/>
            </a:br>
            <a:r>
              <a:rPr lang="en-US" sz="1200" dirty="0"/>
              <a:t>#define DHCP_DOES_ARP_CHECK 0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82199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09C8-0CA6-5010-5620-6A1B0188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56" y="868045"/>
            <a:ext cx="10515600" cy="1325563"/>
          </a:xfrm>
        </p:spPr>
        <p:txBody>
          <a:bodyPr/>
          <a:lstStyle/>
          <a:p>
            <a:r>
              <a:rPr lang="en-US" dirty="0"/>
              <a:t>working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5B779-5785-A861-800E-0797FBE8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3" y="0"/>
            <a:ext cx="267263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9A541-EC64-EB1C-52F8-256EA73D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409" y="100676"/>
            <a:ext cx="2667231" cy="6656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14C40-EF56-EC0A-5732-13CB21A6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362" y="2504753"/>
            <a:ext cx="267485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1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7865-EEDD-F1E5-7B6D-2A590636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200" dirty="0"/>
              <a:t>Other settings: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to enable math functions: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Software Platform Inferred Flags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Wl</a:t>
            </a:r>
            <a:r>
              <a:rPr lang="en-US" sz="1200" dirty="0"/>
              <a:t>,--start-group,-</a:t>
            </a:r>
            <a:r>
              <a:rPr lang="en-US" sz="1200" dirty="0" err="1"/>
              <a:t>lxil</a:t>
            </a:r>
            <a:r>
              <a:rPr lang="en-US" sz="1200" dirty="0"/>
              <a:t>,-</a:t>
            </a:r>
            <a:r>
              <a:rPr lang="en-US" sz="1200" dirty="0" err="1"/>
              <a:t>lgcc</a:t>
            </a:r>
            <a:r>
              <a:rPr lang="en-US" sz="1200" dirty="0"/>
              <a:t>,-lc,-</a:t>
            </a:r>
            <a:r>
              <a:rPr lang="en-US" sz="1200" dirty="0" err="1"/>
              <a:t>lm</a:t>
            </a:r>
            <a:r>
              <a:rPr lang="en-US" sz="1200" dirty="0"/>
              <a:t>,--end-group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Wl</a:t>
            </a:r>
            <a:r>
              <a:rPr lang="en-US" sz="1200" dirty="0"/>
              <a:t>,--start-group,-lxil,-llwip4,-lgcc,-lc,-lm,--end-group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LID4096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B16C2-8A7A-D497-6270-76C49FE8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829"/>
            <a:ext cx="10081604" cy="49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DB991-62B8-F448-C0CD-43218386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5" y="0"/>
            <a:ext cx="27394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C686B-09D8-F2EE-2C85-358F0B87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62" y="85435"/>
            <a:ext cx="2636748" cy="6687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4EB9C-94AC-3A1A-7A83-7FFCD314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70" y="240266"/>
            <a:ext cx="2674852" cy="27701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462D0D1-E7BF-9617-7C9E-F3CC13B3ABB2}"/>
              </a:ext>
            </a:extLst>
          </p:cNvPr>
          <p:cNvSpPr txBox="1">
            <a:spLocks/>
          </p:cNvSpPr>
          <p:nvPr/>
        </p:nvSpPr>
        <p:spPr>
          <a:xfrm>
            <a:off x="9287256" y="868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working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EC73D-05E8-8BD0-702A-EDDE554CC38C}"/>
              </a:ext>
            </a:extLst>
          </p:cNvPr>
          <p:cNvSpPr txBox="1"/>
          <p:nvPr/>
        </p:nvSpPr>
        <p:spPr>
          <a:xfrm>
            <a:off x="6579441" y="4251489"/>
            <a:ext cx="543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working</a:t>
            </a:r>
          </a:p>
          <a:p>
            <a:r>
              <a:rPr lang="en-US" dirty="0"/>
              <a:t>(maybe because of missing second AXI interconnect)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213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8031-61C3-18D5-0607-86D936AA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-540133"/>
            <a:ext cx="4392168" cy="1325563"/>
          </a:xfrm>
        </p:spPr>
        <p:txBody>
          <a:bodyPr/>
          <a:lstStyle/>
          <a:p>
            <a:r>
              <a:rPr lang="en-US" dirty="0"/>
              <a:t>Working      new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AF07E-2109-2F9B-5342-679F3F44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9" y="338328"/>
            <a:ext cx="26726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4EE55-303E-E93B-4CC5-B914B7B7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64" y="274320"/>
            <a:ext cx="2739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9E9D-FB0C-61BC-AFB5-1533CB8DF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972F-5F7F-D383-DB8F-4E473A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-723011"/>
            <a:ext cx="4392168" cy="1325563"/>
          </a:xfrm>
        </p:spPr>
        <p:txBody>
          <a:bodyPr/>
          <a:lstStyle/>
          <a:p>
            <a:r>
              <a:rPr lang="en-US" dirty="0"/>
              <a:t>Working      new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BB582-D867-45F3-71DC-09B403F0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" y="201353"/>
            <a:ext cx="2667231" cy="6656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E1496-4E84-2F1C-44FF-EFFEE8C9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41" y="201353"/>
            <a:ext cx="2636748" cy="66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591EB-E375-66FE-0F22-80E3C7E76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9FE8-6D33-CB87-555E-ED6A48F7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-723011"/>
            <a:ext cx="4392168" cy="1325563"/>
          </a:xfrm>
        </p:spPr>
        <p:txBody>
          <a:bodyPr/>
          <a:lstStyle/>
          <a:p>
            <a:r>
              <a:rPr lang="en-US" dirty="0"/>
              <a:t>Working      new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472EA-087A-56FC-4A60-B2B2437B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8" y="1169729"/>
            <a:ext cx="2674852" cy="274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0A670-65E7-038F-4FCB-4825D006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46" y="1143057"/>
            <a:ext cx="2674852" cy="27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To switch between static IP and DCHP: in lwipopts.h (appears twice in project, search for “#define LWIP_DHCP” in whole project with Visual Studio Code)  DHCP: #define LWIP_DHCP 1 #define DHCP_DOES_ARP_CHECK 1   StaticIP: #define LWIP_DHCP 0 #define DHCP_DOES_ARP_CHECK 0    </vt:lpstr>
      <vt:lpstr>working</vt:lpstr>
      <vt:lpstr>Other settings:  to enable math functions:  Software Platform Inferred Flags -Wl,--start-group,-lxil,-lgcc,-lc,-lm,--end-group -Wl,--start-group,-lxil,-llwip4,-lgcc,-lc,-lm,--end-group   </vt:lpstr>
      <vt:lpstr>PowerPoint Presentation</vt:lpstr>
      <vt:lpstr>Working      new</vt:lpstr>
      <vt:lpstr>Working      new</vt:lpstr>
      <vt:lpstr>Working      new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Schreck</dc:creator>
  <cp:lastModifiedBy>Florian Schreck</cp:lastModifiedBy>
  <cp:revision>6</cp:revision>
  <dcterms:created xsi:type="dcterms:W3CDTF">2025-03-28T10:12:27Z</dcterms:created>
  <dcterms:modified xsi:type="dcterms:W3CDTF">2025-08-03T11:39:05Z</dcterms:modified>
</cp:coreProperties>
</file>