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Разработка информационной системы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геолокации счетчиков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2800" dirty="0" smtClean="0"/>
              <a:t>для компании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200" dirty="0" smtClean="0"/>
              <a:t>АО «Радио и Микроэлектроника»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Презентацию подготовил</a:t>
            </a:r>
          </a:p>
          <a:p>
            <a:r>
              <a:rPr lang="ru-RU" sz="2400" b="1" dirty="0" smtClean="0"/>
              <a:t>Студент группы Пр-415</a:t>
            </a:r>
          </a:p>
          <a:p>
            <a:r>
              <a:rPr lang="ru-RU" sz="2400" b="1" dirty="0" smtClean="0"/>
              <a:t>Недзелюк Михаил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93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Страница добавления данных в базу</a:t>
            </a:r>
            <a:endParaRPr lang="ru-RU" dirty="0"/>
          </a:p>
        </p:txBody>
      </p:sp>
      <p:pic>
        <p:nvPicPr>
          <p:cNvPr id="7170" name="Picture 2" descr="add-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62997"/>
            <a:ext cx="5505757" cy="47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В </a:t>
            </a:r>
            <a:r>
              <a:rPr lang="ru-RU" dirty="0"/>
              <a:t>процессе разработки </a:t>
            </a:r>
            <a:r>
              <a:rPr lang="ru-RU" dirty="0" smtClean="0"/>
              <a:t>данного </a:t>
            </a:r>
            <a:r>
              <a:rPr lang="ru-RU" dirty="0"/>
              <a:t>программного </a:t>
            </a:r>
            <a:r>
              <a:rPr lang="ru-RU" dirty="0" smtClean="0"/>
              <a:t>продукта </a:t>
            </a:r>
            <a:r>
              <a:rPr lang="ru-RU" dirty="0"/>
              <a:t>были изучены новые возможности языков </a:t>
            </a:r>
            <a:r>
              <a:rPr lang="ru-RU" dirty="0" smtClean="0"/>
              <a:t> и </a:t>
            </a:r>
            <a:r>
              <a:rPr lang="ru-RU" dirty="0"/>
              <a:t>средств разработки.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 smtClean="0"/>
              <a:t>	Поставленная </a:t>
            </a:r>
            <a:r>
              <a:rPr lang="ru-RU" dirty="0"/>
              <a:t>цель была достигнута в полном объеме.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2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разработки послужило решение компании АО «Радио и Микроэлектроника» осуществить перевод существующей базы данных в формат </a:t>
            </a:r>
            <a:r>
              <a:rPr lang="en-US" dirty="0" smtClean="0"/>
              <a:t>MySQL</a:t>
            </a:r>
            <a:r>
              <a:rPr lang="ru-RU" dirty="0" smtClean="0"/>
              <a:t> </a:t>
            </a:r>
            <a:r>
              <a:rPr lang="en-US" dirty="0" smtClean="0"/>
              <a:t>Database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процессе разработки были поставлены следующие задачи:</a:t>
            </a:r>
          </a:p>
          <a:p>
            <a:endParaRPr lang="ru-RU" dirty="0" smtClean="0"/>
          </a:p>
          <a:p>
            <a:r>
              <a:rPr lang="ru-RU" sz="1800" dirty="0" smtClean="0"/>
              <a:t>Изучение предметной области</a:t>
            </a:r>
          </a:p>
          <a:p>
            <a:r>
              <a:rPr lang="ru-RU" sz="1800" dirty="0" smtClean="0"/>
              <a:t>Выбор среды разработки и языков программирования</a:t>
            </a:r>
          </a:p>
          <a:p>
            <a:r>
              <a:rPr lang="ru-RU" sz="1800" dirty="0" smtClean="0"/>
              <a:t>Изучение литературы для выбранных среды разработки и языков программирования</a:t>
            </a:r>
            <a:endParaRPr lang="en-US" sz="1800" dirty="0" smtClean="0"/>
          </a:p>
          <a:p>
            <a:r>
              <a:rPr lang="ru-RU" sz="1800" dirty="0" smtClean="0"/>
              <a:t>Разработка программного продукта и технической документации к нему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34506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В процессе разработки было принято решение использовать в качестве платформы разработки веб-интерфейс.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Веб-интерфейс реализован на локальном сервере «</a:t>
            </a:r>
            <a:r>
              <a:rPr lang="en-US" dirty="0"/>
              <a:t>Open Server</a:t>
            </a:r>
            <a:r>
              <a:rPr lang="ru-RU" dirty="0"/>
              <a:t>», с системой администрирования базы данных </a:t>
            </a:r>
            <a:r>
              <a:rPr lang="en-US" dirty="0" err="1"/>
              <a:t>PHPMyAdmin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Для создания кода программного продукта был выбран текстовый редактор </a:t>
            </a:r>
            <a:r>
              <a:rPr lang="en-US" dirty="0" smtClean="0"/>
              <a:t>Notepad++</a:t>
            </a:r>
            <a:r>
              <a:rPr lang="ru-RU" dirty="0" smtClean="0"/>
              <a:t> в виду имеющейся бесплатной версии.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Для создания программного продукта были использованы: серверный язык </a:t>
            </a:r>
            <a:r>
              <a:rPr lang="en-US" dirty="0"/>
              <a:t>PHP</a:t>
            </a:r>
            <a:r>
              <a:rPr lang="ru-RU" dirty="0"/>
              <a:t>, язык стилей </a:t>
            </a:r>
            <a:r>
              <a:rPr lang="en-US" dirty="0"/>
              <a:t>CSS</a:t>
            </a:r>
            <a:r>
              <a:rPr lang="ru-RU" dirty="0"/>
              <a:t>, язык разметки </a:t>
            </a:r>
            <a:r>
              <a:rPr lang="en-US" dirty="0"/>
              <a:t>html</a:t>
            </a:r>
            <a:r>
              <a:rPr lang="ru-RU" dirty="0"/>
              <a:t>, язык запросов </a:t>
            </a:r>
            <a:r>
              <a:rPr lang="en-US" dirty="0"/>
              <a:t>MySQL</a:t>
            </a:r>
            <a:r>
              <a:rPr lang="ru-RU" dirty="0"/>
              <a:t>, язык программирования </a:t>
            </a:r>
            <a:r>
              <a:rPr lang="en-US" dirty="0"/>
              <a:t>JavaScript</a:t>
            </a:r>
            <a:r>
              <a:rPr lang="ru-RU" dirty="0"/>
              <a:t> и его библиотек </a:t>
            </a:r>
            <a:r>
              <a:rPr lang="en-US" dirty="0"/>
              <a:t>JQuery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Использованное программное обеспечение</a:t>
            </a:r>
            <a:endParaRPr lang="ru-RU" dirty="0"/>
          </a:p>
        </p:txBody>
      </p:sp>
      <p:pic>
        <p:nvPicPr>
          <p:cNvPr id="4" name="Picture 2" descr="C:\Users\pr-15-NedzeliukMK\Desktop\img\ph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5715269"/>
            <a:ext cx="1314572" cy="823828"/>
          </a:xfrm>
          <a:prstGeom prst="rect">
            <a:avLst/>
          </a:prstGeom>
          <a:noFill/>
        </p:spPr>
      </p:pic>
      <p:pic>
        <p:nvPicPr>
          <p:cNvPr id="5" name="Picture 3" descr="C:\Users\pr-15-NedzeliukMK\Desktop\img\ht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706" y="5678651"/>
            <a:ext cx="897064" cy="897064"/>
          </a:xfrm>
          <a:prstGeom prst="rect">
            <a:avLst/>
          </a:prstGeom>
          <a:noFill/>
        </p:spPr>
      </p:pic>
      <p:pic>
        <p:nvPicPr>
          <p:cNvPr id="6" name="Picture 4" descr="C:\Users\pr-15-NedzeliukMK\Desktop\img\j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2679" y="5793259"/>
            <a:ext cx="791738" cy="791738"/>
          </a:xfrm>
          <a:prstGeom prst="rect">
            <a:avLst/>
          </a:prstGeom>
          <a:noFill/>
        </p:spPr>
      </p:pic>
      <p:pic>
        <p:nvPicPr>
          <p:cNvPr id="7" name="Picture 5" descr="C:\Users\pr-15-NedzeliukMK\Desktop\img\mysq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2120" y="5722669"/>
            <a:ext cx="862328" cy="862328"/>
          </a:xfrm>
          <a:prstGeom prst="rect">
            <a:avLst/>
          </a:prstGeom>
          <a:noFill/>
        </p:spPr>
      </p:pic>
      <p:pic>
        <p:nvPicPr>
          <p:cNvPr id="8" name="Picture 6" descr="C:\Users\pr-15-NedzeliukMK\Desktop\img\c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0419" y="5855769"/>
            <a:ext cx="1280097" cy="666717"/>
          </a:xfrm>
          <a:prstGeom prst="rect">
            <a:avLst/>
          </a:prstGeom>
          <a:noFill/>
        </p:spPr>
      </p:pic>
      <p:pic>
        <p:nvPicPr>
          <p:cNvPr id="4098" name="Picture 2" descr="C:\Users\nedmk\Desktop\6262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25496"/>
            <a:ext cx="92799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edmk\Desktop\notep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58038"/>
            <a:ext cx="1001588" cy="7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edmk\Desktop\ph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75217"/>
            <a:ext cx="1181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636912"/>
            <a:ext cx="7408333" cy="3450696"/>
          </a:xfrm>
        </p:spPr>
        <p:txBody>
          <a:bodyPr/>
          <a:lstStyle/>
          <a:p>
            <a:r>
              <a:rPr lang="ru-RU" dirty="0"/>
              <a:t>Для создания программного продукта было принято решение </a:t>
            </a:r>
            <a:r>
              <a:rPr lang="ru-RU" dirty="0" smtClean="0"/>
              <a:t>о </a:t>
            </a:r>
            <a:r>
              <a:rPr lang="ru-RU" dirty="0"/>
              <a:t>создании базы данных, построенной на  языке </a:t>
            </a:r>
            <a:r>
              <a:rPr lang="en-US" dirty="0"/>
              <a:t>SQL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1026" name="Рисунок 4" descr="Описание: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028691" cy="23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Информационная система построена в формате веб-службы и имеет вид полноценного сайта компании для внутреннего пользования с интерфейсом.</a:t>
            </a:r>
          </a:p>
          <a:p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</a:t>
            </a:r>
            <a:endParaRPr lang="ru-RU" dirty="0"/>
          </a:p>
        </p:txBody>
      </p:sp>
      <p:pic>
        <p:nvPicPr>
          <p:cNvPr id="2050" name="Picture 2" descr="структурная схема сайта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41114"/>
            <a:ext cx="5743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04864"/>
            <a:ext cx="4248472" cy="4176464"/>
          </a:xfrm>
        </p:spPr>
        <p:txBody>
          <a:bodyPr>
            <a:normAutofit fontScale="85000" lnSpcReduction="10000"/>
          </a:bodyPr>
          <a:lstStyle/>
          <a:p>
            <a:r>
              <a:rPr lang="ru-RU" sz="2100" b="1" dirty="0" smtClean="0"/>
              <a:t>Основной функционал данной информационной системы основан на непосредственной работе с базой данных в формате </a:t>
            </a:r>
            <a:r>
              <a:rPr lang="en-US" sz="2100" b="1" dirty="0" smtClean="0"/>
              <a:t>MySQL.</a:t>
            </a:r>
            <a:r>
              <a:rPr lang="ru-RU" sz="2100" b="1" dirty="0" smtClean="0"/>
              <a:t> Система выполняет следующие функции:</a:t>
            </a:r>
          </a:p>
          <a:p>
            <a:r>
              <a:rPr lang="ru-RU" sz="2100" dirty="0" smtClean="0"/>
              <a:t>Добавление информации в базу данных</a:t>
            </a:r>
            <a:r>
              <a:rPr lang="en-US" sz="2100" dirty="0" smtClean="0"/>
              <a:t>;</a:t>
            </a:r>
            <a:endParaRPr lang="ru-RU" sz="2100" dirty="0" smtClean="0"/>
          </a:p>
          <a:p>
            <a:r>
              <a:rPr lang="ru-RU" sz="2100" dirty="0" smtClean="0"/>
              <a:t>Редактирование информации в базе данных</a:t>
            </a:r>
            <a:r>
              <a:rPr lang="en-US" sz="2100" dirty="0" smtClean="0"/>
              <a:t>;</a:t>
            </a:r>
            <a:endParaRPr lang="ru-RU" sz="2100" dirty="0" smtClean="0"/>
          </a:p>
          <a:p>
            <a:r>
              <a:rPr lang="ru-RU" sz="2100" dirty="0" smtClean="0"/>
              <a:t>Вывод информации из базы данных;</a:t>
            </a:r>
          </a:p>
          <a:p>
            <a:r>
              <a:rPr lang="ru-RU" sz="2100" dirty="0" smtClean="0"/>
              <a:t>Перевод физических адресов в координаты местоположения</a:t>
            </a:r>
            <a:r>
              <a:rPr lang="en-US" sz="2100" dirty="0" smtClean="0"/>
              <a:t>;</a:t>
            </a:r>
            <a:endParaRPr lang="ru-RU" sz="2100" dirty="0" smtClean="0"/>
          </a:p>
          <a:p>
            <a:r>
              <a:rPr lang="ru-RU" sz="2100" dirty="0" smtClean="0"/>
              <a:t>Вывод изображения на карту по введенным координатам местоположения</a:t>
            </a:r>
            <a:r>
              <a:rPr lang="en-US" sz="2100" dirty="0" smtClean="0"/>
              <a:t>.</a:t>
            </a:r>
            <a:endParaRPr lang="ru-RU" sz="21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5" name="Рисунок 2" descr="Описание: Описание: структурная 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491828" cy="24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Разработан дизайн макета страниц сайта: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gene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80" y="1612319"/>
            <a:ext cx="3563888" cy="508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Страница поиска информации в базе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по введенному физическому адресу</a:t>
            </a:r>
            <a:endParaRPr lang="ru-RU" sz="3200" dirty="0"/>
          </a:p>
        </p:txBody>
      </p:sp>
      <p:pic>
        <p:nvPicPr>
          <p:cNvPr id="6146" name="Picture 2" descr="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05529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</TotalTime>
  <Words>197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Разработка информационной системы  геолокации счетчиков  для компании  АО «Радио и Микроэлектроника»</vt:lpstr>
      <vt:lpstr>Цель работы:</vt:lpstr>
      <vt:lpstr>Задачи</vt:lpstr>
      <vt:lpstr>Использованное программное обеспечение</vt:lpstr>
      <vt:lpstr>База данных</vt:lpstr>
      <vt:lpstr>Информационная система</vt:lpstr>
      <vt:lpstr>Функционал</vt:lpstr>
      <vt:lpstr>Разработан дизайн макета страниц сайта:</vt:lpstr>
      <vt:lpstr>Страница поиска информации в базе  по введенному физическому адресу</vt:lpstr>
      <vt:lpstr>Страница добавления данных в базу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геолокации счетчиков для компании АО «Радио и Микроэлектроника»</dc:title>
  <dc:creator>Михаил Недзелюк</dc:creator>
  <cp:lastModifiedBy>Михаил Недзелюк</cp:lastModifiedBy>
  <cp:revision>13</cp:revision>
  <dcterms:created xsi:type="dcterms:W3CDTF">2018-06-14T14:13:45Z</dcterms:created>
  <dcterms:modified xsi:type="dcterms:W3CDTF">2018-06-14T15:49:52Z</dcterms:modified>
</cp:coreProperties>
</file>