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07F8-8737-48D0-BF97-64B4C608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7A15-EC2A-4CDB-B2D3-F7924568A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4E8E-2961-4E4D-90B2-4B955AFD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9E2F-52AE-4EC7-996C-BA1025CD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62DF-D3EF-4CAE-9A03-D411E091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2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98C1-1AF7-4E47-A810-F119E1D0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0FB4E-4AA0-415A-ABAE-3AD56FDC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3C88-6D1F-4981-9342-466FC046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52C3-3113-4DA2-A3A5-81B5DFAF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B39B-798A-4643-9661-D47B620E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30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C1D63-3E08-42B2-B422-F50A78A42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BB81-0301-42B3-A495-B69220C4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EA19-6D48-4451-9928-083BC747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27CD-AA8C-4C12-A101-ECDC2A01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07E2-435A-4283-B860-CEBBD6D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2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45F-6697-42AA-BF05-DE8A11FE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5FFD-A166-439C-A270-1F8AB15A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39B5-4202-4756-ADC3-02FB2D1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57E0-158C-4D56-A180-BD114637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D95B-06FF-4A9F-9FFC-A959EB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6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357A-72EA-4A8C-AEA7-7D1525B9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B8FE-4A68-4A49-B835-0B8D69E1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B5BC-683C-494A-B5CA-FE81EECF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1B43-DABB-46A2-A582-75E1E88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C9B8-C4B5-4206-9DB3-274BECE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8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14F0-74D1-440B-86ED-5FBBC42D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4EBD-57E7-4823-9BD9-BF1763B5E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45930-932D-40D1-B807-47A12B8A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94480-1117-427D-A7E3-658A751B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88DF-5ED5-40F4-839F-09C0AB62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A867-B587-4BE7-945E-93150DE2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EFAF-A82F-474A-AE87-1CB6B92A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292B-0E62-4D32-94B7-7411E660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28CFA-3258-4B01-B25E-E83A250E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C551D-A3DD-42F5-929E-15CCB74F7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8248F-6AED-44E5-8C62-E5161AFD2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052F0-2E79-4146-AAD3-ABE4F4BD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38C9F-1492-4F2B-AD33-17F6F2BC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AF6C9-B7C0-469E-8A69-30C38FBE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21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4E2A-34B6-4024-942E-B7FBE8B1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249F0-1487-48A7-9C6E-4927D321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43CF2-3CFB-473F-8665-FF8886F9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651F7-4563-4E95-ABD8-F46CE2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70B0-427A-430F-8355-BA2A114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1B55F-FAA3-42B0-ACBF-E05210D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F9D5-9E93-4A79-8A85-D01887FD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D96-5E52-48A4-975B-893C9018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7FD3-B2BB-4E9B-9702-0F6D098E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66AF9-3F9D-426C-A7BF-98FA00EC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17F6-F15B-440D-AD8F-A473F62E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89B3A-2981-4E56-89CD-FA07C4E3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23D9-87C4-4DD9-8E59-6A6E1F8A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4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587-42F0-4284-9A41-9925C4A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7AEE9-8868-4852-8482-16A9ABD92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2777-C528-4678-A972-E24E3325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C2AB-5A1D-4446-B1DD-45CE93F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6A9E-C194-4516-B921-AC3A67D3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83FB-7832-4C81-B1A1-1F2BFA17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6F139-6365-4A7E-AEC6-BB565C397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F7A6-9D6E-48CD-BE0F-7D811314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78AD-AD2F-409D-A373-6B1CABC93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ABE3-4D63-470E-91C2-BDBB01BDD9C0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7604-5571-4A3C-808F-D3B7908DF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31FC-01ED-4AB0-90E3-681AEAB75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BF65-6E84-4F93-BCFF-DE2649C0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BC9E5-FD07-47B5-99FE-19EB8A6E4B9E}"/>
              </a:ext>
            </a:extLst>
          </p:cNvPr>
          <p:cNvSpPr txBox="1"/>
          <p:nvPr/>
        </p:nvSpPr>
        <p:spPr>
          <a:xfrm>
            <a:off x="2169459" y="788894"/>
            <a:ext cx="7073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3C-Protease Bioavailability Prediction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7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das</dc:creator>
  <cp:lastModifiedBy>Rajesh das</cp:lastModifiedBy>
  <cp:revision>1</cp:revision>
  <dcterms:created xsi:type="dcterms:W3CDTF">2021-11-26T14:43:32Z</dcterms:created>
  <dcterms:modified xsi:type="dcterms:W3CDTF">2021-11-26T14:43:42Z</dcterms:modified>
</cp:coreProperties>
</file>