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2"/>
  </p:notesMasterIdLst>
  <p:sldIdLst>
    <p:sldId id="606" r:id="rId2"/>
    <p:sldId id="607" r:id="rId3"/>
    <p:sldId id="722" r:id="rId4"/>
    <p:sldId id="718" r:id="rId5"/>
    <p:sldId id="717" r:id="rId6"/>
    <p:sldId id="704" r:id="rId7"/>
    <p:sldId id="678" r:id="rId8"/>
    <p:sldId id="680" r:id="rId9"/>
    <p:sldId id="714" r:id="rId10"/>
    <p:sldId id="719" r:id="rId11"/>
    <p:sldId id="720" r:id="rId12"/>
    <p:sldId id="625" r:id="rId13"/>
    <p:sldId id="626" r:id="rId14"/>
    <p:sldId id="706" r:id="rId15"/>
    <p:sldId id="715" r:id="rId16"/>
    <p:sldId id="716" r:id="rId17"/>
    <p:sldId id="721" r:id="rId18"/>
    <p:sldId id="545" r:id="rId19"/>
    <p:sldId id="546" r:id="rId20"/>
    <p:sldId id="655" r:id="rId21"/>
  </p:sldIdLst>
  <p:sldSz cx="9144000" cy="6858000" type="screen4x3"/>
  <p:notesSz cx="6858000" cy="9144000"/>
  <p:defaultTextStyle>
    <a:defPPr>
      <a:defRPr lang="en-US"/>
    </a:defPPr>
    <a:lvl1pPr marL="0" algn="l" defTabSz="91279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400" algn="l" defTabSz="91279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2797" algn="l" defTabSz="91279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69197" algn="l" defTabSz="91279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5594" algn="l" defTabSz="91279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1995" algn="l" defTabSz="91279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38391" algn="l" defTabSz="91279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4792" algn="l" defTabSz="91279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1189" algn="l" defTabSz="91279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yanoosh" initials="I" lastIdx="10" clrIdx="0"/>
  <p:cmAuthor id="1" name="Jakub Jan Kakietek" initials="JJK" lastIdx="47" clrIdx="1">
    <p:extLst/>
  </p:cmAuthor>
  <p:cmAuthor id="2" name="Ruth" initials="" lastIdx="0" clrIdx="2"/>
  <p:cmAuthor id="3" name="Nick" initials="N" lastIdx="1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7DB645"/>
    <a:srgbClr val="002D81"/>
    <a:srgbClr val="CA9604"/>
    <a:srgbClr val="DCA502"/>
    <a:srgbClr val="CEE45E"/>
    <a:srgbClr val="DAEB87"/>
    <a:srgbClr val="D4545C"/>
    <a:srgbClr val="2D4CFC"/>
    <a:srgbClr val="0064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273" autoAdjust="0"/>
    <p:restoredTop sz="93621" autoAdjust="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-4800" y="-12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ck\Google%20Drive\Contracts\2017%20Nutrition%20WB\curv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594210789726146"/>
          <c:y val="8.0108183840397959E-2"/>
          <c:w val="0.75888736225084552"/>
          <c:h val="0.79857193418500549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'Sheet3 (2)'!$F$1</c:f>
              <c:strCache>
                <c:ptCount val="1"/>
                <c:pt idx="0">
                  <c:v>Increasing marginal costs (saturation effect with program scale)</c:v>
                </c:pt>
              </c:strCache>
            </c:strRef>
          </c:tx>
          <c:marker>
            <c:symbol val="none"/>
          </c:marker>
          <c:xVal>
            <c:numRef>
              <c:f>'Sheet3 (2)'!$D$2:$D$35</c:f>
              <c:numCache>
                <c:formatCode>General</c:formatCode>
                <c:ptCount val="34"/>
                <c:pt idx="0">
                  <c:v>1</c:v>
                </c:pt>
                <c:pt idx="1">
                  <c:v>21</c:v>
                </c:pt>
                <c:pt idx="2">
                  <c:v>41</c:v>
                </c:pt>
                <c:pt idx="3">
                  <c:v>61</c:v>
                </c:pt>
                <c:pt idx="4">
                  <c:v>81</c:v>
                </c:pt>
                <c:pt idx="5">
                  <c:v>101</c:v>
                </c:pt>
                <c:pt idx="6">
                  <c:v>121</c:v>
                </c:pt>
                <c:pt idx="7">
                  <c:v>141</c:v>
                </c:pt>
                <c:pt idx="8">
                  <c:v>161</c:v>
                </c:pt>
                <c:pt idx="9">
                  <c:v>181</c:v>
                </c:pt>
                <c:pt idx="10">
                  <c:v>201</c:v>
                </c:pt>
                <c:pt idx="11">
                  <c:v>221</c:v>
                </c:pt>
                <c:pt idx="12">
                  <c:v>241</c:v>
                </c:pt>
                <c:pt idx="13">
                  <c:v>261</c:v>
                </c:pt>
                <c:pt idx="14">
                  <c:v>281</c:v>
                </c:pt>
                <c:pt idx="15">
                  <c:v>301</c:v>
                </c:pt>
                <c:pt idx="16">
                  <c:v>321</c:v>
                </c:pt>
                <c:pt idx="17">
                  <c:v>341</c:v>
                </c:pt>
                <c:pt idx="18">
                  <c:v>361</c:v>
                </c:pt>
                <c:pt idx="19">
                  <c:v>381</c:v>
                </c:pt>
                <c:pt idx="20">
                  <c:v>401</c:v>
                </c:pt>
                <c:pt idx="21">
                  <c:v>421</c:v>
                </c:pt>
                <c:pt idx="22">
                  <c:v>441</c:v>
                </c:pt>
                <c:pt idx="23">
                  <c:v>461</c:v>
                </c:pt>
                <c:pt idx="24">
                  <c:v>481</c:v>
                </c:pt>
                <c:pt idx="25">
                  <c:v>501</c:v>
                </c:pt>
                <c:pt idx="26">
                  <c:v>521</c:v>
                </c:pt>
                <c:pt idx="27">
                  <c:v>541</c:v>
                </c:pt>
                <c:pt idx="28">
                  <c:v>561</c:v>
                </c:pt>
                <c:pt idx="29">
                  <c:v>581</c:v>
                </c:pt>
                <c:pt idx="30">
                  <c:v>601</c:v>
                </c:pt>
                <c:pt idx="31">
                  <c:v>621</c:v>
                </c:pt>
                <c:pt idx="32">
                  <c:v>641</c:v>
                </c:pt>
                <c:pt idx="33">
                  <c:v>661</c:v>
                </c:pt>
              </c:numCache>
            </c:numRef>
          </c:xVal>
          <c:yVal>
            <c:numRef>
              <c:f>'Sheet3 (2)'!$F$2:$F$35</c:f>
              <c:numCache>
                <c:formatCode>General</c:formatCode>
                <c:ptCount val="34"/>
                <c:pt idx="0">
                  <c:v>0.33333196539778731</c:v>
                </c:pt>
                <c:pt idx="1">
                  <c:v>6.9873589390644586</c:v>
                </c:pt>
                <c:pt idx="2">
                  <c:v>13.573160705801012</c:v>
                </c:pt>
                <c:pt idx="3">
                  <c:v>20.028422521883282</c:v>
                </c:pt>
                <c:pt idx="4">
                  <c:v>26.295764688140121</c:v>
                </c:pt>
                <c:pt idx="5">
                  <c:v>32.324651441512216</c:v>
                </c:pt>
                <c:pt idx="6">
                  <c:v>38.072788783220133</c:v>
                </c:pt>
                <c:pt idx="7">
                  <c:v>43.506950992619323</c:v>
                </c:pt>
                <c:pt idx="8">
                  <c:v>48.603239003318265</c:v>
                </c:pt>
                <c:pt idx="9">
                  <c:v>53.346827939242701</c:v>
                </c:pt>
                <c:pt idx="10">
                  <c:v>57.731299394012851</c:v>
                </c:pt>
                <c:pt idx="11">
                  <c:v>61.757674032956402</c:v>
                </c:pt>
                <c:pt idx="12">
                  <c:v>65.433263009490645</c:v>
                </c:pt>
                <c:pt idx="13">
                  <c:v>68.770446223415234</c:v>
                </c:pt>
                <c:pt idx="14">
                  <c:v>71.785466423205776</c:v>
                </c:pt>
                <c:pt idx="15">
                  <c:v>74.497305286859785</c:v>
                </c:pt>
                <c:pt idx="16">
                  <c:v>76.926684738666367</c:v>
                </c:pt>
                <c:pt idx="17">
                  <c:v>79.095216476233659</c:v>
                </c:pt>
                <c:pt idx="18">
                  <c:v>81.024706382384394</c:v>
                </c:pt>
                <c:pt idx="19">
                  <c:v>82.736608582761946</c:v>
                </c:pt>
                <c:pt idx="20">
                  <c:v>84.251616107799549</c:v>
                </c:pt>
                <c:pt idx="21">
                  <c:v>85.589370773064005</c:v>
                </c:pt>
                <c:pt idx="22">
                  <c:v>86.768273206797389</c:v>
                </c:pt>
                <c:pt idx="23">
                  <c:v>87.805374144723046</c:v>
                </c:pt>
                <c:pt idx="24">
                  <c:v>88.716329501634078</c:v>
                </c:pt>
                <c:pt idx="25">
                  <c:v>89.515403780368246</c:v>
                </c:pt>
                <c:pt idx="26">
                  <c:v>90.215508698852915</c:v>
                </c:pt>
                <c:pt idx="27">
                  <c:v>90.828266239315695</c:v>
                </c:pt>
                <c:pt idx="28">
                  <c:v>91.364087486874013</c:v>
                </c:pt>
                <c:pt idx="29">
                  <c:v>91.832260540054421</c:v>
                </c:pt>
                <c:pt idx="30">
                  <c:v>92.241042408908186</c:v>
                </c:pt>
                <c:pt idx="31">
                  <c:v>92.597751167249328</c:v>
                </c:pt>
                <c:pt idx="32">
                  <c:v>92.908855714432221</c:v>
                </c:pt>
                <c:pt idx="33">
                  <c:v>93.180061359663611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98A3-40BA-91AE-950FD29CB8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3440832"/>
        <c:axId val="93441408"/>
      </c:scatterChart>
      <c:valAx>
        <c:axId val="93440832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Spending on program ($)</a:t>
                </a:r>
              </a:p>
            </c:rich>
          </c:tx>
          <c:layout>
            <c:manualLayout>
              <c:xMode val="edge"/>
              <c:yMode val="edge"/>
              <c:x val="0.3886500673902249"/>
              <c:y val="0.906458082582328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93441408"/>
        <c:crosses val="autoZero"/>
        <c:crossBetween val="midCat"/>
      </c:valAx>
      <c:valAx>
        <c:axId val="93441408"/>
        <c:scaling>
          <c:orientation val="minMax"/>
          <c:max val="100"/>
          <c:min val="0"/>
        </c:scaling>
        <c:delete val="0"/>
        <c:axPos val="l"/>
        <c:majorGridlines/>
        <c:min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Coverage among target population</a:t>
                </a:r>
              </a:p>
            </c:rich>
          </c:tx>
          <c:layout>
            <c:manualLayout>
              <c:xMode val="edge"/>
              <c:yMode val="edge"/>
              <c:x val="2.5994778755904085E-2"/>
              <c:y val="0.16737320124040372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crossAx val="93440832"/>
        <c:crosses val="autoZero"/>
        <c:crossBetween val="midCat"/>
        <c:majorUnit val="1000"/>
        <c:minorUnit val="10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48A61E-8BFA-6844-B3D7-45B64889E0DF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86793-CB54-A640-BC28-0B09604C3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37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6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400" algn="l" defTabSz="456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2797" algn="l" defTabSz="456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69197" algn="l" defTabSz="456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5594" algn="l" defTabSz="456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1995" algn="l" defTabSz="456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8391" algn="l" defTabSz="456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4792" algn="l" defTabSz="456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1189" algn="l" defTabSz="456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86793-CB54-A640-BC28-0B09604C30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6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43739-B49A-4C68-8363-F51D8B76E283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488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86793-CB54-A640-BC28-0B09604C3077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576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43739-B49A-4C68-8363-F51D8B76E283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229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43739-B49A-4C68-8363-F51D8B76E283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229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43739-B49A-4C68-8363-F51D8B76E283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229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43739-B49A-4C68-8363-F51D8B76E283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393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2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9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5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2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311" tIns="45657" rIns="91311" bIns="45657"/>
          <a:lstStyle/>
          <a:p>
            <a:pPr defTabSz="913117"/>
            <a:fld id="{4BB92ABF-414F-4516-89DA-6A1F82D0607E}" type="datetimeFigureOut">
              <a:rPr lang="en-US" smtClean="0">
                <a:solidFill>
                  <a:prstClr val="black"/>
                </a:solidFill>
              </a:rPr>
              <a:pPr defTabSz="913117"/>
              <a:t>8/1/2018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311" tIns="45657" rIns="91311" bIns="45657"/>
          <a:lstStyle/>
          <a:p>
            <a:pPr defTabSz="913117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311" tIns="45657" rIns="91311" bIns="45657"/>
          <a:lstStyle/>
          <a:p>
            <a:pPr defTabSz="913117"/>
            <a:fld id="{39E34914-3D8F-4AD7-9A8F-41A7709D32BE}" type="slidenum">
              <a:rPr lang="en-US" smtClean="0">
                <a:solidFill>
                  <a:prstClr val="black"/>
                </a:solidFill>
              </a:rPr>
              <a:pPr defTabSz="913117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990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560" indent="0">
              <a:buNone/>
              <a:defRPr sz="2800"/>
            </a:lvl2pPr>
            <a:lvl3pPr marL="913117" indent="0">
              <a:buNone/>
              <a:defRPr sz="2400"/>
            </a:lvl3pPr>
            <a:lvl4pPr marL="1369677" indent="0">
              <a:buNone/>
              <a:defRPr sz="2000"/>
            </a:lvl4pPr>
            <a:lvl5pPr marL="1826235" indent="0">
              <a:buNone/>
              <a:defRPr sz="2000"/>
            </a:lvl5pPr>
            <a:lvl6pPr marL="2282796" indent="0">
              <a:buNone/>
              <a:defRPr sz="2000"/>
            </a:lvl6pPr>
            <a:lvl7pPr marL="2739352" indent="0">
              <a:buNone/>
              <a:defRPr sz="2000"/>
            </a:lvl7pPr>
            <a:lvl8pPr marL="3195913" indent="0">
              <a:buNone/>
              <a:defRPr sz="2000"/>
            </a:lvl8pPr>
            <a:lvl9pPr marL="365247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560" indent="0">
              <a:buNone/>
              <a:defRPr sz="1200"/>
            </a:lvl2pPr>
            <a:lvl3pPr marL="913117" indent="0">
              <a:buNone/>
              <a:defRPr sz="1000"/>
            </a:lvl3pPr>
            <a:lvl4pPr marL="1369677" indent="0">
              <a:buNone/>
              <a:defRPr sz="900"/>
            </a:lvl4pPr>
            <a:lvl5pPr marL="1826235" indent="0">
              <a:buNone/>
              <a:defRPr sz="900"/>
            </a:lvl5pPr>
            <a:lvl6pPr marL="2282796" indent="0">
              <a:buNone/>
              <a:defRPr sz="900"/>
            </a:lvl6pPr>
            <a:lvl7pPr marL="2739352" indent="0">
              <a:buNone/>
              <a:defRPr sz="900"/>
            </a:lvl7pPr>
            <a:lvl8pPr marL="3195913" indent="0">
              <a:buNone/>
              <a:defRPr sz="900"/>
            </a:lvl8pPr>
            <a:lvl9pPr marL="365247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311" tIns="45657" rIns="91311" bIns="45657"/>
          <a:lstStyle/>
          <a:p>
            <a:pPr defTabSz="913117"/>
            <a:fld id="{4BB92ABF-414F-4516-89DA-6A1F82D0607E}" type="datetimeFigureOut">
              <a:rPr lang="en-US" smtClean="0">
                <a:solidFill>
                  <a:prstClr val="black"/>
                </a:solidFill>
              </a:rPr>
              <a:pPr defTabSz="913117"/>
              <a:t>8/1/2018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311" tIns="45657" rIns="91311" bIns="45657"/>
          <a:lstStyle/>
          <a:p>
            <a:pPr defTabSz="913117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311" tIns="45657" rIns="91311" bIns="45657"/>
          <a:lstStyle/>
          <a:p>
            <a:pPr defTabSz="913117"/>
            <a:fld id="{39E34914-3D8F-4AD7-9A8F-41A7709D32BE}" type="slidenum">
              <a:rPr lang="en-US" smtClean="0">
                <a:solidFill>
                  <a:prstClr val="black"/>
                </a:solidFill>
              </a:rPr>
              <a:pPr defTabSz="913117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580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311" tIns="45657" rIns="91311" bIns="45657"/>
          <a:lstStyle/>
          <a:p>
            <a:pPr defTabSz="913117"/>
            <a:fld id="{4BB92ABF-414F-4516-89DA-6A1F82D0607E}" type="datetimeFigureOut">
              <a:rPr lang="en-US" smtClean="0">
                <a:solidFill>
                  <a:prstClr val="black"/>
                </a:solidFill>
              </a:rPr>
              <a:pPr defTabSz="913117"/>
              <a:t>8/1/2018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311" tIns="45657" rIns="91311" bIns="45657"/>
          <a:lstStyle/>
          <a:p>
            <a:pPr defTabSz="913117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311" tIns="45657" rIns="91311" bIns="45657"/>
          <a:lstStyle/>
          <a:p>
            <a:pPr defTabSz="913117"/>
            <a:fld id="{39E34914-3D8F-4AD7-9A8F-41A7709D32BE}" type="slidenum">
              <a:rPr lang="en-US" smtClean="0">
                <a:solidFill>
                  <a:prstClr val="black"/>
                </a:solidFill>
              </a:rPr>
              <a:pPr defTabSz="913117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555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311" tIns="45657" rIns="91311" bIns="45657"/>
          <a:lstStyle/>
          <a:p>
            <a:pPr defTabSz="913117"/>
            <a:fld id="{4BB92ABF-414F-4516-89DA-6A1F82D0607E}" type="datetimeFigureOut">
              <a:rPr lang="en-US" smtClean="0">
                <a:solidFill>
                  <a:prstClr val="black"/>
                </a:solidFill>
              </a:rPr>
              <a:pPr defTabSz="913117"/>
              <a:t>8/1/2018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311" tIns="45657" rIns="91311" bIns="45657"/>
          <a:lstStyle/>
          <a:p>
            <a:pPr defTabSz="913117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311" tIns="45657" rIns="91311" bIns="45657"/>
          <a:lstStyle/>
          <a:p>
            <a:pPr defTabSz="913117"/>
            <a:fld id="{39E34914-3D8F-4AD7-9A8F-41A7709D32BE}" type="slidenum">
              <a:rPr lang="en-US" smtClean="0">
                <a:solidFill>
                  <a:prstClr val="black"/>
                </a:solidFill>
              </a:rPr>
              <a:pPr defTabSz="913117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97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762000" y="1077912"/>
            <a:ext cx="7772400" cy="609600"/>
          </a:xfrm>
          <a:prstGeom prst="rect">
            <a:avLst/>
          </a:prstGeom>
        </p:spPr>
        <p:txBody>
          <a:bodyPr/>
          <a:lstStyle>
            <a:lvl1pPr algn="l">
              <a:defRPr sz="2500" b="0" i="0">
                <a:latin typeface="Arial"/>
                <a:cs typeface="Arial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762000" y="1839912"/>
            <a:ext cx="7772400" cy="533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100" b="0" i="0">
                <a:latin typeface="Arial"/>
                <a:cs typeface="Arial"/>
              </a:defRPr>
            </a:lvl1pPr>
            <a:lvl2pPr marL="456560" indent="0" algn="ctr">
              <a:buNone/>
              <a:defRPr/>
            </a:lvl2pPr>
            <a:lvl3pPr marL="913117" indent="0" algn="ctr">
              <a:buNone/>
              <a:defRPr/>
            </a:lvl3pPr>
            <a:lvl4pPr marL="1369677" indent="0" algn="ctr">
              <a:buNone/>
              <a:defRPr/>
            </a:lvl4pPr>
            <a:lvl5pPr marL="1826235" indent="0" algn="ctr">
              <a:buNone/>
              <a:defRPr/>
            </a:lvl5pPr>
            <a:lvl6pPr marL="2282796" indent="0" algn="ctr">
              <a:buNone/>
              <a:defRPr/>
            </a:lvl6pPr>
            <a:lvl7pPr marL="2739352" indent="0" algn="ctr">
              <a:buNone/>
              <a:defRPr/>
            </a:lvl7pPr>
            <a:lvl8pPr marL="3195913" indent="0" algn="ctr">
              <a:buNone/>
              <a:defRPr/>
            </a:lvl8pPr>
            <a:lvl9pPr marL="3652470" indent="0" algn="ctr">
              <a:buNone/>
              <a:defRPr/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601912"/>
            <a:ext cx="777240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45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15636" y="134470"/>
            <a:ext cx="8347364" cy="403412"/>
          </a:xfrm>
        </p:spPr>
        <p:txBody>
          <a:bodyPr/>
          <a:lstStyle>
            <a:lvl1pPr algn="l">
              <a:defRPr sz="2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15636" y="1210235"/>
            <a:ext cx="8347364" cy="5419165"/>
          </a:xfrm>
        </p:spPr>
        <p:txBody>
          <a:bodyPr/>
          <a:lstStyle>
            <a:lvl1pPr>
              <a:buClr>
                <a:srgbClr val="00A0D7"/>
              </a:buClr>
              <a:buFont typeface="Wingdings" pitchFamily="2" charset="2"/>
              <a:buChar char="§"/>
              <a:defRPr sz="2500"/>
            </a:lvl1pPr>
            <a:lvl2pPr>
              <a:buClr>
                <a:srgbClr val="00A0D7"/>
              </a:buClr>
              <a:defRPr sz="2300"/>
            </a:lvl2pPr>
            <a:lvl3pPr>
              <a:buClr>
                <a:srgbClr val="00A0D7"/>
              </a:buClr>
              <a:defRPr sz="22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38035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762000" y="1077912"/>
            <a:ext cx="7772400" cy="609600"/>
          </a:xfrm>
          <a:prstGeom prst="rect">
            <a:avLst/>
          </a:prstGeom>
        </p:spPr>
        <p:txBody>
          <a:bodyPr/>
          <a:lstStyle>
            <a:lvl1pPr algn="l">
              <a:defRPr sz="2500" b="0" i="0">
                <a:latin typeface="Arial"/>
                <a:cs typeface="Arial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762000" y="1839912"/>
            <a:ext cx="7772400" cy="533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100" b="0" i="0">
                <a:latin typeface="Arial"/>
                <a:cs typeface="Arial"/>
              </a:defRPr>
            </a:lvl1pPr>
            <a:lvl2pPr marL="456347" indent="0" algn="ctr">
              <a:buNone/>
              <a:defRPr/>
            </a:lvl2pPr>
            <a:lvl3pPr marL="912690" indent="0" algn="ctr">
              <a:buNone/>
              <a:defRPr/>
            </a:lvl3pPr>
            <a:lvl4pPr marL="1369037" indent="0" algn="ctr">
              <a:buNone/>
              <a:defRPr/>
            </a:lvl4pPr>
            <a:lvl5pPr marL="1825381" indent="0" algn="ctr">
              <a:buNone/>
              <a:defRPr/>
            </a:lvl5pPr>
            <a:lvl6pPr marL="2281728" indent="0" algn="ctr">
              <a:buNone/>
              <a:defRPr/>
            </a:lvl6pPr>
            <a:lvl7pPr marL="2738071" indent="0" algn="ctr">
              <a:buNone/>
              <a:defRPr/>
            </a:lvl7pPr>
            <a:lvl8pPr marL="3194418" indent="0" algn="ctr">
              <a:buNone/>
              <a:defRPr/>
            </a:lvl8pPr>
            <a:lvl9pPr marL="3650762" indent="0" algn="ctr">
              <a:buNone/>
              <a:defRPr/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601912"/>
            <a:ext cx="777240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0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15636" y="134470"/>
            <a:ext cx="8347364" cy="403412"/>
          </a:xfrm>
        </p:spPr>
        <p:txBody>
          <a:bodyPr/>
          <a:lstStyle>
            <a:lvl1pPr algn="l">
              <a:defRPr sz="2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15636" y="1210235"/>
            <a:ext cx="8347364" cy="5419165"/>
          </a:xfrm>
        </p:spPr>
        <p:txBody>
          <a:bodyPr/>
          <a:lstStyle>
            <a:lvl1pPr>
              <a:buClr>
                <a:srgbClr val="00A0D7"/>
              </a:buClr>
              <a:buFont typeface="Wingdings" pitchFamily="2" charset="2"/>
              <a:buChar char="§"/>
              <a:defRPr sz="2500"/>
            </a:lvl1pPr>
            <a:lvl2pPr>
              <a:buClr>
                <a:srgbClr val="00A0D7"/>
              </a:buClr>
              <a:defRPr sz="2300"/>
            </a:lvl2pPr>
            <a:lvl3pPr>
              <a:buClr>
                <a:srgbClr val="00A0D7"/>
              </a:buClr>
              <a:defRPr sz="22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6831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587188"/>
          </a:xfrm>
        </p:spPr>
        <p:txBody>
          <a:bodyPr/>
          <a:lstStyle>
            <a:lvl1pPr algn="l">
              <a:defRPr sz="2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0235"/>
            <a:ext cx="8382000" cy="5419165"/>
          </a:xfrm>
        </p:spPr>
        <p:txBody>
          <a:bodyPr/>
          <a:lstStyle>
            <a:lvl1pPr>
              <a:buClr>
                <a:srgbClr val="00A0D7"/>
              </a:buClr>
              <a:buFont typeface="Wingdings" pitchFamily="2" charset="2"/>
              <a:buChar char="§"/>
              <a:defRPr sz="2500"/>
            </a:lvl1pPr>
            <a:lvl2pPr>
              <a:buClr>
                <a:srgbClr val="00A0D7"/>
              </a:buClr>
              <a:defRPr sz="2300"/>
            </a:lvl2pPr>
            <a:lvl3pPr>
              <a:buClr>
                <a:srgbClr val="00A0D7"/>
              </a:buClr>
              <a:defRPr sz="22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2308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656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31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696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62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279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393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59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24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311" tIns="45657" rIns="91311" bIns="45657"/>
          <a:lstStyle/>
          <a:p>
            <a:pPr defTabSz="913117"/>
            <a:fld id="{4BB92ABF-414F-4516-89DA-6A1F82D0607E}" type="datetimeFigureOut">
              <a:rPr lang="en-US" smtClean="0">
                <a:solidFill>
                  <a:prstClr val="black"/>
                </a:solidFill>
              </a:rPr>
              <a:pPr defTabSz="913117"/>
              <a:t>8/1/2018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311" tIns="45657" rIns="91311" bIns="45657"/>
          <a:lstStyle/>
          <a:p>
            <a:pPr defTabSz="913117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311" tIns="45657" rIns="91311" bIns="45657"/>
          <a:lstStyle/>
          <a:p>
            <a:pPr defTabSz="913117"/>
            <a:fld id="{39E34914-3D8F-4AD7-9A8F-41A7709D32BE}" type="slidenum">
              <a:rPr lang="en-US" smtClean="0">
                <a:solidFill>
                  <a:prstClr val="black"/>
                </a:solidFill>
              </a:rPr>
              <a:pPr defTabSz="913117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6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1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1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311" tIns="45657" rIns="91311" bIns="45657"/>
          <a:lstStyle/>
          <a:p>
            <a:pPr defTabSz="913117"/>
            <a:fld id="{4BB92ABF-414F-4516-89DA-6A1F82D0607E}" type="datetimeFigureOut">
              <a:rPr lang="en-US" smtClean="0">
                <a:solidFill>
                  <a:prstClr val="black"/>
                </a:solidFill>
              </a:rPr>
              <a:pPr defTabSz="913117"/>
              <a:t>8/1/2018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311" tIns="45657" rIns="91311" bIns="45657"/>
          <a:lstStyle/>
          <a:p>
            <a:pPr defTabSz="913117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311" tIns="45657" rIns="91311" bIns="45657"/>
          <a:lstStyle/>
          <a:p>
            <a:pPr defTabSz="913117"/>
            <a:fld id="{39E34914-3D8F-4AD7-9A8F-41A7709D32BE}" type="slidenum">
              <a:rPr lang="en-US" smtClean="0">
                <a:solidFill>
                  <a:prstClr val="black"/>
                </a:solidFill>
              </a:rPr>
              <a:pPr defTabSz="913117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265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60" indent="0">
              <a:buNone/>
              <a:defRPr sz="2000" b="1"/>
            </a:lvl2pPr>
            <a:lvl3pPr marL="913117" indent="0">
              <a:buNone/>
              <a:defRPr sz="1800" b="1"/>
            </a:lvl3pPr>
            <a:lvl4pPr marL="1369677" indent="0">
              <a:buNone/>
              <a:defRPr sz="1600" b="1"/>
            </a:lvl4pPr>
            <a:lvl5pPr marL="1826235" indent="0">
              <a:buNone/>
              <a:defRPr sz="1600" b="1"/>
            </a:lvl5pPr>
            <a:lvl6pPr marL="2282796" indent="0">
              <a:buNone/>
              <a:defRPr sz="1600" b="1"/>
            </a:lvl6pPr>
            <a:lvl7pPr marL="2739352" indent="0">
              <a:buNone/>
              <a:defRPr sz="1600" b="1"/>
            </a:lvl7pPr>
            <a:lvl8pPr marL="3195913" indent="0">
              <a:buNone/>
              <a:defRPr sz="1600" b="1"/>
            </a:lvl8pPr>
            <a:lvl9pPr marL="365247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60" indent="0">
              <a:buNone/>
              <a:defRPr sz="2000" b="1"/>
            </a:lvl2pPr>
            <a:lvl3pPr marL="913117" indent="0">
              <a:buNone/>
              <a:defRPr sz="1800" b="1"/>
            </a:lvl3pPr>
            <a:lvl4pPr marL="1369677" indent="0">
              <a:buNone/>
              <a:defRPr sz="1600" b="1"/>
            </a:lvl4pPr>
            <a:lvl5pPr marL="1826235" indent="0">
              <a:buNone/>
              <a:defRPr sz="1600" b="1"/>
            </a:lvl5pPr>
            <a:lvl6pPr marL="2282796" indent="0">
              <a:buNone/>
              <a:defRPr sz="1600" b="1"/>
            </a:lvl6pPr>
            <a:lvl7pPr marL="2739352" indent="0">
              <a:buNone/>
              <a:defRPr sz="1600" b="1"/>
            </a:lvl7pPr>
            <a:lvl8pPr marL="3195913" indent="0">
              <a:buNone/>
              <a:defRPr sz="1600" b="1"/>
            </a:lvl8pPr>
            <a:lvl9pPr marL="365247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311" tIns="45657" rIns="91311" bIns="45657"/>
          <a:lstStyle/>
          <a:p>
            <a:pPr defTabSz="913117"/>
            <a:fld id="{4BB92ABF-414F-4516-89DA-6A1F82D0607E}" type="datetimeFigureOut">
              <a:rPr lang="en-US" smtClean="0">
                <a:solidFill>
                  <a:prstClr val="black"/>
                </a:solidFill>
              </a:rPr>
              <a:pPr defTabSz="913117"/>
              <a:t>8/1/2018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311" tIns="45657" rIns="91311" bIns="45657"/>
          <a:lstStyle/>
          <a:p>
            <a:pPr defTabSz="913117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311" tIns="45657" rIns="91311" bIns="45657"/>
          <a:lstStyle/>
          <a:p>
            <a:pPr defTabSz="913117"/>
            <a:fld id="{39E34914-3D8F-4AD7-9A8F-41A7709D32BE}" type="slidenum">
              <a:rPr lang="en-US" smtClean="0">
                <a:solidFill>
                  <a:prstClr val="black"/>
                </a:solidFill>
              </a:rPr>
              <a:pPr defTabSz="913117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860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311" tIns="45657" rIns="91311" bIns="45657"/>
          <a:lstStyle/>
          <a:p>
            <a:pPr defTabSz="913117"/>
            <a:fld id="{4BB92ABF-414F-4516-89DA-6A1F82D0607E}" type="datetimeFigureOut">
              <a:rPr lang="en-US" smtClean="0">
                <a:solidFill>
                  <a:prstClr val="black"/>
                </a:solidFill>
              </a:rPr>
              <a:pPr defTabSz="913117"/>
              <a:t>8/1/2018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311" tIns="45657" rIns="91311" bIns="45657"/>
          <a:lstStyle/>
          <a:p>
            <a:pPr defTabSz="913117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311" tIns="45657" rIns="91311" bIns="45657"/>
          <a:lstStyle/>
          <a:p>
            <a:pPr defTabSz="913117"/>
            <a:fld id="{39E34914-3D8F-4AD7-9A8F-41A7709D32BE}" type="slidenum">
              <a:rPr lang="en-US" smtClean="0">
                <a:solidFill>
                  <a:prstClr val="black"/>
                </a:solidFill>
              </a:rPr>
              <a:pPr defTabSz="913117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52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311" tIns="45657" rIns="91311" bIns="45657"/>
          <a:lstStyle/>
          <a:p>
            <a:pPr defTabSz="913117"/>
            <a:fld id="{4BB92ABF-414F-4516-89DA-6A1F82D0607E}" type="datetimeFigureOut">
              <a:rPr lang="en-US" smtClean="0">
                <a:solidFill>
                  <a:prstClr val="black"/>
                </a:solidFill>
              </a:rPr>
              <a:pPr defTabSz="913117"/>
              <a:t>8/1/2018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311" tIns="45657" rIns="91311" bIns="45657"/>
          <a:lstStyle/>
          <a:p>
            <a:pPr defTabSz="913117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311" tIns="45657" rIns="91311" bIns="45657"/>
          <a:lstStyle/>
          <a:p>
            <a:pPr defTabSz="913117"/>
            <a:fld id="{39E34914-3D8F-4AD7-9A8F-41A7709D32BE}" type="slidenum">
              <a:rPr lang="en-US" smtClean="0">
                <a:solidFill>
                  <a:prstClr val="black"/>
                </a:solidFill>
              </a:rPr>
              <a:pPr defTabSz="913117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390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560" indent="0">
              <a:buNone/>
              <a:defRPr sz="1200"/>
            </a:lvl2pPr>
            <a:lvl3pPr marL="913117" indent="0">
              <a:buNone/>
              <a:defRPr sz="1000"/>
            </a:lvl3pPr>
            <a:lvl4pPr marL="1369677" indent="0">
              <a:buNone/>
              <a:defRPr sz="900"/>
            </a:lvl4pPr>
            <a:lvl5pPr marL="1826235" indent="0">
              <a:buNone/>
              <a:defRPr sz="900"/>
            </a:lvl5pPr>
            <a:lvl6pPr marL="2282796" indent="0">
              <a:buNone/>
              <a:defRPr sz="900"/>
            </a:lvl6pPr>
            <a:lvl7pPr marL="2739352" indent="0">
              <a:buNone/>
              <a:defRPr sz="900"/>
            </a:lvl7pPr>
            <a:lvl8pPr marL="3195913" indent="0">
              <a:buNone/>
              <a:defRPr sz="900"/>
            </a:lvl8pPr>
            <a:lvl9pPr marL="365247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311" tIns="45657" rIns="91311" bIns="45657"/>
          <a:lstStyle/>
          <a:p>
            <a:pPr defTabSz="913117"/>
            <a:fld id="{4BB92ABF-414F-4516-89DA-6A1F82D0607E}" type="datetimeFigureOut">
              <a:rPr lang="en-US" smtClean="0">
                <a:solidFill>
                  <a:prstClr val="black"/>
                </a:solidFill>
              </a:rPr>
              <a:pPr defTabSz="913117"/>
              <a:t>8/1/2018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311" tIns="45657" rIns="91311" bIns="45657"/>
          <a:lstStyle/>
          <a:p>
            <a:pPr defTabSz="913117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311" tIns="45657" rIns="91311" bIns="45657"/>
          <a:lstStyle/>
          <a:p>
            <a:pPr defTabSz="913117"/>
            <a:fld id="{39E34914-3D8F-4AD7-9A8F-41A7709D32BE}" type="slidenum">
              <a:rPr lang="en-US" smtClean="0">
                <a:solidFill>
                  <a:prstClr val="black"/>
                </a:solidFill>
              </a:rPr>
              <a:pPr defTabSz="913117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13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685800"/>
          </a:xfrm>
          <a:prstGeom prst="rect">
            <a:avLst/>
          </a:prstGeom>
        </p:spPr>
        <p:txBody>
          <a:bodyPr vert="horz" lIns="91311" tIns="45657" rIns="91311" bIns="45657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990600"/>
            <a:ext cx="8610600" cy="5638800"/>
          </a:xfrm>
          <a:prstGeom prst="rect">
            <a:avLst/>
          </a:prstGeom>
        </p:spPr>
        <p:txBody>
          <a:bodyPr vert="horz" lIns="91311" tIns="45657" rIns="91311" bIns="4565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83986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674" r:id="rId14"/>
    <p:sldLayoutId id="2147483685" r:id="rId15"/>
  </p:sldLayoutIdLst>
  <p:txStyles>
    <p:titleStyle>
      <a:lvl1pPr algn="ctr" defTabSz="913117" rtl="0" eaLnBrk="1" latinLnBrk="0" hangingPunct="1">
        <a:spcBef>
          <a:spcPct val="0"/>
        </a:spcBef>
        <a:buNone/>
        <a:defRPr sz="3600" kern="1200">
          <a:solidFill>
            <a:srgbClr val="00A0D7"/>
          </a:solidFill>
          <a:latin typeface="+mj-lt"/>
          <a:ea typeface="+mj-ea"/>
          <a:cs typeface="+mj-cs"/>
        </a:defRPr>
      </a:lvl1pPr>
    </p:titleStyle>
    <p:bodyStyle>
      <a:lvl1pPr marL="342419" indent="-342419" algn="l" defTabSz="913117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1908" indent="-285348" algn="l" defTabSz="913117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398" indent="-228282" algn="l" defTabSz="913117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956" indent="-228282" algn="l" defTabSz="91311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4514" indent="-228282" algn="l" defTabSz="91311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1074" indent="-228282" algn="l" defTabSz="91311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7634" indent="-228282" algn="l" defTabSz="91311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4191" indent="-228282" algn="l" defTabSz="91311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0748" indent="-228282" algn="l" defTabSz="91311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1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60" algn="l" defTabSz="9131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117" algn="l" defTabSz="9131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677" algn="l" defTabSz="9131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235" algn="l" defTabSz="9131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2796" algn="l" defTabSz="9131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9352" algn="l" defTabSz="9131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5913" algn="l" defTabSz="9131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2470" algn="l" defTabSz="9131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771800" y="2564904"/>
            <a:ext cx="3764632" cy="1295400"/>
            <a:chOff x="4850606" y="4114800"/>
            <a:chExt cx="3764632" cy="1295400"/>
          </a:xfrm>
        </p:grpSpPr>
        <p:pic>
          <p:nvPicPr>
            <p:cNvPr id="17" name="Picture 16" descr="C:\My Documents\!Research\Work in Progress\!HIV\!WB 2\Allocative efficiency\!Optima dissemination\Optima logo\Optima high resolution.jp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0606" y="4114800"/>
              <a:ext cx="3414712" cy="11022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TextBox 17"/>
            <p:cNvSpPr txBox="1"/>
            <p:nvPr/>
          </p:nvSpPr>
          <p:spPr>
            <a:xfrm>
              <a:off x="6794822" y="4948535"/>
              <a:ext cx="18204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400" b="1" dirty="0">
                  <a:solidFill>
                    <a:srgbClr val="00ADE5"/>
                  </a:solidFill>
                  <a:latin typeface="Gill Sans MT" panose="020B0502020104020203" pitchFamily="34" charset="0"/>
                </a:rPr>
                <a:t>Nutrition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668223" y="4437112"/>
            <a:ext cx="3807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3600" dirty="0">
                <a:solidFill>
                  <a:srgbClr val="00B0F0"/>
                </a:solidFill>
              </a:rPr>
              <a:t>General </a:t>
            </a:r>
            <a:r>
              <a:rPr lang="en-AU" sz="3600" dirty="0" smtClean="0">
                <a:solidFill>
                  <a:srgbClr val="00B0F0"/>
                </a:solidFill>
              </a:rPr>
              <a:t>framework</a:t>
            </a:r>
            <a:endParaRPr lang="en-AU" sz="3600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74087" y="6588148"/>
            <a:ext cx="269913" cy="329081"/>
          </a:xfrm>
          <a:prstGeom prst="rect">
            <a:avLst/>
          </a:prstGeom>
          <a:noFill/>
        </p:spPr>
        <p:txBody>
          <a:bodyPr wrap="none" lIns="82058" tIns="41029" rIns="82058" bIns="41029" rtlCol="0">
            <a:spAutoFit/>
          </a:bodyPr>
          <a:lstStyle/>
          <a:p>
            <a:pPr algn="r"/>
            <a:fld id="{AB8BA788-1391-45D2-A331-33AFC5017CDE}" type="slidenum">
              <a:rPr lang="en-AU" sz="1600"/>
              <a:pPr algn="r"/>
              <a:t>1</a:t>
            </a:fld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24593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230832" y="889640"/>
            <a:ext cx="2025100" cy="58517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 42"/>
          <p:cNvSpPr/>
          <p:nvPr/>
        </p:nvSpPr>
        <p:spPr>
          <a:xfrm>
            <a:off x="2915816" y="908720"/>
            <a:ext cx="4032448" cy="56497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Rectangle 44"/>
          <p:cNvSpPr/>
          <p:nvPr/>
        </p:nvSpPr>
        <p:spPr>
          <a:xfrm>
            <a:off x="7163086" y="908720"/>
            <a:ext cx="1758984" cy="56497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2" name="Elbow Connector 191"/>
          <p:cNvCxnSpPr/>
          <p:nvPr/>
        </p:nvCxnSpPr>
        <p:spPr>
          <a:xfrm rot="5400000" flipH="1" flipV="1">
            <a:off x="3797678" y="3700779"/>
            <a:ext cx="1569185" cy="1352088"/>
          </a:xfrm>
          <a:prstGeom prst="bentConnector3">
            <a:avLst>
              <a:gd name="adj1" fmla="val 99898"/>
            </a:avLst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987825" y="2123903"/>
            <a:ext cx="1836802" cy="13382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rgbClr val="7030A0"/>
                </a:solidFill>
              </a:rPr>
              <a:t>Birth outcomes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143869" y="6015660"/>
            <a:ext cx="1524714" cy="43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Breastfeeding practices</a:t>
            </a:r>
            <a:endParaRPr lang="en-AU" sz="1200" baseline="-25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43869" y="5132302"/>
            <a:ext cx="1524714" cy="43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Diarrhoea incidence</a:t>
            </a:r>
            <a:endParaRPr lang="en-AU" sz="1200" baseline="-25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143869" y="2194963"/>
            <a:ext cx="1524714" cy="43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SGA / AGA</a:t>
            </a:r>
            <a:endParaRPr lang="en-AU" sz="1200" baseline="-25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143869" y="2932652"/>
            <a:ext cx="1524714" cy="43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Pre-term / term</a:t>
            </a:r>
            <a:endParaRPr lang="en-AU" sz="1200" baseline="-25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302506" y="3952611"/>
            <a:ext cx="1526400" cy="82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Stunting</a:t>
            </a:r>
            <a:endParaRPr lang="en-AU" sz="1200" baseline="-25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1" t="6457" r="8272" b="11127"/>
          <a:stretch/>
        </p:blipFill>
        <p:spPr bwMode="auto">
          <a:xfrm>
            <a:off x="5654762" y="4244184"/>
            <a:ext cx="821888" cy="478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Rectangle 52"/>
          <p:cNvSpPr/>
          <p:nvPr/>
        </p:nvSpPr>
        <p:spPr>
          <a:xfrm>
            <a:off x="7259680" y="2427820"/>
            <a:ext cx="1526400" cy="43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Neonatal mortality</a:t>
            </a:r>
          </a:p>
        </p:txBody>
      </p:sp>
      <p:cxnSp>
        <p:nvCxnSpPr>
          <p:cNvPr id="54" name="Straight Arrow Connector 53"/>
          <p:cNvCxnSpPr>
            <a:stCxn id="26" idx="0"/>
            <a:endCxn id="27" idx="2"/>
          </p:cNvCxnSpPr>
          <p:nvPr/>
        </p:nvCxnSpPr>
        <p:spPr>
          <a:xfrm flipV="1">
            <a:off x="3906226" y="5564302"/>
            <a:ext cx="0" cy="45135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4824627" y="2598070"/>
            <a:ext cx="2435053" cy="1007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036168" y="4815215"/>
            <a:ext cx="746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Past stunting</a:t>
            </a:r>
          </a:p>
        </p:txBody>
      </p:sp>
      <p:sp>
        <p:nvSpPr>
          <p:cNvPr id="80" name="Rectangle 79"/>
          <p:cNvSpPr/>
          <p:nvPr/>
        </p:nvSpPr>
        <p:spPr>
          <a:xfrm>
            <a:off x="5302506" y="2886102"/>
            <a:ext cx="1526400" cy="82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Wasting</a:t>
            </a:r>
            <a:endParaRPr lang="en-AU" sz="1200" baseline="-25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8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1" t="6457" r="8272" b="11127"/>
          <a:stretch/>
        </p:blipFill>
        <p:spPr bwMode="auto">
          <a:xfrm>
            <a:off x="5654762" y="3171871"/>
            <a:ext cx="821888" cy="478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3" name="Elbow Connector 142"/>
          <p:cNvCxnSpPr/>
          <p:nvPr/>
        </p:nvCxnSpPr>
        <p:spPr>
          <a:xfrm>
            <a:off x="4809926" y="3094501"/>
            <a:ext cx="507280" cy="1056143"/>
          </a:xfrm>
          <a:prstGeom prst="bentConnector3">
            <a:avLst>
              <a:gd name="adj1" fmla="val 34814"/>
            </a:avLst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Elbow Connector 188"/>
          <p:cNvCxnSpPr>
            <a:stCxn id="27" idx="3"/>
            <a:endCxn id="46" idx="2"/>
          </p:cNvCxnSpPr>
          <p:nvPr/>
        </p:nvCxnSpPr>
        <p:spPr>
          <a:xfrm flipV="1">
            <a:off x="4668583" y="4780611"/>
            <a:ext cx="1397123" cy="567691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/>
          <p:cNvCxnSpPr>
            <a:stCxn id="80" idx="3"/>
            <a:endCxn id="36" idx="0"/>
          </p:cNvCxnSpPr>
          <p:nvPr/>
        </p:nvCxnSpPr>
        <p:spPr>
          <a:xfrm>
            <a:off x="6828906" y="3300102"/>
            <a:ext cx="1228367" cy="2106280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/>
          <p:nvPr/>
        </p:nvCxnSpPr>
        <p:spPr>
          <a:xfrm flipV="1">
            <a:off x="4802539" y="2958062"/>
            <a:ext cx="458507" cy="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/>
          <p:nvPr/>
        </p:nvCxnSpPr>
        <p:spPr>
          <a:xfrm rot="5400000" flipH="1">
            <a:off x="5352210" y="4515901"/>
            <a:ext cx="259775" cy="456562"/>
          </a:xfrm>
          <a:prstGeom prst="bentConnector4">
            <a:avLst>
              <a:gd name="adj1" fmla="val -64988"/>
              <a:gd name="adj2" fmla="val 135698"/>
            </a:avLst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304192" y="5622406"/>
            <a:ext cx="1524714" cy="43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Anaemia: children</a:t>
            </a:r>
            <a:endParaRPr lang="en-AU" sz="1200" baseline="-25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30" name="Elbow Connector 29"/>
          <p:cNvCxnSpPr/>
          <p:nvPr/>
        </p:nvCxnSpPr>
        <p:spPr>
          <a:xfrm>
            <a:off x="4668583" y="5478390"/>
            <a:ext cx="635609" cy="36482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294073" y="5406382"/>
            <a:ext cx="1526400" cy="43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1-59 month mortality</a:t>
            </a:r>
            <a:endParaRPr lang="en-AU" sz="1200" baseline="-25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37" name="Elbow Connector 36"/>
          <p:cNvCxnSpPr>
            <a:endCxn id="36" idx="1"/>
          </p:cNvCxnSpPr>
          <p:nvPr/>
        </p:nvCxnSpPr>
        <p:spPr>
          <a:xfrm>
            <a:off x="6828906" y="4366611"/>
            <a:ext cx="465167" cy="125577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endCxn id="36" idx="2"/>
          </p:cNvCxnSpPr>
          <p:nvPr/>
        </p:nvCxnSpPr>
        <p:spPr>
          <a:xfrm flipV="1">
            <a:off x="4668583" y="5838382"/>
            <a:ext cx="3388690" cy="393278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flipV="1">
            <a:off x="4668583" y="2645748"/>
            <a:ext cx="4117497" cy="3733521"/>
          </a:xfrm>
          <a:prstGeom prst="bentConnector3">
            <a:avLst>
              <a:gd name="adj1" fmla="val 105552"/>
            </a:avLst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55" idx="3"/>
            <a:endCxn id="27" idx="1"/>
          </p:cNvCxnSpPr>
          <p:nvPr/>
        </p:nvCxnSpPr>
        <p:spPr>
          <a:xfrm>
            <a:off x="1992258" y="3304082"/>
            <a:ext cx="1151611" cy="204422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480423" y="889640"/>
            <a:ext cx="108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accent2"/>
                </a:solidFill>
              </a:rPr>
              <a:t>Mortality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788562" y="884906"/>
            <a:ext cx="127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tx2"/>
                </a:solidFill>
              </a:rPr>
              <a:t>Risk factors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-138208" y="4976031"/>
            <a:ext cx="461665" cy="136922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AU" b="1" dirty="0">
                <a:solidFill>
                  <a:srgbClr val="008000"/>
                </a:solidFill>
              </a:rPr>
              <a:t>Interventions</a:t>
            </a:r>
          </a:p>
        </p:txBody>
      </p:sp>
      <p:sp>
        <p:nvSpPr>
          <p:cNvPr id="61" name="Title 1"/>
          <p:cNvSpPr>
            <a:spLocks noGrp="1"/>
          </p:cNvSpPr>
          <p:nvPr>
            <p:ph type="title"/>
          </p:nvPr>
        </p:nvSpPr>
        <p:spPr>
          <a:xfrm>
            <a:off x="415636" y="134470"/>
            <a:ext cx="8347364" cy="403412"/>
          </a:xfrm>
        </p:spPr>
        <p:txBody>
          <a:bodyPr/>
          <a:lstStyle/>
          <a:p>
            <a:r>
              <a:rPr lang="en-AU" sz="2800" dirty="0"/>
              <a:t>Diarrhoea and other supplements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251520" y="1394816"/>
            <a:ext cx="515248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rot="10800000" flipH="1" flipV="1">
            <a:off x="484113" y="3304082"/>
            <a:ext cx="7976881" cy="2534300"/>
          </a:xfrm>
          <a:prstGeom prst="bentConnector4">
            <a:avLst>
              <a:gd name="adj1" fmla="val -3012"/>
              <a:gd name="adj2" fmla="val 133647"/>
            </a:avLst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51520" y="5246240"/>
            <a:ext cx="515248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51520" y="4376254"/>
            <a:ext cx="515248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257570" y="2348880"/>
            <a:ext cx="515248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67544" y="4835348"/>
            <a:ext cx="1524714" cy="75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ORS + Zinc</a:t>
            </a:r>
            <a:endParaRPr lang="en-AU" sz="1400" baseline="-25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67544" y="3880715"/>
            <a:ext cx="1524714" cy="75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Oral rehydration solution (ORS)</a:t>
            </a:r>
            <a:endParaRPr lang="en-AU" sz="1400" baseline="-25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67544" y="1016816"/>
            <a:ext cx="1524714" cy="75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Calcium supplementation</a:t>
            </a:r>
            <a:endParaRPr lang="en-AU" sz="1400" baseline="-25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67544" y="1971449"/>
            <a:ext cx="1524714" cy="75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Magnesium sulphate</a:t>
            </a:r>
            <a:endParaRPr lang="en-AU" sz="1400" baseline="-25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67544" y="2926082"/>
            <a:ext cx="1524714" cy="75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Prophylactic zinc supplementation</a:t>
            </a:r>
            <a:endParaRPr lang="en-AU" sz="1400" baseline="-25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64" name="Elbow Connector 63"/>
          <p:cNvCxnSpPr>
            <a:stCxn id="50" idx="1"/>
            <a:endCxn id="58" idx="3"/>
          </p:cNvCxnSpPr>
          <p:nvPr/>
        </p:nvCxnSpPr>
        <p:spPr>
          <a:xfrm rot="10800000" flipH="1">
            <a:off x="467544" y="1571675"/>
            <a:ext cx="8318536" cy="777775"/>
          </a:xfrm>
          <a:prstGeom prst="bentConnector5">
            <a:avLst>
              <a:gd name="adj1" fmla="val -2748"/>
              <a:gd name="adj2" fmla="val 202473"/>
              <a:gd name="adj3" fmla="val 102748"/>
            </a:avLst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874087" y="6588148"/>
            <a:ext cx="269913" cy="329081"/>
          </a:xfrm>
          <a:prstGeom prst="rect">
            <a:avLst/>
          </a:prstGeom>
          <a:noFill/>
        </p:spPr>
        <p:txBody>
          <a:bodyPr wrap="none" lIns="82058" tIns="41029" rIns="82058" bIns="41029" rtlCol="0">
            <a:spAutoFit/>
          </a:bodyPr>
          <a:lstStyle/>
          <a:p>
            <a:pPr algn="r"/>
            <a:fld id="{AB8BA788-1391-45D2-A331-33AFC5017CDE}" type="slidenum">
              <a:rPr lang="en-AU" sz="1600"/>
              <a:pPr algn="r"/>
              <a:t>10</a:t>
            </a:fld>
            <a:endParaRPr lang="en-AU" sz="1600" dirty="0"/>
          </a:p>
        </p:txBody>
      </p:sp>
      <p:sp>
        <p:nvSpPr>
          <p:cNvPr id="58" name="Rectangle 57"/>
          <p:cNvSpPr/>
          <p:nvPr/>
        </p:nvSpPr>
        <p:spPr>
          <a:xfrm>
            <a:off x="7259680" y="1355674"/>
            <a:ext cx="1526400" cy="43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Maternal mortality</a:t>
            </a:r>
          </a:p>
        </p:txBody>
      </p:sp>
      <p:cxnSp>
        <p:nvCxnSpPr>
          <p:cNvPr id="67" name="Elbow Connector 66"/>
          <p:cNvCxnSpPr/>
          <p:nvPr/>
        </p:nvCxnSpPr>
        <p:spPr>
          <a:xfrm>
            <a:off x="4668583" y="1707960"/>
            <a:ext cx="2591097" cy="78493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73" idx="3"/>
            <a:endCxn id="58" idx="1"/>
          </p:cNvCxnSpPr>
          <p:nvPr/>
        </p:nvCxnSpPr>
        <p:spPr>
          <a:xfrm flipV="1">
            <a:off x="4668583" y="1571674"/>
            <a:ext cx="2591097" cy="31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3143869" y="1160840"/>
            <a:ext cx="1524714" cy="82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Anaemia: women of reproductive age</a:t>
            </a:r>
            <a:endParaRPr lang="en-AU" sz="1200" baseline="-25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74" name="Elbow Connector 73"/>
          <p:cNvCxnSpPr/>
          <p:nvPr/>
        </p:nvCxnSpPr>
        <p:spPr>
          <a:xfrm rot="10800000" flipV="1">
            <a:off x="2987825" y="1624584"/>
            <a:ext cx="156044" cy="796304"/>
          </a:xfrm>
          <a:prstGeom prst="bentConnector3">
            <a:avLst>
              <a:gd name="adj1" fmla="val 246497"/>
            </a:avLst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60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230832" y="889640"/>
            <a:ext cx="2025100" cy="58517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 42"/>
          <p:cNvSpPr/>
          <p:nvPr/>
        </p:nvSpPr>
        <p:spPr>
          <a:xfrm>
            <a:off x="2915816" y="908720"/>
            <a:ext cx="4032448" cy="56497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Rectangle 44"/>
          <p:cNvSpPr/>
          <p:nvPr/>
        </p:nvSpPr>
        <p:spPr>
          <a:xfrm>
            <a:off x="7163086" y="908720"/>
            <a:ext cx="1758984" cy="56497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2" name="Elbow Connector 191"/>
          <p:cNvCxnSpPr/>
          <p:nvPr/>
        </p:nvCxnSpPr>
        <p:spPr>
          <a:xfrm rot="5400000" flipH="1" flipV="1">
            <a:off x="3797678" y="3700779"/>
            <a:ext cx="1569185" cy="1352088"/>
          </a:xfrm>
          <a:prstGeom prst="bentConnector3">
            <a:avLst>
              <a:gd name="adj1" fmla="val 99898"/>
            </a:avLst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987825" y="2123903"/>
            <a:ext cx="1836802" cy="13382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rgbClr val="7030A0"/>
                </a:solidFill>
              </a:rPr>
              <a:t>Birth outcomes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143869" y="6015660"/>
            <a:ext cx="1524714" cy="43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Breastfeeding practices</a:t>
            </a:r>
            <a:endParaRPr lang="en-AU" sz="1200" baseline="-25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43869" y="5132302"/>
            <a:ext cx="1524714" cy="43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Diarrhoea incidence</a:t>
            </a:r>
            <a:endParaRPr lang="en-AU" sz="1200" baseline="-25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143869" y="2194963"/>
            <a:ext cx="1524714" cy="43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SGA / AGA</a:t>
            </a:r>
            <a:endParaRPr lang="en-AU" sz="1200" baseline="-25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143869" y="2932652"/>
            <a:ext cx="1524714" cy="43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Pre-term / term</a:t>
            </a:r>
            <a:endParaRPr lang="en-AU" sz="1200" baseline="-25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302506" y="3952611"/>
            <a:ext cx="1526400" cy="82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Stunting</a:t>
            </a:r>
            <a:endParaRPr lang="en-AU" sz="1200" baseline="-25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1" t="6457" r="8272" b="11127"/>
          <a:stretch/>
        </p:blipFill>
        <p:spPr bwMode="auto">
          <a:xfrm>
            <a:off x="5654762" y="4244184"/>
            <a:ext cx="821888" cy="478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Rectangle 52"/>
          <p:cNvSpPr/>
          <p:nvPr/>
        </p:nvSpPr>
        <p:spPr>
          <a:xfrm>
            <a:off x="7259680" y="2427820"/>
            <a:ext cx="1526400" cy="43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Neonatal mortality</a:t>
            </a:r>
          </a:p>
        </p:txBody>
      </p:sp>
      <p:cxnSp>
        <p:nvCxnSpPr>
          <p:cNvPr id="54" name="Straight Arrow Connector 53"/>
          <p:cNvCxnSpPr>
            <a:stCxn id="26" idx="0"/>
            <a:endCxn id="27" idx="2"/>
          </p:cNvCxnSpPr>
          <p:nvPr/>
        </p:nvCxnSpPr>
        <p:spPr>
          <a:xfrm flipV="1">
            <a:off x="3906226" y="5564302"/>
            <a:ext cx="0" cy="45135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4824627" y="2598070"/>
            <a:ext cx="2435053" cy="1007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036168" y="4815215"/>
            <a:ext cx="746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Past stunting</a:t>
            </a:r>
          </a:p>
        </p:txBody>
      </p:sp>
      <p:sp>
        <p:nvSpPr>
          <p:cNvPr id="80" name="Rectangle 79"/>
          <p:cNvSpPr/>
          <p:nvPr/>
        </p:nvSpPr>
        <p:spPr>
          <a:xfrm>
            <a:off x="5302506" y="2886102"/>
            <a:ext cx="1526400" cy="82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Wasting</a:t>
            </a:r>
            <a:endParaRPr lang="en-AU" sz="1200" baseline="-25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8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1" t="6457" r="8272" b="11127"/>
          <a:stretch/>
        </p:blipFill>
        <p:spPr bwMode="auto">
          <a:xfrm>
            <a:off x="5654762" y="3171871"/>
            <a:ext cx="821888" cy="478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3" name="Elbow Connector 142"/>
          <p:cNvCxnSpPr/>
          <p:nvPr/>
        </p:nvCxnSpPr>
        <p:spPr>
          <a:xfrm>
            <a:off x="4809926" y="3094501"/>
            <a:ext cx="507280" cy="1056143"/>
          </a:xfrm>
          <a:prstGeom prst="bentConnector3">
            <a:avLst>
              <a:gd name="adj1" fmla="val 34814"/>
            </a:avLst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Elbow Connector 188"/>
          <p:cNvCxnSpPr>
            <a:stCxn id="27" idx="3"/>
            <a:endCxn id="46" idx="2"/>
          </p:cNvCxnSpPr>
          <p:nvPr/>
        </p:nvCxnSpPr>
        <p:spPr>
          <a:xfrm flipV="1">
            <a:off x="4668583" y="4780611"/>
            <a:ext cx="1397123" cy="567691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/>
          <p:cNvCxnSpPr>
            <a:stCxn id="80" idx="3"/>
            <a:endCxn id="36" idx="0"/>
          </p:cNvCxnSpPr>
          <p:nvPr/>
        </p:nvCxnSpPr>
        <p:spPr>
          <a:xfrm>
            <a:off x="6828906" y="3300102"/>
            <a:ext cx="1228367" cy="2106280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/>
          <p:nvPr/>
        </p:nvCxnSpPr>
        <p:spPr>
          <a:xfrm flipV="1">
            <a:off x="4802539" y="2958062"/>
            <a:ext cx="458507" cy="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/>
          <p:nvPr/>
        </p:nvCxnSpPr>
        <p:spPr>
          <a:xfrm rot="5400000" flipH="1">
            <a:off x="5352210" y="4515901"/>
            <a:ext cx="259775" cy="456562"/>
          </a:xfrm>
          <a:prstGeom prst="bentConnector4">
            <a:avLst>
              <a:gd name="adj1" fmla="val -64988"/>
              <a:gd name="adj2" fmla="val 135698"/>
            </a:avLst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304192" y="5622406"/>
            <a:ext cx="1524714" cy="43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Anaemia: children</a:t>
            </a:r>
            <a:endParaRPr lang="en-AU" sz="1200" baseline="-25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30" name="Elbow Connector 29"/>
          <p:cNvCxnSpPr/>
          <p:nvPr/>
        </p:nvCxnSpPr>
        <p:spPr>
          <a:xfrm>
            <a:off x="4668583" y="5478390"/>
            <a:ext cx="635609" cy="36482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294073" y="5406382"/>
            <a:ext cx="1526400" cy="43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1-59 month mortality</a:t>
            </a:r>
            <a:endParaRPr lang="en-AU" sz="1200" baseline="-25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37" name="Elbow Connector 36"/>
          <p:cNvCxnSpPr>
            <a:endCxn id="36" idx="1"/>
          </p:cNvCxnSpPr>
          <p:nvPr/>
        </p:nvCxnSpPr>
        <p:spPr>
          <a:xfrm>
            <a:off x="6828906" y="4366611"/>
            <a:ext cx="465167" cy="125577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endCxn id="36" idx="2"/>
          </p:cNvCxnSpPr>
          <p:nvPr/>
        </p:nvCxnSpPr>
        <p:spPr>
          <a:xfrm flipV="1">
            <a:off x="4668583" y="5838382"/>
            <a:ext cx="3388690" cy="393278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flipV="1">
            <a:off x="4668583" y="2645748"/>
            <a:ext cx="4117497" cy="3733521"/>
          </a:xfrm>
          <a:prstGeom prst="bentConnector3">
            <a:avLst>
              <a:gd name="adj1" fmla="val 105552"/>
            </a:avLst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1992258" y="5246809"/>
            <a:ext cx="515248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1992258" y="4376823"/>
            <a:ext cx="515248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49" idx="3"/>
            <a:endCxn id="27" idx="1"/>
          </p:cNvCxnSpPr>
          <p:nvPr/>
        </p:nvCxnSpPr>
        <p:spPr>
          <a:xfrm>
            <a:off x="1992258" y="1394816"/>
            <a:ext cx="1151611" cy="3953486"/>
          </a:xfrm>
          <a:prstGeom prst="bentConnector3">
            <a:avLst>
              <a:gd name="adj1" fmla="val 45352"/>
            </a:avLst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1998308" y="3326271"/>
            <a:ext cx="515248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480423" y="889640"/>
            <a:ext cx="108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accent2"/>
                </a:solidFill>
              </a:rPr>
              <a:t>Mortality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788562" y="884906"/>
            <a:ext cx="127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tx2"/>
                </a:solidFill>
              </a:rPr>
              <a:t>Risk factors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-138208" y="4976031"/>
            <a:ext cx="461665" cy="136922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AU" b="1" dirty="0">
                <a:solidFill>
                  <a:srgbClr val="008000"/>
                </a:solidFill>
              </a:rPr>
              <a:t>Interventions</a:t>
            </a:r>
          </a:p>
        </p:txBody>
      </p:sp>
      <p:sp>
        <p:nvSpPr>
          <p:cNvPr id="61" name="Title 1"/>
          <p:cNvSpPr>
            <a:spLocks noGrp="1"/>
          </p:cNvSpPr>
          <p:nvPr>
            <p:ph type="title"/>
          </p:nvPr>
        </p:nvSpPr>
        <p:spPr>
          <a:xfrm>
            <a:off x="415636" y="134470"/>
            <a:ext cx="8347364" cy="403412"/>
          </a:xfrm>
        </p:spPr>
        <p:txBody>
          <a:bodyPr/>
          <a:lstStyle/>
          <a:p>
            <a:r>
              <a:rPr lang="en-AU" sz="2800" dirty="0"/>
              <a:t>WASH </a:t>
            </a:r>
            <a:r>
              <a:rPr lang="en-AU" sz="2800" dirty="0" smtClean="0"/>
              <a:t>interventions</a:t>
            </a:r>
            <a:endParaRPr lang="en-AU" sz="2800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1998308" y="2349449"/>
            <a:ext cx="515248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rot="10800000" flipH="1" flipV="1">
            <a:off x="483551" y="1394816"/>
            <a:ext cx="7976881" cy="4443566"/>
          </a:xfrm>
          <a:prstGeom prst="bentConnector4">
            <a:avLst>
              <a:gd name="adj1" fmla="val -3012"/>
              <a:gd name="adj2" fmla="val 119844"/>
            </a:avLst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51520" y="5246240"/>
            <a:ext cx="515248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51520" y="4376254"/>
            <a:ext cx="515248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57570" y="3325702"/>
            <a:ext cx="515248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257570" y="2348880"/>
            <a:ext cx="515248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67544" y="4835348"/>
            <a:ext cx="1524714" cy="75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Handwashing with soap</a:t>
            </a:r>
            <a:endParaRPr lang="en-AU" sz="1400" baseline="-25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67544" y="3880715"/>
            <a:ext cx="1524714" cy="75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Hygienic disposal of stools</a:t>
            </a:r>
            <a:endParaRPr lang="en-AU" sz="1400" baseline="-25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67544" y="1016816"/>
            <a:ext cx="1524714" cy="75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Improved water source</a:t>
            </a:r>
            <a:endParaRPr lang="en-AU" sz="1400" baseline="-25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67544" y="1971449"/>
            <a:ext cx="1524714" cy="75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Piped water</a:t>
            </a:r>
            <a:endParaRPr lang="en-AU" sz="1400" baseline="-25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67544" y="2926082"/>
            <a:ext cx="1524714" cy="75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Improved sanitation</a:t>
            </a:r>
            <a:endParaRPr lang="en-AU" sz="1400" baseline="-25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874087" y="6588148"/>
            <a:ext cx="269913" cy="329081"/>
          </a:xfrm>
          <a:prstGeom prst="rect">
            <a:avLst/>
          </a:prstGeom>
          <a:noFill/>
        </p:spPr>
        <p:txBody>
          <a:bodyPr wrap="none" lIns="82058" tIns="41029" rIns="82058" bIns="41029" rtlCol="0">
            <a:spAutoFit/>
          </a:bodyPr>
          <a:lstStyle/>
          <a:p>
            <a:pPr algn="r"/>
            <a:fld id="{AB8BA788-1391-45D2-A331-33AFC5017CDE}" type="slidenum">
              <a:rPr lang="en-AU" sz="1600"/>
              <a:pPr algn="r"/>
              <a:t>11</a:t>
            </a:fld>
            <a:endParaRPr lang="en-AU" sz="1600" dirty="0"/>
          </a:p>
        </p:txBody>
      </p:sp>
      <p:sp>
        <p:nvSpPr>
          <p:cNvPr id="64" name="Rectangle 63"/>
          <p:cNvSpPr/>
          <p:nvPr/>
        </p:nvSpPr>
        <p:spPr>
          <a:xfrm>
            <a:off x="7259680" y="1355674"/>
            <a:ext cx="1526400" cy="43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Maternal mortality</a:t>
            </a:r>
          </a:p>
        </p:txBody>
      </p:sp>
      <p:cxnSp>
        <p:nvCxnSpPr>
          <p:cNvPr id="72" name="Elbow Connector 71"/>
          <p:cNvCxnSpPr/>
          <p:nvPr/>
        </p:nvCxnSpPr>
        <p:spPr>
          <a:xfrm>
            <a:off x="4668583" y="1707960"/>
            <a:ext cx="2591097" cy="78493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75" idx="3"/>
            <a:endCxn id="64" idx="1"/>
          </p:cNvCxnSpPr>
          <p:nvPr/>
        </p:nvCxnSpPr>
        <p:spPr>
          <a:xfrm flipV="1">
            <a:off x="4668583" y="1571674"/>
            <a:ext cx="2591097" cy="31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3143869" y="1160840"/>
            <a:ext cx="1524714" cy="82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Anaemia: women of reproductive age</a:t>
            </a:r>
            <a:endParaRPr lang="en-AU" sz="1200" baseline="-25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76" name="Elbow Connector 75"/>
          <p:cNvCxnSpPr/>
          <p:nvPr/>
        </p:nvCxnSpPr>
        <p:spPr>
          <a:xfrm rot="10800000" flipV="1">
            <a:off x="2987825" y="1624584"/>
            <a:ext cx="156044" cy="796304"/>
          </a:xfrm>
          <a:prstGeom prst="bentConnector3">
            <a:avLst>
              <a:gd name="adj1" fmla="val 246497"/>
            </a:avLst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06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3200" dirty="0"/>
              <a:t>Infant and young child feeding (IYCF) packages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15636" y="890155"/>
            <a:ext cx="8347364" cy="5419165"/>
          </a:xfrm>
        </p:spPr>
        <p:txBody>
          <a:bodyPr>
            <a:noAutofit/>
          </a:bodyPr>
          <a:lstStyle/>
          <a:p>
            <a:r>
              <a:rPr lang="en-US" sz="2000" b="1" dirty="0"/>
              <a:t>An IYCF package in the model refers to a user-defined collection of breastfeeding promotion and complementary feeding education interventions</a:t>
            </a:r>
          </a:p>
          <a:p>
            <a:r>
              <a:rPr lang="en-US" sz="2000" dirty="0"/>
              <a:t>Multiple delivery modes:</a:t>
            </a:r>
          </a:p>
          <a:p>
            <a:pPr lvl="1"/>
            <a:r>
              <a:rPr lang="en-US" sz="1800" dirty="0"/>
              <a:t>Health facilities (GP, hospital)</a:t>
            </a:r>
          </a:p>
          <a:p>
            <a:pPr lvl="2"/>
            <a:r>
              <a:rPr lang="en-US" sz="1600" dirty="0"/>
              <a:t>Can reach only pregnant women and mothers seeing a doctor </a:t>
            </a:r>
          </a:p>
          <a:p>
            <a:pPr lvl="2"/>
            <a:r>
              <a:rPr lang="en-US" sz="1600" dirty="0"/>
              <a:t>Much lower maximum coverage (depends on availability of health facilities / free health care)</a:t>
            </a:r>
          </a:p>
          <a:p>
            <a:pPr lvl="1"/>
            <a:r>
              <a:rPr lang="en-US" sz="1800" dirty="0"/>
              <a:t>Community health workers</a:t>
            </a:r>
          </a:p>
          <a:p>
            <a:pPr lvl="2"/>
            <a:r>
              <a:rPr lang="en-US" sz="1600" dirty="0"/>
              <a:t>Reaches all women and can therefore have much higher coverage</a:t>
            </a:r>
          </a:p>
          <a:p>
            <a:pPr lvl="1"/>
            <a:r>
              <a:rPr lang="en-US" sz="1800" dirty="0"/>
              <a:t>Mass media</a:t>
            </a:r>
          </a:p>
          <a:p>
            <a:pPr lvl="2"/>
            <a:r>
              <a:rPr lang="en-US" sz="1600" dirty="0"/>
              <a:t>Can cover all groups, depending on the message, with high coverage possible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Greater impact for parents receiving multiple delivery models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74087" y="6588148"/>
            <a:ext cx="269913" cy="329081"/>
          </a:xfrm>
          <a:prstGeom prst="rect">
            <a:avLst/>
          </a:prstGeom>
          <a:noFill/>
        </p:spPr>
        <p:txBody>
          <a:bodyPr wrap="none" lIns="82058" tIns="41029" rIns="82058" bIns="41029" rtlCol="0">
            <a:spAutoFit/>
          </a:bodyPr>
          <a:lstStyle/>
          <a:p>
            <a:pPr algn="r"/>
            <a:fld id="{AB8BA788-1391-45D2-A331-33AFC5017CDE}" type="slidenum">
              <a:rPr lang="en-AU" sz="1600"/>
              <a:pPr algn="r"/>
              <a:t>12</a:t>
            </a:fld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294000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User defined IYCF packages and input sheet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780403"/>
              </p:ext>
            </p:extLst>
          </p:nvPr>
        </p:nvGraphicFramePr>
        <p:xfrm>
          <a:off x="1547664" y="4149080"/>
          <a:ext cx="629533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1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32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332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757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1" dirty="0"/>
                        <a:t>Target population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Health facility</a:t>
                      </a:r>
                      <a:endParaRPr lang="en-US" sz="1400" b="1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Community</a:t>
                      </a:r>
                      <a:endParaRPr 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Mass </a:t>
                      </a:r>
                      <a:r>
                        <a:rPr lang="en-US" sz="1400" dirty="0" smtClean="0"/>
                        <a:t>media</a:t>
                      </a:r>
                      <a:endParaRPr 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Pregnant women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3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x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 1 months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493954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0- 5 months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3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6-23 months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3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7" name="Content Placeholder 3"/>
          <p:cNvSpPr>
            <a:spLocks noGrp="1"/>
          </p:cNvSpPr>
          <p:nvPr>
            <p:ph idx="1"/>
          </p:nvPr>
        </p:nvSpPr>
        <p:spPr>
          <a:xfrm>
            <a:off x="251520" y="1034172"/>
            <a:ext cx="8728364" cy="2771558"/>
          </a:xfrm>
        </p:spPr>
        <p:txBody>
          <a:bodyPr>
            <a:noAutofit/>
          </a:bodyPr>
          <a:lstStyle/>
          <a:p>
            <a:r>
              <a:rPr lang="en-US" sz="2000" dirty="0"/>
              <a:t>Users can design their own IYCF packages using the table below</a:t>
            </a:r>
          </a:p>
          <a:p>
            <a:pPr lvl="0"/>
            <a:r>
              <a:rPr lang="en-US" sz="2000" dirty="0" smtClean="0"/>
              <a:t>For </a:t>
            </a:r>
            <a:r>
              <a:rPr lang="en-US" sz="2000" dirty="0"/>
              <a:t>example, below might reflect an IYCF package that includes:</a:t>
            </a:r>
          </a:p>
          <a:p>
            <a:pPr lvl="1"/>
            <a:r>
              <a:rPr lang="en-US" sz="1800" b="1" dirty="0"/>
              <a:t>Pregnant women</a:t>
            </a:r>
            <a:r>
              <a:rPr lang="en-US" sz="1800" dirty="0"/>
              <a:t>: counseling for pregnant women attending health facilities</a:t>
            </a:r>
          </a:p>
          <a:p>
            <a:pPr lvl="1"/>
            <a:r>
              <a:rPr lang="en-US" sz="1800" b="1" dirty="0"/>
              <a:t>&lt;6 months</a:t>
            </a:r>
            <a:r>
              <a:rPr lang="en-US" sz="1800" dirty="0"/>
              <a:t>: visit from community health worker + counseling during facility child visits</a:t>
            </a:r>
          </a:p>
          <a:p>
            <a:pPr lvl="1"/>
            <a:r>
              <a:rPr lang="en-US" sz="1800" b="1" dirty="0"/>
              <a:t>&gt; 6 months</a:t>
            </a:r>
            <a:r>
              <a:rPr lang="en-US" sz="1800" dirty="0"/>
              <a:t>: community </a:t>
            </a:r>
            <a:r>
              <a:rPr lang="en-US" sz="1800" dirty="0" smtClean="0"/>
              <a:t>lectures</a:t>
            </a:r>
            <a:endParaRPr lang="en-US" sz="1800" dirty="0"/>
          </a:p>
          <a:p>
            <a:pPr lvl="1"/>
            <a:r>
              <a:rPr lang="en-US" sz="1800" b="1" dirty="0"/>
              <a:t>Mass media messages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8874087" y="6588148"/>
            <a:ext cx="269913" cy="329081"/>
          </a:xfrm>
          <a:prstGeom prst="rect">
            <a:avLst/>
          </a:prstGeom>
          <a:noFill/>
        </p:spPr>
        <p:txBody>
          <a:bodyPr wrap="none" lIns="82058" tIns="41029" rIns="82058" bIns="41029" rtlCol="0">
            <a:spAutoFit/>
          </a:bodyPr>
          <a:lstStyle/>
          <a:p>
            <a:pPr algn="r"/>
            <a:fld id="{AB8BA788-1391-45D2-A331-33AFC5017CDE}" type="slidenum">
              <a:rPr lang="en-AU" sz="1600"/>
              <a:pPr algn="r"/>
              <a:t>13</a:t>
            </a:fld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335330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Interventions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9579777"/>
              </p:ext>
            </p:extLst>
          </p:nvPr>
        </p:nvGraphicFramePr>
        <p:xfrm>
          <a:off x="107503" y="908720"/>
          <a:ext cx="8784977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3">
                  <a:extLst>
                    <a:ext uri="{9D8B030D-6E8A-4147-A177-3AD203B41FA5}">
                      <a16:colId xmlns:a16="http://schemas.microsoft.com/office/drawing/2014/main" xmlns="" val="742534723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xmlns="" val="1002163308"/>
                    </a:ext>
                  </a:extLst>
                </a:gridCol>
                <a:gridCol w="2886891">
                  <a:extLst>
                    <a:ext uri="{9D8B030D-6E8A-4147-A177-3AD203B41FA5}">
                      <a16:colId xmlns:a16="http://schemas.microsoft.com/office/drawing/2014/main" xmlns="" val="2541493091"/>
                    </a:ext>
                  </a:extLst>
                </a:gridCol>
                <a:gridCol w="1865637">
                  <a:extLst>
                    <a:ext uri="{9D8B030D-6E8A-4147-A177-3AD203B41FA5}">
                      <a16:colId xmlns:a16="http://schemas.microsoft.com/office/drawing/2014/main" xmlns="" val="3188770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+mn-lt"/>
                        </a:rPr>
                        <a:t>Intervention</a:t>
                      </a:r>
                      <a:endParaRPr lang="en-A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+mn-lt"/>
                        </a:rPr>
                        <a:t>Target population</a:t>
                      </a:r>
                      <a:endParaRPr lang="en-A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+mn-lt"/>
                        </a:rPr>
                        <a:t>Effects</a:t>
                      </a:r>
                      <a:endParaRPr lang="en-A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+mn-lt"/>
                        </a:rPr>
                        <a:t>Source / effect</a:t>
                      </a:r>
                      <a:r>
                        <a:rPr lang="en-AU" sz="1600" baseline="0" dirty="0" smtClean="0">
                          <a:latin typeface="+mn-lt"/>
                        </a:rPr>
                        <a:t> size</a:t>
                      </a:r>
                      <a:endParaRPr lang="en-AU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075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3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 smtClean="0">
                          <a:latin typeface="+mn-lt"/>
                        </a:rPr>
                        <a:t>Balanced energy protein supplementation</a:t>
                      </a:r>
                    </a:p>
                    <a:p>
                      <a:endParaRPr lang="en-AU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latin typeface="+mn-lt"/>
                        </a:rPr>
                        <a:t>Pregnant</a:t>
                      </a:r>
                      <a:r>
                        <a:rPr lang="en-AU" sz="1400" baseline="0" dirty="0" smtClean="0">
                          <a:latin typeface="+mn-lt"/>
                        </a:rPr>
                        <a:t> women</a:t>
                      </a:r>
                      <a:r>
                        <a:rPr lang="en-AU" sz="1400" dirty="0" smtClean="0">
                          <a:latin typeface="+mn-lt"/>
                        </a:rPr>
                        <a:t> below the poverty line</a:t>
                      </a:r>
                      <a:endParaRPr lang="en-AU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latin typeface="+mn-lt"/>
                        </a:rPr>
                        <a:t>Reduces risk of SGA birth outcomes </a:t>
                      </a:r>
                      <a:endParaRPr lang="en-AU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RRR = 0.79 </a:t>
                      </a:r>
                      <a:r>
                        <a:rPr lang="en-AU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[Ota et al. 2015, The Cochrane Library]</a:t>
                      </a:r>
                      <a:endParaRPr lang="en-AU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00425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3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 smtClean="0">
                          <a:latin typeface="+mn-lt"/>
                        </a:rPr>
                        <a:t>Multiple micronutrient supplementation in pregnancy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latin typeface="+mn-lt"/>
                        </a:rPr>
                        <a:t>Pregnant women</a:t>
                      </a:r>
                      <a:endParaRPr lang="en-AU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latin typeface="+mn-lt"/>
                        </a:rPr>
                        <a:t>Reduces risk of SGA birth outcomes </a:t>
                      </a:r>
                      <a:endParaRPr lang="en-AU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3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RRR = 0.77 </a:t>
                      </a:r>
                      <a:r>
                        <a:rPr lang="en-AU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[</a:t>
                      </a:r>
                      <a:r>
                        <a:rPr lang="en-AU" sz="1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LiST</a:t>
                      </a:r>
                      <a:r>
                        <a:rPr lang="en-AU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†]</a:t>
                      </a:r>
                      <a:endParaRPr lang="en-AU" sz="1200" dirty="0" smtClean="0">
                        <a:latin typeface="+mn-lt"/>
                      </a:endParaRPr>
                    </a:p>
                    <a:p>
                      <a:endParaRPr lang="en-AU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207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3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 smtClean="0">
                          <a:latin typeface="+mn-lt"/>
                        </a:rPr>
                        <a:t>Vitamin A supplementation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latin typeface="+mn-lt"/>
                        </a:rPr>
                        <a:t>Children 6-59 months</a:t>
                      </a:r>
                      <a:endParaRPr lang="en-AU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3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 smtClean="0">
                          <a:latin typeface="+mn-lt"/>
                        </a:rPr>
                        <a:t>Reduces diarrhoea incidence mortality</a:t>
                      </a:r>
                      <a:endPara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  <a:p>
                      <a:endParaRPr lang="en-AU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3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Incidence RRR = 0.87 </a:t>
                      </a:r>
                      <a:r>
                        <a:rPr lang="en-AU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[</a:t>
                      </a:r>
                      <a:r>
                        <a:rPr lang="en-AU" sz="1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Imdad</a:t>
                      </a:r>
                      <a:r>
                        <a:rPr lang="en-AU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 et al. 2011, BMC Public Health]</a:t>
                      </a:r>
                      <a:r>
                        <a:rPr lang="en-AU" sz="1200" dirty="0" smtClean="0">
                          <a:latin typeface="+mn-lt"/>
                        </a:rPr>
                        <a:t> </a:t>
                      </a:r>
                    </a:p>
                    <a:p>
                      <a:pPr marL="0" marR="0" lvl="0" indent="0" algn="l" defTabSz="913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Mortality RRR = 0.82 </a:t>
                      </a:r>
                      <a:r>
                        <a:rPr lang="en-AU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[</a:t>
                      </a:r>
                      <a:r>
                        <a:rPr lang="en-AU" sz="1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Imdad</a:t>
                      </a:r>
                      <a:r>
                        <a:rPr lang="en-AU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 et al. 2011, BMC Public Health]</a:t>
                      </a:r>
                    </a:p>
                    <a:p>
                      <a:endParaRPr lang="en-AU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0208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3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 smtClean="0">
                          <a:latin typeface="+mn-lt"/>
                        </a:rPr>
                        <a:t>Public provision of complementary foods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latin typeface="+mn-lt"/>
                        </a:rPr>
                        <a:t>Children 6-23 months below the poverty line</a:t>
                      </a:r>
                      <a:endParaRPr lang="en-AU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latin typeface="+mn-lt"/>
                        </a:rPr>
                        <a:t>Reduces the odds of stunting </a:t>
                      </a:r>
                      <a:endParaRPr lang="en-AU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3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OR = 0.89 </a:t>
                      </a:r>
                      <a:r>
                        <a:rPr lang="en-AU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[</a:t>
                      </a:r>
                      <a:r>
                        <a:rPr lang="en-AU" sz="1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Bhutta</a:t>
                      </a:r>
                      <a:r>
                        <a:rPr lang="en-AU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 et al. 2008, The Lancet; </a:t>
                      </a:r>
                      <a:r>
                        <a:rPr lang="en-AU" sz="1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Imdad</a:t>
                      </a:r>
                      <a:r>
                        <a:rPr lang="en-AU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 et al. 2011, BMC Public Health]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9393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Breastfeeding promotion </a:t>
                      </a:r>
                      <a:endParaRPr lang="en-AU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latin typeface="+mn-lt"/>
                        </a:rPr>
                        <a:t>Children</a:t>
                      </a:r>
                      <a:r>
                        <a:rPr lang="en-AU" sz="1400" baseline="0" dirty="0" smtClean="0">
                          <a:latin typeface="+mn-lt"/>
                        </a:rPr>
                        <a:t> &lt;6 months</a:t>
                      </a:r>
                      <a:endParaRPr lang="en-AU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>
                          <a:latin typeface="+mn-lt"/>
                        </a:rPr>
                        <a:t>Improves odds of correct breastfeeding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sz="1400" dirty="0" smtClean="0">
                          <a:latin typeface="+mn-lt"/>
                        </a:rPr>
                        <a:t>See parameters document; </a:t>
                      </a:r>
                      <a:r>
                        <a:rPr lang="en-AU" sz="1400" dirty="0" err="1" smtClean="0">
                          <a:latin typeface="+mn-lt"/>
                        </a:rPr>
                        <a:t>parametersand</a:t>
                      </a:r>
                      <a:r>
                        <a:rPr lang="en-AU" sz="1400" dirty="0" smtClean="0">
                          <a:latin typeface="+mn-lt"/>
                        </a:rPr>
                        <a:t> sources consistent with </a:t>
                      </a:r>
                      <a:r>
                        <a:rPr lang="en-AU" sz="1400" dirty="0" err="1" smtClean="0">
                          <a:latin typeface="+mn-lt"/>
                        </a:rPr>
                        <a:t>LiST</a:t>
                      </a:r>
                      <a:r>
                        <a:rPr lang="en-AU" sz="1400" dirty="0" smtClean="0">
                          <a:latin typeface="+mn-lt"/>
                        </a:rPr>
                        <a:t>.</a:t>
                      </a:r>
                      <a:endParaRPr lang="en-AU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24592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Partial breastfeeding + complementary feeding education</a:t>
                      </a:r>
                      <a:endParaRPr lang="en-AU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Children 6-23 months</a:t>
                      </a:r>
                      <a:endParaRPr lang="en-AU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>
                          <a:latin typeface="+mn-lt"/>
                        </a:rPr>
                        <a:t>Improves odds of correct breastfeeding</a:t>
                      </a:r>
                    </a:p>
                    <a:p>
                      <a:pPr lvl="0"/>
                      <a:r>
                        <a:rPr lang="en-US" sz="1400" dirty="0" smtClean="0">
                          <a:latin typeface="+mn-lt"/>
                        </a:rPr>
                        <a:t>Reduces probability of stunting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0190306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-25400" y="6581376"/>
            <a:ext cx="2003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†</a:t>
            </a:r>
            <a:r>
              <a:rPr lang="en-AU" sz="1400" dirty="0" smtClean="0"/>
              <a:t> Source </a:t>
            </a:r>
            <a:r>
              <a:rPr lang="en-AU" sz="1400" dirty="0"/>
              <a:t>to be confirmed</a:t>
            </a:r>
          </a:p>
        </p:txBody>
      </p:sp>
    </p:spTree>
    <p:extLst>
      <p:ext uri="{BB962C8B-B14F-4D97-AF65-F5344CB8AC3E}">
        <p14:creationId xmlns:p14="http://schemas.microsoft.com/office/powerpoint/2010/main" val="56134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200" dirty="0" smtClean="0"/>
              <a:t>Wasting prevention interventions</a:t>
            </a:r>
            <a:endParaRPr lang="en-AU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9919883"/>
              </p:ext>
            </p:extLst>
          </p:nvPr>
        </p:nvGraphicFramePr>
        <p:xfrm>
          <a:off x="107503" y="908720"/>
          <a:ext cx="8784977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7">
                  <a:extLst>
                    <a:ext uri="{9D8B030D-6E8A-4147-A177-3AD203B41FA5}">
                      <a16:colId xmlns:a16="http://schemas.microsoft.com/office/drawing/2014/main" xmlns="" val="742534723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xmlns="" val="1002163308"/>
                    </a:ext>
                  </a:extLst>
                </a:gridCol>
                <a:gridCol w="3102915">
                  <a:extLst>
                    <a:ext uri="{9D8B030D-6E8A-4147-A177-3AD203B41FA5}">
                      <a16:colId xmlns:a16="http://schemas.microsoft.com/office/drawing/2014/main" xmlns="" val="2541493091"/>
                    </a:ext>
                  </a:extLst>
                </a:gridCol>
                <a:gridCol w="1865637">
                  <a:extLst>
                    <a:ext uri="{9D8B030D-6E8A-4147-A177-3AD203B41FA5}">
                      <a16:colId xmlns:a16="http://schemas.microsoft.com/office/drawing/2014/main" xmlns="" val="3188770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latin typeface="+mn-lt"/>
                        </a:rPr>
                        <a:t>Intervention</a:t>
                      </a:r>
                      <a:endParaRPr lang="en-AU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latin typeface="+mn-lt"/>
                        </a:rPr>
                        <a:t>Target population</a:t>
                      </a:r>
                      <a:endParaRPr lang="en-AU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latin typeface="+mn-lt"/>
                        </a:rPr>
                        <a:t>Effects</a:t>
                      </a:r>
                      <a:endParaRPr lang="en-AU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latin typeface="+mn-lt"/>
                        </a:rPr>
                        <a:t>Source / effect</a:t>
                      </a:r>
                      <a:r>
                        <a:rPr lang="en-AU" sz="1400" baseline="0" dirty="0" smtClean="0">
                          <a:latin typeface="+mn-lt"/>
                        </a:rPr>
                        <a:t> size</a:t>
                      </a:r>
                      <a:endParaRPr lang="en-AU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075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3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 smtClean="0">
                          <a:latin typeface="+mn-lt"/>
                        </a:rPr>
                        <a:t>Public provision of complementary foods (PPCF)</a:t>
                      </a:r>
                      <a:endParaRPr lang="en-A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+mn-lt"/>
                        </a:rPr>
                        <a:t>Children 6-23 months below the poverty line</a:t>
                      </a:r>
                      <a:endParaRPr lang="en-A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Reduces the odds of stunting </a:t>
                      </a:r>
                    </a:p>
                    <a:p>
                      <a:pPr marL="0" marR="0" lvl="0" indent="0" algn="l" defTabSz="913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 smtClean="0"/>
                        <a:t>Reduces the incidence of SAM </a:t>
                      </a:r>
                    </a:p>
                    <a:p>
                      <a:pPr marL="0" marR="0" lvl="0" indent="0" algn="l" defTabSz="913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 smtClean="0"/>
                        <a:t>Reduces the incidence of MAM </a:t>
                      </a:r>
                    </a:p>
                    <a:p>
                      <a:pPr marL="0" marR="0" lvl="0" indent="0" algn="l" defTabSz="913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i="1" dirty="0" smtClean="0"/>
                        <a:t>Indirectly reduces SAM mortality </a:t>
                      </a:r>
                    </a:p>
                    <a:p>
                      <a:pPr lvl="0"/>
                      <a:r>
                        <a:rPr lang="en-AU" sz="1600" i="1" dirty="0" smtClean="0"/>
                        <a:t>Indirectly reduces MAM mortality</a:t>
                      </a:r>
                      <a:endParaRPr lang="en-AU" sz="1600" i="1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solidFill>
                            <a:schemeClr val="tx1"/>
                          </a:solidFill>
                        </a:rPr>
                        <a:t>Stunting: OR = 0.89 </a:t>
                      </a:r>
                      <a:r>
                        <a:rPr lang="en-AU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</a:t>
                      </a:r>
                      <a:r>
                        <a:rPr lang="en-AU" sz="1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Bhutta</a:t>
                      </a:r>
                      <a:r>
                        <a:rPr lang="en-AU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et al. 2008, The Lancet; </a:t>
                      </a:r>
                      <a:r>
                        <a:rPr lang="en-AU" sz="1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Imdad</a:t>
                      </a:r>
                      <a:r>
                        <a:rPr lang="en-AU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et al. 2011, BMC Public Health]</a:t>
                      </a:r>
                    </a:p>
                    <a:p>
                      <a:pPr marL="0" marR="0" lvl="0" indent="0" algn="l" defTabSz="913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 smtClean="0">
                          <a:solidFill>
                            <a:schemeClr val="tx1"/>
                          </a:solidFill>
                        </a:rPr>
                        <a:t>SAM / MAM incidence RRR = 0.913 </a:t>
                      </a:r>
                      <a:r>
                        <a:rPr lang="en-AU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</a:t>
                      </a:r>
                      <a:r>
                        <a:rPr lang="en-AU" sz="1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LiST</a:t>
                      </a:r>
                      <a:r>
                        <a:rPr lang="en-AU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†]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00425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AU" sz="1600" b="0" dirty="0" smtClean="0"/>
                        <a:t>Lipid-based nutrition supplements (LNS)</a:t>
                      </a:r>
                      <a:endParaRPr lang="en-A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3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 smtClean="0">
                          <a:latin typeface="+mn-lt"/>
                        </a:rPr>
                        <a:t>Children 6-23 months below the poverty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lang="en-AU" sz="1600" dirty="0" smtClean="0"/>
                        <a:t>Similar to PPCF but also impacts anaemia (see next session)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207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AU" sz="1600" b="0" dirty="0" smtClean="0"/>
                        <a:t>Cash transfers</a:t>
                      </a:r>
                      <a:endParaRPr lang="en-AU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+mn-lt"/>
                        </a:rPr>
                        <a:t>All children below the poverty line</a:t>
                      </a:r>
                      <a:endParaRPr lang="en-A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AU" sz="1600" dirty="0" smtClean="0"/>
                        <a:t>Reduces the incidence of SAM </a:t>
                      </a:r>
                    </a:p>
                    <a:p>
                      <a:pPr lvl="0"/>
                      <a:r>
                        <a:rPr lang="en-AU" sz="1600" dirty="0" smtClean="0"/>
                        <a:t>Reduces the incidence of MAM </a:t>
                      </a:r>
                    </a:p>
                    <a:p>
                      <a:pPr marL="0" marR="0" lvl="0" indent="0" algn="l" defTabSz="913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i="1" dirty="0" smtClean="0"/>
                        <a:t>Indirectly reduces SAM mortality </a:t>
                      </a:r>
                    </a:p>
                    <a:p>
                      <a:pPr lvl="0"/>
                      <a:r>
                        <a:rPr lang="en-AU" sz="1600" i="1" dirty="0" smtClean="0"/>
                        <a:t>Indirectly reduces MAM mortality</a:t>
                      </a:r>
                      <a:endParaRPr lang="en-AU" sz="1600" i="1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endParaRPr lang="en-A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3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 smtClean="0">
                          <a:solidFill>
                            <a:schemeClr val="tx1"/>
                          </a:solidFill>
                        </a:rPr>
                        <a:t>SAM incidence: RRR = 0.766 for 6-23 months, RRR = 0.792 for 24-59 months</a:t>
                      </a:r>
                      <a:r>
                        <a:rPr lang="en-AU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[</a:t>
                      </a:r>
                      <a:r>
                        <a:rPr lang="en-AU" sz="1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Langendorf</a:t>
                      </a:r>
                      <a:r>
                        <a:rPr lang="en-AU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et al. 2014, </a:t>
                      </a:r>
                      <a:r>
                        <a:rPr lang="en-AU" sz="1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PLoS</a:t>
                      </a:r>
                      <a:r>
                        <a:rPr lang="en-AU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Med]</a:t>
                      </a:r>
                    </a:p>
                    <a:p>
                      <a:pPr marL="0" marR="0" lvl="0" indent="0" algn="l" defTabSz="913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l" defTabSz="913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 smtClean="0">
                          <a:solidFill>
                            <a:schemeClr val="tx1"/>
                          </a:solidFill>
                        </a:rPr>
                        <a:t>MAM incidence: RRR = 0.719 for 6-23 months, RRR = 0.792 for 24-59 months </a:t>
                      </a:r>
                      <a:r>
                        <a:rPr lang="en-AU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</a:t>
                      </a:r>
                      <a:r>
                        <a:rPr lang="en-AU" sz="1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Langendorf</a:t>
                      </a:r>
                      <a:r>
                        <a:rPr lang="en-AU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et al. 2014, </a:t>
                      </a:r>
                      <a:r>
                        <a:rPr lang="en-AU" sz="1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PLoS</a:t>
                      </a:r>
                      <a:r>
                        <a:rPr lang="en-AU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Med]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020863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-25400" y="6581376"/>
            <a:ext cx="2003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†</a:t>
            </a:r>
            <a:r>
              <a:rPr lang="en-AU" sz="1400" dirty="0" smtClean="0"/>
              <a:t> Source </a:t>
            </a:r>
            <a:r>
              <a:rPr lang="en-AU" sz="1400" dirty="0"/>
              <a:t>to be confirmed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74087" y="6588148"/>
            <a:ext cx="269913" cy="329081"/>
          </a:xfrm>
          <a:prstGeom prst="rect">
            <a:avLst/>
          </a:prstGeom>
          <a:noFill/>
        </p:spPr>
        <p:txBody>
          <a:bodyPr wrap="none" lIns="82058" tIns="41029" rIns="82058" bIns="41029" rtlCol="0">
            <a:spAutoFit/>
          </a:bodyPr>
          <a:lstStyle/>
          <a:p>
            <a:pPr algn="r"/>
            <a:fld id="{AB8BA788-1391-45D2-A331-33AFC5017CDE}" type="slidenum">
              <a:rPr lang="en-AU" sz="1600"/>
              <a:pPr algn="r"/>
              <a:t>15</a:t>
            </a:fld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351414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Anaemia interventions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1201035"/>
              </p:ext>
            </p:extLst>
          </p:nvPr>
        </p:nvGraphicFramePr>
        <p:xfrm>
          <a:off x="31304" y="681816"/>
          <a:ext cx="9036497" cy="634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360">
                  <a:extLst>
                    <a:ext uri="{9D8B030D-6E8A-4147-A177-3AD203B41FA5}">
                      <a16:colId xmlns:a16="http://schemas.microsoft.com/office/drawing/2014/main" xmlns="" val="74253472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xmlns="" val="1002163308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xmlns="" val="2541493091"/>
                    </a:ext>
                  </a:extLst>
                </a:gridCol>
                <a:gridCol w="3487689">
                  <a:extLst>
                    <a:ext uri="{9D8B030D-6E8A-4147-A177-3AD203B41FA5}">
                      <a16:colId xmlns:a16="http://schemas.microsoft.com/office/drawing/2014/main" xmlns="" val="3188770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+mn-lt"/>
                        </a:rPr>
                        <a:t>Intervention</a:t>
                      </a:r>
                      <a:endParaRPr lang="en-A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+mn-lt"/>
                        </a:rPr>
                        <a:t>Target population</a:t>
                      </a:r>
                      <a:endParaRPr lang="en-A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+mn-lt"/>
                        </a:rPr>
                        <a:t>Effects</a:t>
                      </a:r>
                      <a:endParaRPr lang="en-A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+mn-lt"/>
                        </a:rPr>
                        <a:t>Source / effect</a:t>
                      </a:r>
                      <a:r>
                        <a:rPr lang="en-AU" sz="1600" baseline="0" dirty="0" smtClean="0">
                          <a:latin typeface="+mn-lt"/>
                        </a:rPr>
                        <a:t> size</a:t>
                      </a:r>
                      <a:endParaRPr lang="en-AU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075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AU" sz="1400" b="0" dirty="0" smtClean="0"/>
                        <a:t>Lipid-based nutrition supplements (LNS)</a:t>
                      </a:r>
                    </a:p>
                    <a:p>
                      <a:endParaRPr lang="en-AU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latin typeface="+mn-lt"/>
                        </a:rPr>
                        <a:t>Children 6-23 months below the poverty line</a:t>
                      </a:r>
                      <a:endParaRPr lang="en-AU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solidFill>
                            <a:schemeClr val="tx1"/>
                          </a:solidFill>
                        </a:rPr>
                        <a:t>Reduces stunting </a:t>
                      </a:r>
                    </a:p>
                    <a:p>
                      <a:r>
                        <a:rPr lang="en-AU" sz="1400" dirty="0" smtClean="0">
                          <a:solidFill>
                            <a:schemeClr val="tx1"/>
                          </a:solidFill>
                        </a:rPr>
                        <a:t>Reduces incidence of MAM/SAM </a:t>
                      </a:r>
                    </a:p>
                    <a:p>
                      <a:r>
                        <a:rPr lang="en-AU" sz="1400" i="0" dirty="0" smtClean="0">
                          <a:solidFill>
                            <a:schemeClr val="tx1"/>
                          </a:solidFill>
                        </a:rPr>
                        <a:t>Reduces anaemia</a:t>
                      </a:r>
                      <a:endParaRPr lang="en-AU" sz="1400" i="0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3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 smtClean="0">
                          <a:solidFill>
                            <a:schemeClr val="tx1"/>
                          </a:solidFill>
                        </a:rPr>
                        <a:t>Stunting OR = 0.89 </a:t>
                      </a:r>
                    </a:p>
                    <a:p>
                      <a:pPr marL="0" marR="0" lvl="0" indent="0" algn="l" defTabSz="913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AU" sz="1200" u="sng" dirty="0" smtClean="0">
                          <a:solidFill>
                            <a:srgbClr val="FF0000"/>
                          </a:solidFill>
                        </a:rPr>
                        <a:t>assumed the same as PPCF</a:t>
                      </a:r>
                      <a:r>
                        <a:rPr lang="en-AU" sz="12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en-AU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3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 smtClean="0">
                          <a:solidFill>
                            <a:schemeClr val="tx1"/>
                          </a:solidFill>
                        </a:rPr>
                        <a:t>MAM/SAM incidence RRR = 0.913 </a:t>
                      </a:r>
                    </a:p>
                    <a:p>
                      <a:pPr marL="0" marR="0" lvl="0" indent="0" algn="l" defTabSz="913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AU" sz="1200" u="sng" dirty="0" smtClean="0">
                          <a:solidFill>
                            <a:srgbClr val="FF0000"/>
                          </a:solidFill>
                        </a:rPr>
                        <a:t>assumed to be the same as PPCF</a:t>
                      </a:r>
                      <a:r>
                        <a:rPr lang="en-AU" sz="12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en-AU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AU" sz="1400" dirty="0" smtClean="0">
                          <a:solidFill>
                            <a:schemeClr val="tx1"/>
                          </a:solidFill>
                        </a:rPr>
                        <a:t>Anaemia RRR = 0.69 for all-cause anaemia</a:t>
                      </a:r>
                      <a:r>
                        <a:rPr lang="en-AU" sz="12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AU" sz="1200" u="sng" dirty="0" smtClean="0">
                          <a:solidFill>
                            <a:srgbClr val="FF0000"/>
                          </a:solidFill>
                        </a:rPr>
                        <a:t>assumed to be the same as micronutrient powders</a:t>
                      </a:r>
                      <a:r>
                        <a:rPr lang="en-AU" sz="1200" u="sng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en-AU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00425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3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 smtClean="0"/>
                        <a:t>Micronutrient powders</a:t>
                      </a:r>
                      <a:endParaRPr lang="en-AU" sz="14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3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 smtClean="0"/>
                        <a:t>Children 6-59 months, not already receiving LNS</a:t>
                      </a:r>
                      <a:endParaRPr lang="en-AU" sz="1400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Reduces anaemia</a:t>
                      </a:r>
                      <a:endParaRPr lang="en-AU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3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 smtClean="0">
                          <a:solidFill>
                            <a:schemeClr val="tx1"/>
                          </a:solidFill>
                        </a:rPr>
                        <a:t>RRR = 0.69 </a:t>
                      </a:r>
                      <a:r>
                        <a:rPr lang="en-AU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[De-</a:t>
                      </a:r>
                      <a:r>
                        <a:rPr lang="en-AU" sz="1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Regil</a:t>
                      </a:r>
                      <a:r>
                        <a:rPr lang="en-AU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et al. </a:t>
                      </a:r>
                      <a:r>
                        <a:rPr lang="en-AU" sz="1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Chochrane</a:t>
                      </a:r>
                      <a:r>
                        <a:rPr lang="en-AU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review 2013]</a:t>
                      </a:r>
                      <a:endParaRPr lang="en-AU" sz="1200" dirty="0" smtClean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207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IFAS pregnant women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latin typeface="+mn-lt"/>
                        </a:rPr>
                        <a:t>Pregnant women. Not given to women receiving MMS</a:t>
                      </a:r>
                      <a:endParaRPr lang="en-AU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AU" sz="1400" dirty="0" smtClean="0"/>
                        <a:t>Reduces anaemia </a:t>
                      </a:r>
                    </a:p>
                    <a:p>
                      <a:pPr lvl="0"/>
                      <a:r>
                        <a:rPr lang="en-AU" sz="1400" dirty="0" smtClean="0"/>
                        <a:t>Reduces SGA birth outcomes</a:t>
                      </a:r>
                      <a:endParaRPr lang="en-AU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3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 smtClean="0">
                          <a:solidFill>
                            <a:schemeClr val="tx1"/>
                          </a:solidFill>
                        </a:rPr>
                        <a:t>Anaemia RRR = 0.33 </a:t>
                      </a:r>
                      <a:r>
                        <a:rPr lang="en-AU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[Pena-Rosas et al, Cochrane Database Reviews 2015]</a:t>
                      </a:r>
                    </a:p>
                    <a:p>
                      <a:pPr marL="0" marR="0" lvl="0" indent="0" algn="l" defTabSz="913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 smtClean="0">
                          <a:solidFill>
                            <a:schemeClr val="tx1"/>
                          </a:solidFill>
                        </a:rPr>
                        <a:t>SGA RRR = 0.85 </a:t>
                      </a:r>
                      <a:r>
                        <a:rPr lang="en-AU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[Pena-Rosas et al, Cochrane Database Reviews 2015]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0208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IFAS non-pregnant WRA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3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 smtClean="0"/>
                        <a:t>Reduces anaemia</a:t>
                      </a:r>
                      <a:endParaRPr lang="en-AU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3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RRR = 0.73 [Fernandez-</a:t>
                      </a:r>
                      <a:r>
                        <a:rPr lang="en-AU" sz="1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Gaxiola</a:t>
                      </a:r>
                      <a:r>
                        <a:rPr lang="en-AU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&amp; De-</a:t>
                      </a:r>
                      <a:r>
                        <a:rPr lang="en-AU" sz="1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Regil</a:t>
                      </a:r>
                      <a:r>
                        <a:rPr lang="en-AU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2011, Cochrane Database </a:t>
                      </a:r>
                      <a:r>
                        <a:rPr lang="en-AU" sz="1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Syst</a:t>
                      </a:r>
                      <a:r>
                        <a:rPr lang="en-AU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Rev]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32237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3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 err="1" smtClean="0">
                          <a:latin typeface="+mn-lt"/>
                        </a:rPr>
                        <a:t>IPTp</a:t>
                      </a:r>
                      <a:endParaRPr lang="en-AU" sz="14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3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 smtClean="0"/>
                        <a:t>Pregnant women in areas where there is malaria risk</a:t>
                      </a:r>
                      <a:endParaRPr lang="en-AU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AU" sz="1400" dirty="0" smtClean="0"/>
                        <a:t>Reduces anaemia</a:t>
                      </a:r>
                    </a:p>
                    <a:p>
                      <a:pPr lvl="0"/>
                      <a:r>
                        <a:rPr lang="en-AU" sz="1400" dirty="0" smtClean="0"/>
                        <a:t>Reduces SGA birth outcomes</a:t>
                      </a:r>
                      <a:endParaRPr lang="en-AU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3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 err="1" smtClean="0">
                          <a:solidFill>
                            <a:schemeClr val="tx1"/>
                          </a:solidFill>
                        </a:rPr>
                        <a:t>Anaemis</a:t>
                      </a:r>
                      <a:r>
                        <a:rPr lang="en-AU" sz="1400" dirty="0" smtClean="0">
                          <a:solidFill>
                            <a:schemeClr val="tx1"/>
                          </a:solidFill>
                        </a:rPr>
                        <a:t> RRR = 0.83 </a:t>
                      </a:r>
                      <a:r>
                        <a:rPr lang="en-AU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</a:t>
                      </a:r>
                      <a:r>
                        <a:rPr lang="en-AU" sz="1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Radeva‐Petrova</a:t>
                      </a:r>
                      <a:r>
                        <a:rPr lang="en-AU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et al. 2014, The Cochrane Library]</a:t>
                      </a:r>
                    </a:p>
                    <a:p>
                      <a:pPr marL="0" marR="0" lvl="0" indent="0" algn="l" defTabSz="913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 smtClean="0">
                          <a:solidFill>
                            <a:schemeClr val="tx1"/>
                          </a:solidFill>
                        </a:rPr>
                        <a:t>SGA RRR = 0.65 </a:t>
                      </a:r>
                      <a:r>
                        <a:rPr lang="en-AU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</a:t>
                      </a:r>
                      <a:r>
                        <a:rPr lang="en-AU" sz="1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Eisele</a:t>
                      </a:r>
                      <a:r>
                        <a:rPr lang="en-AU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et al. 2010, I J Epi]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9393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3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 smtClean="0">
                          <a:latin typeface="+mn-lt"/>
                        </a:rPr>
                        <a:t>Long-lasting insecticide-treated bed nets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3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 smtClean="0"/>
                        <a:t>Everyone in areas where there is malaria 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AU" sz="1400" dirty="0" smtClean="0"/>
                        <a:t>Reduces anaemia </a:t>
                      </a:r>
                    </a:p>
                    <a:p>
                      <a:pPr lvl="0"/>
                      <a:r>
                        <a:rPr lang="en-AU" sz="1400" dirty="0" smtClean="0"/>
                        <a:t>Reduces SGA birth outcomes</a:t>
                      </a:r>
                      <a:endParaRPr lang="en-AU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3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 smtClean="0">
                          <a:solidFill>
                            <a:schemeClr val="tx1"/>
                          </a:solidFill>
                        </a:rPr>
                        <a:t>Anaemia RRR = 0.83 </a:t>
                      </a:r>
                      <a:r>
                        <a:rPr lang="en-AU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</a:t>
                      </a:r>
                      <a:r>
                        <a:rPr lang="en-AU" sz="1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Eisele</a:t>
                      </a:r>
                      <a:r>
                        <a:rPr lang="en-AU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et al. 2010, </a:t>
                      </a:r>
                      <a:r>
                        <a:rPr lang="en-AU" sz="1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Int</a:t>
                      </a:r>
                      <a:r>
                        <a:rPr lang="en-AU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J Epi]</a:t>
                      </a:r>
                    </a:p>
                    <a:p>
                      <a:pPr marL="0" marR="0" lvl="0" indent="0" algn="l" defTabSz="913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 smtClean="0">
                          <a:solidFill>
                            <a:schemeClr val="tx1"/>
                          </a:solidFill>
                        </a:rPr>
                        <a:t>SGA RRR = 0.65 </a:t>
                      </a:r>
                      <a:r>
                        <a:rPr lang="en-AU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</a:t>
                      </a:r>
                      <a:r>
                        <a:rPr lang="en-AU" sz="1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Eisele</a:t>
                      </a:r>
                      <a:r>
                        <a:rPr lang="en-AU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et al. 2010, </a:t>
                      </a:r>
                      <a:r>
                        <a:rPr lang="en-AU" sz="1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Int</a:t>
                      </a:r>
                      <a:r>
                        <a:rPr lang="en-AU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J Epi]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21880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3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 smtClean="0">
                          <a:latin typeface="+mn-lt"/>
                        </a:rPr>
                        <a:t>Food fortification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3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 smtClean="0"/>
                        <a:t>Everyone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3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 smtClean="0"/>
                        <a:t>Reduces anaemia</a:t>
                      </a:r>
                    </a:p>
                    <a:p>
                      <a:pPr marL="0" marR="0" lvl="0" indent="0" algn="l" defTabSz="913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 smtClean="0"/>
                        <a:t>Reduces neonatal mortality</a:t>
                      </a:r>
                      <a:endParaRPr lang="en-AU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3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 smtClean="0">
                          <a:solidFill>
                            <a:schemeClr val="tx1"/>
                          </a:solidFill>
                        </a:rPr>
                        <a:t>Anaemia</a:t>
                      </a:r>
                      <a:r>
                        <a:rPr lang="en-AU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400" dirty="0" smtClean="0">
                          <a:solidFill>
                            <a:schemeClr val="tx1"/>
                          </a:solidFill>
                        </a:rPr>
                        <a:t>OR = 0.976 </a:t>
                      </a:r>
                      <a:r>
                        <a:rPr lang="en-AU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[RRR = 0.678 Barkley et al. 2015, B J Nutrition]</a:t>
                      </a:r>
                    </a:p>
                    <a:p>
                      <a:pPr marL="0" marR="0" lvl="0" indent="0" algn="l" defTabSz="913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 smtClean="0">
                          <a:solidFill>
                            <a:schemeClr val="tx1"/>
                          </a:solidFill>
                        </a:rPr>
                        <a:t>Neonatal mortality RRR = 0.678 </a:t>
                      </a:r>
                      <a:r>
                        <a:rPr lang="en-AU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[congenital defects; </a:t>
                      </a:r>
                      <a:r>
                        <a:rPr lang="en-AU" sz="1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Blencowe</a:t>
                      </a:r>
                      <a:r>
                        <a:rPr lang="en-AU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et al. 2010, I J Epidemiology]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5717732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874087" y="6588148"/>
            <a:ext cx="269913" cy="329081"/>
          </a:xfrm>
          <a:prstGeom prst="rect">
            <a:avLst/>
          </a:prstGeom>
          <a:noFill/>
        </p:spPr>
        <p:txBody>
          <a:bodyPr wrap="none" lIns="82058" tIns="41029" rIns="82058" bIns="41029" rtlCol="0">
            <a:spAutoFit/>
          </a:bodyPr>
          <a:lstStyle/>
          <a:p>
            <a:pPr algn="r"/>
            <a:fld id="{AB8BA788-1391-45D2-A331-33AFC5017CDE}" type="slidenum">
              <a:rPr lang="en-AU" sz="1600"/>
              <a:pPr algn="r"/>
              <a:t>16</a:t>
            </a:fld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56289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Other supplement interventions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6197796"/>
              </p:ext>
            </p:extLst>
          </p:nvPr>
        </p:nvGraphicFramePr>
        <p:xfrm>
          <a:off x="107503" y="908720"/>
          <a:ext cx="8928993" cy="524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5">
                  <a:extLst>
                    <a:ext uri="{9D8B030D-6E8A-4147-A177-3AD203B41FA5}">
                      <a16:colId xmlns:a16="http://schemas.microsoft.com/office/drawing/2014/main" xmlns="" val="74253472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xmlns="" val="1002163308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xmlns="" val="2541493091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xmlns="" val="3188770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+mn-lt"/>
                        </a:rPr>
                        <a:t>Intervention</a:t>
                      </a:r>
                      <a:endParaRPr lang="en-A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+mn-lt"/>
                        </a:rPr>
                        <a:t>Target population</a:t>
                      </a:r>
                      <a:endParaRPr lang="en-A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+mn-lt"/>
                        </a:rPr>
                        <a:t>Effects</a:t>
                      </a:r>
                      <a:endParaRPr lang="en-A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+mn-lt"/>
                        </a:rPr>
                        <a:t>Source / effect</a:t>
                      </a:r>
                      <a:r>
                        <a:rPr lang="en-AU" sz="1600" baseline="0" dirty="0" smtClean="0">
                          <a:latin typeface="+mn-lt"/>
                        </a:rPr>
                        <a:t> size</a:t>
                      </a:r>
                      <a:endParaRPr lang="en-AU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075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1600" dirty="0" smtClean="0"/>
                        <a:t>Oral rehydration salts (ORS)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+mn-lt"/>
                        </a:rPr>
                        <a:t>Children 0-59 months (different quantity by age)</a:t>
                      </a:r>
                      <a:endParaRPr lang="en-A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Reduces </a:t>
                      </a:r>
                      <a:r>
                        <a:rPr lang="en-US" sz="1600" dirty="0" err="1" smtClean="0"/>
                        <a:t>diarrhoea</a:t>
                      </a:r>
                      <a:r>
                        <a:rPr lang="en-US" sz="1600" dirty="0" smtClean="0"/>
                        <a:t> mortality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3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RRR = 0.18 </a:t>
                      </a: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</a:t>
                      </a:r>
                      <a:r>
                        <a:rPr lang="en-AU" sz="1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Munos</a:t>
                      </a:r>
                      <a:r>
                        <a:rPr lang="en-AU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et al. 2010, I J Epi; Walker &amp; Black 2010, I J Epi]</a:t>
                      </a:r>
                      <a:endParaRPr lang="en-US" sz="12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l" defTabSz="913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00425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1600" dirty="0" smtClean="0"/>
                        <a:t>ORS + Zinc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+mn-lt"/>
                        </a:rPr>
                        <a:t>Children 0-59 months (different quantity by age)</a:t>
                      </a:r>
                      <a:endParaRPr lang="en-A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Reduces </a:t>
                      </a:r>
                      <a:r>
                        <a:rPr lang="en-US" sz="1600" dirty="0" err="1" smtClean="0"/>
                        <a:t>diarrhoea</a:t>
                      </a:r>
                      <a:r>
                        <a:rPr lang="en-US" sz="1600" dirty="0" smtClean="0"/>
                        <a:t> mortality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3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RRR = 0.14 </a:t>
                      </a: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</a:t>
                      </a:r>
                      <a:r>
                        <a:rPr lang="en-AU" sz="1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Munos</a:t>
                      </a:r>
                      <a:r>
                        <a:rPr lang="en-AU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et al. 2010, I J Epi; Walker &amp; Black 2010, I J Epi]</a:t>
                      </a:r>
                      <a:endParaRPr lang="en-US" sz="12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207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Prophylactic zinc supplementation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Children 1-59 months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Reduces </a:t>
                      </a:r>
                      <a:r>
                        <a:rPr lang="en-US" sz="1600" dirty="0" err="1" smtClean="0"/>
                        <a:t>diarrhoea</a:t>
                      </a:r>
                      <a:r>
                        <a:rPr lang="en-US" sz="1600" dirty="0" smtClean="0"/>
                        <a:t> incidence </a:t>
                      </a:r>
                    </a:p>
                    <a:p>
                      <a:r>
                        <a:rPr lang="en-US" sz="1600" dirty="0" smtClean="0"/>
                        <a:t>Reduces </a:t>
                      </a:r>
                      <a:r>
                        <a:rPr lang="en-US" sz="1600" dirty="0" err="1" smtClean="0"/>
                        <a:t>diarrhoea</a:t>
                      </a:r>
                      <a:r>
                        <a:rPr lang="en-US" sz="1600" dirty="0" smtClean="0"/>
                        <a:t> and pneumonia mortality</a:t>
                      </a:r>
                      <a:endParaRPr lang="en-A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3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Diarrhoea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incidence RRR = 0.805 </a:t>
                      </a: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</a:t>
                      </a:r>
                      <a:r>
                        <a:rPr lang="da-DK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Bhutta et al. 2013, The Lancet; Yakoob et al. 2011, BMC Public Health] </a:t>
                      </a:r>
                    </a:p>
                    <a:p>
                      <a:pPr marL="0" marR="0" lvl="0" indent="0" algn="l" defTabSz="913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dirty="0" smtClean="0">
                          <a:solidFill>
                            <a:schemeClr val="tx1"/>
                          </a:solidFill>
                        </a:rPr>
                        <a:t>Mortalities</a:t>
                      </a:r>
                      <a:r>
                        <a:rPr lang="da-DK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RRR = 0.85 </a:t>
                      </a: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</a:t>
                      </a:r>
                      <a:r>
                        <a:rPr lang="da-DK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Bhutta et al. 2013, The Lancet; Yakoob et al. 2011, BMC Public Health] </a:t>
                      </a:r>
                      <a:endParaRPr lang="en-US" sz="12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0208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3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Calcium supplementation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Pregnant women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600" dirty="0" smtClean="0"/>
                        <a:t>Reduces maternal mortality (hypertensive disorders) </a:t>
                      </a:r>
                    </a:p>
                    <a:p>
                      <a:pPr lvl="0"/>
                      <a:r>
                        <a:rPr lang="en-US" sz="1600" dirty="0" smtClean="0"/>
                        <a:t>Reduces pre-term births</a:t>
                      </a:r>
                      <a:endParaRPr lang="en-AU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3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Mortality RRR = 0.80 </a:t>
                      </a: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</a:t>
                      </a:r>
                      <a:r>
                        <a:rPr lang="en-US" sz="1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Ronsmans</a:t>
                      </a: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et al. 2011, BMC Public Health] </a:t>
                      </a:r>
                    </a:p>
                    <a:p>
                      <a:pPr marL="0" marR="0" lvl="0" indent="0" algn="l" defTabSz="913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Pre-term RRR = 0.78 </a:t>
                      </a: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</a:t>
                      </a:r>
                      <a:r>
                        <a:rPr lang="en-AU" sz="1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Imdad</a:t>
                      </a:r>
                      <a:r>
                        <a:rPr lang="en-AU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et al. 2011, BMC Public Health]</a:t>
                      </a:r>
                      <a:endParaRPr lang="en-US" sz="12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29938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3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MgSO4 for pre-eclampsia / eclampsia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3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Pregnant women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3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 smtClean="0"/>
                        <a:t>Reduces maternal mortality</a:t>
                      </a:r>
                      <a:r>
                        <a:rPr lang="en-US" sz="1600" dirty="0" smtClean="0"/>
                        <a:t> (hypertensive disorders)</a:t>
                      </a:r>
                      <a:endParaRPr lang="en-US" sz="11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3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RRR = 0.41 </a:t>
                      </a: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</a:t>
                      </a:r>
                      <a:r>
                        <a:rPr lang="en-US" sz="1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Ronsmans</a:t>
                      </a: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et al. 2011, BMC Public Health]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0983337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874087" y="6588148"/>
            <a:ext cx="269913" cy="329081"/>
          </a:xfrm>
          <a:prstGeom prst="rect">
            <a:avLst/>
          </a:prstGeom>
          <a:noFill/>
        </p:spPr>
        <p:txBody>
          <a:bodyPr wrap="none" lIns="82058" tIns="41029" rIns="82058" bIns="41029" rtlCol="0">
            <a:spAutoFit/>
          </a:bodyPr>
          <a:lstStyle/>
          <a:p>
            <a:pPr algn="r"/>
            <a:fld id="{AB8BA788-1391-45D2-A331-33AFC5017CDE}" type="slidenum">
              <a:rPr lang="en-AU" sz="1600"/>
              <a:pPr algn="r"/>
              <a:t>17</a:t>
            </a:fld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207046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3200" dirty="0"/>
              <a:t>IFAS: non-pregnant women of reproductive age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179512" y="1135285"/>
            <a:ext cx="4484240" cy="4525963"/>
          </a:xfrm>
        </p:spPr>
        <p:txBody>
          <a:bodyPr>
            <a:normAutofit/>
          </a:bodyPr>
          <a:lstStyle/>
          <a:p>
            <a:endParaRPr lang="en-AU" sz="2200" dirty="0" smtClean="0"/>
          </a:p>
          <a:p>
            <a:endParaRPr lang="en-AU" sz="2200" dirty="0"/>
          </a:p>
          <a:p>
            <a:endParaRPr lang="en-AU" sz="2200" dirty="0" smtClean="0"/>
          </a:p>
          <a:p>
            <a:r>
              <a:rPr lang="en-AU" sz="2200" dirty="0" smtClean="0"/>
              <a:t>Delivered </a:t>
            </a:r>
            <a:r>
              <a:rPr lang="en-AU" sz="2200" dirty="0"/>
              <a:t>through four modalities:</a:t>
            </a:r>
          </a:p>
          <a:p>
            <a:pPr lvl="1"/>
            <a:r>
              <a:rPr lang="en-AU" sz="1800" dirty="0"/>
              <a:t>Schools (the only modality for 15-19 year olds who attend)</a:t>
            </a:r>
          </a:p>
          <a:p>
            <a:pPr lvl="1"/>
            <a:r>
              <a:rPr lang="en-AU" sz="1800" dirty="0"/>
              <a:t>Health facilities (available for those not at school and attending clinics)</a:t>
            </a:r>
          </a:p>
          <a:p>
            <a:pPr lvl="1"/>
            <a:r>
              <a:rPr lang="en-AU" sz="1800" dirty="0"/>
              <a:t>Community centres (available for those not at school)</a:t>
            </a:r>
          </a:p>
          <a:p>
            <a:pPr lvl="1"/>
            <a:r>
              <a:rPr lang="en-AU" sz="1800" dirty="0"/>
              <a:t>Retail (only available for the fraction who are not poor and not at school)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500301" y="1268760"/>
            <a:ext cx="4539330" cy="4488996"/>
            <a:chOff x="4355976" y="1675421"/>
            <a:chExt cx="4683446" cy="4488996"/>
          </a:xfrm>
        </p:grpSpPr>
        <p:sp>
          <p:nvSpPr>
            <p:cNvPr id="4" name="Rectangle 3"/>
            <p:cNvSpPr/>
            <p:nvPr/>
          </p:nvSpPr>
          <p:spPr>
            <a:xfrm>
              <a:off x="7400778" y="4483147"/>
              <a:ext cx="1567612" cy="168127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35384" y="4518410"/>
              <a:ext cx="830818" cy="1621283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5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87392" y="5103906"/>
              <a:ext cx="2948834" cy="1024359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5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115664" y="4505574"/>
              <a:ext cx="3833613" cy="1634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901278" y="5419999"/>
              <a:ext cx="31381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400" dirty="0">
                  <a:solidFill>
                    <a:srgbClr val="00B050"/>
                  </a:solidFill>
                </a:rPr>
                <a:t>Delivery through community centres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17011" y="4891801"/>
              <a:ext cx="896482" cy="302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400" dirty="0">
                  <a:solidFill>
                    <a:srgbClr val="7030A0"/>
                  </a:solidFill>
                </a:rPr>
                <a:t>Delivery through retail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31923" y="4175897"/>
              <a:ext cx="1951348" cy="213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&gt; 20 year olds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422535" y="4202936"/>
              <a:ext cx="426444" cy="213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rgbClr val="FF0000"/>
                  </a:solidFill>
                </a:rPr>
                <a:t>Poor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87392" y="4518411"/>
              <a:ext cx="2948834" cy="565489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022392" y="4647266"/>
              <a:ext cx="28959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4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Delivery through health facilities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426879" y="2352003"/>
              <a:ext cx="1567612" cy="168127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161485" y="2387266"/>
              <a:ext cx="830818" cy="805372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5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013493" y="2675299"/>
              <a:ext cx="2948834" cy="517339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5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141765" y="2374430"/>
              <a:ext cx="3833613" cy="1634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022391" y="2796036"/>
              <a:ext cx="30137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400" dirty="0">
                  <a:solidFill>
                    <a:srgbClr val="00B050"/>
                  </a:solidFill>
                </a:rPr>
                <a:t>Delivery through community centres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31923" y="2390355"/>
              <a:ext cx="896482" cy="302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400" dirty="0">
                  <a:solidFill>
                    <a:srgbClr val="7030A0"/>
                  </a:solidFill>
                </a:rPr>
                <a:t>Delivery through retail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158024" y="2044753"/>
              <a:ext cx="1951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15-19 years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48636" y="2071792"/>
              <a:ext cx="426444" cy="213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rgbClr val="FF0000"/>
                  </a:solidFill>
                </a:rPr>
                <a:t>Poor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13493" y="2387268"/>
              <a:ext cx="2948834" cy="282744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218082" y="2380573"/>
              <a:ext cx="27181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4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Delivery through health facilities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180300" y="3216281"/>
              <a:ext cx="3763211" cy="768627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50000"/>
              </a:schemeClr>
            </a:solidFill>
            <a:ln w="3810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312005" y="3338984"/>
              <a:ext cx="19182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400" dirty="0">
                  <a:solidFill>
                    <a:schemeClr val="accent6">
                      <a:lumMod val="75000"/>
                    </a:schemeClr>
                  </a:solidFill>
                </a:rPr>
                <a:t>Delivery through schools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355976" y="2956458"/>
              <a:ext cx="615553" cy="133663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AU" sz="1400" b="1" dirty="0">
                  <a:solidFill>
                    <a:schemeClr val="accent6">
                      <a:lumMod val="75000"/>
                    </a:schemeClr>
                  </a:solidFill>
                </a:rPr>
                <a:t>School</a:t>
              </a:r>
            </a:p>
            <a:p>
              <a:pPr algn="ctr"/>
              <a:r>
                <a:rPr lang="en-AU" sz="1400" b="1" dirty="0">
                  <a:solidFill>
                    <a:schemeClr val="accent6">
                      <a:lumMod val="75000"/>
                    </a:schemeClr>
                  </a:solidFill>
                </a:rPr>
                <a:t>attendance</a:t>
              </a:r>
            </a:p>
          </p:txBody>
        </p:sp>
        <p:sp>
          <p:nvSpPr>
            <p:cNvPr id="33" name="Left Brace 32"/>
            <p:cNvSpPr/>
            <p:nvPr/>
          </p:nvSpPr>
          <p:spPr>
            <a:xfrm>
              <a:off x="4908881" y="3216281"/>
              <a:ext cx="187099" cy="816992"/>
            </a:xfrm>
            <a:prstGeom prst="leftBrac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830247" y="1675421"/>
              <a:ext cx="25922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000" b="1" dirty="0"/>
                <a:t>Target populations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225106" y="5928518"/>
            <a:ext cx="3727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*Coloured areas represent 100% coverage of IFAS through a particular delivery mode.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874087" y="6588148"/>
            <a:ext cx="269913" cy="329081"/>
          </a:xfrm>
          <a:prstGeom prst="rect">
            <a:avLst/>
          </a:prstGeom>
          <a:noFill/>
        </p:spPr>
        <p:txBody>
          <a:bodyPr wrap="none" lIns="82058" tIns="41029" rIns="82058" bIns="41029" rtlCol="0">
            <a:spAutoFit/>
          </a:bodyPr>
          <a:lstStyle/>
          <a:p>
            <a:pPr algn="r"/>
            <a:fld id="{AB8BA788-1391-45D2-A331-33AFC5017CDE}" type="slidenum">
              <a:rPr lang="en-AU" sz="1600"/>
              <a:pPr algn="r"/>
              <a:t>18</a:t>
            </a:fld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153735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3200" dirty="0"/>
              <a:t>Interventions: fortification of foods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08720"/>
            <a:ext cx="5759604" cy="4525963"/>
          </a:xfrm>
        </p:spPr>
        <p:txBody>
          <a:bodyPr>
            <a:noAutofit/>
          </a:bodyPr>
          <a:lstStyle/>
          <a:p>
            <a:r>
              <a:rPr lang="en-AU" sz="2000" dirty="0"/>
              <a:t>Target population: everyone excluding &lt;6 months</a:t>
            </a:r>
          </a:p>
          <a:p>
            <a:endParaRPr lang="en-AU" sz="2000" b="1" dirty="0"/>
          </a:p>
          <a:p>
            <a:r>
              <a:rPr lang="en-AU" sz="2000" b="1" dirty="0"/>
              <a:t>Fortification with iron and folic acid</a:t>
            </a:r>
            <a:r>
              <a:rPr lang="en-AU" sz="2000" dirty="0"/>
              <a:t>:</a:t>
            </a:r>
          </a:p>
          <a:p>
            <a:pPr lvl="1"/>
            <a:r>
              <a:rPr lang="en-AU" sz="1800" dirty="0"/>
              <a:t>Three vehicles: wheat, rice and maize flour </a:t>
            </a:r>
          </a:p>
          <a:p>
            <a:pPr lvl="1"/>
            <a:r>
              <a:rPr lang="en-AU" sz="1800" dirty="0" smtClean="0"/>
              <a:t>Coverage </a:t>
            </a:r>
            <a:r>
              <a:rPr lang="en-AU" sz="1800" dirty="0"/>
              <a:t>restricted to fraction who eat each food as their staple, determined from consumption data</a:t>
            </a:r>
          </a:p>
          <a:p>
            <a:pPr lvl="1"/>
            <a:r>
              <a:rPr lang="en-AU" sz="1800" dirty="0"/>
              <a:t>Does not reach the fraction on subsistence farming</a:t>
            </a:r>
          </a:p>
          <a:p>
            <a:endParaRPr lang="en-AU" sz="2000" dirty="0"/>
          </a:p>
          <a:p>
            <a:r>
              <a:rPr lang="en-AU" sz="2000" dirty="0"/>
              <a:t>Double fortification of salt (iron + iodine)</a:t>
            </a:r>
          </a:p>
          <a:p>
            <a:pPr lvl="1"/>
            <a:r>
              <a:rPr lang="en-AU" sz="1600" dirty="0"/>
              <a:t>Targets entire population</a:t>
            </a:r>
          </a:p>
          <a:p>
            <a:pPr lvl="1"/>
            <a:endParaRPr lang="en-AU" sz="1600" dirty="0"/>
          </a:p>
          <a:p>
            <a:pPr lvl="1"/>
            <a:endParaRPr lang="en-AU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6011124" y="1124744"/>
            <a:ext cx="2901783" cy="3998823"/>
            <a:chOff x="5723610" y="1268760"/>
            <a:chExt cx="2901783" cy="3998823"/>
          </a:xfrm>
        </p:grpSpPr>
        <p:sp>
          <p:nvSpPr>
            <p:cNvPr id="6" name="Rectangle 5"/>
            <p:cNvSpPr/>
            <p:nvPr/>
          </p:nvSpPr>
          <p:spPr>
            <a:xfrm>
              <a:off x="5723610" y="1939450"/>
              <a:ext cx="2808830" cy="2954069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86029" y="2804471"/>
              <a:ext cx="2701602" cy="916820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86028" y="1986763"/>
              <a:ext cx="2266603" cy="798969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5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86029" y="3741191"/>
              <a:ext cx="2701603" cy="1071688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5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767068" y="1982786"/>
              <a:ext cx="2720564" cy="28300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959378" y="3985520"/>
              <a:ext cx="191718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400" b="1" dirty="0">
                  <a:solidFill>
                    <a:srgbClr val="00B050"/>
                  </a:solidFill>
                </a:rPr>
                <a:t>Wheat:</a:t>
              </a:r>
              <a:r>
                <a:rPr lang="en-AU" sz="1200" dirty="0">
                  <a:solidFill>
                    <a:srgbClr val="00B050"/>
                  </a:solidFill>
                </a:rPr>
                <a:t> Proportion eating wheat flour as primary food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47769" y="2094732"/>
              <a:ext cx="194040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400" b="1" dirty="0">
                  <a:solidFill>
                    <a:srgbClr val="7030A0"/>
                  </a:solidFill>
                </a:rPr>
                <a:t>Rice: </a:t>
              </a:r>
              <a:r>
                <a:rPr lang="en-AU" sz="1200" dirty="0">
                  <a:solidFill>
                    <a:srgbClr val="7030A0"/>
                  </a:solidFill>
                </a:rPr>
                <a:t>Proportion eating rice flour as primary food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831206" y="1268760"/>
              <a:ext cx="25922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 dirty="0"/>
                <a:t>Food fortification</a:t>
              </a:r>
            </a:p>
            <a:p>
              <a:pPr algn="ctr"/>
              <a:r>
                <a:rPr lang="en-AU" b="1" dirty="0"/>
                <a:t>target populations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64846" y="2961841"/>
              <a:ext cx="210625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400" b="1" dirty="0">
                  <a:solidFill>
                    <a:schemeClr val="accent6">
                      <a:lumMod val="75000"/>
                    </a:schemeClr>
                  </a:solidFill>
                </a:rPr>
                <a:t>Maize: </a:t>
              </a:r>
              <a:r>
                <a:rPr lang="en-AU" sz="1200" dirty="0">
                  <a:solidFill>
                    <a:schemeClr val="accent6">
                      <a:lumMod val="75000"/>
                    </a:schemeClr>
                  </a:solidFill>
                </a:rPr>
                <a:t>Proportion eating maize flour as primary food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8052632" y="1986763"/>
              <a:ext cx="435000" cy="2826116"/>
            </a:xfrm>
            <a:prstGeom prst="rect">
              <a:avLst/>
            </a:prstGeom>
            <a:pattFill prst="dkDnDiag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AU" sz="1400" b="1" dirty="0">
                  <a:solidFill>
                    <a:schemeClr val="tx1"/>
                  </a:solidFill>
                </a:rPr>
                <a:t>Proportion on subsistence farming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316804" y="4959806"/>
              <a:ext cx="13085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400" b="1" dirty="0">
                  <a:solidFill>
                    <a:schemeClr val="bg2">
                      <a:lumMod val="50000"/>
                    </a:schemeClr>
                  </a:solidFill>
                </a:rPr>
                <a:t>Salt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939634" y="5157192"/>
            <a:ext cx="3096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*Coloured areas represent 100% coverage of a particular food fortification. </a:t>
            </a:r>
          </a:p>
          <a:p>
            <a:r>
              <a:rPr lang="en-AU" sz="1200" dirty="0"/>
              <a:t>**Depending on the country, the target population of a particular food vehicle may be zero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874087" y="6588148"/>
            <a:ext cx="269913" cy="329081"/>
          </a:xfrm>
          <a:prstGeom prst="rect">
            <a:avLst/>
          </a:prstGeom>
          <a:noFill/>
        </p:spPr>
        <p:txBody>
          <a:bodyPr wrap="none" lIns="82058" tIns="41029" rIns="82058" bIns="41029" rtlCol="0">
            <a:spAutoFit/>
          </a:bodyPr>
          <a:lstStyle/>
          <a:p>
            <a:pPr algn="r"/>
            <a:fld id="{AB8BA788-1391-45D2-A331-33AFC5017CDE}" type="slidenum">
              <a:rPr lang="en-AU" sz="1600"/>
              <a:pPr algn="r"/>
              <a:t>19</a:t>
            </a:fld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294677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251520" y="134470"/>
            <a:ext cx="8892485" cy="403412"/>
          </a:xfrm>
        </p:spPr>
        <p:txBody>
          <a:bodyPr>
            <a:normAutofit fontScale="90000"/>
          </a:bodyPr>
          <a:lstStyle/>
          <a:p>
            <a:r>
              <a:rPr lang="en-AU" sz="3200" dirty="0"/>
              <a:t>The Optima Nutrition model: an overview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74087" y="6588148"/>
            <a:ext cx="269913" cy="329081"/>
          </a:xfrm>
          <a:prstGeom prst="rect">
            <a:avLst/>
          </a:prstGeom>
          <a:noFill/>
        </p:spPr>
        <p:txBody>
          <a:bodyPr wrap="none" lIns="82058" tIns="41029" rIns="82058" bIns="41029" rtlCol="0">
            <a:spAutoFit/>
          </a:bodyPr>
          <a:lstStyle/>
          <a:p>
            <a:pPr algn="r"/>
            <a:fld id="{AB8BA788-1391-45D2-A331-33AFC5017CDE}" type="slidenum">
              <a:rPr lang="en-AU" sz="1600"/>
              <a:pPr algn="r"/>
              <a:t>2</a:t>
            </a:fld>
            <a:endParaRPr lang="en-AU" sz="1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5636" y="980728"/>
            <a:ext cx="8347364" cy="5419165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sz="2000" dirty="0"/>
              <a:t>Optima Nutrition is an allocative efficiency model to minimize stunting, wasting, </a:t>
            </a:r>
            <a:r>
              <a:rPr lang="en-US" sz="2000" dirty="0" err="1"/>
              <a:t>anaemia</a:t>
            </a:r>
            <a:r>
              <a:rPr lang="en-US" sz="2000" dirty="0"/>
              <a:t> and mortality</a:t>
            </a:r>
          </a:p>
          <a:p>
            <a:pPr>
              <a:lnSpc>
                <a:spcPct val="114000"/>
              </a:lnSpc>
            </a:pPr>
            <a:r>
              <a:rPr lang="en-US" sz="2000" dirty="0"/>
              <a:t>The underlying model is a reproduction of the </a:t>
            </a:r>
            <a:r>
              <a:rPr lang="en-US" sz="2000" dirty="0" err="1"/>
              <a:t>LiST</a:t>
            </a:r>
            <a:r>
              <a:rPr lang="en-US" sz="2000" dirty="0"/>
              <a:t> framework</a:t>
            </a:r>
          </a:p>
          <a:p>
            <a:pPr lvl="1">
              <a:lnSpc>
                <a:spcPct val="114000"/>
              </a:lnSpc>
            </a:pPr>
            <a:r>
              <a:rPr lang="en-US" sz="1800" dirty="0"/>
              <a:t>Tracks the under-5 population over a designated time period (e.g. 2018-2030)</a:t>
            </a:r>
          </a:p>
          <a:p>
            <a:r>
              <a:rPr lang="en-AU" sz="2000" dirty="0"/>
              <a:t>The model includes risk factors that contribute to these outcomes:</a:t>
            </a:r>
          </a:p>
          <a:p>
            <a:pPr lvl="1"/>
            <a:r>
              <a:rPr lang="en-AU" sz="1800" dirty="0"/>
              <a:t>Birth outcomes (small versus average for gestational age; term versus pre-term)</a:t>
            </a:r>
          </a:p>
          <a:p>
            <a:pPr lvl="1"/>
            <a:r>
              <a:rPr lang="en-AU" sz="1800" dirty="0"/>
              <a:t>Breastfeeding behaviours</a:t>
            </a:r>
          </a:p>
          <a:p>
            <a:pPr lvl="1"/>
            <a:r>
              <a:rPr lang="en-AU" sz="1800" dirty="0"/>
              <a:t>Diarrhoea incidence</a:t>
            </a:r>
          </a:p>
          <a:p>
            <a:pPr>
              <a:buClr>
                <a:srgbClr val="00B0F0"/>
              </a:buClr>
              <a:buFont typeface="Wingdings" charset="2"/>
              <a:buChar char="§"/>
            </a:pPr>
            <a:r>
              <a:rPr lang="en-AU" sz="2000" dirty="0"/>
              <a:t>Key outcomes: stunting cases, deaths (maternal and child), wasting prevalence and incidence, and anaemia prevalence (maternal and child)</a:t>
            </a:r>
          </a:p>
          <a:p>
            <a:pPr>
              <a:buClr>
                <a:srgbClr val="00B0F0"/>
              </a:buClr>
              <a:buFont typeface="Wingdings" charset="2"/>
              <a:buChar char="§"/>
            </a:pPr>
            <a:r>
              <a:rPr lang="en-AU" sz="2000" dirty="0"/>
              <a:t>An optimization algorithm is included, which can determine how to </a:t>
            </a:r>
            <a:r>
              <a:rPr lang="en-US" sz="2000" dirty="0"/>
              <a:t>allocate a budget across a interventions to achieve the objective of choice, or a combination of objectives.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342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200" dirty="0"/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636" y="836712"/>
            <a:ext cx="8347364" cy="5419165"/>
          </a:xfrm>
        </p:spPr>
        <p:txBody>
          <a:bodyPr>
            <a:noAutofit/>
          </a:bodyPr>
          <a:lstStyle/>
          <a:p>
            <a:pPr defTabSz="913331">
              <a:spcBef>
                <a:spcPts val="179"/>
              </a:spcBef>
              <a:buNone/>
            </a:pPr>
            <a:r>
              <a:rPr lang="en-AU" sz="2800" dirty="0">
                <a:solidFill>
                  <a:prstClr val="black"/>
                </a:solidFill>
              </a:rPr>
              <a:t>Optima Nutrition team</a:t>
            </a:r>
          </a:p>
          <a:p>
            <a:pPr defTabSz="913331">
              <a:spcBef>
                <a:spcPts val="179"/>
              </a:spcBef>
              <a:buNone/>
            </a:pPr>
            <a:r>
              <a:rPr lang="en-AU" sz="1800" dirty="0">
                <a:solidFill>
                  <a:prstClr val="black"/>
                </a:solidFill>
              </a:rPr>
              <a:t>[Optima </a:t>
            </a:r>
            <a:r>
              <a:rPr lang="en-AU" sz="1800" dirty="0" smtClean="0">
                <a:solidFill>
                  <a:prstClr val="black"/>
                </a:solidFill>
              </a:rPr>
              <a:t>Consortium </a:t>
            </a:r>
            <a:r>
              <a:rPr lang="en-AU" sz="1800" dirty="0">
                <a:solidFill>
                  <a:prstClr val="black"/>
                </a:solidFill>
              </a:rPr>
              <a:t>for Decision Science + Burnet </a:t>
            </a:r>
            <a:r>
              <a:rPr lang="en-AU" sz="1800" dirty="0" smtClean="0">
                <a:solidFill>
                  <a:prstClr val="black"/>
                </a:solidFill>
              </a:rPr>
              <a:t>Institute+ </a:t>
            </a:r>
            <a:r>
              <a:rPr lang="en-AU" sz="1800" dirty="0">
                <a:solidFill>
                  <a:prstClr val="black"/>
                </a:solidFill>
              </a:rPr>
              <a:t>UCL]</a:t>
            </a:r>
          </a:p>
          <a:p>
            <a:pPr defTabSz="913331">
              <a:spcBef>
                <a:spcPts val="179"/>
              </a:spcBef>
              <a:buNone/>
            </a:pPr>
            <a:endParaRPr lang="en-AU" sz="1800" dirty="0">
              <a:solidFill>
                <a:prstClr val="black"/>
              </a:solidFill>
            </a:endParaRPr>
          </a:p>
          <a:p>
            <a:pPr marL="723900" indent="-368300" defTabSz="913331">
              <a:spcBef>
                <a:spcPts val="179"/>
              </a:spcBef>
            </a:pPr>
            <a:r>
              <a:rPr lang="en-AU" sz="2000" dirty="0">
                <a:solidFill>
                  <a:prstClr val="black"/>
                </a:solidFill>
              </a:rPr>
              <a:t>Sam </a:t>
            </a:r>
            <a:r>
              <a:rPr lang="en-AU" sz="2000" dirty="0" err="1">
                <a:solidFill>
                  <a:prstClr val="black"/>
                </a:solidFill>
              </a:rPr>
              <a:t>Hainsworth</a:t>
            </a:r>
            <a:endParaRPr lang="en-AU" sz="2000" dirty="0">
              <a:solidFill>
                <a:prstClr val="black"/>
              </a:solidFill>
            </a:endParaRPr>
          </a:p>
          <a:p>
            <a:pPr marL="723900" indent="-368300" defTabSz="913331">
              <a:spcBef>
                <a:spcPts val="179"/>
              </a:spcBef>
            </a:pPr>
            <a:r>
              <a:rPr lang="en-AU" sz="2000" dirty="0" smtClean="0">
                <a:solidFill>
                  <a:prstClr val="black"/>
                </a:solidFill>
              </a:rPr>
              <a:t>Nick </a:t>
            </a:r>
            <a:r>
              <a:rPr lang="en-AU" sz="2000" dirty="0">
                <a:solidFill>
                  <a:prstClr val="black"/>
                </a:solidFill>
              </a:rPr>
              <a:t>Scott</a:t>
            </a:r>
          </a:p>
          <a:p>
            <a:pPr marL="723900" indent="-368300" defTabSz="913331">
              <a:spcBef>
                <a:spcPts val="179"/>
              </a:spcBef>
            </a:pPr>
            <a:r>
              <a:rPr lang="en-AU" sz="2000" dirty="0" smtClean="0">
                <a:solidFill>
                  <a:prstClr val="black"/>
                </a:solidFill>
              </a:rPr>
              <a:t>David </a:t>
            </a:r>
            <a:r>
              <a:rPr lang="en-AU" sz="2000" dirty="0">
                <a:solidFill>
                  <a:prstClr val="black"/>
                </a:solidFill>
              </a:rPr>
              <a:t>Wilson</a:t>
            </a:r>
          </a:p>
          <a:p>
            <a:pPr marL="723900" indent="-368300" defTabSz="913331">
              <a:spcBef>
                <a:spcPts val="179"/>
              </a:spcBef>
            </a:pPr>
            <a:endParaRPr lang="en-AU" sz="2000" dirty="0">
              <a:solidFill>
                <a:prstClr val="black"/>
              </a:solidFill>
            </a:endParaRPr>
          </a:p>
          <a:p>
            <a:pPr defTabSz="913331">
              <a:spcBef>
                <a:spcPts val="179"/>
              </a:spcBef>
              <a:buNone/>
            </a:pPr>
            <a:r>
              <a:rPr lang="en-AU" sz="2000" dirty="0">
                <a:solidFill>
                  <a:prstClr val="black"/>
                </a:solidFill>
              </a:rPr>
              <a:t>Support also provided by Jolene </a:t>
            </a:r>
            <a:r>
              <a:rPr lang="en-AU" sz="2000" dirty="0" err="1" smtClean="0">
                <a:solidFill>
                  <a:prstClr val="black"/>
                </a:solidFill>
              </a:rPr>
              <a:t>Skordis</a:t>
            </a:r>
            <a:r>
              <a:rPr lang="en-AU" sz="2000" dirty="0" smtClean="0">
                <a:solidFill>
                  <a:prstClr val="black"/>
                </a:solidFill>
              </a:rPr>
              <a:t>-Worrall, Cliff </a:t>
            </a:r>
            <a:r>
              <a:rPr lang="en-AU" sz="2000" dirty="0">
                <a:solidFill>
                  <a:prstClr val="black"/>
                </a:solidFill>
              </a:rPr>
              <a:t>Kerr, </a:t>
            </a:r>
            <a:r>
              <a:rPr lang="en-AU" sz="2000" dirty="0" smtClean="0">
                <a:solidFill>
                  <a:prstClr val="black"/>
                </a:solidFill>
              </a:rPr>
              <a:t>George </a:t>
            </a:r>
            <a:r>
              <a:rPr lang="en-AU" sz="2000" dirty="0" err="1" smtClean="0">
                <a:solidFill>
                  <a:prstClr val="black"/>
                </a:solidFill>
              </a:rPr>
              <a:t>Chadderdon</a:t>
            </a:r>
            <a:r>
              <a:rPr lang="en-AU" sz="2000" dirty="0" smtClean="0">
                <a:solidFill>
                  <a:prstClr val="black"/>
                </a:solidFill>
              </a:rPr>
              <a:t>, and Robyn </a:t>
            </a:r>
            <a:r>
              <a:rPr lang="en-AU" sz="2000" dirty="0">
                <a:solidFill>
                  <a:prstClr val="black"/>
                </a:solidFill>
              </a:rPr>
              <a:t>Stuart</a:t>
            </a:r>
          </a:p>
          <a:p>
            <a:pPr defTabSz="913331">
              <a:spcBef>
                <a:spcPts val="179"/>
              </a:spcBef>
              <a:buNone/>
            </a:pPr>
            <a:endParaRPr lang="en-AU" sz="1600" dirty="0">
              <a:solidFill>
                <a:prstClr val="black"/>
              </a:solidFill>
            </a:endParaRPr>
          </a:p>
          <a:p>
            <a:pPr defTabSz="913331">
              <a:spcBef>
                <a:spcPts val="179"/>
              </a:spcBef>
              <a:buNone/>
            </a:pPr>
            <a:r>
              <a:rPr lang="en-AU" sz="2000" dirty="0">
                <a:solidFill>
                  <a:prstClr val="black"/>
                </a:solidFill>
              </a:rPr>
              <a:t>Regular advice, provision of data and other support also provided by: Jakub Jan </a:t>
            </a:r>
            <a:r>
              <a:rPr lang="en-AU" sz="2000" dirty="0" err="1">
                <a:solidFill>
                  <a:prstClr val="black"/>
                </a:solidFill>
              </a:rPr>
              <a:t>Kakietek</a:t>
            </a:r>
            <a:r>
              <a:rPr lang="en-AU" sz="2000" dirty="0">
                <a:solidFill>
                  <a:prstClr val="black"/>
                </a:solidFill>
              </a:rPr>
              <a:t> (World Bank)</a:t>
            </a:r>
          </a:p>
          <a:p>
            <a:pPr defTabSz="913331">
              <a:spcBef>
                <a:spcPts val="179"/>
              </a:spcBef>
              <a:buNone/>
            </a:pPr>
            <a:endParaRPr lang="en-AU" sz="2000" dirty="0">
              <a:solidFill>
                <a:prstClr val="black"/>
              </a:solidFill>
            </a:endParaRPr>
          </a:p>
          <a:p>
            <a:pPr defTabSz="913331">
              <a:spcBef>
                <a:spcPts val="179"/>
              </a:spcBef>
              <a:buNone/>
            </a:pPr>
            <a:r>
              <a:rPr lang="en-AU" sz="2000" dirty="0">
                <a:solidFill>
                  <a:prstClr val="black"/>
                </a:solidFill>
              </a:rPr>
              <a:t>Past contributors: </a:t>
            </a:r>
            <a:r>
              <a:rPr lang="en-AU" sz="2000" dirty="0">
                <a:solidFill>
                  <a:prstClr val="black"/>
                </a:solidFill>
              </a:rPr>
              <a:t>Ruth </a:t>
            </a:r>
            <a:r>
              <a:rPr lang="en-AU" sz="2000" dirty="0" smtClean="0">
                <a:solidFill>
                  <a:prstClr val="black"/>
                </a:solidFill>
              </a:rPr>
              <a:t>Pearson and </a:t>
            </a:r>
            <a:r>
              <a:rPr lang="en-AU" sz="2000" dirty="0" err="1">
                <a:solidFill>
                  <a:prstClr val="black"/>
                </a:solidFill>
              </a:rPr>
              <a:t>Madhura</a:t>
            </a:r>
            <a:r>
              <a:rPr lang="en-AU" sz="2000" dirty="0">
                <a:solidFill>
                  <a:prstClr val="black"/>
                </a:solidFill>
              </a:rPr>
              <a:t> </a:t>
            </a:r>
            <a:r>
              <a:rPr lang="en-AU" sz="2000" dirty="0" err="1">
                <a:solidFill>
                  <a:prstClr val="black"/>
                </a:solidFill>
              </a:rPr>
              <a:t>Killedar</a:t>
            </a:r>
            <a:r>
              <a:rPr lang="en-AU" sz="2000" dirty="0">
                <a:solidFill>
                  <a:prstClr val="black"/>
                </a:solidFill>
              </a:rPr>
              <a:t>, </a:t>
            </a:r>
            <a:r>
              <a:rPr lang="en-AU" sz="2000" dirty="0" smtClean="0">
                <a:solidFill>
                  <a:prstClr val="black"/>
                </a:solidFill>
              </a:rPr>
              <a:t>with additional support by Kelsey </a:t>
            </a:r>
            <a:r>
              <a:rPr lang="en-AU" sz="2000" dirty="0" smtClean="0">
                <a:solidFill>
                  <a:prstClr val="black"/>
                </a:solidFill>
              </a:rPr>
              <a:t>Grantham and </a:t>
            </a:r>
            <a:r>
              <a:rPr lang="en-AU" sz="2000" dirty="0" err="1" smtClean="0">
                <a:solidFill>
                  <a:prstClr val="black"/>
                </a:solidFill>
              </a:rPr>
              <a:t>Janka</a:t>
            </a:r>
            <a:r>
              <a:rPr lang="en-AU" sz="2000" dirty="0" smtClean="0">
                <a:solidFill>
                  <a:prstClr val="black"/>
                </a:solidFill>
              </a:rPr>
              <a:t> </a:t>
            </a:r>
            <a:r>
              <a:rPr lang="en-AU" sz="2000" dirty="0" err="1">
                <a:solidFill>
                  <a:prstClr val="black"/>
                </a:solidFill>
              </a:rPr>
              <a:t>Petravic</a:t>
            </a:r>
            <a:endParaRPr lang="en-A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874087" y="6588148"/>
            <a:ext cx="269913" cy="329081"/>
          </a:xfrm>
          <a:prstGeom prst="rect">
            <a:avLst/>
          </a:prstGeom>
          <a:noFill/>
        </p:spPr>
        <p:txBody>
          <a:bodyPr wrap="none" lIns="82058" tIns="41029" rIns="82058" bIns="41029" rtlCol="0">
            <a:spAutoFit/>
          </a:bodyPr>
          <a:lstStyle/>
          <a:p>
            <a:pPr algn="r"/>
            <a:fld id="{AB8BA788-1391-45D2-A331-33AFC5017CDE}" type="slidenum">
              <a:rPr lang="en-AU" sz="1600"/>
              <a:pPr algn="r"/>
              <a:t>20</a:t>
            </a:fld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250161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225"/>
          <p:cNvSpPr txBox="1"/>
          <p:nvPr/>
        </p:nvSpPr>
        <p:spPr>
          <a:xfrm>
            <a:off x="2758666" y="1441544"/>
            <a:ext cx="949238" cy="393827"/>
          </a:xfrm>
          <a:prstGeom prst="rect">
            <a:avLst/>
          </a:prstGeom>
          <a:solidFill>
            <a:srgbClr val="FF0909">
              <a:alpha val="85000"/>
            </a:srgbClr>
          </a:solidFill>
        </p:spPr>
        <p:txBody>
          <a:bodyPr wrap="square" lIns="91311" tIns="45657" rIns="91311" bIns="45657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AU" sz="1400" dirty="0" smtClean="0">
                <a:solidFill>
                  <a:prstClr val="black"/>
                </a:solidFill>
              </a:rPr>
              <a:t>Maternal death</a:t>
            </a:r>
            <a:endParaRPr lang="en-AU" sz="1400" dirty="0">
              <a:solidFill>
                <a:prstClr val="black"/>
              </a:solidFill>
            </a:endParaRPr>
          </a:p>
        </p:txBody>
      </p:sp>
      <p:cxnSp>
        <p:nvCxnSpPr>
          <p:cNvPr id="7" name="Straight Arrow Connector 6"/>
          <p:cNvCxnSpPr>
            <a:stCxn id="48" idx="2"/>
            <a:endCxn id="39" idx="0"/>
          </p:cNvCxnSpPr>
          <p:nvPr/>
        </p:nvCxnSpPr>
        <p:spPr>
          <a:xfrm>
            <a:off x="1365588" y="1769582"/>
            <a:ext cx="2523" cy="77280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85150" y="2551272"/>
            <a:ext cx="743445" cy="4638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4" rIns="91407" bIns="45704" rtlCol="0" anchor="ctr"/>
          <a:lstStyle/>
          <a:p>
            <a:pPr algn="ctr"/>
            <a:r>
              <a:rPr lang="en-AU" sz="1200" b="1" dirty="0">
                <a:solidFill>
                  <a:prstClr val="black"/>
                </a:solidFill>
              </a:rPr>
              <a:t>Pre-term SGA</a:t>
            </a:r>
            <a:endParaRPr lang="en-AU" sz="1200" b="1" baseline="-250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96388" y="2542386"/>
            <a:ext cx="743445" cy="4638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4" rIns="91407" bIns="45704" rtlCol="0" anchor="ctr"/>
          <a:lstStyle/>
          <a:p>
            <a:pPr algn="ctr"/>
            <a:r>
              <a:rPr lang="en-AU" sz="1200" b="1" dirty="0">
                <a:solidFill>
                  <a:prstClr val="black"/>
                </a:solidFill>
              </a:rPr>
              <a:t>Term SGA</a:t>
            </a:r>
            <a:endParaRPr lang="en-AU" sz="1200" b="1" baseline="-250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788477" y="2542386"/>
            <a:ext cx="743445" cy="4638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4" rIns="91407" bIns="45704" rtlCol="0" anchor="ctr"/>
          <a:lstStyle/>
          <a:p>
            <a:pPr algn="ctr"/>
            <a:r>
              <a:rPr lang="en-AU" sz="1200" b="1" dirty="0">
                <a:solidFill>
                  <a:prstClr val="black"/>
                </a:solidFill>
              </a:rPr>
              <a:t>AGA</a:t>
            </a:r>
            <a:endParaRPr lang="en-AU" sz="1200" b="1" baseline="-250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41" name="Straight Arrow Connector 40"/>
          <p:cNvCxnSpPr>
            <a:stCxn id="49" idx="2"/>
            <a:endCxn id="40" idx="0"/>
          </p:cNvCxnSpPr>
          <p:nvPr/>
        </p:nvCxnSpPr>
        <p:spPr>
          <a:xfrm>
            <a:off x="1365588" y="1769582"/>
            <a:ext cx="794612" cy="77280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9" idx="2"/>
            <a:endCxn id="36" idx="0"/>
          </p:cNvCxnSpPr>
          <p:nvPr/>
        </p:nvCxnSpPr>
        <p:spPr>
          <a:xfrm flipH="1">
            <a:off x="556873" y="1769582"/>
            <a:ext cx="808715" cy="7816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6" idx="2"/>
          </p:cNvCxnSpPr>
          <p:nvPr/>
        </p:nvCxnSpPr>
        <p:spPr>
          <a:xfrm>
            <a:off x="556873" y="3015168"/>
            <a:ext cx="0" cy="6298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39" idx="2"/>
          </p:cNvCxnSpPr>
          <p:nvPr/>
        </p:nvCxnSpPr>
        <p:spPr>
          <a:xfrm rot="5400000">
            <a:off x="859146" y="2704010"/>
            <a:ext cx="206693" cy="811238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40" idx="2"/>
          </p:cNvCxnSpPr>
          <p:nvPr/>
        </p:nvCxnSpPr>
        <p:spPr>
          <a:xfrm rot="5400000">
            <a:off x="1166836" y="2403791"/>
            <a:ext cx="390873" cy="1595857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619672" y="1867405"/>
            <a:ext cx="822141" cy="353846"/>
          </a:xfrm>
          <a:prstGeom prst="rect">
            <a:avLst/>
          </a:prstGeom>
          <a:noFill/>
        </p:spPr>
        <p:txBody>
          <a:bodyPr wrap="square" lIns="91311" tIns="45657" rIns="91311" bIns="45657" rtlCol="0">
            <a:spAutoFit/>
          </a:bodyPr>
          <a:lstStyle/>
          <a:p>
            <a:pPr algn="ctr"/>
            <a:r>
              <a:rPr lang="en-AU" sz="1700" b="1" dirty="0">
                <a:solidFill>
                  <a:prstClr val="black"/>
                </a:solidFill>
              </a:rPr>
              <a:t>Births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68578" y="545446"/>
            <a:ext cx="1594020" cy="12241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4" rIns="91407" bIns="45704" rtlCol="0" anchor="t"/>
          <a:lstStyle/>
          <a:p>
            <a:pPr algn="ctr"/>
            <a:endParaRPr lang="en-AU" sz="1200" b="1" baseline="-250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68578" y="1507972"/>
            <a:ext cx="1594020" cy="2616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4" rIns="91407" bIns="45704" rtlCol="0" anchor="ctr"/>
          <a:lstStyle/>
          <a:p>
            <a:pPr algn="ctr"/>
            <a:endParaRPr lang="en-AU" sz="1200" b="1" baseline="-250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5948" y="545446"/>
            <a:ext cx="1004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prstClr val="black"/>
                </a:solidFill>
              </a:rPr>
              <a:t>Non-pregnant</a:t>
            </a:r>
            <a:endParaRPr lang="en-AU" sz="1400" dirty="0"/>
          </a:p>
        </p:txBody>
      </p:sp>
      <p:sp>
        <p:nvSpPr>
          <p:cNvPr id="16" name="Rectangle 15"/>
          <p:cNvSpPr/>
          <p:nvPr/>
        </p:nvSpPr>
        <p:spPr>
          <a:xfrm>
            <a:off x="545948" y="1477227"/>
            <a:ext cx="10737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dirty="0" smtClean="0">
                <a:solidFill>
                  <a:prstClr val="black"/>
                </a:solidFill>
              </a:rPr>
              <a:t>Pregnant</a:t>
            </a:r>
            <a:endParaRPr lang="en-AU" sz="1400" baseline="-250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63684" y="44624"/>
            <a:ext cx="19658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400" b="1" dirty="0" smtClean="0">
                <a:solidFill>
                  <a:prstClr val="black"/>
                </a:solidFill>
              </a:rPr>
              <a:t>Women of</a:t>
            </a:r>
          </a:p>
          <a:p>
            <a:pPr algn="ctr"/>
            <a:r>
              <a:rPr lang="en-AU" sz="1400" b="1" dirty="0" smtClean="0">
                <a:solidFill>
                  <a:prstClr val="black"/>
                </a:solidFill>
              </a:rPr>
              <a:t>reproductive age (WRA)</a:t>
            </a:r>
            <a:endParaRPr lang="en-AU" sz="1400" b="1" baseline="-250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2640175" y="3882661"/>
            <a:ext cx="1150696" cy="338427"/>
          </a:xfrm>
          <a:prstGeom prst="rect">
            <a:avLst/>
          </a:prstGeom>
          <a:noFill/>
        </p:spPr>
        <p:txBody>
          <a:bodyPr wrap="none" lIns="91311" tIns="45657" rIns="91311" bIns="45657" rtlCol="0">
            <a:spAutoFit/>
          </a:bodyPr>
          <a:lstStyle/>
          <a:p>
            <a:pPr algn="ctr"/>
            <a:r>
              <a:rPr lang="en-AU" sz="1600" b="1" dirty="0">
                <a:solidFill>
                  <a:prstClr val="black"/>
                </a:solidFill>
              </a:rPr>
              <a:t>1-6 months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179450" y="3651186"/>
            <a:ext cx="2221862" cy="21239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1" tIns="45657" rIns="91311" bIns="45657" rtlCol="0" anchor="ctr"/>
          <a:lstStyle/>
          <a:p>
            <a:pPr algn="ctr"/>
            <a:endParaRPr lang="en-AU">
              <a:solidFill>
                <a:prstClr val="white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55576" y="3378577"/>
            <a:ext cx="1004823" cy="338427"/>
          </a:xfrm>
          <a:prstGeom prst="rect">
            <a:avLst/>
          </a:prstGeom>
          <a:noFill/>
        </p:spPr>
        <p:txBody>
          <a:bodyPr wrap="none" lIns="91311" tIns="45657" rIns="91311" bIns="45657" rtlCol="0">
            <a:spAutoFit/>
          </a:bodyPr>
          <a:lstStyle/>
          <a:p>
            <a:r>
              <a:rPr lang="en-AU" sz="1600" b="1" dirty="0">
                <a:solidFill>
                  <a:prstClr val="black"/>
                </a:solidFill>
              </a:rPr>
              <a:t>&lt;1 month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2627721" y="4235368"/>
            <a:ext cx="1179318" cy="15398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1" tIns="45657" rIns="91311" bIns="45657" rtlCol="0" anchor="ctr"/>
          <a:lstStyle/>
          <a:p>
            <a:pPr algn="ctr"/>
            <a:endParaRPr lang="en-AU">
              <a:solidFill>
                <a:prstClr val="white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4023308" y="4235368"/>
            <a:ext cx="1179318" cy="15398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1" tIns="45657" rIns="91311" bIns="45657" rtlCol="0" anchor="ctr"/>
          <a:lstStyle/>
          <a:p>
            <a:pPr algn="ctr"/>
            <a:endParaRPr lang="en-AU">
              <a:solidFill>
                <a:prstClr val="white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3977522" y="3882661"/>
            <a:ext cx="1254890" cy="338427"/>
          </a:xfrm>
          <a:prstGeom prst="rect">
            <a:avLst/>
          </a:prstGeom>
          <a:noFill/>
        </p:spPr>
        <p:txBody>
          <a:bodyPr wrap="none" lIns="91311" tIns="45657" rIns="91311" bIns="45657" rtlCol="0">
            <a:spAutoFit/>
          </a:bodyPr>
          <a:lstStyle/>
          <a:p>
            <a:pPr algn="ctr"/>
            <a:r>
              <a:rPr lang="en-AU" sz="1600" b="1" dirty="0">
                <a:solidFill>
                  <a:prstClr val="black"/>
                </a:solidFill>
              </a:rPr>
              <a:t>6-12 months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5375537" y="4235368"/>
            <a:ext cx="1179318" cy="15398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1" tIns="45657" rIns="91311" bIns="45657" rtlCol="0" anchor="ctr"/>
          <a:lstStyle/>
          <a:p>
            <a:pPr algn="ctr"/>
            <a:endParaRPr lang="en-AU">
              <a:solidFill>
                <a:prstClr val="white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483107" y="3882661"/>
            <a:ext cx="953847" cy="338427"/>
          </a:xfrm>
          <a:prstGeom prst="rect">
            <a:avLst/>
          </a:prstGeom>
          <a:noFill/>
        </p:spPr>
        <p:txBody>
          <a:bodyPr wrap="none" lIns="91311" tIns="45657" rIns="91311" bIns="45657" rtlCol="0">
            <a:spAutoFit/>
          </a:bodyPr>
          <a:lstStyle/>
          <a:p>
            <a:pPr algn="ctr"/>
            <a:r>
              <a:rPr lang="en-AU" sz="1600" b="1" dirty="0">
                <a:solidFill>
                  <a:prstClr val="black"/>
                </a:solidFill>
              </a:rPr>
              <a:t>1-2 years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6741969" y="4235368"/>
            <a:ext cx="1179318" cy="15398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1" tIns="45657" rIns="91311" bIns="45657" rtlCol="0" anchor="ctr"/>
          <a:lstStyle/>
          <a:p>
            <a:pPr algn="ctr"/>
            <a:endParaRPr lang="en-AU">
              <a:solidFill>
                <a:prstClr val="white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6848722" y="3882661"/>
            <a:ext cx="953847" cy="338427"/>
          </a:xfrm>
          <a:prstGeom prst="rect">
            <a:avLst/>
          </a:prstGeom>
          <a:noFill/>
        </p:spPr>
        <p:txBody>
          <a:bodyPr wrap="none" lIns="91311" tIns="45657" rIns="91311" bIns="45657" rtlCol="0">
            <a:spAutoFit/>
          </a:bodyPr>
          <a:lstStyle/>
          <a:p>
            <a:pPr algn="ctr"/>
            <a:r>
              <a:rPr lang="en-AU" sz="1600" b="1" dirty="0">
                <a:solidFill>
                  <a:prstClr val="black"/>
                </a:solidFill>
              </a:rPr>
              <a:t>2-5 years</a:t>
            </a:r>
          </a:p>
        </p:txBody>
      </p:sp>
      <p:cxnSp>
        <p:nvCxnSpPr>
          <p:cNvPr id="174" name="Elbow Connector 173"/>
          <p:cNvCxnSpPr/>
          <p:nvPr/>
        </p:nvCxnSpPr>
        <p:spPr>
          <a:xfrm rot="5400000" flipH="1" flipV="1">
            <a:off x="5192366" y="3877415"/>
            <a:ext cx="12700" cy="965523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Elbow Connector 174"/>
          <p:cNvCxnSpPr/>
          <p:nvPr/>
        </p:nvCxnSpPr>
        <p:spPr>
          <a:xfrm rot="5400000" flipH="1" flipV="1">
            <a:off x="6488509" y="3877415"/>
            <a:ext cx="12700" cy="965523"/>
          </a:xfrm>
          <a:prstGeom prst="bentConnector3">
            <a:avLst>
              <a:gd name="adj1" fmla="val 1706480"/>
            </a:avLst>
          </a:prstGeom>
          <a:ln w="19050">
            <a:solidFill>
              <a:schemeClr val="accent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Elbow Connector 175"/>
          <p:cNvCxnSpPr/>
          <p:nvPr/>
        </p:nvCxnSpPr>
        <p:spPr>
          <a:xfrm flipV="1">
            <a:off x="7267583" y="4157073"/>
            <a:ext cx="885546" cy="213336"/>
          </a:xfrm>
          <a:prstGeom prst="bentConnector3">
            <a:avLst>
              <a:gd name="adj1" fmla="val -3641"/>
            </a:avLst>
          </a:prstGeom>
          <a:ln w="19050">
            <a:solidFill>
              <a:schemeClr val="accent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8043917" y="3940595"/>
            <a:ext cx="920570" cy="369300"/>
          </a:xfrm>
          <a:prstGeom prst="rect">
            <a:avLst/>
          </a:prstGeom>
          <a:solidFill>
            <a:schemeClr val="accent6">
              <a:lumMod val="75000"/>
              <a:alpha val="90000"/>
            </a:schemeClr>
          </a:solidFill>
        </p:spPr>
        <p:txBody>
          <a:bodyPr wrap="none" lIns="91407" tIns="45704" rIns="91407" bIns="45704" rtlCol="0">
            <a:spAutoFit/>
          </a:bodyPr>
          <a:lstStyle/>
          <a:p>
            <a:pPr algn="ctr"/>
            <a:r>
              <a:rPr lang="en-AU" dirty="0" smtClean="0">
                <a:solidFill>
                  <a:prstClr val="black"/>
                </a:solidFill>
              </a:rPr>
              <a:t>Stunted</a:t>
            </a:r>
            <a:endParaRPr lang="en-AU" dirty="0">
              <a:solidFill>
                <a:prstClr val="black"/>
              </a:solidFill>
            </a:endParaRPr>
          </a:p>
        </p:txBody>
      </p:sp>
      <p:cxnSp>
        <p:nvCxnSpPr>
          <p:cNvPr id="178" name="Straight Arrow Connector 177"/>
          <p:cNvCxnSpPr/>
          <p:nvPr/>
        </p:nvCxnSpPr>
        <p:spPr>
          <a:xfrm>
            <a:off x="7921287" y="4680000"/>
            <a:ext cx="23184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2401315" y="4677993"/>
            <a:ext cx="226409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>
            <a:off x="3807039" y="4677996"/>
            <a:ext cx="216269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5219826" y="4680000"/>
            <a:ext cx="216269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>
            <a:off x="6564222" y="4680000"/>
            <a:ext cx="216269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/>
          <p:cNvSpPr/>
          <p:nvPr/>
        </p:nvSpPr>
        <p:spPr>
          <a:xfrm>
            <a:off x="7956376" y="4725144"/>
            <a:ext cx="1044591" cy="554415"/>
          </a:xfrm>
          <a:prstGeom prst="rect">
            <a:avLst/>
          </a:prstGeom>
        </p:spPr>
        <p:txBody>
          <a:bodyPr wrap="square" lIns="91407" tIns="45704" rIns="91407" bIns="45704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AU" sz="1400" dirty="0">
                <a:solidFill>
                  <a:prstClr val="black"/>
                </a:solidFill>
                <a:ea typeface="Cambria Math" panose="02040503050406030204" pitchFamily="18" charset="0"/>
              </a:rPr>
              <a:t>Others not stunted by age 5 years</a:t>
            </a:r>
          </a:p>
        </p:txBody>
      </p:sp>
      <p:cxnSp>
        <p:nvCxnSpPr>
          <p:cNvPr id="193" name="Straight Arrow Connector 192"/>
          <p:cNvCxnSpPr/>
          <p:nvPr/>
        </p:nvCxnSpPr>
        <p:spPr>
          <a:xfrm>
            <a:off x="3217380" y="5775173"/>
            <a:ext cx="0" cy="39101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1815701" y="6093296"/>
            <a:ext cx="956099" cy="447974"/>
          </a:xfrm>
          <a:prstGeom prst="rect">
            <a:avLst/>
          </a:prstGeom>
          <a:solidFill>
            <a:srgbClr val="FF0909">
              <a:alpha val="85000"/>
            </a:srgbClr>
          </a:solidFill>
        </p:spPr>
        <p:txBody>
          <a:bodyPr wrap="square" lIns="91311" tIns="45657" rIns="91311" bIns="45657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AU" sz="1600" dirty="0">
                <a:solidFill>
                  <a:prstClr val="black"/>
                </a:solidFill>
              </a:rPr>
              <a:t>Neonatal death</a:t>
            </a:r>
          </a:p>
        </p:txBody>
      </p:sp>
      <p:cxnSp>
        <p:nvCxnSpPr>
          <p:cNvPr id="195" name="Straight Arrow Connector 194"/>
          <p:cNvCxnSpPr/>
          <p:nvPr/>
        </p:nvCxnSpPr>
        <p:spPr>
          <a:xfrm>
            <a:off x="7308241" y="5795117"/>
            <a:ext cx="0" cy="37107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4571999" y="5795117"/>
            <a:ext cx="0" cy="37107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6012159" y="5795117"/>
            <a:ext cx="0" cy="37107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2883247" y="6165304"/>
            <a:ext cx="5001120" cy="369235"/>
          </a:xfrm>
          <a:prstGeom prst="rect">
            <a:avLst/>
          </a:prstGeom>
          <a:solidFill>
            <a:srgbClr val="FF0909">
              <a:alpha val="85000"/>
            </a:srgbClr>
          </a:solidFill>
        </p:spPr>
        <p:txBody>
          <a:bodyPr wrap="square" lIns="91311" tIns="45657" rIns="91311" bIns="45657" rtlCol="0">
            <a:spAutoFit/>
          </a:bodyPr>
          <a:lstStyle/>
          <a:p>
            <a:pPr algn="ctr"/>
            <a:r>
              <a:rPr lang="en-AU" dirty="0" smtClean="0">
                <a:solidFill>
                  <a:prstClr val="black"/>
                </a:solidFill>
              </a:rPr>
              <a:t>Post-neonatal death</a:t>
            </a:r>
            <a:endParaRPr lang="en-AU" dirty="0">
              <a:solidFill>
                <a:prstClr val="black"/>
              </a:solidFill>
            </a:endParaRPr>
          </a:p>
        </p:txBody>
      </p:sp>
      <p:cxnSp>
        <p:nvCxnSpPr>
          <p:cNvPr id="203" name="Straight Arrow Connector 202"/>
          <p:cNvCxnSpPr/>
          <p:nvPr/>
        </p:nvCxnSpPr>
        <p:spPr>
          <a:xfrm>
            <a:off x="2123728" y="5794231"/>
            <a:ext cx="0" cy="2880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Elbow Connector 249"/>
          <p:cNvCxnSpPr>
            <a:endCxn id="226" idx="1"/>
          </p:cNvCxnSpPr>
          <p:nvPr/>
        </p:nvCxnSpPr>
        <p:spPr>
          <a:xfrm>
            <a:off x="2174361" y="1638457"/>
            <a:ext cx="58430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Group 152"/>
          <p:cNvGrpSpPr/>
          <p:nvPr/>
        </p:nvGrpSpPr>
        <p:grpSpPr>
          <a:xfrm>
            <a:off x="271577" y="4220038"/>
            <a:ext cx="2048964" cy="1307672"/>
            <a:chOff x="443249" y="2319061"/>
            <a:chExt cx="2048964" cy="1307672"/>
          </a:xfrm>
        </p:grpSpPr>
        <p:sp>
          <p:nvSpPr>
            <p:cNvPr id="154" name="Rectangle 153"/>
            <p:cNvSpPr/>
            <p:nvPr/>
          </p:nvSpPr>
          <p:spPr>
            <a:xfrm>
              <a:off x="458677" y="2319061"/>
              <a:ext cx="2033536" cy="130767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55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18" t="7536" r="84627" b="11199"/>
            <a:stretch/>
          </p:blipFill>
          <p:spPr bwMode="auto">
            <a:xfrm>
              <a:off x="443249" y="2340119"/>
              <a:ext cx="78939" cy="12726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6" name="Freeform 155"/>
            <p:cNvSpPr/>
            <p:nvPr/>
          </p:nvSpPr>
          <p:spPr>
            <a:xfrm>
              <a:off x="522188" y="3216360"/>
              <a:ext cx="434957" cy="404980"/>
            </a:xfrm>
            <a:custGeom>
              <a:avLst/>
              <a:gdLst>
                <a:gd name="connsiteX0" fmla="*/ 0 w 1079292"/>
                <a:gd name="connsiteY0" fmla="*/ 1169233 h 1169233"/>
                <a:gd name="connsiteX1" fmla="*/ 284813 w 1079292"/>
                <a:gd name="connsiteY1" fmla="*/ 1139252 h 1169233"/>
                <a:gd name="connsiteX2" fmla="*/ 584616 w 1079292"/>
                <a:gd name="connsiteY2" fmla="*/ 1034321 h 1169233"/>
                <a:gd name="connsiteX3" fmla="*/ 809469 w 1079292"/>
                <a:gd name="connsiteY3" fmla="*/ 869429 h 1169233"/>
                <a:gd name="connsiteX4" fmla="*/ 1049311 w 1079292"/>
                <a:gd name="connsiteY4" fmla="*/ 644577 h 1169233"/>
                <a:gd name="connsiteX5" fmla="*/ 1079292 w 1079292"/>
                <a:gd name="connsiteY5" fmla="*/ 0 h 1169233"/>
                <a:gd name="connsiteX6" fmla="*/ 899410 w 1079292"/>
                <a:gd name="connsiteY6" fmla="*/ 374754 h 1169233"/>
                <a:gd name="connsiteX7" fmla="*/ 689548 w 1079292"/>
                <a:gd name="connsiteY7" fmla="*/ 719528 h 1169233"/>
                <a:gd name="connsiteX8" fmla="*/ 464695 w 1079292"/>
                <a:gd name="connsiteY8" fmla="*/ 929390 h 1169233"/>
                <a:gd name="connsiteX9" fmla="*/ 179882 w 1079292"/>
                <a:gd name="connsiteY9" fmla="*/ 1079292 h 1169233"/>
                <a:gd name="connsiteX10" fmla="*/ 0 w 1079292"/>
                <a:gd name="connsiteY10" fmla="*/ 1169233 h 1169233"/>
                <a:gd name="connsiteX0" fmla="*/ 0 w 1349115"/>
                <a:gd name="connsiteY0" fmla="*/ 1274164 h 1274164"/>
                <a:gd name="connsiteX1" fmla="*/ 554636 w 1349115"/>
                <a:gd name="connsiteY1" fmla="*/ 1139252 h 1274164"/>
                <a:gd name="connsiteX2" fmla="*/ 854439 w 1349115"/>
                <a:gd name="connsiteY2" fmla="*/ 1034321 h 1274164"/>
                <a:gd name="connsiteX3" fmla="*/ 1079292 w 1349115"/>
                <a:gd name="connsiteY3" fmla="*/ 869429 h 1274164"/>
                <a:gd name="connsiteX4" fmla="*/ 1319134 w 1349115"/>
                <a:gd name="connsiteY4" fmla="*/ 644577 h 1274164"/>
                <a:gd name="connsiteX5" fmla="*/ 1349115 w 1349115"/>
                <a:gd name="connsiteY5" fmla="*/ 0 h 1274164"/>
                <a:gd name="connsiteX6" fmla="*/ 1169233 w 1349115"/>
                <a:gd name="connsiteY6" fmla="*/ 374754 h 1274164"/>
                <a:gd name="connsiteX7" fmla="*/ 959371 w 1349115"/>
                <a:gd name="connsiteY7" fmla="*/ 719528 h 1274164"/>
                <a:gd name="connsiteX8" fmla="*/ 734518 w 1349115"/>
                <a:gd name="connsiteY8" fmla="*/ 929390 h 1274164"/>
                <a:gd name="connsiteX9" fmla="*/ 449705 w 1349115"/>
                <a:gd name="connsiteY9" fmla="*/ 1079292 h 1274164"/>
                <a:gd name="connsiteX10" fmla="*/ 0 w 1349115"/>
                <a:gd name="connsiteY10" fmla="*/ 1274164 h 1274164"/>
                <a:gd name="connsiteX0" fmla="*/ 0 w 1349115"/>
                <a:gd name="connsiteY0" fmla="*/ 1274164 h 1274164"/>
                <a:gd name="connsiteX1" fmla="*/ 554636 w 1349115"/>
                <a:gd name="connsiteY1" fmla="*/ 1214203 h 1274164"/>
                <a:gd name="connsiteX2" fmla="*/ 854439 w 1349115"/>
                <a:gd name="connsiteY2" fmla="*/ 1034321 h 1274164"/>
                <a:gd name="connsiteX3" fmla="*/ 1079292 w 1349115"/>
                <a:gd name="connsiteY3" fmla="*/ 869429 h 1274164"/>
                <a:gd name="connsiteX4" fmla="*/ 1319134 w 1349115"/>
                <a:gd name="connsiteY4" fmla="*/ 644577 h 1274164"/>
                <a:gd name="connsiteX5" fmla="*/ 1349115 w 1349115"/>
                <a:gd name="connsiteY5" fmla="*/ 0 h 1274164"/>
                <a:gd name="connsiteX6" fmla="*/ 1169233 w 1349115"/>
                <a:gd name="connsiteY6" fmla="*/ 374754 h 1274164"/>
                <a:gd name="connsiteX7" fmla="*/ 959371 w 1349115"/>
                <a:gd name="connsiteY7" fmla="*/ 719528 h 1274164"/>
                <a:gd name="connsiteX8" fmla="*/ 734518 w 1349115"/>
                <a:gd name="connsiteY8" fmla="*/ 929390 h 1274164"/>
                <a:gd name="connsiteX9" fmla="*/ 449705 w 1349115"/>
                <a:gd name="connsiteY9" fmla="*/ 1079292 h 1274164"/>
                <a:gd name="connsiteX10" fmla="*/ 0 w 1349115"/>
                <a:gd name="connsiteY10" fmla="*/ 1274164 h 1274164"/>
                <a:gd name="connsiteX0" fmla="*/ 0 w 1349115"/>
                <a:gd name="connsiteY0" fmla="*/ 1274164 h 1274164"/>
                <a:gd name="connsiteX1" fmla="*/ 554636 w 1349115"/>
                <a:gd name="connsiteY1" fmla="*/ 1214203 h 1274164"/>
                <a:gd name="connsiteX2" fmla="*/ 854439 w 1349115"/>
                <a:gd name="connsiteY2" fmla="*/ 1034321 h 1274164"/>
                <a:gd name="connsiteX3" fmla="*/ 1079292 w 1349115"/>
                <a:gd name="connsiteY3" fmla="*/ 869429 h 1274164"/>
                <a:gd name="connsiteX4" fmla="*/ 1319134 w 1349115"/>
                <a:gd name="connsiteY4" fmla="*/ 644577 h 1274164"/>
                <a:gd name="connsiteX5" fmla="*/ 1349115 w 1349115"/>
                <a:gd name="connsiteY5" fmla="*/ 0 h 1274164"/>
                <a:gd name="connsiteX6" fmla="*/ 1169233 w 1349115"/>
                <a:gd name="connsiteY6" fmla="*/ 374754 h 1274164"/>
                <a:gd name="connsiteX7" fmla="*/ 959371 w 1349115"/>
                <a:gd name="connsiteY7" fmla="*/ 719528 h 1274164"/>
                <a:gd name="connsiteX8" fmla="*/ 734518 w 1349115"/>
                <a:gd name="connsiteY8" fmla="*/ 854439 h 1274164"/>
                <a:gd name="connsiteX9" fmla="*/ 449705 w 1349115"/>
                <a:gd name="connsiteY9" fmla="*/ 1079292 h 1274164"/>
                <a:gd name="connsiteX10" fmla="*/ 0 w 1349115"/>
                <a:gd name="connsiteY10" fmla="*/ 1274164 h 1274164"/>
                <a:gd name="connsiteX0" fmla="*/ 0 w 1349115"/>
                <a:gd name="connsiteY0" fmla="*/ 1274164 h 1274164"/>
                <a:gd name="connsiteX1" fmla="*/ 554636 w 1349115"/>
                <a:gd name="connsiteY1" fmla="*/ 1214203 h 1274164"/>
                <a:gd name="connsiteX2" fmla="*/ 854439 w 1349115"/>
                <a:gd name="connsiteY2" fmla="*/ 1034321 h 1274164"/>
                <a:gd name="connsiteX3" fmla="*/ 1079292 w 1349115"/>
                <a:gd name="connsiteY3" fmla="*/ 869429 h 1274164"/>
                <a:gd name="connsiteX4" fmla="*/ 1319134 w 1349115"/>
                <a:gd name="connsiteY4" fmla="*/ 644577 h 1274164"/>
                <a:gd name="connsiteX5" fmla="*/ 1349115 w 1349115"/>
                <a:gd name="connsiteY5" fmla="*/ 0 h 1274164"/>
                <a:gd name="connsiteX6" fmla="*/ 1169233 w 1349115"/>
                <a:gd name="connsiteY6" fmla="*/ 374754 h 1274164"/>
                <a:gd name="connsiteX7" fmla="*/ 959371 w 1349115"/>
                <a:gd name="connsiteY7" fmla="*/ 599606 h 1274164"/>
                <a:gd name="connsiteX8" fmla="*/ 734518 w 1349115"/>
                <a:gd name="connsiteY8" fmla="*/ 854439 h 1274164"/>
                <a:gd name="connsiteX9" fmla="*/ 449705 w 1349115"/>
                <a:gd name="connsiteY9" fmla="*/ 1079292 h 1274164"/>
                <a:gd name="connsiteX10" fmla="*/ 0 w 1349115"/>
                <a:gd name="connsiteY10" fmla="*/ 1274164 h 1274164"/>
                <a:gd name="connsiteX0" fmla="*/ 0 w 1349115"/>
                <a:gd name="connsiteY0" fmla="*/ 1274164 h 1274164"/>
                <a:gd name="connsiteX1" fmla="*/ 554636 w 1349115"/>
                <a:gd name="connsiteY1" fmla="*/ 1214203 h 1274164"/>
                <a:gd name="connsiteX2" fmla="*/ 854439 w 1349115"/>
                <a:gd name="connsiteY2" fmla="*/ 1034321 h 1274164"/>
                <a:gd name="connsiteX3" fmla="*/ 1079292 w 1349115"/>
                <a:gd name="connsiteY3" fmla="*/ 869429 h 1274164"/>
                <a:gd name="connsiteX4" fmla="*/ 1319134 w 1349115"/>
                <a:gd name="connsiteY4" fmla="*/ 644577 h 1274164"/>
                <a:gd name="connsiteX5" fmla="*/ 1349115 w 1349115"/>
                <a:gd name="connsiteY5" fmla="*/ 0 h 1274164"/>
                <a:gd name="connsiteX6" fmla="*/ 1124262 w 1349115"/>
                <a:gd name="connsiteY6" fmla="*/ 224853 h 1274164"/>
                <a:gd name="connsiteX7" fmla="*/ 959371 w 1349115"/>
                <a:gd name="connsiteY7" fmla="*/ 599606 h 1274164"/>
                <a:gd name="connsiteX8" fmla="*/ 734518 w 1349115"/>
                <a:gd name="connsiteY8" fmla="*/ 854439 h 1274164"/>
                <a:gd name="connsiteX9" fmla="*/ 449705 w 1349115"/>
                <a:gd name="connsiteY9" fmla="*/ 1079292 h 1274164"/>
                <a:gd name="connsiteX10" fmla="*/ 0 w 1349115"/>
                <a:gd name="connsiteY10" fmla="*/ 1274164 h 1274164"/>
                <a:gd name="connsiteX0" fmla="*/ 0 w 1349115"/>
                <a:gd name="connsiteY0" fmla="*/ 1484026 h 1484026"/>
                <a:gd name="connsiteX1" fmla="*/ 554636 w 1349115"/>
                <a:gd name="connsiteY1" fmla="*/ 1424065 h 1484026"/>
                <a:gd name="connsiteX2" fmla="*/ 854439 w 1349115"/>
                <a:gd name="connsiteY2" fmla="*/ 1244183 h 1484026"/>
                <a:gd name="connsiteX3" fmla="*/ 1079292 w 1349115"/>
                <a:gd name="connsiteY3" fmla="*/ 1079291 h 1484026"/>
                <a:gd name="connsiteX4" fmla="*/ 1319134 w 1349115"/>
                <a:gd name="connsiteY4" fmla="*/ 854439 h 1484026"/>
                <a:gd name="connsiteX5" fmla="*/ 1349115 w 1349115"/>
                <a:gd name="connsiteY5" fmla="*/ 0 h 1484026"/>
                <a:gd name="connsiteX6" fmla="*/ 1124262 w 1349115"/>
                <a:gd name="connsiteY6" fmla="*/ 434715 h 1484026"/>
                <a:gd name="connsiteX7" fmla="*/ 959371 w 1349115"/>
                <a:gd name="connsiteY7" fmla="*/ 809468 h 1484026"/>
                <a:gd name="connsiteX8" fmla="*/ 734518 w 1349115"/>
                <a:gd name="connsiteY8" fmla="*/ 1064301 h 1484026"/>
                <a:gd name="connsiteX9" fmla="*/ 449705 w 1349115"/>
                <a:gd name="connsiteY9" fmla="*/ 1289154 h 1484026"/>
                <a:gd name="connsiteX10" fmla="*/ 0 w 1349115"/>
                <a:gd name="connsiteY10" fmla="*/ 1484026 h 1484026"/>
                <a:gd name="connsiteX0" fmla="*/ 0 w 1349115"/>
                <a:gd name="connsiteY0" fmla="*/ 1484026 h 1484026"/>
                <a:gd name="connsiteX1" fmla="*/ 554636 w 1349115"/>
                <a:gd name="connsiteY1" fmla="*/ 1424065 h 1484026"/>
                <a:gd name="connsiteX2" fmla="*/ 854439 w 1349115"/>
                <a:gd name="connsiteY2" fmla="*/ 1244183 h 1484026"/>
                <a:gd name="connsiteX3" fmla="*/ 1124263 w 1349115"/>
                <a:gd name="connsiteY3" fmla="*/ 1154242 h 1484026"/>
                <a:gd name="connsiteX4" fmla="*/ 1319134 w 1349115"/>
                <a:gd name="connsiteY4" fmla="*/ 854439 h 1484026"/>
                <a:gd name="connsiteX5" fmla="*/ 1349115 w 1349115"/>
                <a:gd name="connsiteY5" fmla="*/ 0 h 1484026"/>
                <a:gd name="connsiteX6" fmla="*/ 1124262 w 1349115"/>
                <a:gd name="connsiteY6" fmla="*/ 434715 h 1484026"/>
                <a:gd name="connsiteX7" fmla="*/ 959371 w 1349115"/>
                <a:gd name="connsiteY7" fmla="*/ 809468 h 1484026"/>
                <a:gd name="connsiteX8" fmla="*/ 734518 w 1349115"/>
                <a:gd name="connsiteY8" fmla="*/ 1064301 h 1484026"/>
                <a:gd name="connsiteX9" fmla="*/ 449705 w 1349115"/>
                <a:gd name="connsiteY9" fmla="*/ 1289154 h 1484026"/>
                <a:gd name="connsiteX10" fmla="*/ 0 w 1349115"/>
                <a:gd name="connsiteY10" fmla="*/ 1484026 h 1484026"/>
                <a:gd name="connsiteX0" fmla="*/ 0 w 1349115"/>
                <a:gd name="connsiteY0" fmla="*/ 1484026 h 1484026"/>
                <a:gd name="connsiteX1" fmla="*/ 554636 w 1349115"/>
                <a:gd name="connsiteY1" fmla="*/ 1424065 h 1484026"/>
                <a:gd name="connsiteX2" fmla="*/ 854439 w 1349115"/>
                <a:gd name="connsiteY2" fmla="*/ 1317335 h 1484026"/>
                <a:gd name="connsiteX3" fmla="*/ 1124263 w 1349115"/>
                <a:gd name="connsiteY3" fmla="*/ 1154242 h 1484026"/>
                <a:gd name="connsiteX4" fmla="*/ 1319134 w 1349115"/>
                <a:gd name="connsiteY4" fmla="*/ 854439 h 1484026"/>
                <a:gd name="connsiteX5" fmla="*/ 1349115 w 1349115"/>
                <a:gd name="connsiteY5" fmla="*/ 0 h 1484026"/>
                <a:gd name="connsiteX6" fmla="*/ 1124262 w 1349115"/>
                <a:gd name="connsiteY6" fmla="*/ 434715 h 1484026"/>
                <a:gd name="connsiteX7" fmla="*/ 959371 w 1349115"/>
                <a:gd name="connsiteY7" fmla="*/ 809468 h 1484026"/>
                <a:gd name="connsiteX8" fmla="*/ 734518 w 1349115"/>
                <a:gd name="connsiteY8" fmla="*/ 1064301 h 1484026"/>
                <a:gd name="connsiteX9" fmla="*/ 449705 w 1349115"/>
                <a:gd name="connsiteY9" fmla="*/ 1289154 h 1484026"/>
                <a:gd name="connsiteX10" fmla="*/ 0 w 1349115"/>
                <a:gd name="connsiteY10" fmla="*/ 1484026 h 1484026"/>
                <a:gd name="connsiteX0" fmla="*/ 0 w 1349115"/>
                <a:gd name="connsiteY0" fmla="*/ 1484026 h 1484026"/>
                <a:gd name="connsiteX1" fmla="*/ 554636 w 1349115"/>
                <a:gd name="connsiteY1" fmla="*/ 1424065 h 1484026"/>
                <a:gd name="connsiteX2" fmla="*/ 854439 w 1349115"/>
                <a:gd name="connsiteY2" fmla="*/ 1317335 h 1484026"/>
                <a:gd name="connsiteX3" fmla="*/ 1124263 w 1349115"/>
                <a:gd name="connsiteY3" fmla="*/ 1154242 h 1484026"/>
                <a:gd name="connsiteX4" fmla="*/ 1337422 w 1349115"/>
                <a:gd name="connsiteY4" fmla="*/ 900159 h 1484026"/>
                <a:gd name="connsiteX5" fmla="*/ 1349115 w 1349115"/>
                <a:gd name="connsiteY5" fmla="*/ 0 h 1484026"/>
                <a:gd name="connsiteX6" fmla="*/ 1124262 w 1349115"/>
                <a:gd name="connsiteY6" fmla="*/ 434715 h 1484026"/>
                <a:gd name="connsiteX7" fmla="*/ 959371 w 1349115"/>
                <a:gd name="connsiteY7" fmla="*/ 809468 h 1484026"/>
                <a:gd name="connsiteX8" fmla="*/ 734518 w 1349115"/>
                <a:gd name="connsiteY8" fmla="*/ 1064301 h 1484026"/>
                <a:gd name="connsiteX9" fmla="*/ 449705 w 1349115"/>
                <a:gd name="connsiteY9" fmla="*/ 1289154 h 1484026"/>
                <a:gd name="connsiteX10" fmla="*/ 0 w 1349115"/>
                <a:gd name="connsiteY10" fmla="*/ 1484026 h 1484026"/>
                <a:gd name="connsiteX0" fmla="*/ 0 w 1349115"/>
                <a:gd name="connsiteY0" fmla="*/ 1484026 h 1484026"/>
                <a:gd name="connsiteX1" fmla="*/ 554636 w 1349115"/>
                <a:gd name="connsiteY1" fmla="*/ 1424065 h 1484026"/>
                <a:gd name="connsiteX2" fmla="*/ 854439 w 1349115"/>
                <a:gd name="connsiteY2" fmla="*/ 1317335 h 1484026"/>
                <a:gd name="connsiteX3" fmla="*/ 1111384 w 1349115"/>
                <a:gd name="connsiteY3" fmla="*/ 1147803 h 1484026"/>
                <a:gd name="connsiteX4" fmla="*/ 1337422 w 1349115"/>
                <a:gd name="connsiteY4" fmla="*/ 900159 h 1484026"/>
                <a:gd name="connsiteX5" fmla="*/ 1349115 w 1349115"/>
                <a:gd name="connsiteY5" fmla="*/ 0 h 1484026"/>
                <a:gd name="connsiteX6" fmla="*/ 1124262 w 1349115"/>
                <a:gd name="connsiteY6" fmla="*/ 434715 h 1484026"/>
                <a:gd name="connsiteX7" fmla="*/ 959371 w 1349115"/>
                <a:gd name="connsiteY7" fmla="*/ 809468 h 1484026"/>
                <a:gd name="connsiteX8" fmla="*/ 734518 w 1349115"/>
                <a:gd name="connsiteY8" fmla="*/ 1064301 h 1484026"/>
                <a:gd name="connsiteX9" fmla="*/ 449705 w 1349115"/>
                <a:gd name="connsiteY9" fmla="*/ 1289154 h 1484026"/>
                <a:gd name="connsiteX10" fmla="*/ 0 w 1349115"/>
                <a:gd name="connsiteY10" fmla="*/ 1484026 h 1484026"/>
                <a:gd name="connsiteX0" fmla="*/ 0 w 1349115"/>
                <a:gd name="connsiteY0" fmla="*/ 1484026 h 1484026"/>
                <a:gd name="connsiteX1" fmla="*/ 554636 w 1349115"/>
                <a:gd name="connsiteY1" fmla="*/ 1424065 h 1484026"/>
                <a:gd name="connsiteX2" fmla="*/ 854439 w 1349115"/>
                <a:gd name="connsiteY2" fmla="*/ 1317335 h 1484026"/>
                <a:gd name="connsiteX3" fmla="*/ 1111384 w 1349115"/>
                <a:gd name="connsiteY3" fmla="*/ 1147803 h 1484026"/>
                <a:gd name="connsiteX4" fmla="*/ 1337422 w 1349115"/>
                <a:gd name="connsiteY4" fmla="*/ 900159 h 1484026"/>
                <a:gd name="connsiteX5" fmla="*/ 1349115 w 1349115"/>
                <a:gd name="connsiteY5" fmla="*/ 0 h 1484026"/>
                <a:gd name="connsiteX6" fmla="*/ 1124262 w 1349115"/>
                <a:gd name="connsiteY6" fmla="*/ 434715 h 1484026"/>
                <a:gd name="connsiteX7" fmla="*/ 933614 w 1349115"/>
                <a:gd name="connsiteY7" fmla="*/ 815908 h 1484026"/>
                <a:gd name="connsiteX8" fmla="*/ 734518 w 1349115"/>
                <a:gd name="connsiteY8" fmla="*/ 1064301 h 1484026"/>
                <a:gd name="connsiteX9" fmla="*/ 449705 w 1349115"/>
                <a:gd name="connsiteY9" fmla="*/ 1289154 h 1484026"/>
                <a:gd name="connsiteX10" fmla="*/ 0 w 1349115"/>
                <a:gd name="connsiteY10" fmla="*/ 1484026 h 1484026"/>
                <a:gd name="connsiteX0" fmla="*/ 0 w 1663858"/>
                <a:gd name="connsiteY0" fmla="*/ 1460712 h 1460712"/>
                <a:gd name="connsiteX1" fmla="*/ 869379 w 1663858"/>
                <a:gd name="connsiteY1" fmla="*/ 1424065 h 1460712"/>
                <a:gd name="connsiteX2" fmla="*/ 1169182 w 1663858"/>
                <a:gd name="connsiteY2" fmla="*/ 1317335 h 1460712"/>
                <a:gd name="connsiteX3" fmla="*/ 1426127 w 1663858"/>
                <a:gd name="connsiteY3" fmla="*/ 1147803 h 1460712"/>
                <a:gd name="connsiteX4" fmla="*/ 1652165 w 1663858"/>
                <a:gd name="connsiteY4" fmla="*/ 900159 h 1460712"/>
                <a:gd name="connsiteX5" fmla="*/ 1663858 w 1663858"/>
                <a:gd name="connsiteY5" fmla="*/ 0 h 1460712"/>
                <a:gd name="connsiteX6" fmla="*/ 1439005 w 1663858"/>
                <a:gd name="connsiteY6" fmla="*/ 434715 h 1460712"/>
                <a:gd name="connsiteX7" fmla="*/ 1248357 w 1663858"/>
                <a:gd name="connsiteY7" fmla="*/ 815908 h 1460712"/>
                <a:gd name="connsiteX8" fmla="*/ 1049261 w 1663858"/>
                <a:gd name="connsiteY8" fmla="*/ 1064301 h 1460712"/>
                <a:gd name="connsiteX9" fmla="*/ 764448 w 1663858"/>
                <a:gd name="connsiteY9" fmla="*/ 1289154 h 1460712"/>
                <a:gd name="connsiteX10" fmla="*/ 0 w 1663858"/>
                <a:gd name="connsiteY10" fmla="*/ 1460712 h 1460712"/>
                <a:gd name="connsiteX0" fmla="*/ 0 w 1663858"/>
                <a:gd name="connsiteY0" fmla="*/ 1460712 h 1460712"/>
                <a:gd name="connsiteX1" fmla="*/ 741150 w 1663858"/>
                <a:gd name="connsiteY1" fmla="*/ 1447379 h 1460712"/>
                <a:gd name="connsiteX2" fmla="*/ 1169182 w 1663858"/>
                <a:gd name="connsiteY2" fmla="*/ 1317335 h 1460712"/>
                <a:gd name="connsiteX3" fmla="*/ 1426127 w 1663858"/>
                <a:gd name="connsiteY3" fmla="*/ 1147803 h 1460712"/>
                <a:gd name="connsiteX4" fmla="*/ 1652165 w 1663858"/>
                <a:gd name="connsiteY4" fmla="*/ 900159 h 1460712"/>
                <a:gd name="connsiteX5" fmla="*/ 1663858 w 1663858"/>
                <a:gd name="connsiteY5" fmla="*/ 0 h 1460712"/>
                <a:gd name="connsiteX6" fmla="*/ 1439005 w 1663858"/>
                <a:gd name="connsiteY6" fmla="*/ 434715 h 1460712"/>
                <a:gd name="connsiteX7" fmla="*/ 1248357 w 1663858"/>
                <a:gd name="connsiteY7" fmla="*/ 815908 h 1460712"/>
                <a:gd name="connsiteX8" fmla="*/ 1049261 w 1663858"/>
                <a:gd name="connsiteY8" fmla="*/ 1064301 h 1460712"/>
                <a:gd name="connsiteX9" fmla="*/ 764448 w 1663858"/>
                <a:gd name="connsiteY9" fmla="*/ 1289154 h 1460712"/>
                <a:gd name="connsiteX10" fmla="*/ 0 w 1663858"/>
                <a:gd name="connsiteY10" fmla="*/ 1460712 h 1460712"/>
                <a:gd name="connsiteX0" fmla="*/ 0 w 1663858"/>
                <a:gd name="connsiteY0" fmla="*/ 1460712 h 1460712"/>
                <a:gd name="connsiteX1" fmla="*/ 741150 w 1663858"/>
                <a:gd name="connsiteY1" fmla="*/ 1447379 h 1460712"/>
                <a:gd name="connsiteX2" fmla="*/ 1169182 w 1663858"/>
                <a:gd name="connsiteY2" fmla="*/ 1317335 h 1460712"/>
                <a:gd name="connsiteX3" fmla="*/ 1426127 w 1663858"/>
                <a:gd name="connsiteY3" fmla="*/ 1147803 h 1460712"/>
                <a:gd name="connsiteX4" fmla="*/ 1652165 w 1663858"/>
                <a:gd name="connsiteY4" fmla="*/ 900159 h 1460712"/>
                <a:gd name="connsiteX5" fmla="*/ 1663858 w 1663858"/>
                <a:gd name="connsiteY5" fmla="*/ 0 h 1460712"/>
                <a:gd name="connsiteX6" fmla="*/ 1439005 w 1663858"/>
                <a:gd name="connsiteY6" fmla="*/ 434715 h 1460712"/>
                <a:gd name="connsiteX7" fmla="*/ 1248357 w 1663858"/>
                <a:gd name="connsiteY7" fmla="*/ 815908 h 1460712"/>
                <a:gd name="connsiteX8" fmla="*/ 1049261 w 1663858"/>
                <a:gd name="connsiteY8" fmla="*/ 1064301 h 1460712"/>
                <a:gd name="connsiteX9" fmla="*/ 764448 w 1663858"/>
                <a:gd name="connsiteY9" fmla="*/ 1289154 h 1460712"/>
                <a:gd name="connsiteX10" fmla="*/ 0 w 1663858"/>
                <a:gd name="connsiteY10" fmla="*/ 1460712 h 1460712"/>
                <a:gd name="connsiteX0" fmla="*/ 0 w 1663858"/>
                <a:gd name="connsiteY0" fmla="*/ 1460712 h 1460712"/>
                <a:gd name="connsiteX1" fmla="*/ 1169182 w 1663858"/>
                <a:gd name="connsiteY1" fmla="*/ 1317335 h 1460712"/>
                <a:gd name="connsiteX2" fmla="*/ 1426127 w 1663858"/>
                <a:gd name="connsiteY2" fmla="*/ 1147803 h 1460712"/>
                <a:gd name="connsiteX3" fmla="*/ 1652165 w 1663858"/>
                <a:gd name="connsiteY3" fmla="*/ 900159 h 1460712"/>
                <a:gd name="connsiteX4" fmla="*/ 1663858 w 1663858"/>
                <a:gd name="connsiteY4" fmla="*/ 0 h 1460712"/>
                <a:gd name="connsiteX5" fmla="*/ 1439005 w 1663858"/>
                <a:gd name="connsiteY5" fmla="*/ 434715 h 1460712"/>
                <a:gd name="connsiteX6" fmla="*/ 1248357 w 1663858"/>
                <a:gd name="connsiteY6" fmla="*/ 815908 h 1460712"/>
                <a:gd name="connsiteX7" fmla="*/ 1049261 w 1663858"/>
                <a:gd name="connsiteY7" fmla="*/ 1064301 h 1460712"/>
                <a:gd name="connsiteX8" fmla="*/ 764448 w 1663858"/>
                <a:gd name="connsiteY8" fmla="*/ 1289154 h 1460712"/>
                <a:gd name="connsiteX9" fmla="*/ 0 w 1663858"/>
                <a:gd name="connsiteY9" fmla="*/ 1460712 h 1460712"/>
                <a:gd name="connsiteX0" fmla="*/ 0 w 1663858"/>
                <a:gd name="connsiteY0" fmla="*/ 1460712 h 1460712"/>
                <a:gd name="connsiteX1" fmla="*/ 1134209 w 1663858"/>
                <a:gd name="connsiteY1" fmla="*/ 1445563 h 1460712"/>
                <a:gd name="connsiteX2" fmla="*/ 1426127 w 1663858"/>
                <a:gd name="connsiteY2" fmla="*/ 1147803 h 1460712"/>
                <a:gd name="connsiteX3" fmla="*/ 1652165 w 1663858"/>
                <a:gd name="connsiteY3" fmla="*/ 900159 h 1460712"/>
                <a:gd name="connsiteX4" fmla="*/ 1663858 w 1663858"/>
                <a:gd name="connsiteY4" fmla="*/ 0 h 1460712"/>
                <a:gd name="connsiteX5" fmla="*/ 1439005 w 1663858"/>
                <a:gd name="connsiteY5" fmla="*/ 434715 h 1460712"/>
                <a:gd name="connsiteX6" fmla="*/ 1248357 w 1663858"/>
                <a:gd name="connsiteY6" fmla="*/ 815908 h 1460712"/>
                <a:gd name="connsiteX7" fmla="*/ 1049261 w 1663858"/>
                <a:gd name="connsiteY7" fmla="*/ 1064301 h 1460712"/>
                <a:gd name="connsiteX8" fmla="*/ 764448 w 1663858"/>
                <a:gd name="connsiteY8" fmla="*/ 1289154 h 1460712"/>
                <a:gd name="connsiteX9" fmla="*/ 0 w 1663858"/>
                <a:gd name="connsiteY9" fmla="*/ 1460712 h 1460712"/>
                <a:gd name="connsiteX0" fmla="*/ 0 w 1663858"/>
                <a:gd name="connsiteY0" fmla="*/ 1460712 h 1460712"/>
                <a:gd name="connsiteX1" fmla="*/ 1169181 w 1663858"/>
                <a:gd name="connsiteY1" fmla="*/ 1457220 h 1460712"/>
                <a:gd name="connsiteX2" fmla="*/ 1426127 w 1663858"/>
                <a:gd name="connsiteY2" fmla="*/ 1147803 h 1460712"/>
                <a:gd name="connsiteX3" fmla="*/ 1652165 w 1663858"/>
                <a:gd name="connsiteY3" fmla="*/ 900159 h 1460712"/>
                <a:gd name="connsiteX4" fmla="*/ 1663858 w 1663858"/>
                <a:gd name="connsiteY4" fmla="*/ 0 h 1460712"/>
                <a:gd name="connsiteX5" fmla="*/ 1439005 w 1663858"/>
                <a:gd name="connsiteY5" fmla="*/ 434715 h 1460712"/>
                <a:gd name="connsiteX6" fmla="*/ 1248357 w 1663858"/>
                <a:gd name="connsiteY6" fmla="*/ 815908 h 1460712"/>
                <a:gd name="connsiteX7" fmla="*/ 1049261 w 1663858"/>
                <a:gd name="connsiteY7" fmla="*/ 1064301 h 1460712"/>
                <a:gd name="connsiteX8" fmla="*/ 764448 w 1663858"/>
                <a:gd name="connsiteY8" fmla="*/ 1289154 h 1460712"/>
                <a:gd name="connsiteX9" fmla="*/ 0 w 1663858"/>
                <a:gd name="connsiteY9" fmla="*/ 1460712 h 1460712"/>
                <a:gd name="connsiteX0" fmla="*/ 0 w 1652166"/>
                <a:gd name="connsiteY0" fmla="*/ 1025996 h 1025996"/>
                <a:gd name="connsiteX1" fmla="*/ 1169181 w 1652166"/>
                <a:gd name="connsiteY1" fmla="*/ 1022504 h 1025996"/>
                <a:gd name="connsiteX2" fmla="*/ 1426127 w 1652166"/>
                <a:gd name="connsiteY2" fmla="*/ 713087 h 1025996"/>
                <a:gd name="connsiteX3" fmla="*/ 1652165 w 1652166"/>
                <a:gd name="connsiteY3" fmla="*/ 465443 h 1025996"/>
                <a:gd name="connsiteX4" fmla="*/ 1439005 w 1652166"/>
                <a:gd name="connsiteY4" fmla="*/ -1 h 1025996"/>
                <a:gd name="connsiteX5" fmla="*/ 1248357 w 1652166"/>
                <a:gd name="connsiteY5" fmla="*/ 381192 h 1025996"/>
                <a:gd name="connsiteX6" fmla="*/ 1049261 w 1652166"/>
                <a:gd name="connsiteY6" fmla="*/ 629585 h 1025996"/>
                <a:gd name="connsiteX7" fmla="*/ 764448 w 1652166"/>
                <a:gd name="connsiteY7" fmla="*/ 854438 h 1025996"/>
                <a:gd name="connsiteX8" fmla="*/ 0 w 1652166"/>
                <a:gd name="connsiteY8" fmla="*/ 1025996 h 1025996"/>
                <a:gd name="connsiteX0" fmla="*/ 0 w 1439006"/>
                <a:gd name="connsiteY0" fmla="*/ 1025996 h 1025996"/>
                <a:gd name="connsiteX1" fmla="*/ 1169181 w 1439006"/>
                <a:gd name="connsiteY1" fmla="*/ 1022504 h 1025996"/>
                <a:gd name="connsiteX2" fmla="*/ 1426127 w 1439006"/>
                <a:gd name="connsiteY2" fmla="*/ 713087 h 1025996"/>
                <a:gd name="connsiteX3" fmla="*/ 1439005 w 1439006"/>
                <a:gd name="connsiteY3" fmla="*/ -1 h 1025996"/>
                <a:gd name="connsiteX4" fmla="*/ 1248357 w 1439006"/>
                <a:gd name="connsiteY4" fmla="*/ 381192 h 1025996"/>
                <a:gd name="connsiteX5" fmla="*/ 1049261 w 1439006"/>
                <a:gd name="connsiteY5" fmla="*/ 629585 h 1025996"/>
                <a:gd name="connsiteX6" fmla="*/ 764448 w 1439006"/>
                <a:gd name="connsiteY6" fmla="*/ 854438 h 1025996"/>
                <a:gd name="connsiteX7" fmla="*/ 0 w 1439006"/>
                <a:gd name="connsiteY7" fmla="*/ 1025996 h 1025996"/>
                <a:gd name="connsiteX0" fmla="*/ 0 w 1439006"/>
                <a:gd name="connsiteY0" fmla="*/ 1025996 h 1025996"/>
                <a:gd name="connsiteX1" fmla="*/ 1169181 w 1439006"/>
                <a:gd name="connsiteY1" fmla="*/ 1022504 h 1025996"/>
                <a:gd name="connsiteX2" fmla="*/ 1439005 w 1439006"/>
                <a:gd name="connsiteY2" fmla="*/ -1 h 1025996"/>
                <a:gd name="connsiteX3" fmla="*/ 1248357 w 1439006"/>
                <a:gd name="connsiteY3" fmla="*/ 381192 h 1025996"/>
                <a:gd name="connsiteX4" fmla="*/ 1049261 w 1439006"/>
                <a:gd name="connsiteY4" fmla="*/ 629585 h 1025996"/>
                <a:gd name="connsiteX5" fmla="*/ 764448 w 1439006"/>
                <a:gd name="connsiteY5" fmla="*/ 854438 h 1025996"/>
                <a:gd name="connsiteX6" fmla="*/ 0 w 1439006"/>
                <a:gd name="connsiteY6" fmla="*/ 1025996 h 1025996"/>
                <a:gd name="connsiteX0" fmla="*/ 0 w 1439006"/>
                <a:gd name="connsiteY0" fmla="*/ 1025996 h 1041305"/>
                <a:gd name="connsiteX1" fmla="*/ 1263177 w 1439006"/>
                <a:gd name="connsiteY1" fmla="*/ 1041305 h 1041305"/>
                <a:gd name="connsiteX2" fmla="*/ 1439005 w 1439006"/>
                <a:gd name="connsiteY2" fmla="*/ -1 h 1041305"/>
                <a:gd name="connsiteX3" fmla="*/ 1248357 w 1439006"/>
                <a:gd name="connsiteY3" fmla="*/ 381192 h 1041305"/>
                <a:gd name="connsiteX4" fmla="*/ 1049261 w 1439006"/>
                <a:gd name="connsiteY4" fmla="*/ 629585 h 1041305"/>
                <a:gd name="connsiteX5" fmla="*/ 764448 w 1439006"/>
                <a:gd name="connsiteY5" fmla="*/ 854438 h 1041305"/>
                <a:gd name="connsiteX6" fmla="*/ 0 w 1439006"/>
                <a:gd name="connsiteY6" fmla="*/ 1025996 h 1041305"/>
                <a:gd name="connsiteX0" fmla="*/ 0 w 1439006"/>
                <a:gd name="connsiteY0" fmla="*/ 1025996 h 1041305"/>
                <a:gd name="connsiteX1" fmla="*/ 1263177 w 1439006"/>
                <a:gd name="connsiteY1" fmla="*/ 1041305 h 1041305"/>
                <a:gd name="connsiteX2" fmla="*/ 1439005 w 1439006"/>
                <a:gd name="connsiteY2" fmla="*/ -1 h 1041305"/>
                <a:gd name="connsiteX3" fmla="*/ 1248357 w 1439006"/>
                <a:gd name="connsiteY3" fmla="*/ 381192 h 1041305"/>
                <a:gd name="connsiteX4" fmla="*/ 1049261 w 1439006"/>
                <a:gd name="connsiteY4" fmla="*/ 629585 h 1041305"/>
                <a:gd name="connsiteX5" fmla="*/ 520056 w 1439006"/>
                <a:gd name="connsiteY5" fmla="*/ 910837 h 1041305"/>
                <a:gd name="connsiteX6" fmla="*/ 0 w 1439006"/>
                <a:gd name="connsiteY6" fmla="*/ 1025996 h 1041305"/>
                <a:gd name="connsiteX0" fmla="*/ 0 w 1439006"/>
                <a:gd name="connsiteY0" fmla="*/ 1025996 h 1041305"/>
                <a:gd name="connsiteX1" fmla="*/ 1263177 w 1439006"/>
                <a:gd name="connsiteY1" fmla="*/ 1041305 h 1041305"/>
                <a:gd name="connsiteX2" fmla="*/ 1439005 w 1439006"/>
                <a:gd name="connsiteY2" fmla="*/ -1 h 1041305"/>
                <a:gd name="connsiteX3" fmla="*/ 1248357 w 1439006"/>
                <a:gd name="connsiteY3" fmla="*/ 381192 h 1041305"/>
                <a:gd name="connsiteX4" fmla="*/ 1049261 w 1439006"/>
                <a:gd name="connsiteY4" fmla="*/ 629585 h 1041305"/>
                <a:gd name="connsiteX5" fmla="*/ 520056 w 1439006"/>
                <a:gd name="connsiteY5" fmla="*/ 910837 h 1041305"/>
                <a:gd name="connsiteX6" fmla="*/ 0 w 1439006"/>
                <a:gd name="connsiteY6" fmla="*/ 1025996 h 1041305"/>
                <a:gd name="connsiteX0" fmla="*/ 0 w 1439006"/>
                <a:gd name="connsiteY0" fmla="*/ 1025996 h 1041305"/>
                <a:gd name="connsiteX1" fmla="*/ 1263177 w 1439006"/>
                <a:gd name="connsiteY1" fmla="*/ 1041305 h 1041305"/>
                <a:gd name="connsiteX2" fmla="*/ 1439005 w 1439006"/>
                <a:gd name="connsiteY2" fmla="*/ -1 h 1041305"/>
                <a:gd name="connsiteX3" fmla="*/ 1248357 w 1439006"/>
                <a:gd name="connsiteY3" fmla="*/ 381192 h 1041305"/>
                <a:gd name="connsiteX4" fmla="*/ 1049261 w 1439006"/>
                <a:gd name="connsiteY4" fmla="*/ 629585 h 1041305"/>
                <a:gd name="connsiteX5" fmla="*/ 520056 w 1439006"/>
                <a:gd name="connsiteY5" fmla="*/ 910837 h 1041305"/>
                <a:gd name="connsiteX6" fmla="*/ 0 w 1439006"/>
                <a:gd name="connsiteY6" fmla="*/ 1025996 h 1041305"/>
                <a:gd name="connsiteX0" fmla="*/ 0 w 1439006"/>
                <a:gd name="connsiteY0" fmla="*/ 1025996 h 1041305"/>
                <a:gd name="connsiteX1" fmla="*/ 1263177 w 1439006"/>
                <a:gd name="connsiteY1" fmla="*/ 1041305 h 1041305"/>
                <a:gd name="connsiteX2" fmla="*/ 1439005 w 1439006"/>
                <a:gd name="connsiteY2" fmla="*/ -1 h 1041305"/>
                <a:gd name="connsiteX3" fmla="*/ 1248357 w 1439006"/>
                <a:gd name="connsiteY3" fmla="*/ 381192 h 1041305"/>
                <a:gd name="connsiteX4" fmla="*/ 870666 w 1439006"/>
                <a:gd name="connsiteY4" fmla="*/ 544990 h 1041305"/>
                <a:gd name="connsiteX5" fmla="*/ 520056 w 1439006"/>
                <a:gd name="connsiteY5" fmla="*/ 910837 h 1041305"/>
                <a:gd name="connsiteX6" fmla="*/ 0 w 1439006"/>
                <a:gd name="connsiteY6" fmla="*/ 1025996 h 1041305"/>
                <a:gd name="connsiteX0" fmla="*/ 0 w 1439006"/>
                <a:gd name="connsiteY0" fmla="*/ 1025996 h 1041305"/>
                <a:gd name="connsiteX1" fmla="*/ 1263177 w 1439006"/>
                <a:gd name="connsiteY1" fmla="*/ 1041305 h 1041305"/>
                <a:gd name="connsiteX2" fmla="*/ 1439005 w 1439006"/>
                <a:gd name="connsiteY2" fmla="*/ -1 h 1041305"/>
                <a:gd name="connsiteX3" fmla="*/ 1248357 w 1439006"/>
                <a:gd name="connsiteY3" fmla="*/ 381192 h 1041305"/>
                <a:gd name="connsiteX4" fmla="*/ 870666 w 1439006"/>
                <a:gd name="connsiteY4" fmla="*/ 544990 h 1041305"/>
                <a:gd name="connsiteX5" fmla="*/ 520056 w 1439006"/>
                <a:gd name="connsiteY5" fmla="*/ 910837 h 1041305"/>
                <a:gd name="connsiteX6" fmla="*/ 0 w 1439006"/>
                <a:gd name="connsiteY6" fmla="*/ 1025996 h 1041305"/>
                <a:gd name="connsiteX0" fmla="*/ 0 w 1439006"/>
                <a:gd name="connsiteY0" fmla="*/ 1025996 h 1041305"/>
                <a:gd name="connsiteX1" fmla="*/ 1263177 w 1439006"/>
                <a:gd name="connsiteY1" fmla="*/ 1041305 h 1041305"/>
                <a:gd name="connsiteX2" fmla="*/ 1439005 w 1439006"/>
                <a:gd name="connsiteY2" fmla="*/ -1 h 1041305"/>
                <a:gd name="connsiteX3" fmla="*/ 1248357 w 1439006"/>
                <a:gd name="connsiteY3" fmla="*/ 381192 h 1041305"/>
                <a:gd name="connsiteX4" fmla="*/ 870666 w 1439006"/>
                <a:gd name="connsiteY4" fmla="*/ 544990 h 1041305"/>
                <a:gd name="connsiteX5" fmla="*/ 520056 w 1439006"/>
                <a:gd name="connsiteY5" fmla="*/ 910837 h 1041305"/>
                <a:gd name="connsiteX6" fmla="*/ 0 w 1439006"/>
                <a:gd name="connsiteY6" fmla="*/ 1025996 h 1041305"/>
                <a:gd name="connsiteX0" fmla="*/ 0 w 1439006"/>
                <a:gd name="connsiteY0" fmla="*/ 1025996 h 1041305"/>
                <a:gd name="connsiteX1" fmla="*/ 1263177 w 1439006"/>
                <a:gd name="connsiteY1" fmla="*/ 1041305 h 1041305"/>
                <a:gd name="connsiteX2" fmla="*/ 1439005 w 1439006"/>
                <a:gd name="connsiteY2" fmla="*/ -1 h 1041305"/>
                <a:gd name="connsiteX3" fmla="*/ 1088564 w 1439006"/>
                <a:gd name="connsiteY3" fmla="*/ 258997 h 1041305"/>
                <a:gd name="connsiteX4" fmla="*/ 870666 w 1439006"/>
                <a:gd name="connsiteY4" fmla="*/ 544990 h 1041305"/>
                <a:gd name="connsiteX5" fmla="*/ 520056 w 1439006"/>
                <a:gd name="connsiteY5" fmla="*/ 910837 h 1041305"/>
                <a:gd name="connsiteX6" fmla="*/ 0 w 1439006"/>
                <a:gd name="connsiteY6" fmla="*/ 1025996 h 1041305"/>
                <a:gd name="connsiteX0" fmla="*/ 0 w 1439006"/>
                <a:gd name="connsiteY0" fmla="*/ 1025996 h 1041305"/>
                <a:gd name="connsiteX1" fmla="*/ 1263177 w 1439006"/>
                <a:gd name="connsiteY1" fmla="*/ 1041305 h 1041305"/>
                <a:gd name="connsiteX2" fmla="*/ 1439005 w 1439006"/>
                <a:gd name="connsiteY2" fmla="*/ -1 h 1041305"/>
                <a:gd name="connsiteX3" fmla="*/ 1088564 w 1439006"/>
                <a:gd name="connsiteY3" fmla="*/ 258997 h 1041305"/>
                <a:gd name="connsiteX4" fmla="*/ 870666 w 1439006"/>
                <a:gd name="connsiteY4" fmla="*/ 544990 h 1041305"/>
                <a:gd name="connsiteX5" fmla="*/ 520056 w 1439006"/>
                <a:gd name="connsiteY5" fmla="*/ 910837 h 1041305"/>
                <a:gd name="connsiteX6" fmla="*/ 0 w 1439006"/>
                <a:gd name="connsiteY6" fmla="*/ 1025996 h 1041305"/>
                <a:gd name="connsiteX0" fmla="*/ 0 w 1439006"/>
                <a:gd name="connsiteY0" fmla="*/ 1025996 h 1041305"/>
                <a:gd name="connsiteX1" fmla="*/ 1263177 w 1439006"/>
                <a:gd name="connsiteY1" fmla="*/ 1041305 h 1041305"/>
                <a:gd name="connsiteX2" fmla="*/ 1439005 w 1439006"/>
                <a:gd name="connsiteY2" fmla="*/ -1 h 1041305"/>
                <a:gd name="connsiteX3" fmla="*/ 1032165 w 1439006"/>
                <a:gd name="connsiteY3" fmla="*/ 343595 h 1041305"/>
                <a:gd name="connsiteX4" fmla="*/ 870666 w 1439006"/>
                <a:gd name="connsiteY4" fmla="*/ 544990 h 1041305"/>
                <a:gd name="connsiteX5" fmla="*/ 520056 w 1439006"/>
                <a:gd name="connsiteY5" fmla="*/ 910837 h 1041305"/>
                <a:gd name="connsiteX6" fmla="*/ 0 w 1439006"/>
                <a:gd name="connsiteY6" fmla="*/ 1025996 h 1041305"/>
                <a:gd name="connsiteX0" fmla="*/ 0 w 1439006"/>
                <a:gd name="connsiteY0" fmla="*/ 1025996 h 1041305"/>
                <a:gd name="connsiteX1" fmla="*/ 1263177 w 1439006"/>
                <a:gd name="connsiteY1" fmla="*/ 1041305 h 1041305"/>
                <a:gd name="connsiteX2" fmla="*/ 1439005 w 1439006"/>
                <a:gd name="connsiteY2" fmla="*/ -1 h 1041305"/>
                <a:gd name="connsiteX3" fmla="*/ 1032165 w 1439006"/>
                <a:gd name="connsiteY3" fmla="*/ 343595 h 1041305"/>
                <a:gd name="connsiteX4" fmla="*/ 776671 w 1439006"/>
                <a:gd name="connsiteY4" fmla="*/ 685985 h 1041305"/>
                <a:gd name="connsiteX5" fmla="*/ 520056 w 1439006"/>
                <a:gd name="connsiteY5" fmla="*/ 910837 h 1041305"/>
                <a:gd name="connsiteX6" fmla="*/ 0 w 1439006"/>
                <a:gd name="connsiteY6" fmla="*/ 1025996 h 1041305"/>
                <a:gd name="connsiteX0" fmla="*/ 0 w 1439006"/>
                <a:gd name="connsiteY0" fmla="*/ 1025996 h 1041305"/>
                <a:gd name="connsiteX1" fmla="*/ 1263177 w 1439006"/>
                <a:gd name="connsiteY1" fmla="*/ 1041305 h 1041305"/>
                <a:gd name="connsiteX2" fmla="*/ 1439005 w 1439006"/>
                <a:gd name="connsiteY2" fmla="*/ -1 h 1041305"/>
                <a:gd name="connsiteX3" fmla="*/ 1032165 w 1439006"/>
                <a:gd name="connsiteY3" fmla="*/ 343595 h 1041305"/>
                <a:gd name="connsiteX4" fmla="*/ 776671 w 1439006"/>
                <a:gd name="connsiteY4" fmla="*/ 685985 h 1041305"/>
                <a:gd name="connsiteX5" fmla="*/ 520056 w 1439006"/>
                <a:gd name="connsiteY5" fmla="*/ 910837 h 1041305"/>
                <a:gd name="connsiteX6" fmla="*/ 0 w 1439006"/>
                <a:gd name="connsiteY6" fmla="*/ 1025996 h 1041305"/>
                <a:gd name="connsiteX0" fmla="*/ 0 w 1439006"/>
                <a:gd name="connsiteY0" fmla="*/ 1025996 h 1041305"/>
                <a:gd name="connsiteX1" fmla="*/ 1263177 w 1439006"/>
                <a:gd name="connsiteY1" fmla="*/ 1041305 h 1041305"/>
                <a:gd name="connsiteX2" fmla="*/ 1439005 w 1439006"/>
                <a:gd name="connsiteY2" fmla="*/ -1 h 1041305"/>
                <a:gd name="connsiteX3" fmla="*/ 1032165 w 1439006"/>
                <a:gd name="connsiteY3" fmla="*/ 343595 h 1041305"/>
                <a:gd name="connsiteX4" fmla="*/ 776671 w 1439006"/>
                <a:gd name="connsiteY4" fmla="*/ 685985 h 1041305"/>
                <a:gd name="connsiteX5" fmla="*/ 473056 w 1439006"/>
                <a:gd name="connsiteY5" fmla="*/ 939039 h 1041305"/>
                <a:gd name="connsiteX6" fmla="*/ 0 w 1439006"/>
                <a:gd name="connsiteY6" fmla="*/ 1025996 h 1041305"/>
                <a:gd name="connsiteX0" fmla="*/ 0 w 1439006"/>
                <a:gd name="connsiteY0" fmla="*/ 1025996 h 1041305"/>
                <a:gd name="connsiteX1" fmla="*/ 1263177 w 1439006"/>
                <a:gd name="connsiteY1" fmla="*/ 1041305 h 1041305"/>
                <a:gd name="connsiteX2" fmla="*/ 1439005 w 1439006"/>
                <a:gd name="connsiteY2" fmla="*/ -1 h 1041305"/>
                <a:gd name="connsiteX3" fmla="*/ 1032165 w 1439006"/>
                <a:gd name="connsiteY3" fmla="*/ 343595 h 1041305"/>
                <a:gd name="connsiteX4" fmla="*/ 776671 w 1439006"/>
                <a:gd name="connsiteY4" fmla="*/ 685985 h 1041305"/>
                <a:gd name="connsiteX5" fmla="*/ 473056 w 1439006"/>
                <a:gd name="connsiteY5" fmla="*/ 939039 h 1041305"/>
                <a:gd name="connsiteX6" fmla="*/ 0 w 1439006"/>
                <a:gd name="connsiteY6" fmla="*/ 1025996 h 1041305"/>
                <a:gd name="connsiteX0" fmla="*/ 0 w 1439006"/>
                <a:gd name="connsiteY0" fmla="*/ 1025996 h 1041305"/>
                <a:gd name="connsiteX1" fmla="*/ 1263177 w 1439006"/>
                <a:gd name="connsiteY1" fmla="*/ 1041305 h 1041305"/>
                <a:gd name="connsiteX2" fmla="*/ 1439005 w 1439006"/>
                <a:gd name="connsiteY2" fmla="*/ -1 h 1041305"/>
                <a:gd name="connsiteX3" fmla="*/ 1032165 w 1439006"/>
                <a:gd name="connsiteY3" fmla="*/ 343595 h 1041305"/>
                <a:gd name="connsiteX4" fmla="*/ 776671 w 1439006"/>
                <a:gd name="connsiteY4" fmla="*/ 685985 h 1041305"/>
                <a:gd name="connsiteX5" fmla="*/ 473056 w 1439006"/>
                <a:gd name="connsiteY5" fmla="*/ 939039 h 1041305"/>
                <a:gd name="connsiteX6" fmla="*/ 0 w 1439006"/>
                <a:gd name="connsiteY6" fmla="*/ 1025996 h 1041305"/>
                <a:gd name="connsiteX0" fmla="*/ 0 w 1269812"/>
                <a:gd name="connsiteY0" fmla="*/ 1166988 h 1182297"/>
                <a:gd name="connsiteX1" fmla="*/ 1263177 w 1269812"/>
                <a:gd name="connsiteY1" fmla="*/ 1182297 h 1182297"/>
                <a:gd name="connsiteX2" fmla="*/ 1269812 w 1269812"/>
                <a:gd name="connsiteY2" fmla="*/ 0 h 1182297"/>
                <a:gd name="connsiteX3" fmla="*/ 1032165 w 1269812"/>
                <a:gd name="connsiteY3" fmla="*/ 484587 h 1182297"/>
                <a:gd name="connsiteX4" fmla="*/ 776671 w 1269812"/>
                <a:gd name="connsiteY4" fmla="*/ 826977 h 1182297"/>
                <a:gd name="connsiteX5" fmla="*/ 473056 w 1269812"/>
                <a:gd name="connsiteY5" fmla="*/ 1080031 h 1182297"/>
                <a:gd name="connsiteX6" fmla="*/ 0 w 1269812"/>
                <a:gd name="connsiteY6" fmla="*/ 1166988 h 1182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9812" h="1182297">
                  <a:moveTo>
                    <a:pt x="0" y="1166988"/>
                  </a:moveTo>
                  <a:lnTo>
                    <a:pt x="1263177" y="1182297"/>
                  </a:lnTo>
                  <a:cubicBezTo>
                    <a:pt x="1265389" y="788198"/>
                    <a:pt x="1267600" y="394099"/>
                    <a:pt x="1269812" y="0"/>
                  </a:cubicBezTo>
                  <a:lnTo>
                    <a:pt x="1032165" y="484587"/>
                  </a:lnTo>
                  <a:cubicBezTo>
                    <a:pt x="915670" y="642582"/>
                    <a:pt x="902568" y="697181"/>
                    <a:pt x="776671" y="826977"/>
                  </a:cubicBezTo>
                  <a:cubicBezTo>
                    <a:pt x="675466" y="911328"/>
                    <a:pt x="649458" y="939284"/>
                    <a:pt x="473056" y="1080031"/>
                  </a:cubicBezTo>
                  <a:cubicBezTo>
                    <a:pt x="252706" y="1156017"/>
                    <a:pt x="173352" y="1128602"/>
                    <a:pt x="0" y="1166988"/>
                  </a:cubicBezTo>
                  <a:close/>
                </a:path>
              </a:pathLst>
            </a:custGeom>
            <a:pattFill prst="dkDnDiag">
              <a:fgClr>
                <a:schemeClr val="accent6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7" name="Freeform 156"/>
            <p:cNvSpPr/>
            <p:nvPr/>
          </p:nvSpPr>
          <p:spPr>
            <a:xfrm>
              <a:off x="484950" y="2388701"/>
              <a:ext cx="1726674" cy="1230696"/>
            </a:xfrm>
            <a:custGeom>
              <a:avLst/>
              <a:gdLst>
                <a:gd name="connsiteX0" fmla="*/ 0 w 5882640"/>
                <a:gd name="connsiteY0" fmla="*/ 4359991 h 4359991"/>
                <a:gd name="connsiteX1" fmla="*/ 365760 w 5882640"/>
                <a:gd name="connsiteY1" fmla="*/ 4329511 h 4359991"/>
                <a:gd name="connsiteX2" fmla="*/ 670560 w 5882640"/>
                <a:gd name="connsiteY2" fmla="*/ 4222831 h 4359991"/>
                <a:gd name="connsiteX3" fmla="*/ 975360 w 5882640"/>
                <a:gd name="connsiteY3" fmla="*/ 4009471 h 4359991"/>
                <a:gd name="connsiteX4" fmla="*/ 1188720 w 5882640"/>
                <a:gd name="connsiteY4" fmla="*/ 3796111 h 4359991"/>
                <a:gd name="connsiteX5" fmla="*/ 1402080 w 5882640"/>
                <a:gd name="connsiteY5" fmla="*/ 3399871 h 4359991"/>
                <a:gd name="connsiteX6" fmla="*/ 1706880 w 5882640"/>
                <a:gd name="connsiteY6" fmla="*/ 2759791 h 4359991"/>
                <a:gd name="connsiteX7" fmla="*/ 1859280 w 5882640"/>
                <a:gd name="connsiteY7" fmla="*/ 2317831 h 4359991"/>
                <a:gd name="connsiteX8" fmla="*/ 2057400 w 5882640"/>
                <a:gd name="connsiteY8" fmla="*/ 1753951 h 4359991"/>
                <a:gd name="connsiteX9" fmla="*/ 2240280 w 5882640"/>
                <a:gd name="connsiteY9" fmla="*/ 1220551 h 4359991"/>
                <a:gd name="connsiteX10" fmla="*/ 2423160 w 5882640"/>
                <a:gd name="connsiteY10" fmla="*/ 748111 h 4359991"/>
                <a:gd name="connsiteX11" fmla="*/ 2575560 w 5882640"/>
                <a:gd name="connsiteY11" fmla="*/ 397591 h 4359991"/>
                <a:gd name="connsiteX12" fmla="*/ 2697480 w 5882640"/>
                <a:gd name="connsiteY12" fmla="*/ 184231 h 4359991"/>
                <a:gd name="connsiteX13" fmla="*/ 2819400 w 5882640"/>
                <a:gd name="connsiteY13" fmla="*/ 62311 h 4359991"/>
                <a:gd name="connsiteX14" fmla="*/ 2849880 w 5882640"/>
                <a:gd name="connsiteY14" fmla="*/ 16591 h 4359991"/>
                <a:gd name="connsiteX15" fmla="*/ 2941320 w 5882640"/>
                <a:gd name="connsiteY15" fmla="*/ 1351 h 4359991"/>
                <a:gd name="connsiteX16" fmla="*/ 3078480 w 5882640"/>
                <a:gd name="connsiteY16" fmla="*/ 47071 h 4359991"/>
                <a:gd name="connsiteX17" fmla="*/ 3261360 w 5882640"/>
                <a:gd name="connsiteY17" fmla="*/ 229951 h 4359991"/>
                <a:gd name="connsiteX18" fmla="*/ 3383280 w 5882640"/>
                <a:gd name="connsiteY18" fmla="*/ 458551 h 4359991"/>
                <a:gd name="connsiteX19" fmla="*/ 3489960 w 5882640"/>
                <a:gd name="connsiteY19" fmla="*/ 687151 h 4359991"/>
                <a:gd name="connsiteX20" fmla="*/ 3611880 w 5882640"/>
                <a:gd name="connsiteY20" fmla="*/ 1037671 h 4359991"/>
                <a:gd name="connsiteX21" fmla="*/ 3733800 w 5882640"/>
                <a:gd name="connsiteY21" fmla="*/ 1388191 h 4359991"/>
                <a:gd name="connsiteX22" fmla="*/ 3901440 w 5882640"/>
                <a:gd name="connsiteY22" fmla="*/ 1845391 h 4359991"/>
                <a:gd name="connsiteX23" fmla="*/ 3992880 w 5882640"/>
                <a:gd name="connsiteY23" fmla="*/ 2226391 h 4359991"/>
                <a:gd name="connsiteX24" fmla="*/ 4191000 w 5882640"/>
                <a:gd name="connsiteY24" fmla="*/ 2729311 h 4359991"/>
                <a:gd name="connsiteX25" fmla="*/ 4343400 w 5882640"/>
                <a:gd name="connsiteY25" fmla="*/ 3064591 h 4359991"/>
                <a:gd name="connsiteX26" fmla="*/ 4495800 w 5882640"/>
                <a:gd name="connsiteY26" fmla="*/ 3384631 h 4359991"/>
                <a:gd name="connsiteX27" fmla="*/ 4709160 w 5882640"/>
                <a:gd name="connsiteY27" fmla="*/ 3765631 h 4359991"/>
                <a:gd name="connsiteX28" fmla="*/ 4861560 w 5882640"/>
                <a:gd name="connsiteY28" fmla="*/ 3933271 h 4359991"/>
                <a:gd name="connsiteX29" fmla="*/ 5044440 w 5882640"/>
                <a:gd name="connsiteY29" fmla="*/ 4085671 h 4359991"/>
                <a:gd name="connsiteX30" fmla="*/ 5212080 w 5882640"/>
                <a:gd name="connsiteY30" fmla="*/ 4192351 h 4359991"/>
                <a:gd name="connsiteX31" fmla="*/ 5440680 w 5882640"/>
                <a:gd name="connsiteY31" fmla="*/ 4299031 h 4359991"/>
                <a:gd name="connsiteX32" fmla="*/ 5623560 w 5882640"/>
                <a:gd name="connsiteY32" fmla="*/ 4329511 h 4359991"/>
                <a:gd name="connsiteX33" fmla="*/ 5882640 w 5882640"/>
                <a:gd name="connsiteY33" fmla="*/ 4359991 h 4359991"/>
                <a:gd name="connsiteX34" fmla="*/ 5882640 w 5882640"/>
                <a:gd name="connsiteY34" fmla="*/ 4359991 h 4359991"/>
                <a:gd name="connsiteX35" fmla="*/ 5882640 w 5882640"/>
                <a:gd name="connsiteY35" fmla="*/ 4359991 h 4359991"/>
                <a:gd name="connsiteX36" fmla="*/ 5882640 w 5882640"/>
                <a:gd name="connsiteY36" fmla="*/ 4359991 h 4359991"/>
                <a:gd name="connsiteX0" fmla="*/ 0 w 5882640"/>
                <a:gd name="connsiteY0" fmla="*/ 4359991 h 4359991"/>
                <a:gd name="connsiteX1" fmla="*/ 365760 w 5882640"/>
                <a:gd name="connsiteY1" fmla="*/ 4329511 h 4359991"/>
                <a:gd name="connsiteX2" fmla="*/ 670560 w 5882640"/>
                <a:gd name="connsiteY2" fmla="*/ 4222831 h 4359991"/>
                <a:gd name="connsiteX3" fmla="*/ 975360 w 5882640"/>
                <a:gd name="connsiteY3" fmla="*/ 4009471 h 4359991"/>
                <a:gd name="connsiteX4" fmla="*/ 1188720 w 5882640"/>
                <a:gd name="connsiteY4" fmla="*/ 3796111 h 4359991"/>
                <a:gd name="connsiteX5" fmla="*/ 1402080 w 5882640"/>
                <a:gd name="connsiteY5" fmla="*/ 3399871 h 4359991"/>
                <a:gd name="connsiteX6" fmla="*/ 1706880 w 5882640"/>
                <a:gd name="connsiteY6" fmla="*/ 2759791 h 4359991"/>
                <a:gd name="connsiteX7" fmla="*/ 1859280 w 5882640"/>
                <a:gd name="connsiteY7" fmla="*/ 2317831 h 4359991"/>
                <a:gd name="connsiteX8" fmla="*/ 2057400 w 5882640"/>
                <a:gd name="connsiteY8" fmla="*/ 1753951 h 4359991"/>
                <a:gd name="connsiteX9" fmla="*/ 2240280 w 5882640"/>
                <a:gd name="connsiteY9" fmla="*/ 1220551 h 4359991"/>
                <a:gd name="connsiteX10" fmla="*/ 2423160 w 5882640"/>
                <a:gd name="connsiteY10" fmla="*/ 748111 h 4359991"/>
                <a:gd name="connsiteX11" fmla="*/ 2575560 w 5882640"/>
                <a:gd name="connsiteY11" fmla="*/ 397591 h 4359991"/>
                <a:gd name="connsiteX12" fmla="*/ 2697480 w 5882640"/>
                <a:gd name="connsiteY12" fmla="*/ 184231 h 4359991"/>
                <a:gd name="connsiteX13" fmla="*/ 2819400 w 5882640"/>
                <a:gd name="connsiteY13" fmla="*/ 62311 h 4359991"/>
                <a:gd name="connsiteX14" fmla="*/ 2849880 w 5882640"/>
                <a:gd name="connsiteY14" fmla="*/ 16591 h 4359991"/>
                <a:gd name="connsiteX15" fmla="*/ 2941320 w 5882640"/>
                <a:gd name="connsiteY15" fmla="*/ 1351 h 4359991"/>
                <a:gd name="connsiteX16" fmla="*/ 3078480 w 5882640"/>
                <a:gd name="connsiteY16" fmla="*/ 47071 h 4359991"/>
                <a:gd name="connsiteX17" fmla="*/ 3261360 w 5882640"/>
                <a:gd name="connsiteY17" fmla="*/ 229951 h 4359991"/>
                <a:gd name="connsiteX18" fmla="*/ 3383280 w 5882640"/>
                <a:gd name="connsiteY18" fmla="*/ 458551 h 4359991"/>
                <a:gd name="connsiteX19" fmla="*/ 3489960 w 5882640"/>
                <a:gd name="connsiteY19" fmla="*/ 687151 h 4359991"/>
                <a:gd name="connsiteX20" fmla="*/ 3611880 w 5882640"/>
                <a:gd name="connsiteY20" fmla="*/ 1037671 h 4359991"/>
                <a:gd name="connsiteX21" fmla="*/ 3733800 w 5882640"/>
                <a:gd name="connsiteY21" fmla="*/ 1388191 h 4359991"/>
                <a:gd name="connsiteX22" fmla="*/ 3901440 w 5882640"/>
                <a:gd name="connsiteY22" fmla="*/ 1845391 h 4359991"/>
                <a:gd name="connsiteX23" fmla="*/ 4023360 w 5882640"/>
                <a:gd name="connsiteY23" fmla="*/ 2272111 h 4359991"/>
                <a:gd name="connsiteX24" fmla="*/ 4191000 w 5882640"/>
                <a:gd name="connsiteY24" fmla="*/ 2729311 h 4359991"/>
                <a:gd name="connsiteX25" fmla="*/ 4343400 w 5882640"/>
                <a:gd name="connsiteY25" fmla="*/ 3064591 h 4359991"/>
                <a:gd name="connsiteX26" fmla="*/ 4495800 w 5882640"/>
                <a:gd name="connsiteY26" fmla="*/ 3384631 h 4359991"/>
                <a:gd name="connsiteX27" fmla="*/ 4709160 w 5882640"/>
                <a:gd name="connsiteY27" fmla="*/ 3765631 h 4359991"/>
                <a:gd name="connsiteX28" fmla="*/ 4861560 w 5882640"/>
                <a:gd name="connsiteY28" fmla="*/ 3933271 h 4359991"/>
                <a:gd name="connsiteX29" fmla="*/ 5044440 w 5882640"/>
                <a:gd name="connsiteY29" fmla="*/ 4085671 h 4359991"/>
                <a:gd name="connsiteX30" fmla="*/ 5212080 w 5882640"/>
                <a:gd name="connsiteY30" fmla="*/ 4192351 h 4359991"/>
                <a:gd name="connsiteX31" fmla="*/ 5440680 w 5882640"/>
                <a:gd name="connsiteY31" fmla="*/ 4299031 h 4359991"/>
                <a:gd name="connsiteX32" fmla="*/ 5623560 w 5882640"/>
                <a:gd name="connsiteY32" fmla="*/ 4329511 h 4359991"/>
                <a:gd name="connsiteX33" fmla="*/ 5882640 w 5882640"/>
                <a:gd name="connsiteY33" fmla="*/ 4359991 h 4359991"/>
                <a:gd name="connsiteX34" fmla="*/ 5882640 w 5882640"/>
                <a:gd name="connsiteY34" fmla="*/ 4359991 h 4359991"/>
                <a:gd name="connsiteX35" fmla="*/ 5882640 w 5882640"/>
                <a:gd name="connsiteY35" fmla="*/ 4359991 h 4359991"/>
                <a:gd name="connsiteX36" fmla="*/ 5882640 w 5882640"/>
                <a:gd name="connsiteY36" fmla="*/ 4359991 h 4359991"/>
                <a:gd name="connsiteX0" fmla="*/ 0 w 5882640"/>
                <a:gd name="connsiteY0" fmla="*/ 4359991 h 4359991"/>
                <a:gd name="connsiteX1" fmla="*/ 365760 w 5882640"/>
                <a:gd name="connsiteY1" fmla="*/ 4329511 h 4359991"/>
                <a:gd name="connsiteX2" fmla="*/ 670560 w 5882640"/>
                <a:gd name="connsiteY2" fmla="*/ 4222831 h 4359991"/>
                <a:gd name="connsiteX3" fmla="*/ 975360 w 5882640"/>
                <a:gd name="connsiteY3" fmla="*/ 4009471 h 4359991"/>
                <a:gd name="connsiteX4" fmla="*/ 1188720 w 5882640"/>
                <a:gd name="connsiteY4" fmla="*/ 3796111 h 4359991"/>
                <a:gd name="connsiteX5" fmla="*/ 1402080 w 5882640"/>
                <a:gd name="connsiteY5" fmla="*/ 3399871 h 4359991"/>
                <a:gd name="connsiteX6" fmla="*/ 1706880 w 5882640"/>
                <a:gd name="connsiteY6" fmla="*/ 2759791 h 4359991"/>
                <a:gd name="connsiteX7" fmla="*/ 1859280 w 5882640"/>
                <a:gd name="connsiteY7" fmla="*/ 2317831 h 4359991"/>
                <a:gd name="connsiteX8" fmla="*/ 2057400 w 5882640"/>
                <a:gd name="connsiteY8" fmla="*/ 1753951 h 4359991"/>
                <a:gd name="connsiteX9" fmla="*/ 2240280 w 5882640"/>
                <a:gd name="connsiteY9" fmla="*/ 1220551 h 4359991"/>
                <a:gd name="connsiteX10" fmla="*/ 2423160 w 5882640"/>
                <a:gd name="connsiteY10" fmla="*/ 748111 h 4359991"/>
                <a:gd name="connsiteX11" fmla="*/ 2575560 w 5882640"/>
                <a:gd name="connsiteY11" fmla="*/ 397591 h 4359991"/>
                <a:gd name="connsiteX12" fmla="*/ 2697480 w 5882640"/>
                <a:gd name="connsiteY12" fmla="*/ 184231 h 4359991"/>
                <a:gd name="connsiteX13" fmla="*/ 2819400 w 5882640"/>
                <a:gd name="connsiteY13" fmla="*/ 62311 h 4359991"/>
                <a:gd name="connsiteX14" fmla="*/ 2849880 w 5882640"/>
                <a:gd name="connsiteY14" fmla="*/ 16591 h 4359991"/>
                <a:gd name="connsiteX15" fmla="*/ 2941320 w 5882640"/>
                <a:gd name="connsiteY15" fmla="*/ 1351 h 4359991"/>
                <a:gd name="connsiteX16" fmla="*/ 3078480 w 5882640"/>
                <a:gd name="connsiteY16" fmla="*/ 47071 h 4359991"/>
                <a:gd name="connsiteX17" fmla="*/ 3261360 w 5882640"/>
                <a:gd name="connsiteY17" fmla="*/ 229951 h 4359991"/>
                <a:gd name="connsiteX18" fmla="*/ 3383280 w 5882640"/>
                <a:gd name="connsiteY18" fmla="*/ 458551 h 4359991"/>
                <a:gd name="connsiteX19" fmla="*/ 3500350 w 5882640"/>
                <a:gd name="connsiteY19" fmla="*/ 728714 h 4359991"/>
                <a:gd name="connsiteX20" fmla="*/ 3611880 w 5882640"/>
                <a:gd name="connsiteY20" fmla="*/ 1037671 h 4359991"/>
                <a:gd name="connsiteX21" fmla="*/ 3733800 w 5882640"/>
                <a:gd name="connsiteY21" fmla="*/ 1388191 h 4359991"/>
                <a:gd name="connsiteX22" fmla="*/ 3901440 w 5882640"/>
                <a:gd name="connsiteY22" fmla="*/ 1845391 h 4359991"/>
                <a:gd name="connsiteX23" fmla="*/ 4023360 w 5882640"/>
                <a:gd name="connsiteY23" fmla="*/ 2272111 h 4359991"/>
                <a:gd name="connsiteX24" fmla="*/ 4191000 w 5882640"/>
                <a:gd name="connsiteY24" fmla="*/ 2729311 h 4359991"/>
                <a:gd name="connsiteX25" fmla="*/ 4343400 w 5882640"/>
                <a:gd name="connsiteY25" fmla="*/ 3064591 h 4359991"/>
                <a:gd name="connsiteX26" fmla="*/ 4495800 w 5882640"/>
                <a:gd name="connsiteY26" fmla="*/ 3384631 h 4359991"/>
                <a:gd name="connsiteX27" fmla="*/ 4709160 w 5882640"/>
                <a:gd name="connsiteY27" fmla="*/ 3765631 h 4359991"/>
                <a:gd name="connsiteX28" fmla="*/ 4861560 w 5882640"/>
                <a:gd name="connsiteY28" fmla="*/ 3933271 h 4359991"/>
                <a:gd name="connsiteX29" fmla="*/ 5044440 w 5882640"/>
                <a:gd name="connsiteY29" fmla="*/ 4085671 h 4359991"/>
                <a:gd name="connsiteX30" fmla="*/ 5212080 w 5882640"/>
                <a:gd name="connsiteY30" fmla="*/ 4192351 h 4359991"/>
                <a:gd name="connsiteX31" fmla="*/ 5440680 w 5882640"/>
                <a:gd name="connsiteY31" fmla="*/ 4299031 h 4359991"/>
                <a:gd name="connsiteX32" fmla="*/ 5623560 w 5882640"/>
                <a:gd name="connsiteY32" fmla="*/ 4329511 h 4359991"/>
                <a:gd name="connsiteX33" fmla="*/ 5882640 w 5882640"/>
                <a:gd name="connsiteY33" fmla="*/ 4359991 h 4359991"/>
                <a:gd name="connsiteX34" fmla="*/ 5882640 w 5882640"/>
                <a:gd name="connsiteY34" fmla="*/ 4359991 h 4359991"/>
                <a:gd name="connsiteX35" fmla="*/ 5882640 w 5882640"/>
                <a:gd name="connsiteY35" fmla="*/ 4359991 h 4359991"/>
                <a:gd name="connsiteX36" fmla="*/ 5882640 w 5882640"/>
                <a:gd name="connsiteY36" fmla="*/ 4359991 h 4359991"/>
                <a:gd name="connsiteX0" fmla="*/ 0 w 5882640"/>
                <a:gd name="connsiteY0" fmla="*/ 4359991 h 4359991"/>
                <a:gd name="connsiteX1" fmla="*/ 365760 w 5882640"/>
                <a:gd name="connsiteY1" fmla="*/ 4329511 h 4359991"/>
                <a:gd name="connsiteX2" fmla="*/ 670560 w 5882640"/>
                <a:gd name="connsiteY2" fmla="*/ 4222831 h 4359991"/>
                <a:gd name="connsiteX3" fmla="*/ 975360 w 5882640"/>
                <a:gd name="connsiteY3" fmla="*/ 4009471 h 4359991"/>
                <a:gd name="connsiteX4" fmla="*/ 1188720 w 5882640"/>
                <a:gd name="connsiteY4" fmla="*/ 3796111 h 4359991"/>
                <a:gd name="connsiteX5" fmla="*/ 1402080 w 5882640"/>
                <a:gd name="connsiteY5" fmla="*/ 3399871 h 4359991"/>
                <a:gd name="connsiteX6" fmla="*/ 1706880 w 5882640"/>
                <a:gd name="connsiteY6" fmla="*/ 2759791 h 4359991"/>
                <a:gd name="connsiteX7" fmla="*/ 1859280 w 5882640"/>
                <a:gd name="connsiteY7" fmla="*/ 2317831 h 4359991"/>
                <a:gd name="connsiteX8" fmla="*/ 2057400 w 5882640"/>
                <a:gd name="connsiteY8" fmla="*/ 1753951 h 4359991"/>
                <a:gd name="connsiteX9" fmla="*/ 2240280 w 5882640"/>
                <a:gd name="connsiteY9" fmla="*/ 1220551 h 4359991"/>
                <a:gd name="connsiteX10" fmla="*/ 2423160 w 5882640"/>
                <a:gd name="connsiteY10" fmla="*/ 748111 h 4359991"/>
                <a:gd name="connsiteX11" fmla="*/ 2575560 w 5882640"/>
                <a:gd name="connsiteY11" fmla="*/ 397591 h 4359991"/>
                <a:gd name="connsiteX12" fmla="*/ 2697480 w 5882640"/>
                <a:gd name="connsiteY12" fmla="*/ 184231 h 4359991"/>
                <a:gd name="connsiteX13" fmla="*/ 2819400 w 5882640"/>
                <a:gd name="connsiteY13" fmla="*/ 62311 h 4359991"/>
                <a:gd name="connsiteX14" fmla="*/ 2849880 w 5882640"/>
                <a:gd name="connsiteY14" fmla="*/ 16591 h 4359991"/>
                <a:gd name="connsiteX15" fmla="*/ 2941320 w 5882640"/>
                <a:gd name="connsiteY15" fmla="*/ 1351 h 4359991"/>
                <a:gd name="connsiteX16" fmla="*/ 3078480 w 5882640"/>
                <a:gd name="connsiteY16" fmla="*/ 47071 h 4359991"/>
                <a:gd name="connsiteX17" fmla="*/ 3261360 w 5882640"/>
                <a:gd name="connsiteY17" fmla="*/ 229951 h 4359991"/>
                <a:gd name="connsiteX18" fmla="*/ 3383280 w 5882640"/>
                <a:gd name="connsiteY18" fmla="*/ 458551 h 4359991"/>
                <a:gd name="connsiteX19" fmla="*/ 3500350 w 5882640"/>
                <a:gd name="connsiteY19" fmla="*/ 728714 h 4359991"/>
                <a:gd name="connsiteX20" fmla="*/ 3611880 w 5882640"/>
                <a:gd name="connsiteY20" fmla="*/ 1037671 h 4359991"/>
                <a:gd name="connsiteX21" fmla="*/ 3733800 w 5882640"/>
                <a:gd name="connsiteY21" fmla="*/ 1388191 h 4359991"/>
                <a:gd name="connsiteX22" fmla="*/ 3891049 w 5882640"/>
                <a:gd name="connsiteY22" fmla="*/ 1855782 h 4359991"/>
                <a:gd name="connsiteX23" fmla="*/ 4023360 w 5882640"/>
                <a:gd name="connsiteY23" fmla="*/ 2272111 h 4359991"/>
                <a:gd name="connsiteX24" fmla="*/ 4191000 w 5882640"/>
                <a:gd name="connsiteY24" fmla="*/ 2729311 h 4359991"/>
                <a:gd name="connsiteX25" fmla="*/ 4343400 w 5882640"/>
                <a:gd name="connsiteY25" fmla="*/ 3064591 h 4359991"/>
                <a:gd name="connsiteX26" fmla="*/ 4495800 w 5882640"/>
                <a:gd name="connsiteY26" fmla="*/ 3384631 h 4359991"/>
                <a:gd name="connsiteX27" fmla="*/ 4709160 w 5882640"/>
                <a:gd name="connsiteY27" fmla="*/ 3765631 h 4359991"/>
                <a:gd name="connsiteX28" fmla="*/ 4861560 w 5882640"/>
                <a:gd name="connsiteY28" fmla="*/ 3933271 h 4359991"/>
                <a:gd name="connsiteX29" fmla="*/ 5044440 w 5882640"/>
                <a:gd name="connsiteY29" fmla="*/ 4085671 h 4359991"/>
                <a:gd name="connsiteX30" fmla="*/ 5212080 w 5882640"/>
                <a:gd name="connsiteY30" fmla="*/ 4192351 h 4359991"/>
                <a:gd name="connsiteX31" fmla="*/ 5440680 w 5882640"/>
                <a:gd name="connsiteY31" fmla="*/ 4299031 h 4359991"/>
                <a:gd name="connsiteX32" fmla="*/ 5623560 w 5882640"/>
                <a:gd name="connsiteY32" fmla="*/ 4329511 h 4359991"/>
                <a:gd name="connsiteX33" fmla="*/ 5882640 w 5882640"/>
                <a:gd name="connsiteY33" fmla="*/ 4359991 h 4359991"/>
                <a:gd name="connsiteX34" fmla="*/ 5882640 w 5882640"/>
                <a:gd name="connsiteY34" fmla="*/ 4359991 h 4359991"/>
                <a:gd name="connsiteX35" fmla="*/ 5882640 w 5882640"/>
                <a:gd name="connsiteY35" fmla="*/ 4359991 h 4359991"/>
                <a:gd name="connsiteX36" fmla="*/ 5882640 w 5882640"/>
                <a:gd name="connsiteY36" fmla="*/ 4359991 h 4359991"/>
                <a:gd name="connsiteX0" fmla="*/ 0 w 5882640"/>
                <a:gd name="connsiteY0" fmla="*/ 4359991 h 4359991"/>
                <a:gd name="connsiteX1" fmla="*/ 365760 w 5882640"/>
                <a:gd name="connsiteY1" fmla="*/ 4329511 h 4359991"/>
                <a:gd name="connsiteX2" fmla="*/ 670560 w 5882640"/>
                <a:gd name="connsiteY2" fmla="*/ 4222831 h 4359991"/>
                <a:gd name="connsiteX3" fmla="*/ 975360 w 5882640"/>
                <a:gd name="connsiteY3" fmla="*/ 4009471 h 4359991"/>
                <a:gd name="connsiteX4" fmla="*/ 1188720 w 5882640"/>
                <a:gd name="connsiteY4" fmla="*/ 3796111 h 4359991"/>
                <a:gd name="connsiteX5" fmla="*/ 1402080 w 5882640"/>
                <a:gd name="connsiteY5" fmla="*/ 3399871 h 4359991"/>
                <a:gd name="connsiteX6" fmla="*/ 1706880 w 5882640"/>
                <a:gd name="connsiteY6" fmla="*/ 2759791 h 4359991"/>
                <a:gd name="connsiteX7" fmla="*/ 1859280 w 5882640"/>
                <a:gd name="connsiteY7" fmla="*/ 2317831 h 4359991"/>
                <a:gd name="connsiteX8" fmla="*/ 2057400 w 5882640"/>
                <a:gd name="connsiteY8" fmla="*/ 1753951 h 4359991"/>
                <a:gd name="connsiteX9" fmla="*/ 2240280 w 5882640"/>
                <a:gd name="connsiteY9" fmla="*/ 1220551 h 4359991"/>
                <a:gd name="connsiteX10" fmla="*/ 2423160 w 5882640"/>
                <a:gd name="connsiteY10" fmla="*/ 748111 h 4359991"/>
                <a:gd name="connsiteX11" fmla="*/ 2575560 w 5882640"/>
                <a:gd name="connsiteY11" fmla="*/ 397591 h 4359991"/>
                <a:gd name="connsiteX12" fmla="*/ 2697480 w 5882640"/>
                <a:gd name="connsiteY12" fmla="*/ 184231 h 4359991"/>
                <a:gd name="connsiteX13" fmla="*/ 2819400 w 5882640"/>
                <a:gd name="connsiteY13" fmla="*/ 62311 h 4359991"/>
                <a:gd name="connsiteX14" fmla="*/ 2849880 w 5882640"/>
                <a:gd name="connsiteY14" fmla="*/ 16591 h 4359991"/>
                <a:gd name="connsiteX15" fmla="*/ 2941320 w 5882640"/>
                <a:gd name="connsiteY15" fmla="*/ 1351 h 4359991"/>
                <a:gd name="connsiteX16" fmla="*/ 3078480 w 5882640"/>
                <a:gd name="connsiteY16" fmla="*/ 47071 h 4359991"/>
                <a:gd name="connsiteX17" fmla="*/ 3261360 w 5882640"/>
                <a:gd name="connsiteY17" fmla="*/ 229951 h 4359991"/>
                <a:gd name="connsiteX18" fmla="*/ 3383280 w 5882640"/>
                <a:gd name="connsiteY18" fmla="*/ 458551 h 4359991"/>
                <a:gd name="connsiteX19" fmla="*/ 3500350 w 5882640"/>
                <a:gd name="connsiteY19" fmla="*/ 728714 h 4359991"/>
                <a:gd name="connsiteX20" fmla="*/ 3611880 w 5882640"/>
                <a:gd name="connsiteY20" fmla="*/ 1037671 h 4359991"/>
                <a:gd name="connsiteX21" fmla="*/ 3733800 w 5882640"/>
                <a:gd name="connsiteY21" fmla="*/ 1388191 h 4359991"/>
                <a:gd name="connsiteX22" fmla="*/ 3891049 w 5882640"/>
                <a:gd name="connsiteY22" fmla="*/ 1855782 h 4359991"/>
                <a:gd name="connsiteX23" fmla="*/ 4033751 w 5882640"/>
                <a:gd name="connsiteY23" fmla="*/ 2292893 h 4359991"/>
                <a:gd name="connsiteX24" fmla="*/ 4191000 w 5882640"/>
                <a:gd name="connsiteY24" fmla="*/ 2729311 h 4359991"/>
                <a:gd name="connsiteX25" fmla="*/ 4343400 w 5882640"/>
                <a:gd name="connsiteY25" fmla="*/ 3064591 h 4359991"/>
                <a:gd name="connsiteX26" fmla="*/ 4495800 w 5882640"/>
                <a:gd name="connsiteY26" fmla="*/ 3384631 h 4359991"/>
                <a:gd name="connsiteX27" fmla="*/ 4709160 w 5882640"/>
                <a:gd name="connsiteY27" fmla="*/ 3765631 h 4359991"/>
                <a:gd name="connsiteX28" fmla="*/ 4861560 w 5882640"/>
                <a:gd name="connsiteY28" fmla="*/ 3933271 h 4359991"/>
                <a:gd name="connsiteX29" fmla="*/ 5044440 w 5882640"/>
                <a:gd name="connsiteY29" fmla="*/ 4085671 h 4359991"/>
                <a:gd name="connsiteX30" fmla="*/ 5212080 w 5882640"/>
                <a:gd name="connsiteY30" fmla="*/ 4192351 h 4359991"/>
                <a:gd name="connsiteX31" fmla="*/ 5440680 w 5882640"/>
                <a:gd name="connsiteY31" fmla="*/ 4299031 h 4359991"/>
                <a:gd name="connsiteX32" fmla="*/ 5623560 w 5882640"/>
                <a:gd name="connsiteY32" fmla="*/ 4329511 h 4359991"/>
                <a:gd name="connsiteX33" fmla="*/ 5882640 w 5882640"/>
                <a:gd name="connsiteY33" fmla="*/ 4359991 h 4359991"/>
                <a:gd name="connsiteX34" fmla="*/ 5882640 w 5882640"/>
                <a:gd name="connsiteY34" fmla="*/ 4359991 h 4359991"/>
                <a:gd name="connsiteX35" fmla="*/ 5882640 w 5882640"/>
                <a:gd name="connsiteY35" fmla="*/ 4359991 h 4359991"/>
                <a:gd name="connsiteX36" fmla="*/ 5882640 w 5882640"/>
                <a:gd name="connsiteY36" fmla="*/ 4359991 h 4359991"/>
                <a:gd name="connsiteX0" fmla="*/ 0 w 5882640"/>
                <a:gd name="connsiteY0" fmla="*/ 4361333 h 4361333"/>
                <a:gd name="connsiteX1" fmla="*/ 365760 w 5882640"/>
                <a:gd name="connsiteY1" fmla="*/ 4330853 h 4361333"/>
                <a:gd name="connsiteX2" fmla="*/ 670560 w 5882640"/>
                <a:gd name="connsiteY2" fmla="*/ 4224173 h 4361333"/>
                <a:gd name="connsiteX3" fmla="*/ 975360 w 5882640"/>
                <a:gd name="connsiteY3" fmla="*/ 4010813 h 4361333"/>
                <a:gd name="connsiteX4" fmla="*/ 1188720 w 5882640"/>
                <a:gd name="connsiteY4" fmla="*/ 3797453 h 4361333"/>
                <a:gd name="connsiteX5" fmla="*/ 1402080 w 5882640"/>
                <a:gd name="connsiteY5" fmla="*/ 3401213 h 4361333"/>
                <a:gd name="connsiteX6" fmla="*/ 1706880 w 5882640"/>
                <a:gd name="connsiteY6" fmla="*/ 2761133 h 4361333"/>
                <a:gd name="connsiteX7" fmla="*/ 1859280 w 5882640"/>
                <a:gd name="connsiteY7" fmla="*/ 2319173 h 4361333"/>
                <a:gd name="connsiteX8" fmla="*/ 2057400 w 5882640"/>
                <a:gd name="connsiteY8" fmla="*/ 1755293 h 4361333"/>
                <a:gd name="connsiteX9" fmla="*/ 2240280 w 5882640"/>
                <a:gd name="connsiteY9" fmla="*/ 1221893 h 4361333"/>
                <a:gd name="connsiteX10" fmla="*/ 2423160 w 5882640"/>
                <a:gd name="connsiteY10" fmla="*/ 749453 h 4361333"/>
                <a:gd name="connsiteX11" fmla="*/ 2575560 w 5882640"/>
                <a:gd name="connsiteY11" fmla="*/ 398933 h 4361333"/>
                <a:gd name="connsiteX12" fmla="*/ 2697480 w 5882640"/>
                <a:gd name="connsiteY12" fmla="*/ 185573 h 4361333"/>
                <a:gd name="connsiteX13" fmla="*/ 2819400 w 5882640"/>
                <a:gd name="connsiteY13" fmla="*/ 63653 h 4361333"/>
                <a:gd name="connsiteX14" fmla="*/ 2849880 w 5882640"/>
                <a:gd name="connsiteY14" fmla="*/ 17933 h 4361333"/>
                <a:gd name="connsiteX15" fmla="*/ 2941320 w 5882640"/>
                <a:gd name="connsiteY15" fmla="*/ 2693 h 4361333"/>
                <a:gd name="connsiteX16" fmla="*/ 3099262 w 5882640"/>
                <a:gd name="connsiteY16" fmla="*/ 69195 h 4361333"/>
                <a:gd name="connsiteX17" fmla="*/ 3261360 w 5882640"/>
                <a:gd name="connsiteY17" fmla="*/ 231293 h 4361333"/>
                <a:gd name="connsiteX18" fmla="*/ 3383280 w 5882640"/>
                <a:gd name="connsiteY18" fmla="*/ 459893 h 4361333"/>
                <a:gd name="connsiteX19" fmla="*/ 3500350 w 5882640"/>
                <a:gd name="connsiteY19" fmla="*/ 730056 h 4361333"/>
                <a:gd name="connsiteX20" fmla="*/ 3611880 w 5882640"/>
                <a:gd name="connsiteY20" fmla="*/ 1039013 h 4361333"/>
                <a:gd name="connsiteX21" fmla="*/ 3733800 w 5882640"/>
                <a:gd name="connsiteY21" fmla="*/ 1389533 h 4361333"/>
                <a:gd name="connsiteX22" fmla="*/ 3891049 w 5882640"/>
                <a:gd name="connsiteY22" fmla="*/ 1857124 h 4361333"/>
                <a:gd name="connsiteX23" fmla="*/ 4033751 w 5882640"/>
                <a:gd name="connsiteY23" fmla="*/ 2294235 h 4361333"/>
                <a:gd name="connsiteX24" fmla="*/ 4191000 w 5882640"/>
                <a:gd name="connsiteY24" fmla="*/ 2730653 h 4361333"/>
                <a:gd name="connsiteX25" fmla="*/ 4343400 w 5882640"/>
                <a:gd name="connsiteY25" fmla="*/ 3065933 h 4361333"/>
                <a:gd name="connsiteX26" fmla="*/ 4495800 w 5882640"/>
                <a:gd name="connsiteY26" fmla="*/ 3385973 h 4361333"/>
                <a:gd name="connsiteX27" fmla="*/ 4709160 w 5882640"/>
                <a:gd name="connsiteY27" fmla="*/ 3766973 h 4361333"/>
                <a:gd name="connsiteX28" fmla="*/ 4861560 w 5882640"/>
                <a:gd name="connsiteY28" fmla="*/ 3934613 h 4361333"/>
                <a:gd name="connsiteX29" fmla="*/ 5044440 w 5882640"/>
                <a:gd name="connsiteY29" fmla="*/ 4087013 h 4361333"/>
                <a:gd name="connsiteX30" fmla="*/ 5212080 w 5882640"/>
                <a:gd name="connsiteY30" fmla="*/ 4193693 h 4361333"/>
                <a:gd name="connsiteX31" fmla="*/ 5440680 w 5882640"/>
                <a:gd name="connsiteY31" fmla="*/ 4300373 h 4361333"/>
                <a:gd name="connsiteX32" fmla="*/ 5623560 w 5882640"/>
                <a:gd name="connsiteY32" fmla="*/ 4330853 h 4361333"/>
                <a:gd name="connsiteX33" fmla="*/ 5882640 w 5882640"/>
                <a:gd name="connsiteY33" fmla="*/ 4361333 h 4361333"/>
                <a:gd name="connsiteX34" fmla="*/ 5882640 w 5882640"/>
                <a:gd name="connsiteY34" fmla="*/ 4361333 h 4361333"/>
                <a:gd name="connsiteX35" fmla="*/ 5882640 w 5882640"/>
                <a:gd name="connsiteY35" fmla="*/ 4361333 h 4361333"/>
                <a:gd name="connsiteX36" fmla="*/ 5882640 w 5882640"/>
                <a:gd name="connsiteY36" fmla="*/ 4361333 h 4361333"/>
                <a:gd name="connsiteX0" fmla="*/ 0 w 5882640"/>
                <a:gd name="connsiteY0" fmla="*/ 4358841 h 4358841"/>
                <a:gd name="connsiteX1" fmla="*/ 365760 w 5882640"/>
                <a:gd name="connsiteY1" fmla="*/ 4328361 h 4358841"/>
                <a:gd name="connsiteX2" fmla="*/ 670560 w 5882640"/>
                <a:gd name="connsiteY2" fmla="*/ 4221681 h 4358841"/>
                <a:gd name="connsiteX3" fmla="*/ 975360 w 5882640"/>
                <a:gd name="connsiteY3" fmla="*/ 4008321 h 4358841"/>
                <a:gd name="connsiteX4" fmla="*/ 1188720 w 5882640"/>
                <a:gd name="connsiteY4" fmla="*/ 3794961 h 4358841"/>
                <a:gd name="connsiteX5" fmla="*/ 1402080 w 5882640"/>
                <a:gd name="connsiteY5" fmla="*/ 3398721 h 4358841"/>
                <a:gd name="connsiteX6" fmla="*/ 1706880 w 5882640"/>
                <a:gd name="connsiteY6" fmla="*/ 2758641 h 4358841"/>
                <a:gd name="connsiteX7" fmla="*/ 1859280 w 5882640"/>
                <a:gd name="connsiteY7" fmla="*/ 2316681 h 4358841"/>
                <a:gd name="connsiteX8" fmla="*/ 2057400 w 5882640"/>
                <a:gd name="connsiteY8" fmla="*/ 1752801 h 4358841"/>
                <a:gd name="connsiteX9" fmla="*/ 2240280 w 5882640"/>
                <a:gd name="connsiteY9" fmla="*/ 1219401 h 4358841"/>
                <a:gd name="connsiteX10" fmla="*/ 2423160 w 5882640"/>
                <a:gd name="connsiteY10" fmla="*/ 746961 h 4358841"/>
                <a:gd name="connsiteX11" fmla="*/ 2575560 w 5882640"/>
                <a:gd name="connsiteY11" fmla="*/ 396441 h 4358841"/>
                <a:gd name="connsiteX12" fmla="*/ 2697480 w 5882640"/>
                <a:gd name="connsiteY12" fmla="*/ 183081 h 4358841"/>
                <a:gd name="connsiteX13" fmla="*/ 2819400 w 5882640"/>
                <a:gd name="connsiteY13" fmla="*/ 61161 h 4358841"/>
                <a:gd name="connsiteX14" fmla="*/ 2808316 w 5882640"/>
                <a:gd name="connsiteY14" fmla="*/ 46614 h 4358841"/>
                <a:gd name="connsiteX15" fmla="*/ 2941320 w 5882640"/>
                <a:gd name="connsiteY15" fmla="*/ 201 h 4358841"/>
                <a:gd name="connsiteX16" fmla="*/ 3099262 w 5882640"/>
                <a:gd name="connsiteY16" fmla="*/ 66703 h 4358841"/>
                <a:gd name="connsiteX17" fmla="*/ 3261360 w 5882640"/>
                <a:gd name="connsiteY17" fmla="*/ 228801 h 4358841"/>
                <a:gd name="connsiteX18" fmla="*/ 3383280 w 5882640"/>
                <a:gd name="connsiteY18" fmla="*/ 457401 h 4358841"/>
                <a:gd name="connsiteX19" fmla="*/ 3500350 w 5882640"/>
                <a:gd name="connsiteY19" fmla="*/ 727564 h 4358841"/>
                <a:gd name="connsiteX20" fmla="*/ 3611880 w 5882640"/>
                <a:gd name="connsiteY20" fmla="*/ 1036521 h 4358841"/>
                <a:gd name="connsiteX21" fmla="*/ 3733800 w 5882640"/>
                <a:gd name="connsiteY21" fmla="*/ 1387041 h 4358841"/>
                <a:gd name="connsiteX22" fmla="*/ 3891049 w 5882640"/>
                <a:gd name="connsiteY22" fmla="*/ 1854632 h 4358841"/>
                <a:gd name="connsiteX23" fmla="*/ 4033751 w 5882640"/>
                <a:gd name="connsiteY23" fmla="*/ 2291743 h 4358841"/>
                <a:gd name="connsiteX24" fmla="*/ 4191000 w 5882640"/>
                <a:gd name="connsiteY24" fmla="*/ 2728161 h 4358841"/>
                <a:gd name="connsiteX25" fmla="*/ 4343400 w 5882640"/>
                <a:gd name="connsiteY25" fmla="*/ 3063441 h 4358841"/>
                <a:gd name="connsiteX26" fmla="*/ 4495800 w 5882640"/>
                <a:gd name="connsiteY26" fmla="*/ 3383481 h 4358841"/>
                <a:gd name="connsiteX27" fmla="*/ 4709160 w 5882640"/>
                <a:gd name="connsiteY27" fmla="*/ 3764481 h 4358841"/>
                <a:gd name="connsiteX28" fmla="*/ 4861560 w 5882640"/>
                <a:gd name="connsiteY28" fmla="*/ 3932121 h 4358841"/>
                <a:gd name="connsiteX29" fmla="*/ 5044440 w 5882640"/>
                <a:gd name="connsiteY29" fmla="*/ 4084521 h 4358841"/>
                <a:gd name="connsiteX30" fmla="*/ 5212080 w 5882640"/>
                <a:gd name="connsiteY30" fmla="*/ 4191201 h 4358841"/>
                <a:gd name="connsiteX31" fmla="*/ 5440680 w 5882640"/>
                <a:gd name="connsiteY31" fmla="*/ 4297881 h 4358841"/>
                <a:gd name="connsiteX32" fmla="*/ 5623560 w 5882640"/>
                <a:gd name="connsiteY32" fmla="*/ 4328361 h 4358841"/>
                <a:gd name="connsiteX33" fmla="*/ 5882640 w 5882640"/>
                <a:gd name="connsiteY33" fmla="*/ 4358841 h 4358841"/>
                <a:gd name="connsiteX34" fmla="*/ 5882640 w 5882640"/>
                <a:gd name="connsiteY34" fmla="*/ 4358841 h 4358841"/>
                <a:gd name="connsiteX35" fmla="*/ 5882640 w 5882640"/>
                <a:gd name="connsiteY35" fmla="*/ 4358841 h 4358841"/>
                <a:gd name="connsiteX36" fmla="*/ 5882640 w 5882640"/>
                <a:gd name="connsiteY36" fmla="*/ 4358841 h 4358841"/>
                <a:gd name="connsiteX0" fmla="*/ 0 w 5882640"/>
                <a:gd name="connsiteY0" fmla="*/ 4479210 h 4479210"/>
                <a:gd name="connsiteX1" fmla="*/ 365760 w 5882640"/>
                <a:gd name="connsiteY1" fmla="*/ 4448730 h 4479210"/>
                <a:gd name="connsiteX2" fmla="*/ 670560 w 5882640"/>
                <a:gd name="connsiteY2" fmla="*/ 4342050 h 4479210"/>
                <a:gd name="connsiteX3" fmla="*/ 975360 w 5882640"/>
                <a:gd name="connsiteY3" fmla="*/ 4128690 h 4479210"/>
                <a:gd name="connsiteX4" fmla="*/ 1188720 w 5882640"/>
                <a:gd name="connsiteY4" fmla="*/ 3915330 h 4479210"/>
                <a:gd name="connsiteX5" fmla="*/ 1402080 w 5882640"/>
                <a:gd name="connsiteY5" fmla="*/ 3519090 h 4479210"/>
                <a:gd name="connsiteX6" fmla="*/ 1706880 w 5882640"/>
                <a:gd name="connsiteY6" fmla="*/ 2879010 h 4479210"/>
                <a:gd name="connsiteX7" fmla="*/ 1859280 w 5882640"/>
                <a:gd name="connsiteY7" fmla="*/ 2437050 h 4479210"/>
                <a:gd name="connsiteX8" fmla="*/ 2057400 w 5882640"/>
                <a:gd name="connsiteY8" fmla="*/ 1873170 h 4479210"/>
                <a:gd name="connsiteX9" fmla="*/ 2240280 w 5882640"/>
                <a:gd name="connsiteY9" fmla="*/ 1339770 h 4479210"/>
                <a:gd name="connsiteX10" fmla="*/ 2423160 w 5882640"/>
                <a:gd name="connsiteY10" fmla="*/ 867330 h 4479210"/>
                <a:gd name="connsiteX11" fmla="*/ 2575560 w 5882640"/>
                <a:gd name="connsiteY11" fmla="*/ 516810 h 4479210"/>
                <a:gd name="connsiteX12" fmla="*/ 2697480 w 5882640"/>
                <a:gd name="connsiteY12" fmla="*/ 303450 h 4479210"/>
                <a:gd name="connsiteX13" fmla="*/ 2819400 w 5882640"/>
                <a:gd name="connsiteY13" fmla="*/ 181530 h 4479210"/>
                <a:gd name="connsiteX14" fmla="*/ 2881053 w 5882640"/>
                <a:gd name="connsiteY14" fmla="*/ 728 h 4479210"/>
                <a:gd name="connsiteX15" fmla="*/ 2941320 w 5882640"/>
                <a:gd name="connsiteY15" fmla="*/ 120570 h 4479210"/>
                <a:gd name="connsiteX16" fmla="*/ 3099262 w 5882640"/>
                <a:gd name="connsiteY16" fmla="*/ 187072 h 4479210"/>
                <a:gd name="connsiteX17" fmla="*/ 3261360 w 5882640"/>
                <a:gd name="connsiteY17" fmla="*/ 349170 h 4479210"/>
                <a:gd name="connsiteX18" fmla="*/ 3383280 w 5882640"/>
                <a:gd name="connsiteY18" fmla="*/ 577770 h 4479210"/>
                <a:gd name="connsiteX19" fmla="*/ 3500350 w 5882640"/>
                <a:gd name="connsiteY19" fmla="*/ 847933 h 4479210"/>
                <a:gd name="connsiteX20" fmla="*/ 3611880 w 5882640"/>
                <a:gd name="connsiteY20" fmla="*/ 1156890 h 4479210"/>
                <a:gd name="connsiteX21" fmla="*/ 3733800 w 5882640"/>
                <a:gd name="connsiteY21" fmla="*/ 1507410 h 4479210"/>
                <a:gd name="connsiteX22" fmla="*/ 3891049 w 5882640"/>
                <a:gd name="connsiteY22" fmla="*/ 1975001 h 4479210"/>
                <a:gd name="connsiteX23" fmla="*/ 4033751 w 5882640"/>
                <a:gd name="connsiteY23" fmla="*/ 2412112 h 4479210"/>
                <a:gd name="connsiteX24" fmla="*/ 4191000 w 5882640"/>
                <a:gd name="connsiteY24" fmla="*/ 2848530 h 4479210"/>
                <a:gd name="connsiteX25" fmla="*/ 4343400 w 5882640"/>
                <a:gd name="connsiteY25" fmla="*/ 3183810 h 4479210"/>
                <a:gd name="connsiteX26" fmla="*/ 4495800 w 5882640"/>
                <a:gd name="connsiteY26" fmla="*/ 3503850 h 4479210"/>
                <a:gd name="connsiteX27" fmla="*/ 4709160 w 5882640"/>
                <a:gd name="connsiteY27" fmla="*/ 3884850 h 4479210"/>
                <a:gd name="connsiteX28" fmla="*/ 4861560 w 5882640"/>
                <a:gd name="connsiteY28" fmla="*/ 4052490 h 4479210"/>
                <a:gd name="connsiteX29" fmla="*/ 5044440 w 5882640"/>
                <a:gd name="connsiteY29" fmla="*/ 4204890 h 4479210"/>
                <a:gd name="connsiteX30" fmla="*/ 5212080 w 5882640"/>
                <a:gd name="connsiteY30" fmla="*/ 4311570 h 4479210"/>
                <a:gd name="connsiteX31" fmla="*/ 5440680 w 5882640"/>
                <a:gd name="connsiteY31" fmla="*/ 4418250 h 4479210"/>
                <a:gd name="connsiteX32" fmla="*/ 5623560 w 5882640"/>
                <a:gd name="connsiteY32" fmla="*/ 4448730 h 4479210"/>
                <a:gd name="connsiteX33" fmla="*/ 5882640 w 5882640"/>
                <a:gd name="connsiteY33" fmla="*/ 4479210 h 4479210"/>
                <a:gd name="connsiteX34" fmla="*/ 5882640 w 5882640"/>
                <a:gd name="connsiteY34" fmla="*/ 4479210 h 4479210"/>
                <a:gd name="connsiteX35" fmla="*/ 5882640 w 5882640"/>
                <a:gd name="connsiteY35" fmla="*/ 4479210 h 4479210"/>
                <a:gd name="connsiteX36" fmla="*/ 5882640 w 5882640"/>
                <a:gd name="connsiteY36" fmla="*/ 4479210 h 4479210"/>
                <a:gd name="connsiteX0" fmla="*/ 0 w 5882640"/>
                <a:gd name="connsiteY0" fmla="*/ 4479722 h 4479722"/>
                <a:gd name="connsiteX1" fmla="*/ 365760 w 5882640"/>
                <a:gd name="connsiteY1" fmla="*/ 4449242 h 4479722"/>
                <a:gd name="connsiteX2" fmla="*/ 670560 w 5882640"/>
                <a:gd name="connsiteY2" fmla="*/ 4342562 h 4479722"/>
                <a:gd name="connsiteX3" fmla="*/ 975360 w 5882640"/>
                <a:gd name="connsiteY3" fmla="*/ 4129202 h 4479722"/>
                <a:gd name="connsiteX4" fmla="*/ 1188720 w 5882640"/>
                <a:gd name="connsiteY4" fmla="*/ 3915842 h 4479722"/>
                <a:gd name="connsiteX5" fmla="*/ 1402080 w 5882640"/>
                <a:gd name="connsiteY5" fmla="*/ 3519602 h 4479722"/>
                <a:gd name="connsiteX6" fmla="*/ 1706880 w 5882640"/>
                <a:gd name="connsiteY6" fmla="*/ 2879522 h 4479722"/>
                <a:gd name="connsiteX7" fmla="*/ 1859280 w 5882640"/>
                <a:gd name="connsiteY7" fmla="*/ 2437562 h 4479722"/>
                <a:gd name="connsiteX8" fmla="*/ 2057400 w 5882640"/>
                <a:gd name="connsiteY8" fmla="*/ 1873682 h 4479722"/>
                <a:gd name="connsiteX9" fmla="*/ 2240280 w 5882640"/>
                <a:gd name="connsiteY9" fmla="*/ 1340282 h 4479722"/>
                <a:gd name="connsiteX10" fmla="*/ 2423160 w 5882640"/>
                <a:gd name="connsiteY10" fmla="*/ 867842 h 4479722"/>
                <a:gd name="connsiteX11" fmla="*/ 2575560 w 5882640"/>
                <a:gd name="connsiteY11" fmla="*/ 517322 h 4479722"/>
                <a:gd name="connsiteX12" fmla="*/ 2697480 w 5882640"/>
                <a:gd name="connsiteY12" fmla="*/ 303962 h 4479722"/>
                <a:gd name="connsiteX13" fmla="*/ 2788228 w 5882640"/>
                <a:gd name="connsiteY13" fmla="*/ 202824 h 4479722"/>
                <a:gd name="connsiteX14" fmla="*/ 2881053 w 5882640"/>
                <a:gd name="connsiteY14" fmla="*/ 1240 h 4479722"/>
                <a:gd name="connsiteX15" fmla="*/ 2941320 w 5882640"/>
                <a:gd name="connsiteY15" fmla="*/ 121082 h 4479722"/>
                <a:gd name="connsiteX16" fmla="*/ 3099262 w 5882640"/>
                <a:gd name="connsiteY16" fmla="*/ 187584 h 4479722"/>
                <a:gd name="connsiteX17" fmla="*/ 3261360 w 5882640"/>
                <a:gd name="connsiteY17" fmla="*/ 349682 h 4479722"/>
                <a:gd name="connsiteX18" fmla="*/ 3383280 w 5882640"/>
                <a:gd name="connsiteY18" fmla="*/ 578282 h 4479722"/>
                <a:gd name="connsiteX19" fmla="*/ 3500350 w 5882640"/>
                <a:gd name="connsiteY19" fmla="*/ 848445 h 4479722"/>
                <a:gd name="connsiteX20" fmla="*/ 3611880 w 5882640"/>
                <a:gd name="connsiteY20" fmla="*/ 1157402 h 4479722"/>
                <a:gd name="connsiteX21" fmla="*/ 3733800 w 5882640"/>
                <a:gd name="connsiteY21" fmla="*/ 1507922 h 4479722"/>
                <a:gd name="connsiteX22" fmla="*/ 3891049 w 5882640"/>
                <a:gd name="connsiteY22" fmla="*/ 1975513 h 4479722"/>
                <a:gd name="connsiteX23" fmla="*/ 4033751 w 5882640"/>
                <a:gd name="connsiteY23" fmla="*/ 2412624 h 4479722"/>
                <a:gd name="connsiteX24" fmla="*/ 4191000 w 5882640"/>
                <a:gd name="connsiteY24" fmla="*/ 2849042 h 4479722"/>
                <a:gd name="connsiteX25" fmla="*/ 4343400 w 5882640"/>
                <a:gd name="connsiteY25" fmla="*/ 3184322 h 4479722"/>
                <a:gd name="connsiteX26" fmla="*/ 4495800 w 5882640"/>
                <a:gd name="connsiteY26" fmla="*/ 3504362 h 4479722"/>
                <a:gd name="connsiteX27" fmla="*/ 4709160 w 5882640"/>
                <a:gd name="connsiteY27" fmla="*/ 3885362 h 4479722"/>
                <a:gd name="connsiteX28" fmla="*/ 4861560 w 5882640"/>
                <a:gd name="connsiteY28" fmla="*/ 4053002 h 4479722"/>
                <a:gd name="connsiteX29" fmla="*/ 5044440 w 5882640"/>
                <a:gd name="connsiteY29" fmla="*/ 4205402 h 4479722"/>
                <a:gd name="connsiteX30" fmla="*/ 5212080 w 5882640"/>
                <a:gd name="connsiteY30" fmla="*/ 4312082 h 4479722"/>
                <a:gd name="connsiteX31" fmla="*/ 5440680 w 5882640"/>
                <a:gd name="connsiteY31" fmla="*/ 4418762 h 4479722"/>
                <a:gd name="connsiteX32" fmla="*/ 5623560 w 5882640"/>
                <a:gd name="connsiteY32" fmla="*/ 4449242 h 4479722"/>
                <a:gd name="connsiteX33" fmla="*/ 5882640 w 5882640"/>
                <a:gd name="connsiteY33" fmla="*/ 4479722 h 4479722"/>
                <a:gd name="connsiteX34" fmla="*/ 5882640 w 5882640"/>
                <a:gd name="connsiteY34" fmla="*/ 4479722 h 4479722"/>
                <a:gd name="connsiteX35" fmla="*/ 5882640 w 5882640"/>
                <a:gd name="connsiteY35" fmla="*/ 4479722 h 4479722"/>
                <a:gd name="connsiteX36" fmla="*/ 5882640 w 5882640"/>
                <a:gd name="connsiteY36" fmla="*/ 4479722 h 4479722"/>
                <a:gd name="connsiteX0" fmla="*/ 0 w 5882640"/>
                <a:gd name="connsiteY0" fmla="*/ 4479722 h 4479722"/>
                <a:gd name="connsiteX1" fmla="*/ 365760 w 5882640"/>
                <a:gd name="connsiteY1" fmla="*/ 4449242 h 4479722"/>
                <a:gd name="connsiteX2" fmla="*/ 670560 w 5882640"/>
                <a:gd name="connsiteY2" fmla="*/ 4342562 h 4479722"/>
                <a:gd name="connsiteX3" fmla="*/ 975360 w 5882640"/>
                <a:gd name="connsiteY3" fmla="*/ 4129202 h 4479722"/>
                <a:gd name="connsiteX4" fmla="*/ 1188720 w 5882640"/>
                <a:gd name="connsiteY4" fmla="*/ 3915842 h 4479722"/>
                <a:gd name="connsiteX5" fmla="*/ 1402080 w 5882640"/>
                <a:gd name="connsiteY5" fmla="*/ 3519602 h 4479722"/>
                <a:gd name="connsiteX6" fmla="*/ 1706880 w 5882640"/>
                <a:gd name="connsiteY6" fmla="*/ 2879522 h 4479722"/>
                <a:gd name="connsiteX7" fmla="*/ 1859280 w 5882640"/>
                <a:gd name="connsiteY7" fmla="*/ 2437562 h 4479722"/>
                <a:gd name="connsiteX8" fmla="*/ 2057400 w 5882640"/>
                <a:gd name="connsiteY8" fmla="*/ 1873682 h 4479722"/>
                <a:gd name="connsiteX9" fmla="*/ 2240280 w 5882640"/>
                <a:gd name="connsiteY9" fmla="*/ 1340282 h 4479722"/>
                <a:gd name="connsiteX10" fmla="*/ 2423160 w 5882640"/>
                <a:gd name="connsiteY10" fmla="*/ 867842 h 4479722"/>
                <a:gd name="connsiteX11" fmla="*/ 2575560 w 5882640"/>
                <a:gd name="connsiteY11" fmla="*/ 517322 h 4479722"/>
                <a:gd name="connsiteX12" fmla="*/ 2697480 w 5882640"/>
                <a:gd name="connsiteY12" fmla="*/ 303962 h 4479722"/>
                <a:gd name="connsiteX13" fmla="*/ 2788228 w 5882640"/>
                <a:gd name="connsiteY13" fmla="*/ 202824 h 4479722"/>
                <a:gd name="connsiteX14" fmla="*/ 2881053 w 5882640"/>
                <a:gd name="connsiteY14" fmla="*/ 1240 h 4479722"/>
                <a:gd name="connsiteX15" fmla="*/ 2941320 w 5882640"/>
                <a:gd name="connsiteY15" fmla="*/ 121082 h 4479722"/>
                <a:gd name="connsiteX16" fmla="*/ 3099262 w 5882640"/>
                <a:gd name="connsiteY16" fmla="*/ 187584 h 4479722"/>
                <a:gd name="connsiteX17" fmla="*/ 3261360 w 5882640"/>
                <a:gd name="connsiteY17" fmla="*/ 349682 h 4479722"/>
                <a:gd name="connsiteX18" fmla="*/ 3383280 w 5882640"/>
                <a:gd name="connsiteY18" fmla="*/ 578282 h 4479722"/>
                <a:gd name="connsiteX19" fmla="*/ 3500350 w 5882640"/>
                <a:gd name="connsiteY19" fmla="*/ 848445 h 4479722"/>
                <a:gd name="connsiteX20" fmla="*/ 3611880 w 5882640"/>
                <a:gd name="connsiteY20" fmla="*/ 1157402 h 4479722"/>
                <a:gd name="connsiteX21" fmla="*/ 3733800 w 5882640"/>
                <a:gd name="connsiteY21" fmla="*/ 1507922 h 4479722"/>
                <a:gd name="connsiteX22" fmla="*/ 3891049 w 5882640"/>
                <a:gd name="connsiteY22" fmla="*/ 1975513 h 4479722"/>
                <a:gd name="connsiteX23" fmla="*/ 4033751 w 5882640"/>
                <a:gd name="connsiteY23" fmla="*/ 2412624 h 4479722"/>
                <a:gd name="connsiteX24" fmla="*/ 4191000 w 5882640"/>
                <a:gd name="connsiteY24" fmla="*/ 2849042 h 4479722"/>
                <a:gd name="connsiteX25" fmla="*/ 4343400 w 5882640"/>
                <a:gd name="connsiteY25" fmla="*/ 3184322 h 4479722"/>
                <a:gd name="connsiteX26" fmla="*/ 4495800 w 5882640"/>
                <a:gd name="connsiteY26" fmla="*/ 3504362 h 4479722"/>
                <a:gd name="connsiteX27" fmla="*/ 4709160 w 5882640"/>
                <a:gd name="connsiteY27" fmla="*/ 3885362 h 4479722"/>
                <a:gd name="connsiteX28" fmla="*/ 4861560 w 5882640"/>
                <a:gd name="connsiteY28" fmla="*/ 4053002 h 4479722"/>
                <a:gd name="connsiteX29" fmla="*/ 5044440 w 5882640"/>
                <a:gd name="connsiteY29" fmla="*/ 4205402 h 4479722"/>
                <a:gd name="connsiteX30" fmla="*/ 5212080 w 5882640"/>
                <a:gd name="connsiteY30" fmla="*/ 4312082 h 4479722"/>
                <a:gd name="connsiteX31" fmla="*/ 5440680 w 5882640"/>
                <a:gd name="connsiteY31" fmla="*/ 4418762 h 4479722"/>
                <a:gd name="connsiteX32" fmla="*/ 5623560 w 5882640"/>
                <a:gd name="connsiteY32" fmla="*/ 4449242 h 4479722"/>
                <a:gd name="connsiteX33" fmla="*/ 5882640 w 5882640"/>
                <a:gd name="connsiteY33" fmla="*/ 4479722 h 4479722"/>
                <a:gd name="connsiteX34" fmla="*/ 5882640 w 5882640"/>
                <a:gd name="connsiteY34" fmla="*/ 4479722 h 4479722"/>
                <a:gd name="connsiteX35" fmla="*/ 5882640 w 5882640"/>
                <a:gd name="connsiteY35" fmla="*/ 4479722 h 4479722"/>
                <a:gd name="connsiteX36" fmla="*/ 5882640 w 5882640"/>
                <a:gd name="connsiteY36" fmla="*/ 4479722 h 4479722"/>
                <a:gd name="connsiteX0" fmla="*/ 0 w 5882640"/>
                <a:gd name="connsiteY0" fmla="*/ 4645292 h 4645292"/>
                <a:gd name="connsiteX1" fmla="*/ 365760 w 5882640"/>
                <a:gd name="connsiteY1" fmla="*/ 4614812 h 4645292"/>
                <a:gd name="connsiteX2" fmla="*/ 670560 w 5882640"/>
                <a:gd name="connsiteY2" fmla="*/ 4508132 h 4645292"/>
                <a:gd name="connsiteX3" fmla="*/ 975360 w 5882640"/>
                <a:gd name="connsiteY3" fmla="*/ 4294772 h 4645292"/>
                <a:gd name="connsiteX4" fmla="*/ 1188720 w 5882640"/>
                <a:gd name="connsiteY4" fmla="*/ 4081412 h 4645292"/>
                <a:gd name="connsiteX5" fmla="*/ 1402080 w 5882640"/>
                <a:gd name="connsiteY5" fmla="*/ 3685172 h 4645292"/>
                <a:gd name="connsiteX6" fmla="*/ 1706880 w 5882640"/>
                <a:gd name="connsiteY6" fmla="*/ 3045092 h 4645292"/>
                <a:gd name="connsiteX7" fmla="*/ 1859280 w 5882640"/>
                <a:gd name="connsiteY7" fmla="*/ 2603132 h 4645292"/>
                <a:gd name="connsiteX8" fmla="*/ 2057400 w 5882640"/>
                <a:gd name="connsiteY8" fmla="*/ 2039252 h 4645292"/>
                <a:gd name="connsiteX9" fmla="*/ 2240280 w 5882640"/>
                <a:gd name="connsiteY9" fmla="*/ 1505852 h 4645292"/>
                <a:gd name="connsiteX10" fmla="*/ 2423160 w 5882640"/>
                <a:gd name="connsiteY10" fmla="*/ 1033412 h 4645292"/>
                <a:gd name="connsiteX11" fmla="*/ 2575560 w 5882640"/>
                <a:gd name="connsiteY11" fmla="*/ 682892 h 4645292"/>
                <a:gd name="connsiteX12" fmla="*/ 2697480 w 5882640"/>
                <a:gd name="connsiteY12" fmla="*/ 469532 h 4645292"/>
                <a:gd name="connsiteX13" fmla="*/ 2788228 w 5882640"/>
                <a:gd name="connsiteY13" fmla="*/ 368394 h 4645292"/>
                <a:gd name="connsiteX14" fmla="*/ 2881053 w 5882640"/>
                <a:gd name="connsiteY14" fmla="*/ 555 h 4645292"/>
                <a:gd name="connsiteX15" fmla="*/ 2941320 w 5882640"/>
                <a:gd name="connsiteY15" fmla="*/ 286652 h 4645292"/>
                <a:gd name="connsiteX16" fmla="*/ 3099262 w 5882640"/>
                <a:gd name="connsiteY16" fmla="*/ 353154 h 4645292"/>
                <a:gd name="connsiteX17" fmla="*/ 3261360 w 5882640"/>
                <a:gd name="connsiteY17" fmla="*/ 515252 h 4645292"/>
                <a:gd name="connsiteX18" fmla="*/ 3383280 w 5882640"/>
                <a:gd name="connsiteY18" fmla="*/ 743852 h 4645292"/>
                <a:gd name="connsiteX19" fmla="*/ 3500350 w 5882640"/>
                <a:gd name="connsiteY19" fmla="*/ 1014015 h 4645292"/>
                <a:gd name="connsiteX20" fmla="*/ 3611880 w 5882640"/>
                <a:gd name="connsiteY20" fmla="*/ 1322972 h 4645292"/>
                <a:gd name="connsiteX21" fmla="*/ 3733800 w 5882640"/>
                <a:gd name="connsiteY21" fmla="*/ 1673492 h 4645292"/>
                <a:gd name="connsiteX22" fmla="*/ 3891049 w 5882640"/>
                <a:gd name="connsiteY22" fmla="*/ 2141083 h 4645292"/>
                <a:gd name="connsiteX23" fmla="*/ 4033751 w 5882640"/>
                <a:gd name="connsiteY23" fmla="*/ 2578194 h 4645292"/>
                <a:gd name="connsiteX24" fmla="*/ 4191000 w 5882640"/>
                <a:gd name="connsiteY24" fmla="*/ 3014612 h 4645292"/>
                <a:gd name="connsiteX25" fmla="*/ 4343400 w 5882640"/>
                <a:gd name="connsiteY25" fmla="*/ 3349892 h 4645292"/>
                <a:gd name="connsiteX26" fmla="*/ 4495800 w 5882640"/>
                <a:gd name="connsiteY26" fmla="*/ 3669932 h 4645292"/>
                <a:gd name="connsiteX27" fmla="*/ 4709160 w 5882640"/>
                <a:gd name="connsiteY27" fmla="*/ 4050932 h 4645292"/>
                <a:gd name="connsiteX28" fmla="*/ 4861560 w 5882640"/>
                <a:gd name="connsiteY28" fmla="*/ 4218572 h 4645292"/>
                <a:gd name="connsiteX29" fmla="*/ 5044440 w 5882640"/>
                <a:gd name="connsiteY29" fmla="*/ 4370972 h 4645292"/>
                <a:gd name="connsiteX30" fmla="*/ 5212080 w 5882640"/>
                <a:gd name="connsiteY30" fmla="*/ 4477652 h 4645292"/>
                <a:gd name="connsiteX31" fmla="*/ 5440680 w 5882640"/>
                <a:gd name="connsiteY31" fmla="*/ 4584332 h 4645292"/>
                <a:gd name="connsiteX32" fmla="*/ 5623560 w 5882640"/>
                <a:gd name="connsiteY32" fmla="*/ 4614812 h 4645292"/>
                <a:gd name="connsiteX33" fmla="*/ 5882640 w 5882640"/>
                <a:gd name="connsiteY33" fmla="*/ 4645292 h 4645292"/>
                <a:gd name="connsiteX34" fmla="*/ 5882640 w 5882640"/>
                <a:gd name="connsiteY34" fmla="*/ 4645292 h 4645292"/>
                <a:gd name="connsiteX35" fmla="*/ 5882640 w 5882640"/>
                <a:gd name="connsiteY35" fmla="*/ 4645292 h 4645292"/>
                <a:gd name="connsiteX36" fmla="*/ 5882640 w 5882640"/>
                <a:gd name="connsiteY36" fmla="*/ 4645292 h 4645292"/>
                <a:gd name="connsiteX0" fmla="*/ 0 w 5882640"/>
                <a:gd name="connsiteY0" fmla="*/ 4361781 h 4361781"/>
                <a:gd name="connsiteX1" fmla="*/ 365760 w 5882640"/>
                <a:gd name="connsiteY1" fmla="*/ 4331301 h 4361781"/>
                <a:gd name="connsiteX2" fmla="*/ 670560 w 5882640"/>
                <a:gd name="connsiteY2" fmla="*/ 4224621 h 4361781"/>
                <a:gd name="connsiteX3" fmla="*/ 975360 w 5882640"/>
                <a:gd name="connsiteY3" fmla="*/ 4011261 h 4361781"/>
                <a:gd name="connsiteX4" fmla="*/ 1188720 w 5882640"/>
                <a:gd name="connsiteY4" fmla="*/ 3797901 h 4361781"/>
                <a:gd name="connsiteX5" fmla="*/ 1402080 w 5882640"/>
                <a:gd name="connsiteY5" fmla="*/ 3401661 h 4361781"/>
                <a:gd name="connsiteX6" fmla="*/ 1706880 w 5882640"/>
                <a:gd name="connsiteY6" fmla="*/ 2761581 h 4361781"/>
                <a:gd name="connsiteX7" fmla="*/ 1859280 w 5882640"/>
                <a:gd name="connsiteY7" fmla="*/ 2319621 h 4361781"/>
                <a:gd name="connsiteX8" fmla="*/ 2057400 w 5882640"/>
                <a:gd name="connsiteY8" fmla="*/ 1755741 h 4361781"/>
                <a:gd name="connsiteX9" fmla="*/ 2240280 w 5882640"/>
                <a:gd name="connsiteY9" fmla="*/ 1222341 h 4361781"/>
                <a:gd name="connsiteX10" fmla="*/ 2423160 w 5882640"/>
                <a:gd name="connsiteY10" fmla="*/ 749901 h 4361781"/>
                <a:gd name="connsiteX11" fmla="*/ 2575560 w 5882640"/>
                <a:gd name="connsiteY11" fmla="*/ 399381 h 4361781"/>
                <a:gd name="connsiteX12" fmla="*/ 2697480 w 5882640"/>
                <a:gd name="connsiteY12" fmla="*/ 186021 h 4361781"/>
                <a:gd name="connsiteX13" fmla="*/ 2788228 w 5882640"/>
                <a:gd name="connsiteY13" fmla="*/ 84883 h 4361781"/>
                <a:gd name="connsiteX14" fmla="*/ 2849880 w 5882640"/>
                <a:gd name="connsiteY14" fmla="*/ 18381 h 4361781"/>
                <a:gd name="connsiteX15" fmla="*/ 2941320 w 5882640"/>
                <a:gd name="connsiteY15" fmla="*/ 3141 h 4361781"/>
                <a:gd name="connsiteX16" fmla="*/ 3099262 w 5882640"/>
                <a:gd name="connsiteY16" fmla="*/ 69643 h 4361781"/>
                <a:gd name="connsiteX17" fmla="*/ 3261360 w 5882640"/>
                <a:gd name="connsiteY17" fmla="*/ 231741 h 4361781"/>
                <a:gd name="connsiteX18" fmla="*/ 3383280 w 5882640"/>
                <a:gd name="connsiteY18" fmla="*/ 460341 h 4361781"/>
                <a:gd name="connsiteX19" fmla="*/ 3500350 w 5882640"/>
                <a:gd name="connsiteY19" fmla="*/ 730504 h 4361781"/>
                <a:gd name="connsiteX20" fmla="*/ 3611880 w 5882640"/>
                <a:gd name="connsiteY20" fmla="*/ 1039461 h 4361781"/>
                <a:gd name="connsiteX21" fmla="*/ 3733800 w 5882640"/>
                <a:gd name="connsiteY21" fmla="*/ 1389981 h 4361781"/>
                <a:gd name="connsiteX22" fmla="*/ 3891049 w 5882640"/>
                <a:gd name="connsiteY22" fmla="*/ 1857572 h 4361781"/>
                <a:gd name="connsiteX23" fmla="*/ 4033751 w 5882640"/>
                <a:gd name="connsiteY23" fmla="*/ 2294683 h 4361781"/>
                <a:gd name="connsiteX24" fmla="*/ 4191000 w 5882640"/>
                <a:gd name="connsiteY24" fmla="*/ 2731101 h 4361781"/>
                <a:gd name="connsiteX25" fmla="*/ 4343400 w 5882640"/>
                <a:gd name="connsiteY25" fmla="*/ 3066381 h 4361781"/>
                <a:gd name="connsiteX26" fmla="*/ 4495800 w 5882640"/>
                <a:gd name="connsiteY26" fmla="*/ 3386421 h 4361781"/>
                <a:gd name="connsiteX27" fmla="*/ 4709160 w 5882640"/>
                <a:gd name="connsiteY27" fmla="*/ 3767421 h 4361781"/>
                <a:gd name="connsiteX28" fmla="*/ 4861560 w 5882640"/>
                <a:gd name="connsiteY28" fmla="*/ 3935061 h 4361781"/>
                <a:gd name="connsiteX29" fmla="*/ 5044440 w 5882640"/>
                <a:gd name="connsiteY29" fmla="*/ 4087461 h 4361781"/>
                <a:gd name="connsiteX30" fmla="*/ 5212080 w 5882640"/>
                <a:gd name="connsiteY30" fmla="*/ 4194141 h 4361781"/>
                <a:gd name="connsiteX31" fmla="*/ 5440680 w 5882640"/>
                <a:gd name="connsiteY31" fmla="*/ 4300821 h 4361781"/>
                <a:gd name="connsiteX32" fmla="*/ 5623560 w 5882640"/>
                <a:gd name="connsiteY32" fmla="*/ 4331301 h 4361781"/>
                <a:gd name="connsiteX33" fmla="*/ 5882640 w 5882640"/>
                <a:gd name="connsiteY33" fmla="*/ 4361781 h 4361781"/>
                <a:gd name="connsiteX34" fmla="*/ 5882640 w 5882640"/>
                <a:gd name="connsiteY34" fmla="*/ 4361781 h 4361781"/>
                <a:gd name="connsiteX35" fmla="*/ 5882640 w 5882640"/>
                <a:gd name="connsiteY35" fmla="*/ 4361781 h 4361781"/>
                <a:gd name="connsiteX36" fmla="*/ 5882640 w 5882640"/>
                <a:gd name="connsiteY36" fmla="*/ 4361781 h 4361781"/>
                <a:gd name="connsiteX0" fmla="*/ 0 w 5882640"/>
                <a:gd name="connsiteY0" fmla="*/ 4361051 h 4361051"/>
                <a:gd name="connsiteX1" fmla="*/ 365760 w 5882640"/>
                <a:gd name="connsiteY1" fmla="*/ 4330571 h 4361051"/>
                <a:gd name="connsiteX2" fmla="*/ 670560 w 5882640"/>
                <a:gd name="connsiteY2" fmla="*/ 4223891 h 4361051"/>
                <a:gd name="connsiteX3" fmla="*/ 975360 w 5882640"/>
                <a:gd name="connsiteY3" fmla="*/ 4010531 h 4361051"/>
                <a:gd name="connsiteX4" fmla="*/ 1188720 w 5882640"/>
                <a:gd name="connsiteY4" fmla="*/ 3797171 h 4361051"/>
                <a:gd name="connsiteX5" fmla="*/ 1402080 w 5882640"/>
                <a:gd name="connsiteY5" fmla="*/ 3400931 h 4361051"/>
                <a:gd name="connsiteX6" fmla="*/ 1706880 w 5882640"/>
                <a:gd name="connsiteY6" fmla="*/ 2760851 h 4361051"/>
                <a:gd name="connsiteX7" fmla="*/ 1859280 w 5882640"/>
                <a:gd name="connsiteY7" fmla="*/ 2318891 h 4361051"/>
                <a:gd name="connsiteX8" fmla="*/ 2057400 w 5882640"/>
                <a:gd name="connsiteY8" fmla="*/ 1755011 h 4361051"/>
                <a:gd name="connsiteX9" fmla="*/ 2240280 w 5882640"/>
                <a:gd name="connsiteY9" fmla="*/ 1221611 h 4361051"/>
                <a:gd name="connsiteX10" fmla="*/ 2423160 w 5882640"/>
                <a:gd name="connsiteY10" fmla="*/ 749171 h 4361051"/>
                <a:gd name="connsiteX11" fmla="*/ 2575560 w 5882640"/>
                <a:gd name="connsiteY11" fmla="*/ 398651 h 4361051"/>
                <a:gd name="connsiteX12" fmla="*/ 2697480 w 5882640"/>
                <a:gd name="connsiteY12" fmla="*/ 185291 h 4361051"/>
                <a:gd name="connsiteX13" fmla="*/ 2788228 w 5882640"/>
                <a:gd name="connsiteY13" fmla="*/ 84153 h 4361051"/>
                <a:gd name="connsiteX14" fmla="*/ 2849880 w 5882640"/>
                <a:gd name="connsiteY14" fmla="*/ 17651 h 4361051"/>
                <a:gd name="connsiteX15" fmla="*/ 2941320 w 5882640"/>
                <a:gd name="connsiteY15" fmla="*/ 2411 h 4361051"/>
                <a:gd name="connsiteX16" fmla="*/ 3088871 w 5882640"/>
                <a:gd name="connsiteY16" fmla="*/ 58522 h 4361051"/>
                <a:gd name="connsiteX17" fmla="*/ 3261360 w 5882640"/>
                <a:gd name="connsiteY17" fmla="*/ 231011 h 4361051"/>
                <a:gd name="connsiteX18" fmla="*/ 3383280 w 5882640"/>
                <a:gd name="connsiteY18" fmla="*/ 459611 h 4361051"/>
                <a:gd name="connsiteX19" fmla="*/ 3500350 w 5882640"/>
                <a:gd name="connsiteY19" fmla="*/ 729774 h 4361051"/>
                <a:gd name="connsiteX20" fmla="*/ 3611880 w 5882640"/>
                <a:gd name="connsiteY20" fmla="*/ 1038731 h 4361051"/>
                <a:gd name="connsiteX21" fmla="*/ 3733800 w 5882640"/>
                <a:gd name="connsiteY21" fmla="*/ 1389251 h 4361051"/>
                <a:gd name="connsiteX22" fmla="*/ 3891049 w 5882640"/>
                <a:gd name="connsiteY22" fmla="*/ 1856842 h 4361051"/>
                <a:gd name="connsiteX23" fmla="*/ 4033751 w 5882640"/>
                <a:gd name="connsiteY23" fmla="*/ 2293953 h 4361051"/>
                <a:gd name="connsiteX24" fmla="*/ 4191000 w 5882640"/>
                <a:gd name="connsiteY24" fmla="*/ 2730371 h 4361051"/>
                <a:gd name="connsiteX25" fmla="*/ 4343400 w 5882640"/>
                <a:gd name="connsiteY25" fmla="*/ 3065651 h 4361051"/>
                <a:gd name="connsiteX26" fmla="*/ 4495800 w 5882640"/>
                <a:gd name="connsiteY26" fmla="*/ 3385691 h 4361051"/>
                <a:gd name="connsiteX27" fmla="*/ 4709160 w 5882640"/>
                <a:gd name="connsiteY27" fmla="*/ 3766691 h 4361051"/>
                <a:gd name="connsiteX28" fmla="*/ 4861560 w 5882640"/>
                <a:gd name="connsiteY28" fmla="*/ 3934331 h 4361051"/>
                <a:gd name="connsiteX29" fmla="*/ 5044440 w 5882640"/>
                <a:gd name="connsiteY29" fmla="*/ 4086731 h 4361051"/>
                <a:gd name="connsiteX30" fmla="*/ 5212080 w 5882640"/>
                <a:gd name="connsiteY30" fmla="*/ 4193411 h 4361051"/>
                <a:gd name="connsiteX31" fmla="*/ 5440680 w 5882640"/>
                <a:gd name="connsiteY31" fmla="*/ 4300091 h 4361051"/>
                <a:gd name="connsiteX32" fmla="*/ 5623560 w 5882640"/>
                <a:gd name="connsiteY32" fmla="*/ 4330571 h 4361051"/>
                <a:gd name="connsiteX33" fmla="*/ 5882640 w 5882640"/>
                <a:gd name="connsiteY33" fmla="*/ 4361051 h 4361051"/>
                <a:gd name="connsiteX34" fmla="*/ 5882640 w 5882640"/>
                <a:gd name="connsiteY34" fmla="*/ 4361051 h 4361051"/>
                <a:gd name="connsiteX35" fmla="*/ 5882640 w 5882640"/>
                <a:gd name="connsiteY35" fmla="*/ 4361051 h 4361051"/>
                <a:gd name="connsiteX36" fmla="*/ 5882640 w 5882640"/>
                <a:gd name="connsiteY36" fmla="*/ 4361051 h 4361051"/>
                <a:gd name="connsiteX0" fmla="*/ 0 w 5882640"/>
                <a:gd name="connsiteY0" fmla="*/ 4361051 h 4361051"/>
                <a:gd name="connsiteX1" fmla="*/ 365760 w 5882640"/>
                <a:gd name="connsiteY1" fmla="*/ 4330571 h 4361051"/>
                <a:gd name="connsiteX2" fmla="*/ 670560 w 5882640"/>
                <a:gd name="connsiteY2" fmla="*/ 4223891 h 4361051"/>
                <a:gd name="connsiteX3" fmla="*/ 975360 w 5882640"/>
                <a:gd name="connsiteY3" fmla="*/ 4010531 h 4361051"/>
                <a:gd name="connsiteX4" fmla="*/ 1188720 w 5882640"/>
                <a:gd name="connsiteY4" fmla="*/ 3797171 h 4361051"/>
                <a:gd name="connsiteX5" fmla="*/ 1402080 w 5882640"/>
                <a:gd name="connsiteY5" fmla="*/ 3400931 h 4361051"/>
                <a:gd name="connsiteX6" fmla="*/ 1706880 w 5882640"/>
                <a:gd name="connsiteY6" fmla="*/ 2760851 h 4361051"/>
                <a:gd name="connsiteX7" fmla="*/ 1859280 w 5882640"/>
                <a:gd name="connsiteY7" fmla="*/ 2318891 h 4361051"/>
                <a:gd name="connsiteX8" fmla="*/ 2057400 w 5882640"/>
                <a:gd name="connsiteY8" fmla="*/ 1755011 h 4361051"/>
                <a:gd name="connsiteX9" fmla="*/ 2240280 w 5882640"/>
                <a:gd name="connsiteY9" fmla="*/ 1221611 h 4361051"/>
                <a:gd name="connsiteX10" fmla="*/ 2423160 w 5882640"/>
                <a:gd name="connsiteY10" fmla="*/ 749171 h 4361051"/>
                <a:gd name="connsiteX11" fmla="*/ 2575560 w 5882640"/>
                <a:gd name="connsiteY11" fmla="*/ 398651 h 4361051"/>
                <a:gd name="connsiteX12" fmla="*/ 2697480 w 5882640"/>
                <a:gd name="connsiteY12" fmla="*/ 185291 h 4361051"/>
                <a:gd name="connsiteX13" fmla="*/ 2788228 w 5882640"/>
                <a:gd name="connsiteY13" fmla="*/ 84153 h 4361051"/>
                <a:gd name="connsiteX14" fmla="*/ 2849880 w 5882640"/>
                <a:gd name="connsiteY14" fmla="*/ 17651 h 4361051"/>
                <a:gd name="connsiteX15" fmla="*/ 2972317 w 5882640"/>
                <a:gd name="connsiteY15" fmla="*/ 2411 h 4361051"/>
                <a:gd name="connsiteX16" fmla="*/ 3088871 w 5882640"/>
                <a:gd name="connsiteY16" fmla="*/ 58522 h 4361051"/>
                <a:gd name="connsiteX17" fmla="*/ 3261360 w 5882640"/>
                <a:gd name="connsiteY17" fmla="*/ 231011 h 4361051"/>
                <a:gd name="connsiteX18" fmla="*/ 3383280 w 5882640"/>
                <a:gd name="connsiteY18" fmla="*/ 459611 h 4361051"/>
                <a:gd name="connsiteX19" fmla="*/ 3500350 w 5882640"/>
                <a:gd name="connsiteY19" fmla="*/ 729774 h 4361051"/>
                <a:gd name="connsiteX20" fmla="*/ 3611880 w 5882640"/>
                <a:gd name="connsiteY20" fmla="*/ 1038731 h 4361051"/>
                <a:gd name="connsiteX21" fmla="*/ 3733800 w 5882640"/>
                <a:gd name="connsiteY21" fmla="*/ 1389251 h 4361051"/>
                <a:gd name="connsiteX22" fmla="*/ 3891049 w 5882640"/>
                <a:gd name="connsiteY22" fmla="*/ 1856842 h 4361051"/>
                <a:gd name="connsiteX23" fmla="*/ 4033751 w 5882640"/>
                <a:gd name="connsiteY23" fmla="*/ 2293953 h 4361051"/>
                <a:gd name="connsiteX24" fmla="*/ 4191000 w 5882640"/>
                <a:gd name="connsiteY24" fmla="*/ 2730371 h 4361051"/>
                <a:gd name="connsiteX25" fmla="*/ 4343400 w 5882640"/>
                <a:gd name="connsiteY25" fmla="*/ 3065651 h 4361051"/>
                <a:gd name="connsiteX26" fmla="*/ 4495800 w 5882640"/>
                <a:gd name="connsiteY26" fmla="*/ 3385691 h 4361051"/>
                <a:gd name="connsiteX27" fmla="*/ 4709160 w 5882640"/>
                <a:gd name="connsiteY27" fmla="*/ 3766691 h 4361051"/>
                <a:gd name="connsiteX28" fmla="*/ 4861560 w 5882640"/>
                <a:gd name="connsiteY28" fmla="*/ 3934331 h 4361051"/>
                <a:gd name="connsiteX29" fmla="*/ 5044440 w 5882640"/>
                <a:gd name="connsiteY29" fmla="*/ 4086731 h 4361051"/>
                <a:gd name="connsiteX30" fmla="*/ 5212080 w 5882640"/>
                <a:gd name="connsiteY30" fmla="*/ 4193411 h 4361051"/>
                <a:gd name="connsiteX31" fmla="*/ 5440680 w 5882640"/>
                <a:gd name="connsiteY31" fmla="*/ 4300091 h 4361051"/>
                <a:gd name="connsiteX32" fmla="*/ 5623560 w 5882640"/>
                <a:gd name="connsiteY32" fmla="*/ 4330571 h 4361051"/>
                <a:gd name="connsiteX33" fmla="*/ 5882640 w 5882640"/>
                <a:gd name="connsiteY33" fmla="*/ 4361051 h 4361051"/>
                <a:gd name="connsiteX34" fmla="*/ 5882640 w 5882640"/>
                <a:gd name="connsiteY34" fmla="*/ 4361051 h 4361051"/>
                <a:gd name="connsiteX35" fmla="*/ 5882640 w 5882640"/>
                <a:gd name="connsiteY35" fmla="*/ 4361051 h 4361051"/>
                <a:gd name="connsiteX36" fmla="*/ 5882640 w 5882640"/>
                <a:gd name="connsiteY36" fmla="*/ 4361051 h 4361051"/>
                <a:gd name="connsiteX0" fmla="*/ 0 w 5882640"/>
                <a:gd name="connsiteY0" fmla="*/ 4421167 h 4421167"/>
                <a:gd name="connsiteX1" fmla="*/ 365760 w 5882640"/>
                <a:gd name="connsiteY1" fmla="*/ 4390687 h 4421167"/>
                <a:gd name="connsiteX2" fmla="*/ 670560 w 5882640"/>
                <a:gd name="connsiteY2" fmla="*/ 4284007 h 4421167"/>
                <a:gd name="connsiteX3" fmla="*/ 975360 w 5882640"/>
                <a:gd name="connsiteY3" fmla="*/ 4070647 h 4421167"/>
                <a:gd name="connsiteX4" fmla="*/ 1188720 w 5882640"/>
                <a:gd name="connsiteY4" fmla="*/ 3857287 h 4421167"/>
                <a:gd name="connsiteX5" fmla="*/ 1402080 w 5882640"/>
                <a:gd name="connsiteY5" fmla="*/ 3461047 h 4421167"/>
                <a:gd name="connsiteX6" fmla="*/ 1706880 w 5882640"/>
                <a:gd name="connsiteY6" fmla="*/ 2820967 h 4421167"/>
                <a:gd name="connsiteX7" fmla="*/ 1859280 w 5882640"/>
                <a:gd name="connsiteY7" fmla="*/ 2379007 h 4421167"/>
                <a:gd name="connsiteX8" fmla="*/ 2057400 w 5882640"/>
                <a:gd name="connsiteY8" fmla="*/ 1815127 h 4421167"/>
                <a:gd name="connsiteX9" fmla="*/ 2240280 w 5882640"/>
                <a:gd name="connsiteY9" fmla="*/ 1281727 h 4421167"/>
                <a:gd name="connsiteX10" fmla="*/ 2423160 w 5882640"/>
                <a:gd name="connsiteY10" fmla="*/ 809287 h 4421167"/>
                <a:gd name="connsiteX11" fmla="*/ 2575560 w 5882640"/>
                <a:gd name="connsiteY11" fmla="*/ 458767 h 4421167"/>
                <a:gd name="connsiteX12" fmla="*/ 2697480 w 5882640"/>
                <a:gd name="connsiteY12" fmla="*/ 245407 h 4421167"/>
                <a:gd name="connsiteX13" fmla="*/ 2788228 w 5882640"/>
                <a:gd name="connsiteY13" fmla="*/ 144269 h 4421167"/>
                <a:gd name="connsiteX14" fmla="*/ 2849880 w 5882640"/>
                <a:gd name="connsiteY14" fmla="*/ 77767 h 4421167"/>
                <a:gd name="connsiteX15" fmla="*/ 2972317 w 5882640"/>
                <a:gd name="connsiteY15" fmla="*/ 534 h 4421167"/>
                <a:gd name="connsiteX16" fmla="*/ 3088871 w 5882640"/>
                <a:gd name="connsiteY16" fmla="*/ 118638 h 4421167"/>
                <a:gd name="connsiteX17" fmla="*/ 3261360 w 5882640"/>
                <a:gd name="connsiteY17" fmla="*/ 291127 h 4421167"/>
                <a:gd name="connsiteX18" fmla="*/ 3383280 w 5882640"/>
                <a:gd name="connsiteY18" fmla="*/ 519727 h 4421167"/>
                <a:gd name="connsiteX19" fmla="*/ 3500350 w 5882640"/>
                <a:gd name="connsiteY19" fmla="*/ 789890 h 4421167"/>
                <a:gd name="connsiteX20" fmla="*/ 3611880 w 5882640"/>
                <a:gd name="connsiteY20" fmla="*/ 1098847 h 4421167"/>
                <a:gd name="connsiteX21" fmla="*/ 3733800 w 5882640"/>
                <a:gd name="connsiteY21" fmla="*/ 1449367 h 4421167"/>
                <a:gd name="connsiteX22" fmla="*/ 3891049 w 5882640"/>
                <a:gd name="connsiteY22" fmla="*/ 1916958 h 4421167"/>
                <a:gd name="connsiteX23" fmla="*/ 4033751 w 5882640"/>
                <a:gd name="connsiteY23" fmla="*/ 2354069 h 4421167"/>
                <a:gd name="connsiteX24" fmla="*/ 4191000 w 5882640"/>
                <a:gd name="connsiteY24" fmla="*/ 2790487 h 4421167"/>
                <a:gd name="connsiteX25" fmla="*/ 4343400 w 5882640"/>
                <a:gd name="connsiteY25" fmla="*/ 3125767 h 4421167"/>
                <a:gd name="connsiteX26" fmla="*/ 4495800 w 5882640"/>
                <a:gd name="connsiteY26" fmla="*/ 3445807 h 4421167"/>
                <a:gd name="connsiteX27" fmla="*/ 4709160 w 5882640"/>
                <a:gd name="connsiteY27" fmla="*/ 3826807 h 4421167"/>
                <a:gd name="connsiteX28" fmla="*/ 4861560 w 5882640"/>
                <a:gd name="connsiteY28" fmla="*/ 3994447 h 4421167"/>
                <a:gd name="connsiteX29" fmla="*/ 5044440 w 5882640"/>
                <a:gd name="connsiteY29" fmla="*/ 4146847 h 4421167"/>
                <a:gd name="connsiteX30" fmla="*/ 5212080 w 5882640"/>
                <a:gd name="connsiteY30" fmla="*/ 4253527 h 4421167"/>
                <a:gd name="connsiteX31" fmla="*/ 5440680 w 5882640"/>
                <a:gd name="connsiteY31" fmla="*/ 4360207 h 4421167"/>
                <a:gd name="connsiteX32" fmla="*/ 5623560 w 5882640"/>
                <a:gd name="connsiteY32" fmla="*/ 4390687 h 4421167"/>
                <a:gd name="connsiteX33" fmla="*/ 5882640 w 5882640"/>
                <a:gd name="connsiteY33" fmla="*/ 4421167 h 4421167"/>
                <a:gd name="connsiteX34" fmla="*/ 5882640 w 5882640"/>
                <a:gd name="connsiteY34" fmla="*/ 4421167 h 4421167"/>
                <a:gd name="connsiteX35" fmla="*/ 5882640 w 5882640"/>
                <a:gd name="connsiteY35" fmla="*/ 4421167 h 4421167"/>
                <a:gd name="connsiteX36" fmla="*/ 5882640 w 5882640"/>
                <a:gd name="connsiteY36" fmla="*/ 4421167 h 4421167"/>
                <a:gd name="connsiteX0" fmla="*/ 0 w 5882640"/>
                <a:gd name="connsiteY0" fmla="*/ 4420643 h 4420643"/>
                <a:gd name="connsiteX1" fmla="*/ 365760 w 5882640"/>
                <a:gd name="connsiteY1" fmla="*/ 4390163 h 4420643"/>
                <a:gd name="connsiteX2" fmla="*/ 670560 w 5882640"/>
                <a:gd name="connsiteY2" fmla="*/ 4283483 h 4420643"/>
                <a:gd name="connsiteX3" fmla="*/ 975360 w 5882640"/>
                <a:gd name="connsiteY3" fmla="*/ 4070123 h 4420643"/>
                <a:gd name="connsiteX4" fmla="*/ 1188720 w 5882640"/>
                <a:gd name="connsiteY4" fmla="*/ 3856763 h 4420643"/>
                <a:gd name="connsiteX5" fmla="*/ 1402080 w 5882640"/>
                <a:gd name="connsiteY5" fmla="*/ 3460523 h 4420643"/>
                <a:gd name="connsiteX6" fmla="*/ 1706880 w 5882640"/>
                <a:gd name="connsiteY6" fmla="*/ 2820443 h 4420643"/>
                <a:gd name="connsiteX7" fmla="*/ 1859280 w 5882640"/>
                <a:gd name="connsiteY7" fmla="*/ 2378483 h 4420643"/>
                <a:gd name="connsiteX8" fmla="*/ 2057400 w 5882640"/>
                <a:gd name="connsiteY8" fmla="*/ 1814603 h 4420643"/>
                <a:gd name="connsiteX9" fmla="*/ 2240280 w 5882640"/>
                <a:gd name="connsiteY9" fmla="*/ 1281203 h 4420643"/>
                <a:gd name="connsiteX10" fmla="*/ 2423160 w 5882640"/>
                <a:gd name="connsiteY10" fmla="*/ 808763 h 4420643"/>
                <a:gd name="connsiteX11" fmla="*/ 2575560 w 5882640"/>
                <a:gd name="connsiteY11" fmla="*/ 458243 h 4420643"/>
                <a:gd name="connsiteX12" fmla="*/ 2697480 w 5882640"/>
                <a:gd name="connsiteY12" fmla="*/ 244883 h 4420643"/>
                <a:gd name="connsiteX13" fmla="*/ 2788228 w 5882640"/>
                <a:gd name="connsiteY13" fmla="*/ 143745 h 4420643"/>
                <a:gd name="connsiteX14" fmla="*/ 2849880 w 5882640"/>
                <a:gd name="connsiteY14" fmla="*/ 77243 h 4420643"/>
                <a:gd name="connsiteX15" fmla="*/ 2972317 w 5882640"/>
                <a:gd name="connsiteY15" fmla="*/ 10 h 4420643"/>
                <a:gd name="connsiteX16" fmla="*/ 3088871 w 5882640"/>
                <a:gd name="connsiteY16" fmla="*/ 118114 h 4420643"/>
                <a:gd name="connsiteX17" fmla="*/ 3261360 w 5882640"/>
                <a:gd name="connsiteY17" fmla="*/ 290603 h 4420643"/>
                <a:gd name="connsiteX18" fmla="*/ 3383280 w 5882640"/>
                <a:gd name="connsiteY18" fmla="*/ 519203 h 4420643"/>
                <a:gd name="connsiteX19" fmla="*/ 3500350 w 5882640"/>
                <a:gd name="connsiteY19" fmla="*/ 789366 h 4420643"/>
                <a:gd name="connsiteX20" fmla="*/ 3611880 w 5882640"/>
                <a:gd name="connsiteY20" fmla="*/ 1098323 h 4420643"/>
                <a:gd name="connsiteX21" fmla="*/ 3733800 w 5882640"/>
                <a:gd name="connsiteY21" fmla="*/ 1448843 h 4420643"/>
                <a:gd name="connsiteX22" fmla="*/ 3891049 w 5882640"/>
                <a:gd name="connsiteY22" fmla="*/ 1916434 h 4420643"/>
                <a:gd name="connsiteX23" fmla="*/ 4033751 w 5882640"/>
                <a:gd name="connsiteY23" fmla="*/ 2353545 h 4420643"/>
                <a:gd name="connsiteX24" fmla="*/ 4191000 w 5882640"/>
                <a:gd name="connsiteY24" fmla="*/ 2789963 h 4420643"/>
                <a:gd name="connsiteX25" fmla="*/ 4343400 w 5882640"/>
                <a:gd name="connsiteY25" fmla="*/ 3125243 h 4420643"/>
                <a:gd name="connsiteX26" fmla="*/ 4495800 w 5882640"/>
                <a:gd name="connsiteY26" fmla="*/ 3445283 h 4420643"/>
                <a:gd name="connsiteX27" fmla="*/ 4709160 w 5882640"/>
                <a:gd name="connsiteY27" fmla="*/ 3826283 h 4420643"/>
                <a:gd name="connsiteX28" fmla="*/ 4861560 w 5882640"/>
                <a:gd name="connsiteY28" fmla="*/ 3993923 h 4420643"/>
                <a:gd name="connsiteX29" fmla="*/ 5044440 w 5882640"/>
                <a:gd name="connsiteY29" fmla="*/ 4146323 h 4420643"/>
                <a:gd name="connsiteX30" fmla="*/ 5212080 w 5882640"/>
                <a:gd name="connsiteY30" fmla="*/ 4253003 h 4420643"/>
                <a:gd name="connsiteX31" fmla="*/ 5440680 w 5882640"/>
                <a:gd name="connsiteY31" fmla="*/ 4359683 h 4420643"/>
                <a:gd name="connsiteX32" fmla="*/ 5623560 w 5882640"/>
                <a:gd name="connsiteY32" fmla="*/ 4390163 h 4420643"/>
                <a:gd name="connsiteX33" fmla="*/ 5882640 w 5882640"/>
                <a:gd name="connsiteY33" fmla="*/ 4420643 h 4420643"/>
                <a:gd name="connsiteX34" fmla="*/ 5882640 w 5882640"/>
                <a:gd name="connsiteY34" fmla="*/ 4420643 h 4420643"/>
                <a:gd name="connsiteX35" fmla="*/ 5882640 w 5882640"/>
                <a:gd name="connsiteY35" fmla="*/ 4420643 h 4420643"/>
                <a:gd name="connsiteX36" fmla="*/ 5882640 w 5882640"/>
                <a:gd name="connsiteY36" fmla="*/ 4420643 h 4420643"/>
                <a:gd name="connsiteX0" fmla="*/ 0 w 5882640"/>
                <a:gd name="connsiteY0" fmla="*/ 4358673 h 4358673"/>
                <a:gd name="connsiteX1" fmla="*/ 365760 w 5882640"/>
                <a:gd name="connsiteY1" fmla="*/ 4328193 h 4358673"/>
                <a:gd name="connsiteX2" fmla="*/ 670560 w 5882640"/>
                <a:gd name="connsiteY2" fmla="*/ 4221513 h 4358673"/>
                <a:gd name="connsiteX3" fmla="*/ 975360 w 5882640"/>
                <a:gd name="connsiteY3" fmla="*/ 4008153 h 4358673"/>
                <a:gd name="connsiteX4" fmla="*/ 1188720 w 5882640"/>
                <a:gd name="connsiteY4" fmla="*/ 3794793 h 4358673"/>
                <a:gd name="connsiteX5" fmla="*/ 1402080 w 5882640"/>
                <a:gd name="connsiteY5" fmla="*/ 3398553 h 4358673"/>
                <a:gd name="connsiteX6" fmla="*/ 1706880 w 5882640"/>
                <a:gd name="connsiteY6" fmla="*/ 2758473 h 4358673"/>
                <a:gd name="connsiteX7" fmla="*/ 1859280 w 5882640"/>
                <a:gd name="connsiteY7" fmla="*/ 2316513 h 4358673"/>
                <a:gd name="connsiteX8" fmla="*/ 2057400 w 5882640"/>
                <a:gd name="connsiteY8" fmla="*/ 1752633 h 4358673"/>
                <a:gd name="connsiteX9" fmla="*/ 2240280 w 5882640"/>
                <a:gd name="connsiteY9" fmla="*/ 1219233 h 4358673"/>
                <a:gd name="connsiteX10" fmla="*/ 2423160 w 5882640"/>
                <a:gd name="connsiteY10" fmla="*/ 746793 h 4358673"/>
                <a:gd name="connsiteX11" fmla="*/ 2575560 w 5882640"/>
                <a:gd name="connsiteY11" fmla="*/ 396273 h 4358673"/>
                <a:gd name="connsiteX12" fmla="*/ 2697480 w 5882640"/>
                <a:gd name="connsiteY12" fmla="*/ 182913 h 4358673"/>
                <a:gd name="connsiteX13" fmla="*/ 2788228 w 5882640"/>
                <a:gd name="connsiteY13" fmla="*/ 81775 h 4358673"/>
                <a:gd name="connsiteX14" fmla="*/ 2849880 w 5882640"/>
                <a:gd name="connsiteY14" fmla="*/ 15273 h 4358673"/>
                <a:gd name="connsiteX15" fmla="*/ 2956818 w 5882640"/>
                <a:gd name="connsiteY15" fmla="*/ 34 h 4358673"/>
                <a:gd name="connsiteX16" fmla="*/ 3088871 w 5882640"/>
                <a:gd name="connsiteY16" fmla="*/ 56144 h 4358673"/>
                <a:gd name="connsiteX17" fmla="*/ 3261360 w 5882640"/>
                <a:gd name="connsiteY17" fmla="*/ 228633 h 4358673"/>
                <a:gd name="connsiteX18" fmla="*/ 3383280 w 5882640"/>
                <a:gd name="connsiteY18" fmla="*/ 457233 h 4358673"/>
                <a:gd name="connsiteX19" fmla="*/ 3500350 w 5882640"/>
                <a:gd name="connsiteY19" fmla="*/ 727396 h 4358673"/>
                <a:gd name="connsiteX20" fmla="*/ 3611880 w 5882640"/>
                <a:gd name="connsiteY20" fmla="*/ 1036353 h 4358673"/>
                <a:gd name="connsiteX21" fmla="*/ 3733800 w 5882640"/>
                <a:gd name="connsiteY21" fmla="*/ 1386873 h 4358673"/>
                <a:gd name="connsiteX22" fmla="*/ 3891049 w 5882640"/>
                <a:gd name="connsiteY22" fmla="*/ 1854464 h 4358673"/>
                <a:gd name="connsiteX23" fmla="*/ 4033751 w 5882640"/>
                <a:gd name="connsiteY23" fmla="*/ 2291575 h 4358673"/>
                <a:gd name="connsiteX24" fmla="*/ 4191000 w 5882640"/>
                <a:gd name="connsiteY24" fmla="*/ 2727993 h 4358673"/>
                <a:gd name="connsiteX25" fmla="*/ 4343400 w 5882640"/>
                <a:gd name="connsiteY25" fmla="*/ 3063273 h 4358673"/>
                <a:gd name="connsiteX26" fmla="*/ 4495800 w 5882640"/>
                <a:gd name="connsiteY26" fmla="*/ 3383313 h 4358673"/>
                <a:gd name="connsiteX27" fmla="*/ 4709160 w 5882640"/>
                <a:gd name="connsiteY27" fmla="*/ 3764313 h 4358673"/>
                <a:gd name="connsiteX28" fmla="*/ 4861560 w 5882640"/>
                <a:gd name="connsiteY28" fmla="*/ 3931953 h 4358673"/>
                <a:gd name="connsiteX29" fmla="*/ 5044440 w 5882640"/>
                <a:gd name="connsiteY29" fmla="*/ 4084353 h 4358673"/>
                <a:gd name="connsiteX30" fmla="*/ 5212080 w 5882640"/>
                <a:gd name="connsiteY30" fmla="*/ 4191033 h 4358673"/>
                <a:gd name="connsiteX31" fmla="*/ 5440680 w 5882640"/>
                <a:gd name="connsiteY31" fmla="*/ 4297713 h 4358673"/>
                <a:gd name="connsiteX32" fmla="*/ 5623560 w 5882640"/>
                <a:gd name="connsiteY32" fmla="*/ 4328193 h 4358673"/>
                <a:gd name="connsiteX33" fmla="*/ 5882640 w 5882640"/>
                <a:gd name="connsiteY33" fmla="*/ 4358673 h 4358673"/>
                <a:gd name="connsiteX34" fmla="*/ 5882640 w 5882640"/>
                <a:gd name="connsiteY34" fmla="*/ 4358673 h 4358673"/>
                <a:gd name="connsiteX35" fmla="*/ 5882640 w 5882640"/>
                <a:gd name="connsiteY35" fmla="*/ 4358673 h 4358673"/>
                <a:gd name="connsiteX36" fmla="*/ 5882640 w 5882640"/>
                <a:gd name="connsiteY36" fmla="*/ 4358673 h 4358673"/>
                <a:gd name="connsiteX0" fmla="*/ 0 w 5882640"/>
                <a:gd name="connsiteY0" fmla="*/ 4361049 h 4361049"/>
                <a:gd name="connsiteX1" fmla="*/ 365760 w 5882640"/>
                <a:gd name="connsiteY1" fmla="*/ 4330569 h 4361049"/>
                <a:gd name="connsiteX2" fmla="*/ 670560 w 5882640"/>
                <a:gd name="connsiteY2" fmla="*/ 4223889 h 4361049"/>
                <a:gd name="connsiteX3" fmla="*/ 975360 w 5882640"/>
                <a:gd name="connsiteY3" fmla="*/ 4010529 h 4361049"/>
                <a:gd name="connsiteX4" fmla="*/ 1188720 w 5882640"/>
                <a:gd name="connsiteY4" fmla="*/ 3797169 h 4361049"/>
                <a:gd name="connsiteX5" fmla="*/ 1402080 w 5882640"/>
                <a:gd name="connsiteY5" fmla="*/ 3400929 h 4361049"/>
                <a:gd name="connsiteX6" fmla="*/ 1706880 w 5882640"/>
                <a:gd name="connsiteY6" fmla="*/ 2760849 h 4361049"/>
                <a:gd name="connsiteX7" fmla="*/ 1859280 w 5882640"/>
                <a:gd name="connsiteY7" fmla="*/ 2318889 h 4361049"/>
                <a:gd name="connsiteX8" fmla="*/ 2057400 w 5882640"/>
                <a:gd name="connsiteY8" fmla="*/ 1755009 h 4361049"/>
                <a:gd name="connsiteX9" fmla="*/ 2240280 w 5882640"/>
                <a:gd name="connsiteY9" fmla="*/ 1221609 h 4361049"/>
                <a:gd name="connsiteX10" fmla="*/ 2423160 w 5882640"/>
                <a:gd name="connsiteY10" fmla="*/ 749169 h 4361049"/>
                <a:gd name="connsiteX11" fmla="*/ 2575560 w 5882640"/>
                <a:gd name="connsiteY11" fmla="*/ 398649 h 4361049"/>
                <a:gd name="connsiteX12" fmla="*/ 2697480 w 5882640"/>
                <a:gd name="connsiteY12" fmla="*/ 185289 h 4361049"/>
                <a:gd name="connsiteX13" fmla="*/ 2788228 w 5882640"/>
                <a:gd name="connsiteY13" fmla="*/ 84151 h 4361049"/>
                <a:gd name="connsiteX14" fmla="*/ 2849880 w 5882640"/>
                <a:gd name="connsiteY14" fmla="*/ 17649 h 4361049"/>
                <a:gd name="connsiteX15" fmla="*/ 2956818 w 5882640"/>
                <a:gd name="connsiteY15" fmla="*/ 2410 h 4361049"/>
                <a:gd name="connsiteX16" fmla="*/ 3119867 w 5882640"/>
                <a:gd name="connsiteY16" fmla="*/ 58520 h 4361049"/>
                <a:gd name="connsiteX17" fmla="*/ 3261360 w 5882640"/>
                <a:gd name="connsiteY17" fmla="*/ 231009 h 4361049"/>
                <a:gd name="connsiteX18" fmla="*/ 3383280 w 5882640"/>
                <a:gd name="connsiteY18" fmla="*/ 459609 h 4361049"/>
                <a:gd name="connsiteX19" fmla="*/ 3500350 w 5882640"/>
                <a:gd name="connsiteY19" fmla="*/ 729772 h 4361049"/>
                <a:gd name="connsiteX20" fmla="*/ 3611880 w 5882640"/>
                <a:gd name="connsiteY20" fmla="*/ 1038729 h 4361049"/>
                <a:gd name="connsiteX21" fmla="*/ 3733800 w 5882640"/>
                <a:gd name="connsiteY21" fmla="*/ 1389249 h 4361049"/>
                <a:gd name="connsiteX22" fmla="*/ 3891049 w 5882640"/>
                <a:gd name="connsiteY22" fmla="*/ 1856840 h 4361049"/>
                <a:gd name="connsiteX23" fmla="*/ 4033751 w 5882640"/>
                <a:gd name="connsiteY23" fmla="*/ 2293951 h 4361049"/>
                <a:gd name="connsiteX24" fmla="*/ 4191000 w 5882640"/>
                <a:gd name="connsiteY24" fmla="*/ 2730369 h 4361049"/>
                <a:gd name="connsiteX25" fmla="*/ 4343400 w 5882640"/>
                <a:gd name="connsiteY25" fmla="*/ 3065649 h 4361049"/>
                <a:gd name="connsiteX26" fmla="*/ 4495800 w 5882640"/>
                <a:gd name="connsiteY26" fmla="*/ 3385689 h 4361049"/>
                <a:gd name="connsiteX27" fmla="*/ 4709160 w 5882640"/>
                <a:gd name="connsiteY27" fmla="*/ 3766689 h 4361049"/>
                <a:gd name="connsiteX28" fmla="*/ 4861560 w 5882640"/>
                <a:gd name="connsiteY28" fmla="*/ 3934329 h 4361049"/>
                <a:gd name="connsiteX29" fmla="*/ 5044440 w 5882640"/>
                <a:gd name="connsiteY29" fmla="*/ 4086729 h 4361049"/>
                <a:gd name="connsiteX30" fmla="*/ 5212080 w 5882640"/>
                <a:gd name="connsiteY30" fmla="*/ 4193409 h 4361049"/>
                <a:gd name="connsiteX31" fmla="*/ 5440680 w 5882640"/>
                <a:gd name="connsiteY31" fmla="*/ 4300089 h 4361049"/>
                <a:gd name="connsiteX32" fmla="*/ 5623560 w 5882640"/>
                <a:gd name="connsiteY32" fmla="*/ 4330569 h 4361049"/>
                <a:gd name="connsiteX33" fmla="*/ 5882640 w 5882640"/>
                <a:gd name="connsiteY33" fmla="*/ 4361049 h 4361049"/>
                <a:gd name="connsiteX34" fmla="*/ 5882640 w 5882640"/>
                <a:gd name="connsiteY34" fmla="*/ 4361049 h 4361049"/>
                <a:gd name="connsiteX35" fmla="*/ 5882640 w 5882640"/>
                <a:gd name="connsiteY35" fmla="*/ 4361049 h 4361049"/>
                <a:gd name="connsiteX36" fmla="*/ 5882640 w 5882640"/>
                <a:gd name="connsiteY36" fmla="*/ 4361049 h 4361049"/>
                <a:gd name="connsiteX0" fmla="*/ 0 w 5882640"/>
                <a:gd name="connsiteY0" fmla="*/ 4361049 h 4361049"/>
                <a:gd name="connsiteX1" fmla="*/ 365760 w 5882640"/>
                <a:gd name="connsiteY1" fmla="*/ 4330569 h 4361049"/>
                <a:gd name="connsiteX2" fmla="*/ 670560 w 5882640"/>
                <a:gd name="connsiteY2" fmla="*/ 4223889 h 4361049"/>
                <a:gd name="connsiteX3" fmla="*/ 975360 w 5882640"/>
                <a:gd name="connsiteY3" fmla="*/ 4010529 h 4361049"/>
                <a:gd name="connsiteX4" fmla="*/ 1188720 w 5882640"/>
                <a:gd name="connsiteY4" fmla="*/ 3789911 h 4361049"/>
                <a:gd name="connsiteX5" fmla="*/ 1402080 w 5882640"/>
                <a:gd name="connsiteY5" fmla="*/ 3400929 h 4361049"/>
                <a:gd name="connsiteX6" fmla="*/ 1706880 w 5882640"/>
                <a:gd name="connsiteY6" fmla="*/ 2760849 h 4361049"/>
                <a:gd name="connsiteX7" fmla="*/ 1859280 w 5882640"/>
                <a:gd name="connsiteY7" fmla="*/ 2318889 h 4361049"/>
                <a:gd name="connsiteX8" fmla="*/ 2057400 w 5882640"/>
                <a:gd name="connsiteY8" fmla="*/ 1755009 h 4361049"/>
                <a:gd name="connsiteX9" fmla="*/ 2240280 w 5882640"/>
                <a:gd name="connsiteY9" fmla="*/ 1221609 h 4361049"/>
                <a:gd name="connsiteX10" fmla="*/ 2423160 w 5882640"/>
                <a:gd name="connsiteY10" fmla="*/ 749169 h 4361049"/>
                <a:gd name="connsiteX11" fmla="*/ 2575560 w 5882640"/>
                <a:gd name="connsiteY11" fmla="*/ 398649 h 4361049"/>
                <a:gd name="connsiteX12" fmla="*/ 2697480 w 5882640"/>
                <a:gd name="connsiteY12" fmla="*/ 185289 h 4361049"/>
                <a:gd name="connsiteX13" fmla="*/ 2788228 w 5882640"/>
                <a:gd name="connsiteY13" fmla="*/ 84151 h 4361049"/>
                <a:gd name="connsiteX14" fmla="*/ 2849880 w 5882640"/>
                <a:gd name="connsiteY14" fmla="*/ 17649 h 4361049"/>
                <a:gd name="connsiteX15" fmla="*/ 2956818 w 5882640"/>
                <a:gd name="connsiteY15" fmla="*/ 2410 h 4361049"/>
                <a:gd name="connsiteX16" fmla="*/ 3119867 w 5882640"/>
                <a:gd name="connsiteY16" fmla="*/ 58520 h 4361049"/>
                <a:gd name="connsiteX17" fmla="*/ 3261360 w 5882640"/>
                <a:gd name="connsiteY17" fmla="*/ 231009 h 4361049"/>
                <a:gd name="connsiteX18" fmla="*/ 3383280 w 5882640"/>
                <a:gd name="connsiteY18" fmla="*/ 459609 h 4361049"/>
                <a:gd name="connsiteX19" fmla="*/ 3500350 w 5882640"/>
                <a:gd name="connsiteY19" fmla="*/ 729772 h 4361049"/>
                <a:gd name="connsiteX20" fmla="*/ 3611880 w 5882640"/>
                <a:gd name="connsiteY20" fmla="*/ 1038729 h 4361049"/>
                <a:gd name="connsiteX21" fmla="*/ 3733800 w 5882640"/>
                <a:gd name="connsiteY21" fmla="*/ 1389249 h 4361049"/>
                <a:gd name="connsiteX22" fmla="*/ 3891049 w 5882640"/>
                <a:gd name="connsiteY22" fmla="*/ 1856840 h 4361049"/>
                <a:gd name="connsiteX23" fmla="*/ 4033751 w 5882640"/>
                <a:gd name="connsiteY23" fmla="*/ 2293951 h 4361049"/>
                <a:gd name="connsiteX24" fmla="*/ 4191000 w 5882640"/>
                <a:gd name="connsiteY24" fmla="*/ 2730369 h 4361049"/>
                <a:gd name="connsiteX25" fmla="*/ 4343400 w 5882640"/>
                <a:gd name="connsiteY25" fmla="*/ 3065649 h 4361049"/>
                <a:gd name="connsiteX26" fmla="*/ 4495800 w 5882640"/>
                <a:gd name="connsiteY26" fmla="*/ 3385689 h 4361049"/>
                <a:gd name="connsiteX27" fmla="*/ 4709160 w 5882640"/>
                <a:gd name="connsiteY27" fmla="*/ 3766689 h 4361049"/>
                <a:gd name="connsiteX28" fmla="*/ 4861560 w 5882640"/>
                <a:gd name="connsiteY28" fmla="*/ 3934329 h 4361049"/>
                <a:gd name="connsiteX29" fmla="*/ 5044440 w 5882640"/>
                <a:gd name="connsiteY29" fmla="*/ 4086729 h 4361049"/>
                <a:gd name="connsiteX30" fmla="*/ 5212080 w 5882640"/>
                <a:gd name="connsiteY30" fmla="*/ 4193409 h 4361049"/>
                <a:gd name="connsiteX31" fmla="*/ 5440680 w 5882640"/>
                <a:gd name="connsiteY31" fmla="*/ 4300089 h 4361049"/>
                <a:gd name="connsiteX32" fmla="*/ 5623560 w 5882640"/>
                <a:gd name="connsiteY32" fmla="*/ 4330569 h 4361049"/>
                <a:gd name="connsiteX33" fmla="*/ 5882640 w 5882640"/>
                <a:gd name="connsiteY33" fmla="*/ 4361049 h 4361049"/>
                <a:gd name="connsiteX34" fmla="*/ 5882640 w 5882640"/>
                <a:gd name="connsiteY34" fmla="*/ 4361049 h 4361049"/>
                <a:gd name="connsiteX35" fmla="*/ 5882640 w 5882640"/>
                <a:gd name="connsiteY35" fmla="*/ 4361049 h 4361049"/>
                <a:gd name="connsiteX36" fmla="*/ 5882640 w 5882640"/>
                <a:gd name="connsiteY36" fmla="*/ 4361049 h 4361049"/>
                <a:gd name="connsiteX0" fmla="*/ 0 w 5882640"/>
                <a:gd name="connsiteY0" fmla="*/ 4361049 h 4361049"/>
                <a:gd name="connsiteX1" fmla="*/ 365760 w 5882640"/>
                <a:gd name="connsiteY1" fmla="*/ 4330569 h 4361049"/>
                <a:gd name="connsiteX2" fmla="*/ 670560 w 5882640"/>
                <a:gd name="connsiteY2" fmla="*/ 4223889 h 4361049"/>
                <a:gd name="connsiteX3" fmla="*/ 975360 w 5882640"/>
                <a:gd name="connsiteY3" fmla="*/ 4010529 h 4361049"/>
                <a:gd name="connsiteX4" fmla="*/ 1188720 w 5882640"/>
                <a:gd name="connsiteY4" fmla="*/ 3789911 h 4361049"/>
                <a:gd name="connsiteX5" fmla="*/ 1438366 w 5882640"/>
                <a:gd name="connsiteY5" fmla="*/ 3379157 h 4361049"/>
                <a:gd name="connsiteX6" fmla="*/ 1706880 w 5882640"/>
                <a:gd name="connsiteY6" fmla="*/ 2760849 h 4361049"/>
                <a:gd name="connsiteX7" fmla="*/ 1859280 w 5882640"/>
                <a:gd name="connsiteY7" fmla="*/ 2318889 h 4361049"/>
                <a:gd name="connsiteX8" fmla="*/ 2057400 w 5882640"/>
                <a:gd name="connsiteY8" fmla="*/ 1755009 h 4361049"/>
                <a:gd name="connsiteX9" fmla="*/ 2240280 w 5882640"/>
                <a:gd name="connsiteY9" fmla="*/ 1221609 h 4361049"/>
                <a:gd name="connsiteX10" fmla="*/ 2423160 w 5882640"/>
                <a:gd name="connsiteY10" fmla="*/ 749169 h 4361049"/>
                <a:gd name="connsiteX11" fmla="*/ 2575560 w 5882640"/>
                <a:gd name="connsiteY11" fmla="*/ 398649 h 4361049"/>
                <a:gd name="connsiteX12" fmla="*/ 2697480 w 5882640"/>
                <a:gd name="connsiteY12" fmla="*/ 185289 h 4361049"/>
                <a:gd name="connsiteX13" fmla="*/ 2788228 w 5882640"/>
                <a:gd name="connsiteY13" fmla="*/ 84151 h 4361049"/>
                <a:gd name="connsiteX14" fmla="*/ 2849880 w 5882640"/>
                <a:gd name="connsiteY14" fmla="*/ 17649 h 4361049"/>
                <a:gd name="connsiteX15" fmla="*/ 2956818 w 5882640"/>
                <a:gd name="connsiteY15" fmla="*/ 2410 h 4361049"/>
                <a:gd name="connsiteX16" fmla="*/ 3119867 w 5882640"/>
                <a:gd name="connsiteY16" fmla="*/ 58520 h 4361049"/>
                <a:gd name="connsiteX17" fmla="*/ 3261360 w 5882640"/>
                <a:gd name="connsiteY17" fmla="*/ 231009 h 4361049"/>
                <a:gd name="connsiteX18" fmla="*/ 3383280 w 5882640"/>
                <a:gd name="connsiteY18" fmla="*/ 459609 h 4361049"/>
                <a:gd name="connsiteX19" fmla="*/ 3500350 w 5882640"/>
                <a:gd name="connsiteY19" fmla="*/ 729772 h 4361049"/>
                <a:gd name="connsiteX20" fmla="*/ 3611880 w 5882640"/>
                <a:gd name="connsiteY20" fmla="*/ 1038729 h 4361049"/>
                <a:gd name="connsiteX21" fmla="*/ 3733800 w 5882640"/>
                <a:gd name="connsiteY21" fmla="*/ 1389249 h 4361049"/>
                <a:gd name="connsiteX22" fmla="*/ 3891049 w 5882640"/>
                <a:gd name="connsiteY22" fmla="*/ 1856840 h 4361049"/>
                <a:gd name="connsiteX23" fmla="*/ 4033751 w 5882640"/>
                <a:gd name="connsiteY23" fmla="*/ 2293951 h 4361049"/>
                <a:gd name="connsiteX24" fmla="*/ 4191000 w 5882640"/>
                <a:gd name="connsiteY24" fmla="*/ 2730369 h 4361049"/>
                <a:gd name="connsiteX25" fmla="*/ 4343400 w 5882640"/>
                <a:gd name="connsiteY25" fmla="*/ 3065649 h 4361049"/>
                <a:gd name="connsiteX26" fmla="*/ 4495800 w 5882640"/>
                <a:gd name="connsiteY26" fmla="*/ 3385689 h 4361049"/>
                <a:gd name="connsiteX27" fmla="*/ 4709160 w 5882640"/>
                <a:gd name="connsiteY27" fmla="*/ 3766689 h 4361049"/>
                <a:gd name="connsiteX28" fmla="*/ 4861560 w 5882640"/>
                <a:gd name="connsiteY28" fmla="*/ 3934329 h 4361049"/>
                <a:gd name="connsiteX29" fmla="*/ 5044440 w 5882640"/>
                <a:gd name="connsiteY29" fmla="*/ 4086729 h 4361049"/>
                <a:gd name="connsiteX30" fmla="*/ 5212080 w 5882640"/>
                <a:gd name="connsiteY30" fmla="*/ 4193409 h 4361049"/>
                <a:gd name="connsiteX31" fmla="*/ 5440680 w 5882640"/>
                <a:gd name="connsiteY31" fmla="*/ 4300089 h 4361049"/>
                <a:gd name="connsiteX32" fmla="*/ 5623560 w 5882640"/>
                <a:gd name="connsiteY32" fmla="*/ 4330569 h 4361049"/>
                <a:gd name="connsiteX33" fmla="*/ 5882640 w 5882640"/>
                <a:gd name="connsiteY33" fmla="*/ 4361049 h 4361049"/>
                <a:gd name="connsiteX34" fmla="*/ 5882640 w 5882640"/>
                <a:gd name="connsiteY34" fmla="*/ 4361049 h 4361049"/>
                <a:gd name="connsiteX35" fmla="*/ 5882640 w 5882640"/>
                <a:gd name="connsiteY35" fmla="*/ 4361049 h 4361049"/>
                <a:gd name="connsiteX36" fmla="*/ 5882640 w 5882640"/>
                <a:gd name="connsiteY36" fmla="*/ 4361049 h 4361049"/>
                <a:gd name="connsiteX0" fmla="*/ 0 w 5882640"/>
                <a:gd name="connsiteY0" fmla="*/ 4365124 h 4365124"/>
                <a:gd name="connsiteX1" fmla="*/ 365760 w 5882640"/>
                <a:gd name="connsiteY1" fmla="*/ 4334644 h 4365124"/>
                <a:gd name="connsiteX2" fmla="*/ 670560 w 5882640"/>
                <a:gd name="connsiteY2" fmla="*/ 4227964 h 4365124"/>
                <a:gd name="connsiteX3" fmla="*/ 975360 w 5882640"/>
                <a:gd name="connsiteY3" fmla="*/ 4014604 h 4365124"/>
                <a:gd name="connsiteX4" fmla="*/ 1188720 w 5882640"/>
                <a:gd name="connsiteY4" fmla="*/ 3793986 h 4365124"/>
                <a:gd name="connsiteX5" fmla="*/ 1438366 w 5882640"/>
                <a:gd name="connsiteY5" fmla="*/ 3383232 h 4365124"/>
                <a:gd name="connsiteX6" fmla="*/ 1706880 w 5882640"/>
                <a:gd name="connsiteY6" fmla="*/ 2764924 h 4365124"/>
                <a:gd name="connsiteX7" fmla="*/ 1859280 w 5882640"/>
                <a:gd name="connsiteY7" fmla="*/ 2322964 h 4365124"/>
                <a:gd name="connsiteX8" fmla="*/ 2057400 w 5882640"/>
                <a:gd name="connsiteY8" fmla="*/ 1759084 h 4365124"/>
                <a:gd name="connsiteX9" fmla="*/ 2240280 w 5882640"/>
                <a:gd name="connsiteY9" fmla="*/ 1225684 h 4365124"/>
                <a:gd name="connsiteX10" fmla="*/ 2423160 w 5882640"/>
                <a:gd name="connsiteY10" fmla="*/ 753244 h 4365124"/>
                <a:gd name="connsiteX11" fmla="*/ 2575560 w 5882640"/>
                <a:gd name="connsiteY11" fmla="*/ 402724 h 4365124"/>
                <a:gd name="connsiteX12" fmla="*/ 2697480 w 5882640"/>
                <a:gd name="connsiteY12" fmla="*/ 189364 h 4365124"/>
                <a:gd name="connsiteX13" fmla="*/ 2849880 w 5882640"/>
                <a:gd name="connsiteY13" fmla="*/ 21724 h 4365124"/>
                <a:gd name="connsiteX14" fmla="*/ 2956818 w 5882640"/>
                <a:gd name="connsiteY14" fmla="*/ 6485 h 4365124"/>
                <a:gd name="connsiteX15" fmla="*/ 3119867 w 5882640"/>
                <a:gd name="connsiteY15" fmla="*/ 62595 h 4365124"/>
                <a:gd name="connsiteX16" fmla="*/ 3261360 w 5882640"/>
                <a:gd name="connsiteY16" fmla="*/ 235084 h 4365124"/>
                <a:gd name="connsiteX17" fmla="*/ 3383280 w 5882640"/>
                <a:gd name="connsiteY17" fmla="*/ 463684 h 4365124"/>
                <a:gd name="connsiteX18" fmla="*/ 3500350 w 5882640"/>
                <a:gd name="connsiteY18" fmla="*/ 733847 h 4365124"/>
                <a:gd name="connsiteX19" fmla="*/ 3611880 w 5882640"/>
                <a:gd name="connsiteY19" fmla="*/ 1042804 h 4365124"/>
                <a:gd name="connsiteX20" fmla="*/ 3733800 w 5882640"/>
                <a:gd name="connsiteY20" fmla="*/ 1393324 h 4365124"/>
                <a:gd name="connsiteX21" fmla="*/ 3891049 w 5882640"/>
                <a:gd name="connsiteY21" fmla="*/ 1860915 h 4365124"/>
                <a:gd name="connsiteX22" fmla="*/ 4033751 w 5882640"/>
                <a:gd name="connsiteY22" fmla="*/ 2298026 h 4365124"/>
                <a:gd name="connsiteX23" fmla="*/ 4191000 w 5882640"/>
                <a:gd name="connsiteY23" fmla="*/ 2734444 h 4365124"/>
                <a:gd name="connsiteX24" fmla="*/ 4343400 w 5882640"/>
                <a:gd name="connsiteY24" fmla="*/ 3069724 h 4365124"/>
                <a:gd name="connsiteX25" fmla="*/ 4495800 w 5882640"/>
                <a:gd name="connsiteY25" fmla="*/ 3389764 h 4365124"/>
                <a:gd name="connsiteX26" fmla="*/ 4709160 w 5882640"/>
                <a:gd name="connsiteY26" fmla="*/ 3770764 h 4365124"/>
                <a:gd name="connsiteX27" fmla="*/ 4861560 w 5882640"/>
                <a:gd name="connsiteY27" fmla="*/ 3938404 h 4365124"/>
                <a:gd name="connsiteX28" fmla="*/ 5044440 w 5882640"/>
                <a:gd name="connsiteY28" fmla="*/ 4090804 h 4365124"/>
                <a:gd name="connsiteX29" fmla="*/ 5212080 w 5882640"/>
                <a:gd name="connsiteY29" fmla="*/ 4197484 h 4365124"/>
                <a:gd name="connsiteX30" fmla="*/ 5440680 w 5882640"/>
                <a:gd name="connsiteY30" fmla="*/ 4304164 h 4365124"/>
                <a:gd name="connsiteX31" fmla="*/ 5623560 w 5882640"/>
                <a:gd name="connsiteY31" fmla="*/ 4334644 h 4365124"/>
                <a:gd name="connsiteX32" fmla="*/ 5882640 w 5882640"/>
                <a:gd name="connsiteY32" fmla="*/ 4365124 h 4365124"/>
                <a:gd name="connsiteX33" fmla="*/ 5882640 w 5882640"/>
                <a:gd name="connsiteY33" fmla="*/ 4365124 h 4365124"/>
                <a:gd name="connsiteX34" fmla="*/ 5882640 w 5882640"/>
                <a:gd name="connsiteY34" fmla="*/ 4365124 h 4365124"/>
                <a:gd name="connsiteX35" fmla="*/ 5882640 w 5882640"/>
                <a:gd name="connsiteY35" fmla="*/ 4365124 h 4365124"/>
                <a:gd name="connsiteX0" fmla="*/ 0 w 5882640"/>
                <a:gd name="connsiteY0" fmla="*/ 4358675 h 4358675"/>
                <a:gd name="connsiteX1" fmla="*/ 365760 w 5882640"/>
                <a:gd name="connsiteY1" fmla="*/ 4328195 h 4358675"/>
                <a:gd name="connsiteX2" fmla="*/ 670560 w 5882640"/>
                <a:gd name="connsiteY2" fmla="*/ 4221515 h 4358675"/>
                <a:gd name="connsiteX3" fmla="*/ 975360 w 5882640"/>
                <a:gd name="connsiteY3" fmla="*/ 4008155 h 4358675"/>
                <a:gd name="connsiteX4" fmla="*/ 1188720 w 5882640"/>
                <a:gd name="connsiteY4" fmla="*/ 3787537 h 4358675"/>
                <a:gd name="connsiteX5" fmla="*/ 1438366 w 5882640"/>
                <a:gd name="connsiteY5" fmla="*/ 3376783 h 4358675"/>
                <a:gd name="connsiteX6" fmla="*/ 1706880 w 5882640"/>
                <a:gd name="connsiteY6" fmla="*/ 2758475 h 4358675"/>
                <a:gd name="connsiteX7" fmla="*/ 1859280 w 5882640"/>
                <a:gd name="connsiteY7" fmla="*/ 2316515 h 4358675"/>
                <a:gd name="connsiteX8" fmla="*/ 2057400 w 5882640"/>
                <a:gd name="connsiteY8" fmla="*/ 1752635 h 4358675"/>
                <a:gd name="connsiteX9" fmla="*/ 2240280 w 5882640"/>
                <a:gd name="connsiteY9" fmla="*/ 1219235 h 4358675"/>
                <a:gd name="connsiteX10" fmla="*/ 2423160 w 5882640"/>
                <a:gd name="connsiteY10" fmla="*/ 746795 h 4358675"/>
                <a:gd name="connsiteX11" fmla="*/ 2575560 w 5882640"/>
                <a:gd name="connsiteY11" fmla="*/ 396275 h 4358675"/>
                <a:gd name="connsiteX12" fmla="*/ 2697480 w 5882640"/>
                <a:gd name="connsiteY12" fmla="*/ 182915 h 4358675"/>
                <a:gd name="connsiteX13" fmla="*/ 2806337 w 5882640"/>
                <a:gd name="connsiteY13" fmla="*/ 50109 h 4358675"/>
                <a:gd name="connsiteX14" fmla="*/ 2956818 w 5882640"/>
                <a:gd name="connsiteY14" fmla="*/ 36 h 4358675"/>
                <a:gd name="connsiteX15" fmla="*/ 3119867 w 5882640"/>
                <a:gd name="connsiteY15" fmla="*/ 56146 h 4358675"/>
                <a:gd name="connsiteX16" fmla="*/ 3261360 w 5882640"/>
                <a:gd name="connsiteY16" fmla="*/ 228635 h 4358675"/>
                <a:gd name="connsiteX17" fmla="*/ 3383280 w 5882640"/>
                <a:gd name="connsiteY17" fmla="*/ 457235 h 4358675"/>
                <a:gd name="connsiteX18" fmla="*/ 3500350 w 5882640"/>
                <a:gd name="connsiteY18" fmla="*/ 727398 h 4358675"/>
                <a:gd name="connsiteX19" fmla="*/ 3611880 w 5882640"/>
                <a:gd name="connsiteY19" fmla="*/ 1036355 h 4358675"/>
                <a:gd name="connsiteX20" fmla="*/ 3733800 w 5882640"/>
                <a:gd name="connsiteY20" fmla="*/ 1386875 h 4358675"/>
                <a:gd name="connsiteX21" fmla="*/ 3891049 w 5882640"/>
                <a:gd name="connsiteY21" fmla="*/ 1854466 h 4358675"/>
                <a:gd name="connsiteX22" fmla="*/ 4033751 w 5882640"/>
                <a:gd name="connsiteY22" fmla="*/ 2291577 h 4358675"/>
                <a:gd name="connsiteX23" fmla="*/ 4191000 w 5882640"/>
                <a:gd name="connsiteY23" fmla="*/ 2727995 h 4358675"/>
                <a:gd name="connsiteX24" fmla="*/ 4343400 w 5882640"/>
                <a:gd name="connsiteY24" fmla="*/ 3063275 h 4358675"/>
                <a:gd name="connsiteX25" fmla="*/ 4495800 w 5882640"/>
                <a:gd name="connsiteY25" fmla="*/ 3383315 h 4358675"/>
                <a:gd name="connsiteX26" fmla="*/ 4709160 w 5882640"/>
                <a:gd name="connsiteY26" fmla="*/ 3764315 h 4358675"/>
                <a:gd name="connsiteX27" fmla="*/ 4861560 w 5882640"/>
                <a:gd name="connsiteY27" fmla="*/ 3931955 h 4358675"/>
                <a:gd name="connsiteX28" fmla="*/ 5044440 w 5882640"/>
                <a:gd name="connsiteY28" fmla="*/ 4084355 h 4358675"/>
                <a:gd name="connsiteX29" fmla="*/ 5212080 w 5882640"/>
                <a:gd name="connsiteY29" fmla="*/ 4191035 h 4358675"/>
                <a:gd name="connsiteX30" fmla="*/ 5440680 w 5882640"/>
                <a:gd name="connsiteY30" fmla="*/ 4297715 h 4358675"/>
                <a:gd name="connsiteX31" fmla="*/ 5623560 w 5882640"/>
                <a:gd name="connsiteY31" fmla="*/ 4328195 h 4358675"/>
                <a:gd name="connsiteX32" fmla="*/ 5882640 w 5882640"/>
                <a:gd name="connsiteY32" fmla="*/ 4358675 h 4358675"/>
                <a:gd name="connsiteX33" fmla="*/ 5882640 w 5882640"/>
                <a:gd name="connsiteY33" fmla="*/ 4358675 h 4358675"/>
                <a:gd name="connsiteX34" fmla="*/ 5882640 w 5882640"/>
                <a:gd name="connsiteY34" fmla="*/ 4358675 h 4358675"/>
                <a:gd name="connsiteX35" fmla="*/ 5882640 w 5882640"/>
                <a:gd name="connsiteY35" fmla="*/ 4358675 h 4358675"/>
                <a:gd name="connsiteX0" fmla="*/ 0 w 5882640"/>
                <a:gd name="connsiteY0" fmla="*/ 4358675 h 4358675"/>
                <a:gd name="connsiteX1" fmla="*/ 365760 w 5882640"/>
                <a:gd name="connsiteY1" fmla="*/ 4328195 h 4358675"/>
                <a:gd name="connsiteX2" fmla="*/ 670560 w 5882640"/>
                <a:gd name="connsiteY2" fmla="*/ 4221515 h 4358675"/>
                <a:gd name="connsiteX3" fmla="*/ 975360 w 5882640"/>
                <a:gd name="connsiteY3" fmla="*/ 4008155 h 4358675"/>
                <a:gd name="connsiteX4" fmla="*/ 1188720 w 5882640"/>
                <a:gd name="connsiteY4" fmla="*/ 3787537 h 4358675"/>
                <a:gd name="connsiteX5" fmla="*/ 1438366 w 5882640"/>
                <a:gd name="connsiteY5" fmla="*/ 3376783 h 4358675"/>
                <a:gd name="connsiteX6" fmla="*/ 1706880 w 5882640"/>
                <a:gd name="connsiteY6" fmla="*/ 2758475 h 4358675"/>
                <a:gd name="connsiteX7" fmla="*/ 1859280 w 5882640"/>
                <a:gd name="connsiteY7" fmla="*/ 2316515 h 4358675"/>
                <a:gd name="connsiteX8" fmla="*/ 2057400 w 5882640"/>
                <a:gd name="connsiteY8" fmla="*/ 1752635 h 4358675"/>
                <a:gd name="connsiteX9" fmla="*/ 2240280 w 5882640"/>
                <a:gd name="connsiteY9" fmla="*/ 1219235 h 4358675"/>
                <a:gd name="connsiteX10" fmla="*/ 2423160 w 5882640"/>
                <a:gd name="connsiteY10" fmla="*/ 746795 h 4358675"/>
                <a:gd name="connsiteX11" fmla="*/ 2575560 w 5882640"/>
                <a:gd name="connsiteY11" fmla="*/ 396275 h 4358675"/>
                <a:gd name="connsiteX12" fmla="*/ 2697480 w 5882640"/>
                <a:gd name="connsiteY12" fmla="*/ 182915 h 4358675"/>
                <a:gd name="connsiteX13" fmla="*/ 2806337 w 5882640"/>
                <a:gd name="connsiteY13" fmla="*/ 50109 h 4358675"/>
                <a:gd name="connsiteX14" fmla="*/ 2956818 w 5882640"/>
                <a:gd name="connsiteY14" fmla="*/ 36 h 4358675"/>
                <a:gd name="connsiteX15" fmla="*/ 3119867 w 5882640"/>
                <a:gd name="connsiteY15" fmla="*/ 56146 h 4358675"/>
                <a:gd name="connsiteX16" fmla="*/ 3261360 w 5882640"/>
                <a:gd name="connsiteY16" fmla="*/ 228635 h 4358675"/>
                <a:gd name="connsiteX17" fmla="*/ 3383280 w 5882640"/>
                <a:gd name="connsiteY17" fmla="*/ 457235 h 4358675"/>
                <a:gd name="connsiteX18" fmla="*/ 3500350 w 5882640"/>
                <a:gd name="connsiteY18" fmla="*/ 727398 h 4358675"/>
                <a:gd name="connsiteX19" fmla="*/ 3611880 w 5882640"/>
                <a:gd name="connsiteY19" fmla="*/ 1036355 h 4358675"/>
                <a:gd name="connsiteX20" fmla="*/ 3733800 w 5882640"/>
                <a:gd name="connsiteY20" fmla="*/ 1386875 h 4358675"/>
                <a:gd name="connsiteX21" fmla="*/ 3891049 w 5882640"/>
                <a:gd name="connsiteY21" fmla="*/ 1854466 h 4358675"/>
                <a:gd name="connsiteX22" fmla="*/ 4033751 w 5882640"/>
                <a:gd name="connsiteY22" fmla="*/ 2291577 h 4358675"/>
                <a:gd name="connsiteX23" fmla="*/ 4191000 w 5882640"/>
                <a:gd name="connsiteY23" fmla="*/ 2727995 h 4358675"/>
                <a:gd name="connsiteX24" fmla="*/ 4343400 w 5882640"/>
                <a:gd name="connsiteY24" fmla="*/ 3063275 h 4358675"/>
                <a:gd name="connsiteX25" fmla="*/ 4495800 w 5882640"/>
                <a:gd name="connsiteY25" fmla="*/ 3383315 h 4358675"/>
                <a:gd name="connsiteX26" fmla="*/ 4700847 w 5882640"/>
                <a:gd name="connsiteY26" fmla="*/ 3731064 h 4358675"/>
                <a:gd name="connsiteX27" fmla="*/ 4861560 w 5882640"/>
                <a:gd name="connsiteY27" fmla="*/ 3931955 h 4358675"/>
                <a:gd name="connsiteX28" fmla="*/ 5044440 w 5882640"/>
                <a:gd name="connsiteY28" fmla="*/ 4084355 h 4358675"/>
                <a:gd name="connsiteX29" fmla="*/ 5212080 w 5882640"/>
                <a:gd name="connsiteY29" fmla="*/ 4191035 h 4358675"/>
                <a:gd name="connsiteX30" fmla="*/ 5440680 w 5882640"/>
                <a:gd name="connsiteY30" fmla="*/ 4297715 h 4358675"/>
                <a:gd name="connsiteX31" fmla="*/ 5623560 w 5882640"/>
                <a:gd name="connsiteY31" fmla="*/ 4328195 h 4358675"/>
                <a:gd name="connsiteX32" fmla="*/ 5882640 w 5882640"/>
                <a:gd name="connsiteY32" fmla="*/ 4358675 h 4358675"/>
                <a:gd name="connsiteX33" fmla="*/ 5882640 w 5882640"/>
                <a:gd name="connsiteY33" fmla="*/ 4358675 h 4358675"/>
                <a:gd name="connsiteX34" fmla="*/ 5882640 w 5882640"/>
                <a:gd name="connsiteY34" fmla="*/ 4358675 h 4358675"/>
                <a:gd name="connsiteX35" fmla="*/ 5882640 w 5882640"/>
                <a:gd name="connsiteY35" fmla="*/ 4358675 h 4358675"/>
                <a:gd name="connsiteX0" fmla="*/ 0 w 6059103"/>
                <a:gd name="connsiteY0" fmla="*/ 4358675 h 4366696"/>
                <a:gd name="connsiteX1" fmla="*/ 365760 w 6059103"/>
                <a:gd name="connsiteY1" fmla="*/ 4328195 h 4366696"/>
                <a:gd name="connsiteX2" fmla="*/ 670560 w 6059103"/>
                <a:gd name="connsiteY2" fmla="*/ 4221515 h 4366696"/>
                <a:gd name="connsiteX3" fmla="*/ 975360 w 6059103"/>
                <a:gd name="connsiteY3" fmla="*/ 4008155 h 4366696"/>
                <a:gd name="connsiteX4" fmla="*/ 1188720 w 6059103"/>
                <a:gd name="connsiteY4" fmla="*/ 3787537 h 4366696"/>
                <a:gd name="connsiteX5" fmla="*/ 1438366 w 6059103"/>
                <a:gd name="connsiteY5" fmla="*/ 3376783 h 4366696"/>
                <a:gd name="connsiteX6" fmla="*/ 1706880 w 6059103"/>
                <a:gd name="connsiteY6" fmla="*/ 2758475 h 4366696"/>
                <a:gd name="connsiteX7" fmla="*/ 1859280 w 6059103"/>
                <a:gd name="connsiteY7" fmla="*/ 2316515 h 4366696"/>
                <a:gd name="connsiteX8" fmla="*/ 2057400 w 6059103"/>
                <a:gd name="connsiteY8" fmla="*/ 1752635 h 4366696"/>
                <a:gd name="connsiteX9" fmla="*/ 2240280 w 6059103"/>
                <a:gd name="connsiteY9" fmla="*/ 1219235 h 4366696"/>
                <a:gd name="connsiteX10" fmla="*/ 2423160 w 6059103"/>
                <a:gd name="connsiteY10" fmla="*/ 746795 h 4366696"/>
                <a:gd name="connsiteX11" fmla="*/ 2575560 w 6059103"/>
                <a:gd name="connsiteY11" fmla="*/ 396275 h 4366696"/>
                <a:gd name="connsiteX12" fmla="*/ 2697480 w 6059103"/>
                <a:gd name="connsiteY12" fmla="*/ 182915 h 4366696"/>
                <a:gd name="connsiteX13" fmla="*/ 2806337 w 6059103"/>
                <a:gd name="connsiteY13" fmla="*/ 50109 h 4366696"/>
                <a:gd name="connsiteX14" fmla="*/ 2956818 w 6059103"/>
                <a:gd name="connsiteY14" fmla="*/ 36 h 4366696"/>
                <a:gd name="connsiteX15" fmla="*/ 3119867 w 6059103"/>
                <a:gd name="connsiteY15" fmla="*/ 56146 h 4366696"/>
                <a:gd name="connsiteX16" fmla="*/ 3261360 w 6059103"/>
                <a:gd name="connsiteY16" fmla="*/ 228635 h 4366696"/>
                <a:gd name="connsiteX17" fmla="*/ 3383280 w 6059103"/>
                <a:gd name="connsiteY17" fmla="*/ 457235 h 4366696"/>
                <a:gd name="connsiteX18" fmla="*/ 3500350 w 6059103"/>
                <a:gd name="connsiteY18" fmla="*/ 727398 h 4366696"/>
                <a:gd name="connsiteX19" fmla="*/ 3611880 w 6059103"/>
                <a:gd name="connsiteY19" fmla="*/ 1036355 h 4366696"/>
                <a:gd name="connsiteX20" fmla="*/ 3733800 w 6059103"/>
                <a:gd name="connsiteY20" fmla="*/ 1386875 h 4366696"/>
                <a:gd name="connsiteX21" fmla="*/ 3891049 w 6059103"/>
                <a:gd name="connsiteY21" fmla="*/ 1854466 h 4366696"/>
                <a:gd name="connsiteX22" fmla="*/ 4033751 w 6059103"/>
                <a:gd name="connsiteY22" fmla="*/ 2291577 h 4366696"/>
                <a:gd name="connsiteX23" fmla="*/ 4191000 w 6059103"/>
                <a:gd name="connsiteY23" fmla="*/ 2727995 h 4366696"/>
                <a:gd name="connsiteX24" fmla="*/ 4343400 w 6059103"/>
                <a:gd name="connsiteY24" fmla="*/ 3063275 h 4366696"/>
                <a:gd name="connsiteX25" fmla="*/ 4495800 w 6059103"/>
                <a:gd name="connsiteY25" fmla="*/ 3383315 h 4366696"/>
                <a:gd name="connsiteX26" fmla="*/ 4700847 w 6059103"/>
                <a:gd name="connsiteY26" fmla="*/ 3731064 h 4366696"/>
                <a:gd name="connsiteX27" fmla="*/ 4861560 w 6059103"/>
                <a:gd name="connsiteY27" fmla="*/ 3931955 h 4366696"/>
                <a:gd name="connsiteX28" fmla="*/ 5044440 w 6059103"/>
                <a:gd name="connsiteY28" fmla="*/ 4084355 h 4366696"/>
                <a:gd name="connsiteX29" fmla="*/ 5212080 w 6059103"/>
                <a:gd name="connsiteY29" fmla="*/ 4191035 h 4366696"/>
                <a:gd name="connsiteX30" fmla="*/ 5440680 w 6059103"/>
                <a:gd name="connsiteY30" fmla="*/ 4297715 h 4366696"/>
                <a:gd name="connsiteX31" fmla="*/ 5623560 w 6059103"/>
                <a:gd name="connsiteY31" fmla="*/ 4328195 h 4366696"/>
                <a:gd name="connsiteX32" fmla="*/ 5882640 w 6059103"/>
                <a:gd name="connsiteY32" fmla="*/ 4358675 h 4366696"/>
                <a:gd name="connsiteX33" fmla="*/ 5882640 w 6059103"/>
                <a:gd name="connsiteY33" fmla="*/ 4358675 h 4366696"/>
                <a:gd name="connsiteX34" fmla="*/ 5882640 w 6059103"/>
                <a:gd name="connsiteY34" fmla="*/ 4358675 h 4366696"/>
                <a:gd name="connsiteX35" fmla="*/ 6059103 w 6059103"/>
                <a:gd name="connsiteY35" fmla="*/ 4366696 h 4366696"/>
                <a:gd name="connsiteX0" fmla="*/ 0 w 6115250"/>
                <a:gd name="connsiteY0" fmla="*/ 4358675 h 4358675"/>
                <a:gd name="connsiteX1" fmla="*/ 365760 w 6115250"/>
                <a:gd name="connsiteY1" fmla="*/ 4328195 h 4358675"/>
                <a:gd name="connsiteX2" fmla="*/ 670560 w 6115250"/>
                <a:gd name="connsiteY2" fmla="*/ 4221515 h 4358675"/>
                <a:gd name="connsiteX3" fmla="*/ 975360 w 6115250"/>
                <a:gd name="connsiteY3" fmla="*/ 4008155 h 4358675"/>
                <a:gd name="connsiteX4" fmla="*/ 1188720 w 6115250"/>
                <a:gd name="connsiteY4" fmla="*/ 3787537 h 4358675"/>
                <a:gd name="connsiteX5" fmla="*/ 1438366 w 6115250"/>
                <a:gd name="connsiteY5" fmla="*/ 3376783 h 4358675"/>
                <a:gd name="connsiteX6" fmla="*/ 1706880 w 6115250"/>
                <a:gd name="connsiteY6" fmla="*/ 2758475 h 4358675"/>
                <a:gd name="connsiteX7" fmla="*/ 1859280 w 6115250"/>
                <a:gd name="connsiteY7" fmla="*/ 2316515 h 4358675"/>
                <a:gd name="connsiteX8" fmla="*/ 2057400 w 6115250"/>
                <a:gd name="connsiteY8" fmla="*/ 1752635 h 4358675"/>
                <a:gd name="connsiteX9" fmla="*/ 2240280 w 6115250"/>
                <a:gd name="connsiteY9" fmla="*/ 1219235 h 4358675"/>
                <a:gd name="connsiteX10" fmla="*/ 2423160 w 6115250"/>
                <a:gd name="connsiteY10" fmla="*/ 746795 h 4358675"/>
                <a:gd name="connsiteX11" fmla="*/ 2575560 w 6115250"/>
                <a:gd name="connsiteY11" fmla="*/ 396275 h 4358675"/>
                <a:gd name="connsiteX12" fmla="*/ 2697480 w 6115250"/>
                <a:gd name="connsiteY12" fmla="*/ 182915 h 4358675"/>
                <a:gd name="connsiteX13" fmla="*/ 2806337 w 6115250"/>
                <a:gd name="connsiteY13" fmla="*/ 50109 h 4358675"/>
                <a:gd name="connsiteX14" fmla="*/ 2956818 w 6115250"/>
                <a:gd name="connsiteY14" fmla="*/ 36 h 4358675"/>
                <a:gd name="connsiteX15" fmla="*/ 3119867 w 6115250"/>
                <a:gd name="connsiteY15" fmla="*/ 56146 h 4358675"/>
                <a:gd name="connsiteX16" fmla="*/ 3261360 w 6115250"/>
                <a:gd name="connsiteY16" fmla="*/ 228635 h 4358675"/>
                <a:gd name="connsiteX17" fmla="*/ 3383280 w 6115250"/>
                <a:gd name="connsiteY17" fmla="*/ 457235 h 4358675"/>
                <a:gd name="connsiteX18" fmla="*/ 3500350 w 6115250"/>
                <a:gd name="connsiteY18" fmla="*/ 727398 h 4358675"/>
                <a:gd name="connsiteX19" fmla="*/ 3611880 w 6115250"/>
                <a:gd name="connsiteY19" fmla="*/ 1036355 h 4358675"/>
                <a:gd name="connsiteX20" fmla="*/ 3733800 w 6115250"/>
                <a:gd name="connsiteY20" fmla="*/ 1386875 h 4358675"/>
                <a:gd name="connsiteX21" fmla="*/ 3891049 w 6115250"/>
                <a:gd name="connsiteY21" fmla="*/ 1854466 h 4358675"/>
                <a:gd name="connsiteX22" fmla="*/ 4033751 w 6115250"/>
                <a:gd name="connsiteY22" fmla="*/ 2291577 h 4358675"/>
                <a:gd name="connsiteX23" fmla="*/ 4191000 w 6115250"/>
                <a:gd name="connsiteY23" fmla="*/ 2727995 h 4358675"/>
                <a:gd name="connsiteX24" fmla="*/ 4343400 w 6115250"/>
                <a:gd name="connsiteY24" fmla="*/ 3063275 h 4358675"/>
                <a:gd name="connsiteX25" fmla="*/ 4495800 w 6115250"/>
                <a:gd name="connsiteY25" fmla="*/ 3383315 h 4358675"/>
                <a:gd name="connsiteX26" fmla="*/ 4700847 w 6115250"/>
                <a:gd name="connsiteY26" fmla="*/ 3731064 h 4358675"/>
                <a:gd name="connsiteX27" fmla="*/ 4861560 w 6115250"/>
                <a:gd name="connsiteY27" fmla="*/ 3931955 h 4358675"/>
                <a:gd name="connsiteX28" fmla="*/ 5044440 w 6115250"/>
                <a:gd name="connsiteY28" fmla="*/ 4084355 h 4358675"/>
                <a:gd name="connsiteX29" fmla="*/ 5212080 w 6115250"/>
                <a:gd name="connsiteY29" fmla="*/ 4191035 h 4358675"/>
                <a:gd name="connsiteX30" fmla="*/ 5440680 w 6115250"/>
                <a:gd name="connsiteY30" fmla="*/ 4297715 h 4358675"/>
                <a:gd name="connsiteX31" fmla="*/ 5623560 w 6115250"/>
                <a:gd name="connsiteY31" fmla="*/ 4328195 h 4358675"/>
                <a:gd name="connsiteX32" fmla="*/ 5882640 w 6115250"/>
                <a:gd name="connsiteY32" fmla="*/ 4358675 h 4358675"/>
                <a:gd name="connsiteX33" fmla="*/ 5882640 w 6115250"/>
                <a:gd name="connsiteY33" fmla="*/ 4358675 h 4358675"/>
                <a:gd name="connsiteX34" fmla="*/ 5882640 w 6115250"/>
                <a:gd name="connsiteY34" fmla="*/ 4358675 h 4358675"/>
                <a:gd name="connsiteX35" fmla="*/ 6115250 w 6115250"/>
                <a:gd name="connsiteY35" fmla="*/ 4350654 h 435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115250" h="4358675">
                  <a:moveTo>
                    <a:pt x="0" y="4358675"/>
                  </a:moveTo>
                  <a:cubicBezTo>
                    <a:pt x="127000" y="4354865"/>
                    <a:pt x="254000" y="4351055"/>
                    <a:pt x="365760" y="4328195"/>
                  </a:cubicBezTo>
                  <a:cubicBezTo>
                    <a:pt x="477520" y="4305335"/>
                    <a:pt x="568960" y="4274855"/>
                    <a:pt x="670560" y="4221515"/>
                  </a:cubicBezTo>
                  <a:cubicBezTo>
                    <a:pt x="772160" y="4168175"/>
                    <a:pt x="889000" y="4080485"/>
                    <a:pt x="975360" y="4008155"/>
                  </a:cubicBezTo>
                  <a:cubicBezTo>
                    <a:pt x="1061720" y="3935825"/>
                    <a:pt x="1111552" y="3892766"/>
                    <a:pt x="1188720" y="3787537"/>
                  </a:cubicBezTo>
                  <a:cubicBezTo>
                    <a:pt x="1265888" y="3682308"/>
                    <a:pt x="1352006" y="3548293"/>
                    <a:pt x="1438366" y="3376783"/>
                  </a:cubicBezTo>
                  <a:cubicBezTo>
                    <a:pt x="1524726" y="3205273"/>
                    <a:pt x="1636728" y="2935186"/>
                    <a:pt x="1706880" y="2758475"/>
                  </a:cubicBezTo>
                  <a:cubicBezTo>
                    <a:pt x="1777032" y="2581764"/>
                    <a:pt x="1800860" y="2484155"/>
                    <a:pt x="1859280" y="2316515"/>
                  </a:cubicBezTo>
                  <a:cubicBezTo>
                    <a:pt x="1917700" y="2148875"/>
                    <a:pt x="1993900" y="1935515"/>
                    <a:pt x="2057400" y="1752635"/>
                  </a:cubicBezTo>
                  <a:cubicBezTo>
                    <a:pt x="2120900" y="1569755"/>
                    <a:pt x="2179320" y="1386875"/>
                    <a:pt x="2240280" y="1219235"/>
                  </a:cubicBezTo>
                  <a:cubicBezTo>
                    <a:pt x="2301240" y="1051595"/>
                    <a:pt x="2367280" y="883955"/>
                    <a:pt x="2423160" y="746795"/>
                  </a:cubicBezTo>
                  <a:cubicBezTo>
                    <a:pt x="2479040" y="609635"/>
                    <a:pt x="2529840" y="490255"/>
                    <a:pt x="2575560" y="396275"/>
                  </a:cubicBezTo>
                  <a:cubicBezTo>
                    <a:pt x="2621280" y="302295"/>
                    <a:pt x="2659017" y="240609"/>
                    <a:pt x="2697480" y="182915"/>
                  </a:cubicBezTo>
                  <a:cubicBezTo>
                    <a:pt x="2735943" y="125221"/>
                    <a:pt x="2763114" y="80589"/>
                    <a:pt x="2806337" y="50109"/>
                  </a:cubicBezTo>
                  <a:cubicBezTo>
                    <a:pt x="2849560" y="19629"/>
                    <a:pt x="2904563" y="-970"/>
                    <a:pt x="2956818" y="36"/>
                  </a:cubicBezTo>
                  <a:cubicBezTo>
                    <a:pt x="3009073" y="1042"/>
                    <a:pt x="3069110" y="18046"/>
                    <a:pt x="3119867" y="56146"/>
                  </a:cubicBezTo>
                  <a:cubicBezTo>
                    <a:pt x="3170624" y="94246"/>
                    <a:pt x="3217458" y="161787"/>
                    <a:pt x="3261360" y="228635"/>
                  </a:cubicBezTo>
                  <a:cubicBezTo>
                    <a:pt x="3305262" y="295483"/>
                    <a:pt x="3343448" y="374108"/>
                    <a:pt x="3383280" y="457235"/>
                  </a:cubicBezTo>
                  <a:cubicBezTo>
                    <a:pt x="3423112" y="540362"/>
                    <a:pt x="3462250" y="630878"/>
                    <a:pt x="3500350" y="727398"/>
                  </a:cubicBezTo>
                  <a:cubicBezTo>
                    <a:pt x="3538450" y="823918"/>
                    <a:pt x="3572972" y="926442"/>
                    <a:pt x="3611880" y="1036355"/>
                  </a:cubicBezTo>
                  <a:cubicBezTo>
                    <a:pt x="3650788" y="1146268"/>
                    <a:pt x="3687272" y="1250523"/>
                    <a:pt x="3733800" y="1386875"/>
                  </a:cubicBezTo>
                  <a:cubicBezTo>
                    <a:pt x="3780328" y="1523227"/>
                    <a:pt x="3841057" y="1703682"/>
                    <a:pt x="3891049" y="1854466"/>
                  </a:cubicBezTo>
                  <a:cubicBezTo>
                    <a:pt x="3941041" y="2005250"/>
                    <a:pt x="3983759" y="2145989"/>
                    <a:pt x="4033751" y="2291577"/>
                  </a:cubicBezTo>
                  <a:cubicBezTo>
                    <a:pt x="4083743" y="2437165"/>
                    <a:pt x="4139392" y="2599379"/>
                    <a:pt x="4191000" y="2727995"/>
                  </a:cubicBezTo>
                  <a:cubicBezTo>
                    <a:pt x="4242608" y="2856611"/>
                    <a:pt x="4292600" y="2954055"/>
                    <a:pt x="4343400" y="3063275"/>
                  </a:cubicBezTo>
                  <a:cubicBezTo>
                    <a:pt x="4394200" y="3172495"/>
                    <a:pt x="4436226" y="3272017"/>
                    <a:pt x="4495800" y="3383315"/>
                  </a:cubicBezTo>
                  <a:cubicBezTo>
                    <a:pt x="4555375" y="3494613"/>
                    <a:pt x="4639887" y="3639624"/>
                    <a:pt x="4700847" y="3731064"/>
                  </a:cubicBezTo>
                  <a:cubicBezTo>
                    <a:pt x="4761807" y="3822504"/>
                    <a:pt x="4804295" y="3873073"/>
                    <a:pt x="4861560" y="3931955"/>
                  </a:cubicBezTo>
                  <a:cubicBezTo>
                    <a:pt x="4918826" y="3990837"/>
                    <a:pt x="4986020" y="4041175"/>
                    <a:pt x="5044440" y="4084355"/>
                  </a:cubicBezTo>
                  <a:cubicBezTo>
                    <a:pt x="5102860" y="4127535"/>
                    <a:pt x="5146040" y="4155475"/>
                    <a:pt x="5212080" y="4191035"/>
                  </a:cubicBezTo>
                  <a:cubicBezTo>
                    <a:pt x="5278120" y="4226595"/>
                    <a:pt x="5372100" y="4274855"/>
                    <a:pt x="5440680" y="4297715"/>
                  </a:cubicBezTo>
                  <a:cubicBezTo>
                    <a:pt x="5509260" y="4320575"/>
                    <a:pt x="5549900" y="4318035"/>
                    <a:pt x="5623560" y="4328195"/>
                  </a:cubicBezTo>
                  <a:cubicBezTo>
                    <a:pt x="5697220" y="4338355"/>
                    <a:pt x="5882640" y="4358675"/>
                    <a:pt x="5882640" y="4358675"/>
                  </a:cubicBezTo>
                  <a:lnTo>
                    <a:pt x="5882640" y="4358675"/>
                  </a:lnTo>
                  <a:lnTo>
                    <a:pt x="5882640" y="4358675"/>
                  </a:lnTo>
                  <a:lnTo>
                    <a:pt x="6115250" y="4350654"/>
                  </a:lnTo>
                </a:path>
              </a:pathLst>
            </a:custGeom>
            <a:noFill/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232309" y="4317855"/>
            <a:ext cx="2115925" cy="1487409"/>
            <a:chOff x="971600" y="2418981"/>
            <a:chExt cx="2402950" cy="1530613"/>
          </a:xfrm>
        </p:grpSpPr>
        <p:pic>
          <p:nvPicPr>
            <p:cNvPr id="159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698" t="7576" r="8705" b="11127"/>
            <a:stretch/>
          </p:blipFill>
          <p:spPr bwMode="auto">
            <a:xfrm>
              <a:off x="3265447" y="2418981"/>
              <a:ext cx="109103" cy="1253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60" name="Straight Arrow Connector 159"/>
            <p:cNvCxnSpPr/>
            <p:nvPr/>
          </p:nvCxnSpPr>
          <p:spPr>
            <a:xfrm flipH="1">
              <a:off x="1181738" y="3038296"/>
              <a:ext cx="239986" cy="65807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flipV="1">
              <a:off x="1421722" y="2996952"/>
              <a:ext cx="666002" cy="4134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Box 161"/>
            <p:cNvSpPr txBox="1"/>
            <p:nvPr/>
          </p:nvSpPr>
          <p:spPr>
            <a:xfrm>
              <a:off x="1135152" y="3664549"/>
              <a:ext cx="351711" cy="2850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>
                  <a:solidFill>
                    <a:prstClr val="black"/>
                  </a:solidFill>
                </a:rPr>
                <a:t>-3</a:t>
              </a: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1437648" y="3664383"/>
              <a:ext cx="351711" cy="2850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>
                  <a:solidFill>
                    <a:prstClr val="black"/>
                  </a:solidFill>
                </a:rPr>
                <a:t>-2</a:t>
              </a: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1682976" y="3663985"/>
              <a:ext cx="351711" cy="2850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>
                  <a:solidFill>
                    <a:prstClr val="black"/>
                  </a:solidFill>
                </a:rPr>
                <a:t>-1</a:t>
              </a:r>
            </a:p>
          </p:txBody>
        </p:sp>
        <p:cxnSp>
          <p:nvCxnSpPr>
            <p:cNvPr id="165" name="Straight Connector 164"/>
            <p:cNvCxnSpPr/>
            <p:nvPr/>
          </p:nvCxnSpPr>
          <p:spPr>
            <a:xfrm>
              <a:off x="1298704" y="3663985"/>
              <a:ext cx="0" cy="7407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1585396" y="3663985"/>
              <a:ext cx="0" cy="7407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1871135" y="3663985"/>
              <a:ext cx="0" cy="7407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/>
            <p:cNvSpPr txBox="1"/>
            <p:nvPr/>
          </p:nvSpPr>
          <p:spPr>
            <a:xfrm>
              <a:off x="971600" y="2438132"/>
              <a:ext cx="900243" cy="617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100" dirty="0">
                  <a:solidFill>
                    <a:prstClr val="black"/>
                  </a:solidFill>
                </a:rPr>
                <a:t>Four categories tracked</a:t>
              </a:r>
            </a:p>
          </p:txBody>
        </p:sp>
        <p:cxnSp>
          <p:nvCxnSpPr>
            <p:cNvPr id="169" name="Straight Arrow Connector 168"/>
            <p:cNvCxnSpPr/>
            <p:nvPr/>
          </p:nvCxnSpPr>
          <p:spPr>
            <a:xfrm>
              <a:off x="1421722" y="3038296"/>
              <a:ext cx="84303" cy="53203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>
              <a:off x="1421722" y="3038296"/>
              <a:ext cx="290650" cy="3061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1" name="TextBox 170"/>
          <p:cNvSpPr txBox="1"/>
          <p:nvPr/>
        </p:nvSpPr>
        <p:spPr>
          <a:xfrm>
            <a:off x="971600" y="5333274"/>
            <a:ext cx="858297" cy="399982"/>
          </a:xfrm>
          <a:prstGeom prst="rect">
            <a:avLst/>
          </a:prstGeom>
          <a:noFill/>
        </p:spPr>
        <p:txBody>
          <a:bodyPr wrap="square" lIns="91311" tIns="45657" rIns="91311" bIns="45657" rtlCol="0">
            <a:spAutoFit/>
          </a:bodyPr>
          <a:lstStyle/>
          <a:p>
            <a:pPr algn="ctr"/>
            <a:r>
              <a:rPr lang="en-AU" sz="1000" dirty="0">
                <a:solidFill>
                  <a:prstClr val="black"/>
                </a:solidFill>
              </a:rPr>
              <a:t>Relative to global mean</a:t>
            </a:r>
          </a:p>
        </p:txBody>
      </p:sp>
      <p:cxnSp>
        <p:nvCxnSpPr>
          <p:cNvPr id="172" name="Straight Connector 171"/>
          <p:cNvCxnSpPr/>
          <p:nvPr/>
        </p:nvCxnSpPr>
        <p:spPr>
          <a:xfrm flipV="1">
            <a:off x="1024397" y="4365104"/>
            <a:ext cx="0" cy="108775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2688017" y="2551272"/>
            <a:ext cx="2166382" cy="706315"/>
          </a:xfrm>
          <a:prstGeom prst="rect">
            <a:avLst/>
          </a:prstGeom>
          <a:solidFill>
            <a:schemeClr val="bg1"/>
          </a:solidFill>
          <a:ln w="15240">
            <a:solidFill>
              <a:schemeClr val="accent6">
                <a:lumMod val="75000"/>
              </a:schemeClr>
            </a:solidFill>
          </a:ln>
        </p:spPr>
        <p:txBody>
          <a:bodyPr wrap="square" lIns="91407" tIns="45704" rIns="91407" bIns="45704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AU" sz="1500" b="1" dirty="0">
                <a:solidFill>
                  <a:schemeClr val="accent6">
                    <a:lumMod val="75000"/>
                  </a:schemeClr>
                </a:solidFill>
              </a:rPr>
              <a:t>Risks of </a:t>
            </a:r>
            <a:r>
              <a:rPr lang="en-AU" sz="1500" b="1" dirty="0" smtClean="0">
                <a:solidFill>
                  <a:schemeClr val="accent6">
                    <a:lumMod val="75000"/>
                  </a:schemeClr>
                </a:solidFill>
              </a:rPr>
              <a:t>stunting include</a:t>
            </a:r>
          </a:p>
          <a:p>
            <a:pPr>
              <a:lnSpc>
                <a:spcPct val="70000"/>
              </a:lnSpc>
            </a:pPr>
            <a:r>
              <a:rPr lang="en-AU" sz="1400" b="1" dirty="0" smtClean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en-AU" sz="1400" dirty="0" smtClean="0">
                <a:solidFill>
                  <a:schemeClr val="accent6">
                    <a:lumMod val="75000"/>
                  </a:schemeClr>
                </a:solidFill>
              </a:rPr>
              <a:t>breastfeeding practices</a:t>
            </a:r>
          </a:p>
          <a:p>
            <a:pPr>
              <a:lnSpc>
                <a:spcPct val="70000"/>
              </a:lnSpc>
            </a:pPr>
            <a:r>
              <a:rPr lang="en-AU" sz="1400" dirty="0" smtClean="0">
                <a:solidFill>
                  <a:schemeClr val="accent6">
                    <a:lumMod val="75000"/>
                  </a:schemeClr>
                </a:solidFill>
              </a:rPr>
              <a:t>-past stunting</a:t>
            </a:r>
          </a:p>
          <a:p>
            <a:pPr>
              <a:lnSpc>
                <a:spcPct val="70000"/>
              </a:lnSpc>
            </a:pPr>
            <a:r>
              <a:rPr lang="en-AU" sz="1400" dirty="0" smtClean="0">
                <a:solidFill>
                  <a:schemeClr val="accent6">
                    <a:lumMod val="75000"/>
                  </a:schemeClr>
                </a:solidFill>
              </a:rPr>
              <a:t>-diarrhoea incidence</a:t>
            </a:r>
            <a:endParaRPr lang="en-AU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04" name="Elbow Connector 203"/>
          <p:cNvCxnSpPr>
            <a:stCxn id="154" idx="0"/>
          </p:cNvCxnSpPr>
          <p:nvPr/>
        </p:nvCxnSpPr>
        <p:spPr>
          <a:xfrm rot="16200000" flipH="1">
            <a:off x="2096890" y="3426920"/>
            <a:ext cx="97819" cy="1684055"/>
          </a:xfrm>
          <a:prstGeom prst="bentConnector4">
            <a:avLst>
              <a:gd name="adj1" fmla="val -61670"/>
              <a:gd name="adj2" fmla="val 99925"/>
            </a:avLst>
          </a:prstGeom>
          <a:ln w="19050">
            <a:solidFill>
              <a:schemeClr val="accent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/>
          <p:cNvCxnSpPr/>
          <p:nvPr/>
        </p:nvCxnSpPr>
        <p:spPr>
          <a:xfrm rot="5400000" flipH="1" flipV="1">
            <a:off x="3954646" y="3877415"/>
            <a:ext cx="12700" cy="965523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" name="Group 209"/>
          <p:cNvGrpSpPr/>
          <p:nvPr/>
        </p:nvGrpSpPr>
        <p:grpSpPr>
          <a:xfrm>
            <a:off x="2719864" y="4360176"/>
            <a:ext cx="988474" cy="639809"/>
            <a:chOff x="2719864" y="4360176"/>
            <a:chExt cx="988474" cy="639809"/>
          </a:xfrm>
        </p:grpSpPr>
        <p:sp>
          <p:nvSpPr>
            <p:cNvPr id="211" name="Rectangle 210"/>
            <p:cNvSpPr/>
            <p:nvPr/>
          </p:nvSpPr>
          <p:spPr>
            <a:xfrm>
              <a:off x="2719864" y="4360176"/>
              <a:ext cx="988474" cy="63564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2" name="Freeform 211"/>
            <p:cNvSpPr/>
            <p:nvPr/>
          </p:nvSpPr>
          <p:spPr>
            <a:xfrm>
              <a:off x="2724964" y="4749839"/>
              <a:ext cx="384583" cy="250146"/>
            </a:xfrm>
            <a:custGeom>
              <a:avLst/>
              <a:gdLst>
                <a:gd name="connsiteX0" fmla="*/ 0 w 1079292"/>
                <a:gd name="connsiteY0" fmla="*/ 1169233 h 1169233"/>
                <a:gd name="connsiteX1" fmla="*/ 284813 w 1079292"/>
                <a:gd name="connsiteY1" fmla="*/ 1139252 h 1169233"/>
                <a:gd name="connsiteX2" fmla="*/ 584616 w 1079292"/>
                <a:gd name="connsiteY2" fmla="*/ 1034321 h 1169233"/>
                <a:gd name="connsiteX3" fmla="*/ 809469 w 1079292"/>
                <a:gd name="connsiteY3" fmla="*/ 869429 h 1169233"/>
                <a:gd name="connsiteX4" fmla="*/ 1049311 w 1079292"/>
                <a:gd name="connsiteY4" fmla="*/ 644577 h 1169233"/>
                <a:gd name="connsiteX5" fmla="*/ 1079292 w 1079292"/>
                <a:gd name="connsiteY5" fmla="*/ 0 h 1169233"/>
                <a:gd name="connsiteX6" fmla="*/ 899410 w 1079292"/>
                <a:gd name="connsiteY6" fmla="*/ 374754 h 1169233"/>
                <a:gd name="connsiteX7" fmla="*/ 689548 w 1079292"/>
                <a:gd name="connsiteY7" fmla="*/ 719528 h 1169233"/>
                <a:gd name="connsiteX8" fmla="*/ 464695 w 1079292"/>
                <a:gd name="connsiteY8" fmla="*/ 929390 h 1169233"/>
                <a:gd name="connsiteX9" fmla="*/ 179882 w 1079292"/>
                <a:gd name="connsiteY9" fmla="*/ 1079292 h 1169233"/>
                <a:gd name="connsiteX10" fmla="*/ 0 w 1079292"/>
                <a:gd name="connsiteY10" fmla="*/ 1169233 h 1169233"/>
                <a:gd name="connsiteX0" fmla="*/ 0 w 1349115"/>
                <a:gd name="connsiteY0" fmla="*/ 1274164 h 1274164"/>
                <a:gd name="connsiteX1" fmla="*/ 554636 w 1349115"/>
                <a:gd name="connsiteY1" fmla="*/ 1139252 h 1274164"/>
                <a:gd name="connsiteX2" fmla="*/ 854439 w 1349115"/>
                <a:gd name="connsiteY2" fmla="*/ 1034321 h 1274164"/>
                <a:gd name="connsiteX3" fmla="*/ 1079292 w 1349115"/>
                <a:gd name="connsiteY3" fmla="*/ 869429 h 1274164"/>
                <a:gd name="connsiteX4" fmla="*/ 1319134 w 1349115"/>
                <a:gd name="connsiteY4" fmla="*/ 644577 h 1274164"/>
                <a:gd name="connsiteX5" fmla="*/ 1349115 w 1349115"/>
                <a:gd name="connsiteY5" fmla="*/ 0 h 1274164"/>
                <a:gd name="connsiteX6" fmla="*/ 1169233 w 1349115"/>
                <a:gd name="connsiteY6" fmla="*/ 374754 h 1274164"/>
                <a:gd name="connsiteX7" fmla="*/ 959371 w 1349115"/>
                <a:gd name="connsiteY7" fmla="*/ 719528 h 1274164"/>
                <a:gd name="connsiteX8" fmla="*/ 734518 w 1349115"/>
                <a:gd name="connsiteY8" fmla="*/ 929390 h 1274164"/>
                <a:gd name="connsiteX9" fmla="*/ 449705 w 1349115"/>
                <a:gd name="connsiteY9" fmla="*/ 1079292 h 1274164"/>
                <a:gd name="connsiteX10" fmla="*/ 0 w 1349115"/>
                <a:gd name="connsiteY10" fmla="*/ 1274164 h 1274164"/>
                <a:gd name="connsiteX0" fmla="*/ 0 w 1349115"/>
                <a:gd name="connsiteY0" fmla="*/ 1274164 h 1274164"/>
                <a:gd name="connsiteX1" fmla="*/ 554636 w 1349115"/>
                <a:gd name="connsiteY1" fmla="*/ 1214203 h 1274164"/>
                <a:gd name="connsiteX2" fmla="*/ 854439 w 1349115"/>
                <a:gd name="connsiteY2" fmla="*/ 1034321 h 1274164"/>
                <a:gd name="connsiteX3" fmla="*/ 1079292 w 1349115"/>
                <a:gd name="connsiteY3" fmla="*/ 869429 h 1274164"/>
                <a:gd name="connsiteX4" fmla="*/ 1319134 w 1349115"/>
                <a:gd name="connsiteY4" fmla="*/ 644577 h 1274164"/>
                <a:gd name="connsiteX5" fmla="*/ 1349115 w 1349115"/>
                <a:gd name="connsiteY5" fmla="*/ 0 h 1274164"/>
                <a:gd name="connsiteX6" fmla="*/ 1169233 w 1349115"/>
                <a:gd name="connsiteY6" fmla="*/ 374754 h 1274164"/>
                <a:gd name="connsiteX7" fmla="*/ 959371 w 1349115"/>
                <a:gd name="connsiteY7" fmla="*/ 719528 h 1274164"/>
                <a:gd name="connsiteX8" fmla="*/ 734518 w 1349115"/>
                <a:gd name="connsiteY8" fmla="*/ 929390 h 1274164"/>
                <a:gd name="connsiteX9" fmla="*/ 449705 w 1349115"/>
                <a:gd name="connsiteY9" fmla="*/ 1079292 h 1274164"/>
                <a:gd name="connsiteX10" fmla="*/ 0 w 1349115"/>
                <a:gd name="connsiteY10" fmla="*/ 1274164 h 1274164"/>
                <a:gd name="connsiteX0" fmla="*/ 0 w 1349115"/>
                <a:gd name="connsiteY0" fmla="*/ 1274164 h 1274164"/>
                <a:gd name="connsiteX1" fmla="*/ 554636 w 1349115"/>
                <a:gd name="connsiteY1" fmla="*/ 1214203 h 1274164"/>
                <a:gd name="connsiteX2" fmla="*/ 854439 w 1349115"/>
                <a:gd name="connsiteY2" fmla="*/ 1034321 h 1274164"/>
                <a:gd name="connsiteX3" fmla="*/ 1079292 w 1349115"/>
                <a:gd name="connsiteY3" fmla="*/ 869429 h 1274164"/>
                <a:gd name="connsiteX4" fmla="*/ 1319134 w 1349115"/>
                <a:gd name="connsiteY4" fmla="*/ 644577 h 1274164"/>
                <a:gd name="connsiteX5" fmla="*/ 1349115 w 1349115"/>
                <a:gd name="connsiteY5" fmla="*/ 0 h 1274164"/>
                <a:gd name="connsiteX6" fmla="*/ 1169233 w 1349115"/>
                <a:gd name="connsiteY6" fmla="*/ 374754 h 1274164"/>
                <a:gd name="connsiteX7" fmla="*/ 959371 w 1349115"/>
                <a:gd name="connsiteY7" fmla="*/ 719528 h 1274164"/>
                <a:gd name="connsiteX8" fmla="*/ 734518 w 1349115"/>
                <a:gd name="connsiteY8" fmla="*/ 854439 h 1274164"/>
                <a:gd name="connsiteX9" fmla="*/ 449705 w 1349115"/>
                <a:gd name="connsiteY9" fmla="*/ 1079292 h 1274164"/>
                <a:gd name="connsiteX10" fmla="*/ 0 w 1349115"/>
                <a:gd name="connsiteY10" fmla="*/ 1274164 h 1274164"/>
                <a:gd name="connsiteX0" fmla="*/ 0 w 1349115"/>
                <a:gd name="connsiteY0" fmla="*/ 1274164 h 1274164"/>
                <a:gd name="connsiteX1" fmla="*/ 554636 w 1349115"/>
                <a:gd name="connsiteY1" fmla="*/ 1214203 h 1274164"/>
                <a:gd name="connsiteX2" fmla="*/ 854439 w 1349115"/>
                <a:gd name="connsiteY2" fmla="*/ 1034321 h 1274164"/>
                <a:gd name="connsiteX3" fmla="*/ 1079292 w 1349115"/>
                <a:gd name="connsiteY3" fmla="*/ 869429 h 1274164"/>
                <a:gd name="connsiteX4" fmla="*/ 1319134 w 1349115"/>
                <a:gd name="connsiteY4" fmla="*/ 644577 h 1274164"/>
                <a:gd name="connsiteX5" fmla="*/ 1349115 w 1349115"/>
                <a:gd name="connsiteY5" fmla="*/ 0 h 1274164"/>
                <a:gd name="connsiteX6" fmla="*/ 1169233 w 1349115"/>
                <a:gd name="connsiteY6" fmla="*/ 374754 h 1274164"/>
                <a:gd name="connsiteX7" fmla="*/ 959371 w 1349115"/>
                <a:gd name="connsiteY7" fmla="*/ 599606 h 1274164"/>
                <a:gd name="connsiteX8" fmla="*/ 734518 w 1349115"/>
                <a:gd name="connsiteY8" fmla="*/ 854439 h 1274164"/>
                <a:gd name="connsiteX9" fmla="*/ 449705 w 1349115"/>
                <a:gd name="connsiteY9" fmla="*/ 1079292 h 1274164"/>
                <a:gd name="connsiteX10" fmla="*/ 0 w 1349115"/>
                <a:gd name="connsiteY10" fmla="*/ 1274164 h 1274164"/>
                <a:gd name="connsiteX0" fmla="*/ 0 w 1349115"/>
                <a:gd name="connsiteY0" fmla="*/ 1274164 h 1274164"/>
                <a:gd name="connsiteX1" fmla="*/ 554636 w 1349115"/>
                <a:gd name="connsiteY1" fmla="*/ 1214203 h 1274164"/>
                <a:gd name="connsiteX2" fmla="*/ 854439 w 1349115"/>
                <a:gd name="connsiteY2" fmla="*/ 1034321 h 1274164"/>
                <a:gd name="connsiteX3" fmla="*/ 1079292 w 1349115"/>
                <a:gd name="connsiteY3" fmla="*/ 869429 h 1274164"/>
                <a:gd name="connsiteX4" fmla="*/ 1319134 w 1349115"/>
                <a:gd name="connsiteY4" fmla="*/ 644577 h 1274164"/>
                <a:gd name="connsiteX5" fmla="*/ 1349115 w 1349115"/>
                <a:gd name="connsiteY5" fmla="*/ 0 h 1274164"/>
                <a:gd name="connsiteX6" fmla="*/ 1124262 w 1349115"/>
                <a:gd name="connsiteY6" fmla="*/ 224853 h 1274164"/>
                <a:gd name="connsiteX7" fmla="*/ 959371 w 1349115"/>
                <a:gd name="connsiteY7" fmla="*/ 599606 h 1274164"/>
                <a:gd name="connsiteX8" fmla="*/ 734518 w 1349115"/>
                <a:gd name="connsiteY8" fmla="*/ 854439 h 1274164"/>
                <a:gd name="connsiteX9" fmla="*/ 449705 w 1349115"/>
                <a:gd name="connsiteY9" fmla="*/ 1079292 h 1274164"/>
                <a:gd name="connsiteX10" fmla="*/ 0 w 1349115"/>
                <a:gd name="connsiteY10" fmla="*/ 1274164 h 1274164"/>
                <a:gd name="connsiteX0" fmla="*/ 0 w 1349115"/>
                <a:gd name="connsiteY0" fmla="*/ 1484026 h 1484026"/>
                <a:gd name="connsiteX1" fmla="*/ 554636 w 1349115"/>
                <a:gd name="connsiteY1" fmla="*/ 1424065 h 1484026"/>
                <a:gd name="connsiteX2" fmla="*/ 854439 w 1349115"/>
                <a:gd name="connsiteY2" fmla="*/ 1244183 h 1484026"/>
                <a:gd name="connsiteX3" fmla="*/ 1079292 w 1349115"/>
                <a:gd name="connsiteY3" fmla="*/ 1079291 h 1484026"/>
                <a:gd name="connsiteX4" fmla="*/ 1319134 w 1349115"/>
                <a:gd name="connsiteY4" fmla="*/ 854439 h 1484026"/>
                <a:gd name="connsiteX5" fmla="*/ 1349115 w 1349115"/>
                <a:gd name="connsiteY5" fmla="*/ 0 h 1484026"/>
                <a:gd name="connsiteX6" fmla="*/ 1124262 w 1349115"/>
                <a:gd name="connsiteY6" fmla="*/ 434715 h 1484026"/>
                <a:gd name="connsiteX7" fmla="*/ 959371 w 1349115"/>
                <a:gd name="connsiteY7" fmla="*/ 809468 h 1484026"/>
                <a:gd name="connsiteX8" fmla="*/ 734518 w 1349115"/>
                <a:gd name="connsiteY8" fmla="*/ 1064301 h 1484026"/>
                <a:gd name="connsiteX9" fmla="*/ 449705 w 1349115"/>
                <a:gd name="connsiteY9" fmla="*/ 1289154 h 1484026"/>
                <a:gd name="connsiteX10" fmla="*/ 0 w 1349115"/>
                <a:gd name="connsiteY10" fmla="*/ 1484026 h 1484026"/>
                <a:gd name="connsiteX0" fmla="*/ 0 w 1349115"/>
                <a:gd name="connsiteY0" fmla="*/ 1484026 h 1484026"/>
                <a:gd name="connsiteX1" fmla="*/ 554636 w 1349115"/>
                <a:gd name="connsiteY1" fmla="*/ 1424065 h 1484026"/>
                <a:gd name="connsiteX2" fmla="*/ 854439 w 1349115"/>
                <a:gd name="connsiteY2" fmla="*/ 1244183 h 1484026"/>
                <a:gd name="connsiteX3" fmla="*/ 1124263 w 1349115"/>
                <a:gd name="connsiteY3" fmla="*/ 1154242 h 1484026"/>
                <a:gd name="connsiteX4" fmla="*/ 1319134 w 1349115"/>
                <a:gd name="connsiteY4" fmla="*/ 854439 h 1484026"/>
                <a:gd name="connsiteX5" fmla="*/ 1349115 w 1349115"/>
                <a:gd name="connsiteY5" fmla="*/ 0 h 1484026"/>
                <a:gd name="connsiteX6" fmla="*/ 1124262 w 1349115"/>
                <a:gd name="connsiteY6" fmla="*/ 434715 h 1484026"/>
                <a:gd name="connsiteX7" fmla="*/ 959371 w 1349115"/>
                <a:gd name="connsiteY7" fmla="*/ 809468 h 1484026"/>
                <a:gd name="connsiteX8" fmla="*/ 734518 w 1349115"/>
                <a:gd name="connsiteY8" fmla="*/ 1064301 h 1484026"/>
                <a:gd name="connsiteX9" fmla="*/ 449705 w 1349115"/>
                <a:gd name="connsiteY9" fmla="*/ 1289154 h 1484026"/>
                <a:gd name="connsiteX10" fmla="*/ 0 w 1349115"/>
                <a:gd name="connsiteY10" fmla="*/ 1484026 h 1484026"/>
                <a:gd name="connsiteX0" fmla="*/ 0 w 1349115"/>
                <a:gd name="connsiteY0" fmla="*/ 1484026 h 1484026"/>
                <a:gd name="connsiteX1" fmla="*/ 554636 w 1349115"/>
                <a:gd name="connsiteY1" fmla="*/ 1424065 h 1484026"/>
                <a:gd name="connsiteX2" fmla="*/ 854439 w 1349115"/>
                <a:gd name="connsiteY2" fmla="*/ 1317335 h 1484026"/>
                <a:gd name="connsiteX3" fmla="*/ 1124263 w 1349115"/>
                <a:gd name="connsiteY3" fmla="*/ 1154242 h 1484026"/>
                <a:gd name="connsiteX4" fmla="*/ 1319134 w 1349115"/>
                <a:gd name="connsiteY4" fmla="*/ 854439 h 1484026"/>
                <a:gd name="connsiteX5" fmla="*/ 1349115 w 1349115"/>
                <a:gd name="connsiteY5" fmla="*/ 0 h 1484026"/>
                <a:gd name="connsiteX6" fmla="*/ 1124262 w 1349115"/>
                <a:gd name="connsiteY6" fmla="*/ 434715 h 1484026"/>
                <a:gd name="connsiteX7" fmla="*/ 959371 w 1349115"/>
                <a:gd name="connsiteY7" fmla="*/ 809468 h 1484026"/>
                <a:gd name="connsiteX8" fmla="*/ 734518 w 1349115"/>
                <a:gd name="connsiteY8" fmla="*/ 1064301 h 1484026"/>
                <a:gd name="connsiteX9" fmla="*/ 449705 w 1349115"/>
                <a:gd name="connsiteY9" fmla="*/ 1289154 h 1484026"/>
                <a:gd name="connsiteX10" fmla="*/ 0 w 1349115"/>
                <a:gd name="connsiteY10" fmla="*/ 1484026 h 1484026"/>
                <a:gd name="connsiteX0" fmla="*/ 0 w 1349115"/>
                <a:gd name="connsiteY0" fmla="*/ 1484026 h 1484026"/>
                <a:gd name="connsiteX1" fmla="*/ 554636 w 1349115"/>
                <a:gd name="connsiteY1" fmla="*/ 1424065 h 1484026"/>
                <a:gd name="connsiteX2" fmla="*/ 854439 w 1349115"/>
                <a:gd name="connsiteY2" fmla="*/ 1317335 h 1484026"/>
                <a:gd name="connsiteX3" fmla="*/ 1124263 w 1349115"/>
                <a:gd name="connsiteY3" fmla="*/ 1154242 h 1484026"/>
                <a:gd name="connsiteX4" fmla="*/ 1337422 w 1349115"/>
                <a:gd name="connsiteY4" fmla="*/ 900159 h 1484026"/>
                <a:gd name="connsiteX5" fmla="*/ 1349115 w 1349115"/>
                <a:gd name="connsiteY5" fmla="*/ 0 h 1484026"/>
                <a:gd name="connsiteX6" fmla="*/ 1124262 w 1349115"/>
                <a:gd name="connsiteY6" fmla="*/ 434715 h 1484026"/>
                <a:gd name="connsiteX7" fmla="*/ 959371 w 1349115"/>
                <a:gd name="connsiteY7" fmla="*/ 809468 h 1484026"/>
                <a:gd name="connsiteX8" fmla="*/ 734518 w 1349115"/>
                <a:gd name="connsiteY8" fmla="*/ 1064301 h 1484026"/>
                <a:gd name="connsiteX9" fmla="*/ 449705 w 1349115"/>
                <a:gd name="connsiteY9" fmla="*/ 1289154 h 1484026"/>
                <a:gd name="connsiteX10" fmla="*/ 0 w 1349115"/>
                <a:gd name="connsiteY10" fmla="*/ 1484026 h 1484026"/>
                <a:gd name="connsiteX0" fmla="*/ 0 w 1349115"/>
                <a:gd name="connsiteY0" fmla="*/ 1484026 h 1484026"/>
                <a:gd name="connsiteX1" fmla="*/ 554636 w 1349115"/>
                <a:gd name="connsiteY1" fmla="*/ 1424065 h 1484026"/>
                <a:gd name="connsiteX2" fmla="*/ 854439 w 1349115"/>
                <a:gd name="connsiteY2" fmla="*/ 1317335 h 1484026"/>
                <a:gd name="connsiteX3" fmla="*/ 1111384 w 1349115"/>
                <a:gd name="connsiteY3" fmla="*/ 1147803 h 1484026"/>
                <a:gd name="connsiteX4" fmla="*/ 1337422 w 1349115"/>
                <a:gd name="connsiteY4" fmla="*/ 900159 h 1484026"/>
                <a:gd name="connsiteX5" fmla="*/ 1349115 w 1349115"/>
                <a:gd name="connsiteY5" fmla="*/ 0 h 1484026"/>
                <a:gd name="connsiteX6" fmla="*/ 1124262 w 1349115"/>
                <a:gd name="connsiteY6" fmla="*/ 434715 h 1484026"/>
                <a:gd name="connsiteX7" fmla="*/ 959371 w 1349115"/>
                <a:gd name="connsiteY7" fmla="*/ 809468 h 1484026"/>
                <a:gd name="connsiteX8" fmla="*/ 734518 w 1349115"/>
                <a:gd name="connsiteY8" fmla="*/ 1064301 h 1484026"/>
                <a:gd name="connsiteX9" fmla="*/ 449705 w 1349115"/>
                <a:gd name="connsiteY9" fmla="*/ 1289154 h 1484026"/>
                <a:gd name="connsiteX10" fmla="*/ 0 w 1349115"/>
                <a:gd name="connsiteY10" fmla="*/ 1484026 h 1484026"/>
                <a:gd name="connsiteX0" fmla="*/ 0 w 1349115"/>
                <a:gd name="connsiteY0" fmla="*/ 1484026 h 1484026"/>
                <a:gd name="connsiteX1" fmla="*/ 554636 w 1349115"/>
                <a:gd name="connsiteY1" fmla="*/ 1424065 h 1484026"/>
                <a:gd name="connsiteX2" fmla="*/ 854439 w 1349115"/>
                <a:gd name="connsiteY2" fmla="*/ 1317335 h 1484026"/>
                <a:gd name="connsiteX3" fmla="*/ 1111384 w 1349115"/>
                <a:gd name="connsiteY3" fmla="*/ 1147803 h 1484026"/>
                <a:gd name="connsiteX4" fmla="*/ 1337422 w 1349115"/>
                <a:gd name="connsiteY4" fmla="*/ 900159 h 1484026"/>
                <a:gd name="connsiteX5" fmla="*/ 1349115 w 1349115"/>
                <a:gd name="connsiteY5" fmla="*/ 0 h 1484026"/>
                <a:gd name="connsiteX6" fmla="*/ 1124262 w 1349115"/>
                <a:gd name="connsiteY6" fmla="*/ 434715 h 1484026"/>
                <a:gd name="connsiteX7" fmla="*/ 933614 w 1349115"/>
                <a:gd name="connsiteY7" fmla="*/ 815908 h 1484026"/>
                <a:gd name="connsiteX8" fmla="*/ 734518 w 1349115"/>
                <a:gd name="connsiteY8" fmla="*/ 1064301 h 1484026"/>
                <a:gd name="connsiteX9" fmla="*/ 449705 w 1349115"/>
                <a:gd name="connsiteY9" fmla="*/ 1289154 h 1484026"/>
                <a:gd name="connsiteX10" fmla="*/ 0 w 1349115"/>
                <a:gd name="connsiteY10" fmla="*/ 1484026 h 1484026"/>
                <a:gd name="connsiteX0" fmla="*/ 0 w 1663858"/>
                <a:gd name="connsiteY0" fmla="*/ 1460712 h 1460712"/>
                <a:gd name="connsiteX1" fmla="*/ 869379 w 1663858"/>
                <a:gd name="connsiteY1" fmla="*/ 1424065 h 1460712"/>
                <a:gd name="connsiteX2" fmla="*/ 1169182 w 1663858"/>
                <a:gd name="connsiteY2" fmla="*/ 1317335 h 1460712"/>
                <a:gd name="connsiteX3" fmla="*/ 1426127 w 1663858"/>
                <a:gd name="connsiteY3" fmla="*/ 1147803 h 1460712"/>
                <a:gd name="connsiteX4" fmla="*/ 1652165 w 1663858"/>
                <a:gd name="connsiteY4" fmla="*/ 900159 h 1460712"/>
                <a:gd name="connsiteX5" fmla="*/ 1663858 w 1663858"/>
                <a:gd name="connsiteY5" fmla="*/ 0 h 1460712"/>
                <a:gd name="connsiteX6" fmla="*/ 1439005 w 1663858"/>
                <a:gd name="connsiteY6" fmla="*/ 434715 h 1460712"/>
                <a:gd name="connsiteX7" fmla="*/ 1248357 w 1663858"/>
                <a:gd name="connsiteY7" fmla="*/ 815908 h 1460712"/>
                <a:gd name="connsiteX8" fmla="*/ 1049261 w 1663858"/>
                <a:gd name="connsiteY8" fmla="*/ 1064301 h 1460712"/>
                <a:gd name="connsiteX9" fmla="*/ 764448 w 1663858"/>
                <a:gd name="connsiteY9" fmla="*/ 1289154 h 1460712"/>
                <a:gd name="connsiteX10" fmla="*/ 0 w 1663858"/>
                <a:gd name="connsiteY10" fmla="*/ 1460712 h 1460712"/>
                <a:gd name="connsiteX0" fmla="*/ 0 w 1663858"/>
                <a:gd name="connsiteY0" fmla="*/ 1460712 h 1460712"/>
                <a:gd name="connsiteX1" fmla="*/ 741150 w 1663858"/>
                <a:gd name="connsiteY1" fmla="*/ 1447379 h 1460712"/>
                <a:gd name="connsiteX2" fmla="*/ 1169182 w 1663858"/>
                <a:gd name="connsiteY2" fmla="*/ 1317335 h 1460712"/>
                <a:gd name="connsiteX3" fmla="*/ 1426127 w 1663858"/>
                <a:gd name="connsiteY3" fmla="*/ 1147803 h 1460712"/>
                <a:gd name="connsiteX4" fmla="*/ 1652165 w 1663858"/>
                <a:gd name="connsiteY4" fmla="*/ 900159 h 1460712"/>
                <a:gd name="connsiteX5" fmla="*/ 1663858 w 1663858"/>
                <a:gd name="connsiteY5" fmla="*/ 0 h 1460712"/>
                <a:gd name="connsiteX6" fmla="*/ 1439005 w 1663858"/>
                <a:gd name="connsiteY6" fmla="*/ 434715 h 1460712"/>
                <a:gd name="connsiteX7" fmla="*/ 1248357 w 1663858"/>
                <a:gd name="connsiteY7" fmla="*/ 815908 h 1460712"/>
                <a:gd name="connsiteX8" fmla="*/ 1049261 w 1663858"/>
                <a:gd name="connsiteY8" fmla="*/ 1064301 h 1460712"/>
                <a:gd name="connsiteX9" fmla="*/ 764448 w 1663858"/>
                <a:gd name="connsiteY9" fmla="*/ 1289154 h 1460712"/>
                <a:gd name="connsiteX10" fmla="*/ 0 w 1663858"/>
                <a:gd name="connsiteY10" fmla="*/ 1460712 h 1460712"/>
                <a:gd name="connsiteX0" fmla="*/ 0 w 1663858"/>
                <a:gd name="connsiteY0" fmla="*/ 1460712 h 1460712"/>
                <a:gd name="connsiteX1" fmla="*/ 741150 w 1663858"/>
                <a:gd name="connsiteY1" fmla="*/ 1447379 h 1460712"/>
                <a:gd name="connsiteX2" fmla="*/ 1169182 w 1663858"/>
                <a:gd name="connsiteY2" fmla="*/ 1317335 h 1460712"/>
                <a:gd name="connsiteX3" fmla="*/ 1426127 w 1663858"/>
                <a:gd name="connsiteY3" fmla="*/ 1147803 h 1460712"/>
                <a:gd name="connsiteX4" fmla="*/ 1652165 w 1663858"/>
                <a:gd name="connsiteY4" fmla="*/ 900159 h 1460712"/>
                <a:gd name="connsiteX5" fmla="*/ 1663858 w 1663858"/>
                <a:gd name="connsiteY5" fmla="*/ 0 h 1460712"/>
                <a:gd name="connsiteX6" fmla="*/ 1439005 w 1663858"/>
                <a:gd name="connsiteY6" fmla="*/ 434715 h 1460712"/>
                <a:gd name="connsiteX7" fmla="*/ 1248357 w 1663858"/>
                <a:gd name="connsiteY7" fmla="*/ 815908 h 1460712"/>
                <a:gd name="connsiteX8" fmla="*/ 1049261 w 1663858"/>
                <a:gd name="connsiteY8" fmla="*/ 1064301 h 1460712"/>
                <a:gd name="connsiteX9" fmla="*/ 764448 w 1663858"/>
                <a:gd name="connsiteY9" fmla="*/ 1289154 h 1460712"/>
                <a:gd name="connsiteX10" fmla="*/ 0 w 1663858"/>
                <a:gd name="connsiteY10" fmla="*/ 1460712 h 1460712"/>
                <a:gd name="connsiteX0" fmla="*/ 0 w 1663858"/>
                <a:gd name="connsiteY0" fmla="*/ 1460712 h 1460712"/>
                <a:gd name="connsiteX1" fmla="*/ 1169182 w 1663858"/>
                <a:gd name="connsiteY1" fmla="*/ 1317335 h 1460712"/>
                <a:gd name="connsiteX2" fmla="*/ 1426127 w 1663858"/>
                <a:gd name="connsiteY2" fmla="*/ 1147803 h 1460712"/>
                <a:gd name="connsiteX3" fmla="*/ 1652165 w 1663858"/>
                <a:gd name="connsiteY3" fmla="*/ 900159 h 1460712"/>
                <a:gd name="connsiteX4" fmla="*/ 1663858 w 1663858"/>
                <a:gd name="connsiteY4" fmla="*/ 0 h 1460712"/>
                <a:gd name="connsiteX5" fmla="*/ 1439005 w 1663858"/>
                <a:gd name="connsiteY5" fmla="*/ 434715 h 1460712"/>
                <a:gd name="connsiteX6" fmla="*/ 1248357 w 1663858"/>
                <a:gd name="connsiteY6" fmla="*/ 815908 h 1460712"/>
                <a:gd name="connsiteX7" fmla="*/ 1049261 w 1663858"/>
                <a:gd name="connsiteY7" fmla="*/ 1064301 h 1460712"/>
                <a:gd name="connsiteX8" fmla="*/ 764448 w 1663858"/>
                <a:gd name="connsiteY8" fmla="*/ 1289154 h 1460712"/>
                <a:gd name="connsiteX9" fmla="*/ 0 w 1663858"/>
                <a:gd name="connsiteY9" fmla="*/ 1460712 h 1460712"/>
                <a:gd name="connsiteX0" fmla="*/ 0 w 1663858"/>
                <a:gd name="connsiteY0" fmla="*/ 1460712 h 1460712"/>
                <a:gd name="connsiteX1" fmla="*/ 1134209 w 1663858"/>
                <a:gd name="connsiteY1" fmla="*/ 1445563 h 1460712"/>
                <a:gd name="connsiteX2" fmla="*/ 1426127 w 1663858"/>
                <a:gd name="connsiteY2" fmla="*/ 1147803 h 1460712"/>
                <a:gd name="connsiteX3" fmla="*/ 1652165 w 1663858"/>
                <a:gd name="connsiteY3" fmla="*/ 900159 h 1460712"/>
                <a:gd name="connsiteX4" fmla="*/ 1663858 w 1663858"/>
                <a:gd name="connsiteY4" fmla="*/ 0 h 1460712"/>
                <a:gd name="connsiteX5" fmla="*/ 1439005 w 1663858"/>
                <a:gd name="connsiteY5" fmla="*/ 434715 h 1460712"/>
                <a:gd name="connsiteX6" fmla="*/ 1248357 w 1663858"/>
                <a:gd name="connsiteY6" fmla="*/ 815908 h 1460712"/>
                <a:gd name="connsiteX7" fmla="*/ 1049261 w 1663858"/>
                <a:gd name="connsiteY7" fmla="*/ 1064301 h 1460712"/>
                <a:gd name="connsiteX8" fmla="*/ 764448 w 1663858"/>
                <a:gd name="connsiteY8" fmla="*/ 1289154 h 1460712"/>
                <a:gd name="connsiteX9" fmla="*/ 0 w 1663858"/>
                <a:gd name="connsiteY9" fmla="*/ 1460712 h 1460712"/>
                <a:gd name="connsiteX0" fmla="*/ 0 w 1663858"/>
                <a:gd name="connsiteY0" fmla="*/ 1460712 h 1460712"/>
                <a:gd name="connsiteX1" fmla="*/ 1169181 w 1663858"/>
                <a:gd name="connsiteY1" fmla="*/ 1457220 h 1460712"/>
                <a:gd name="connsiteX2" fmla="*/ 1426127 w 1663858"/>
                <a:gd name="connsiteY2" fmla="*/ 1147803 h 1460712"/>
                <a:gd name="connsiteX3" fmla="*/ 1652165 w 1663858"/>
                <a:gd name="connsiteY3" fmla="*/ 900159 h 1460712"/>
                <a:gd name="connsiteX4" fmla="*/ 1663858 w 1663858"/>
                <a:gd name="connsiteY4" fmla="*/ 0 h 1460712"/>
                <a:gd name="connsiteX5" fmla="*/ 1439005 w 1663858"/>
                <a:gd name="connsiteY5" fmla="*/ 434715 h 1460712"/>
                <a:gd name="connsiteX6" fmla="*/ 1248357 w 1663858"/>
                <a:gd name="connsiteY6" fmla="*/ 815908 h 1460712"/>
                <a:gd name="connsiteX7" fmla="*/ 1049261 w 1663858"/>
                <a:gd name="connsiteY7" fmla="*/ 1064301 h 1460712"/>
                <a:gd name="connsiteX8" fmla="*/ 764448 w 1663858"/>
                <a:gd name="connsiteY8" fmla="*/ 1289154 h 1460712"/>
                <a:gd name="connsiteX9" fmla="*/ 0 w 1663858"/>
                <a:gd name="connsiteY9" fmla="*/ 1460712 h 1460712"/>
                <a:gd name="connsiteX0" fmla="*/ 0 w 1652166"/>
                <a:gd name="connsiteY0" fmla="*/ 1025996 h 1025996"/>
                <a:gd name="connsiteX1" fmla="*/ 1169181 w 1652166"/>
                <a:gd name="connsiteY1" fmla="*/ 1022504 h 1025996"/>
                <a:gd name="connsiteX2" fmla="*/ 1426127 w 1652166"/>
                <a:gd name="connsiteY2" fmla="*/ 713087 h 1025996"/>
                <a:gd name="connsiteX3" fmla="*/ 1652165 w 1652166"/>
                <a:gd name="connsiteY3" fmla="*/ 465443 h 1025996"/>
                <a:gd name="connsiteX4" fmla="*/ 1439005 w 1652166"/>
                <a:gd name="connsiteY4" fmla="*/ -1 h 1025996"/>
                <a:gd name="connsiteX5" fmla="*/ 1248357 w 1652166"/>
                <a:gd name="connsiteY5" fmla="*/ 381192 h 1025996"/>
                <a:gd name="connsiteX6" fmla="*/ 1049261 w 1652166"/>
                <a:gd name="connsiteY6" fmla="*/ 629585 h 1025996"/>
                <a:gd name="connsiteX7" fmla="*/ 764448 w 1652166"/>
                <a:gd name="connsiteY7" fmla="*/ 854438 h 1025996"/>
                <a:gd name="connsiteX8" fmla="*/ 0 w 1652166"/>
                <a:gd name="connsiteY8" fmla="*/ 1025996 h 1025996"/>
                <a:gd name="connsiteX0" fmla="*/ 0 w 1439006"/>
                <a:gd name="connsiteY0" fmla="*/ 1025996 h 1025996"/>
                <a:gd name="connsiteX1" fmla="*/ 1169181 w 1439006"/>
                <a:gd name="connsiteY1" fmla="*/ 1022504 h 1025996"/>
                <a:gd name="connsiteX2" fmla="*/ 1426127 w 1439006"/>
                <a:gd name="connsiteY2" fmla="*/ 713087 h 1025996"/>
                <a:gd name="connsiteX3" fmla="*/ 1439005 w 1439006"/>
                <a:gd name="connsiteY3" fmla="*/ -1 h 1025996"/>
                <a:gd name="connsiteX4" fmla="*/ 1248357 w 1439006"/>
                <a:gd name="connsiteY4" fmla="*/ 381192 h 1025996"/>
                <a:gd name="connsiteX5" fmla="*/ 1049261 w 1439006"/>
                <a:gd name="connsiteY5" fmla="*/ 629585 h 1025996"/>
                <a:gd name="connsiteX6" fmla="*/ 764448 w 1439006"/>
                <a:gd name="connsiteY6" fmla="*/ 854438 h 1025996"/>
                <a:gd name="connsiteX7" fmla="*/ 0 w 1439006"/>
                <a:gd name="connsiteY7" fmla="*/ 1025996 h 1025996"/>
                <a:gd name="connsiteX0" fmla="*/ 0 w 1439006"/>
                <a:gd name="connsiteY0" fmla="*/ 1025996 h 1025996"/>
                <a:gd name="connsiteX1" fmla="*/ 1169181 w 1439006"/>
                <a:gd name="connsiteY1" fmla="*/ 1022504 h 1025996"/>
                <a:gd name="connsiteX2" fmla="*/ 1439005 w 1439006"/>
                <a:gd name="connsiteY2" fmla="*/ -1 h 1025996"/>
                <a:gd name="connsiteX3" fmla="*/ 1248357 w 1439006"/>
                <a:gd name="connsiteY3" fmla="*/ 381192 h 1025996"/>
                <a:gd name="connsiteX4" fmla="*/ 1049261 w 1439006"/>
                <a:gd name="connsiteY4" fmla="*/ 629585 h 1025996"/>
                <a:gd name="connsiteX5" fmla="*/ 764448 w 1439006"/>
                <a:gd name="connsiteY5" fmla="*/ 854438 h 1025996"/>
                <a:gd name="connsiteX6" fmla="*/ 0 w 1439006"/>
                <a:gd name="connsiteY6" fmla="*/ 1025996 h 1025996"/>
                <a:gd name="connsiteX0" fmla="*/ 0 w 1439006"/>
                <a:gd name="connsiteY0" fmla="*/ 1025996 h 1041305"/>
                <a:gd name="connsiteX1" fmla="*/ 1263177 w 1439006"/>
                <a:gd name="connsiteY1" fmla="*/ 1041305 h 1041305"/>
                <a:gd name="connsiteX2" fmla="*/ 1439005 w 1439006"/>
                <a:gd name="connsiteY2" fmla="*/ -1 h 1041305"/>
                <a:gd name="connsiteX3" fmla="*/ 1248357 w 1439006"/>
                <a:gd name="connsiteY3" fmla="*/ 381192 h 1041305"/>
                <a:gd name="connsiteX4" fmla="*/ 1049261 w 1439006"/>
                <a:gd name="connsiteY4" fmla="*/ 629585 h 1041305"/>
                <a:gd name="connsiteX5" fmla="*/ 764448 w 1439006"/>
                <a:gd name="connsiteY5" fmla="*/ 854438 h 1041305"/>
                <a:gd name="connsiteX6" fmla="*/ 0 w 1439006"/>
                <a:gd name="connsiteY6" fmla="*/ 1025996 h 1041305"/>
                <a:gd name="connsiteX0" fmla="*/ 0 w 1439006"/>
                <a:gd name="connsiteY0" fmla="*/ 1025996 h 1041305"/>
                <a:gd name="connsiteX1" fmla="*/ 1263177 w 1439006"/>
                <a:gd name="connsiteY1" fmla="*/ 1041305 h 1041305"/>
                <a:gd name="connsiteX2" fmla="*/ 1439005 w 1439006"/>
                <a:gd name="connsiteY2" fmla="*/ -1 h 1041305"/>
                <a:gd name="connsiteX3" fmla="*/ 1248357 w 1439006"/>
                <a:gd name="connsiteY3" fmla="*/ 381192 h 1041305"/>
                <a:gd name="connsiteX4" fmla="*/ 1049261 w 1439006"/>
                <a:gd name="connsiteY4" fmla="*/ 629585 h 1041305"/>
                <a:gd name="connsiteX5" fmla="*/ 520056 w 1439006"/>
                <a:gd name="connsiteY5" fmla="*/ 910837 h 1041305"/>
                <a:gd name="connsiteX6" fmla="*/ 0 w 1439006"/>
                <a:gd name="connsiteY6" fmla="*/ 1025996 h 1041305"/>
                <a:gd name="connsiteX0" fmla="*/ 0 w 1439006"/>
                <a:gd name="connsiteY0" fmla="*/ 1025996 h 1041305"/>
                <a:gd name="connsiteX1" fmla="*/ 1263177 w 1439006"/>
                <a:gd name="connsiteY1" fmla="*/ 1041305 h 1041305"/>
                <a:gd name="connsiteX2" fmla="*/ 1439005 w 1439006"/>
                <a:gd name="connsiteY2" fmla="*/ -1 h 1041305"/>
                <a:gd name="connsiteX3" fmla="*/ 1248357 w 1439006"/>
                <a:gd name="connsiteY3" fmla="*/ 381192 h 1041305"/>
                <a:gd name="connsiteX4" fmla="*/ 1049261 w 1439006"/>
                <a:gd name="connsiteY4" fmla="*/ 629585 h 1041305"/>
                <a:gd name="connsiteX5" fmla="*/ 520056 w 1439006"/>
                <a:gd name="connsiteY5" fmla="*/ 910837 h 1041305"/>
                <a:gd name="connsiteX6" fmla="*/ 0 w 1439006"/>
                <a:gd name="connsiteY6" fmla="*/ 1025996 h 1041305"/>
                <a:gd name="connsiteX0" fmla="*/ 0 w 1439006"/>
                <a:gd name="connsiteY0" fmla="*/ 1025996 h 1041305"/>
                <a:gd name="connsiteX1" fmla="*/ 1263177 w 1439006"/>
                <a:gd name="connsiteY1" fmla="*/ 1041305 h 1041305"/>
                <a:gd name="connsiteX2" fmla="*/ 1439005 w 1439006"/>
                <a:gd name="connsiteY2" fmla="*/ -1 h 1041305"/>
                <a:gd name="connsiteX3" fmla="*/ 1248357 w 1439006"/>
                <a:gd name="connsiteY3" fmla="*/ 381192 h 1041305"/>
                <a:gd name="connsiteX4" fmla="*/ 1049261 w 1439006"/>
                <a:gd name="connsiteY4" fmla="*/ 629585 h 1041305"/>
                <a:gd name="connsiteX5" fmla="*/ 520056 w 1439006"/>
                <a:gd name="connsiteY5" fmla="*/ 910837 h 1041305"/>
                <a:gd name="connsiteX6" fmla="*/ 0 w 1439006"/>
                <a:gd name="connsiteY6" fmla="*/ 1025996 h 1041305"/>
                <a:gd name="connsiteX0" fmla="*/ 0 w 1439006"/>
                <a:gd name="connsiteY0" fmla="*/ 1025996 h 1041305"/>
                <a:gd name="connsiteX1" fmla="*/ 1263177 w 1439006"/>
                <a:gd name="connsiteY1" fmla="*/ 1041305 h 1041305"/>
                <a:gd name="connsiteX2" fmla="*/ 1439005 w 1439006"/>
                <a:gd name="connsiteY2" fmla="*/ -1 h 1041305"/>
                <a:gd name="connsiteX3" fmla="*/ 1248357 w 1439006"/>
                <a:gd name="connsiteY3" fmla="*/ 381192 h 1041305"/>
                <a:gd name="connsiteX4" fmla="*/ 870666 w 1439006"/>
                <a:gd name="connsiteY4" fmla="*/ 544990 h 1041305"/>
                <a:gd name="connsiteX5" fmla="*/ 520056 w 1439006"/>
                <a:gd name="connsiteY5" fmla="*/ 910837 h 1041305"/>
                <a:gd name="connsiteX6" fmla="*/ 0 w 1439006"/>
                <a:gd name="connsiteY6" fmla="*/ 1025996 h 1041305"/>
                <a:gd name="connsiteX0" fmla="*/ 0 w 1439006"/>
                <a:gd name="connsiteY0" fmla="*/ 1025996 h 1041305"/>
                <a:gd name="connsiteX1" fmla="*/ 1263177 w 1439006"/>
                <a:gd name="connsiteY1" fmla="*/ 1041305 h 1041305"/>
                <a:gd name="connsiteX2" fmla="*/ 1439005 w 1439006"/>
                <a:gd name="connsiteY2" fmla="*/ -1 h 1041305"/>
                <a:gd name="connsiteX3" fmla="*/ 1248357 w 1439006"/>
                <a:gd name="connsiteY3" fmla="*/ 381192 h 1041305"/>
                <a:gd name="connsiteX4" fmla="*/ 870666 w 1439006"/>
                <a:gd name="connsiteY4" fmla="*/ 544990 h 1041305"/>
                <a:gd name="connsiteX5" fmla="*/ 520056 w 1439006"/>
                <a:gd name="connsiteY5" fmla="*/ 910837 h 1041305"/>
                <a:gd name="connsiteX6" fmla="*/ 0 w 1439006"/>
                <a:gd name="connsiteY6" fmla="*/ 1025996 h 1041305"/>
                <a:gd name="connsiteX0" fmla="*/ 0 w 1439006"/>
                <a:gd name="connsiteY0" fmla="*/ 1025996 h 1041305"/>
                <a:gd name="connsiteX1" fmla="*/ 1263177 w 1439006"/>
                <a:gd name="connsiteY1" fmla="*/ 1041305 h 1041305"/>
                <a:gd name="connsiteX2" fmla="*/ 1439005 w 1439006"/>
                <a:gd name="connsiteY2" fmla="*/ -1 h 1041305"/>
                <a:gd name="connsiteX3" fmla="*/ 1248357 w 1439006"/>
                <a:gd name="connsiteY3" fmla="*/ 381192 h 1041305"/>
                <a:gd name="connsiteX4" fmla="*/ 870666 w 1439006"/>
                <a:gd name="connsiteY4" fmla="*/ 544990 h 1041305"/>
                <a:gd name="connsiteX5" fmla="*/ 520056 w 1439006"/>
                <a:gd name="connsiteY5" fmla="*/ 910837 h 1041305"/>
                <a:gd name="connsiteX6" fmla="*/ 0 w 1439006"/>
                <a:gd name="connsiteY6" fmla="*/ 1025996 h 1041305"/>
                <a:gd name="connsiteX0" fmla="*/ 0 w 1439006"/>
                <a:gd name="connsiteY0" fmla="*/ 1025996 h 1041305"/>
                <a:gd name="connsiteX1" fmla="*/ 1263177 w 1439006"/>
                <a:gd name="connsiteY1" fmla="*/ 1041305 h 1041305"/>
                <a:gd name="connsiteX2" fmla="*/ 1439005 w 1439006"/>
                <a:gd name="connsiteY2" fmla="*/ -1 h 1041305"/>
                <a:gd name="connsiteX3" fmla="*/ 1088564 w 1439006"/>
                <a:gd name="connsiteY3" fmla="*/ 258997 h 1041305"/>
                <a:gd name="connsiteX4" fmla="*/ 870666 w 1439006"/>
                <a:gd name="connsiteY4" fmla="*/ 544990 h 1041305"/>
                <a:gd name="connsiteX5" fmla="*/ 520056 w 1439006"/>
                <a:gd name="connsiteY5" fmla="*/ 910837 h 1041305"/>
                <a:gd name="connsiteX6" fmla="*/ 0 w 1439006"/>
                <a:gd name="connsiteY6" fmla="*/ 1025996 h 1041305"/>
                <a:gd name="connsiteX0" fmla="*/ 0 w 1439006"/>
                <a:gd name="connsiteY0" fmla="*/ 1025996 h 1041305"/>
                <a:gd name="connsiteX1" fmla="*/ 1263177 w 1439006"/>
                <a:gd name="connsiteY1" fmla="*/ 1041305 h 1041305"/>
                <a:gd name="connsiteX2" fmla="*/ 1439005 w 1439006"/>
                <a:gd name="connsiteY2" fmla="*/ -1 h 1041305"/>
                <a:gd name="connsiteX3" fmla="*/ 1088564 w 1439006"/>
                <a:gd name="connsiteY3" fmla="*/ 258997 h 1041305"/>
                <a:gd name="connsiteX4" fmla="*/ 870666 w 1439006"/>
                <a:gd name="connsiteY4" fmla="*/ 544990 h 1041305"/>
                <a:gd name="connsiteX5" fmla="*/ 520056 w 1439006"/>
                <a:gd name="connsiteY5" fmla="*/ 910837 h 1041305"/>
                <a:gd name="connsiteX6" fmla="*/ 0 w 1439006"/>
                <a:gd name="connsiteY6" fmla="*/ 1025996 h 1041305"/>
                <a:gd name="connsiteX0" fmla="*/ 0 w 1439006"/>
                <a:gd name="connsiteY0" fmla="*/ 1025996 h 1041305"/>
                <a:gd name="connsiteX1" fmla="*/ 1263177 w 1439006"/>
                <a:gd name="connsiteY1" fmla="*/ 1041305 h 1041305"/>
                <a:gd name="connsiteX2" fmla="*/ 1439005 w 1439006"/>
                <a:gd name="connsiteY2" fmla="*/ -1 h 1041305"/>
                <a:gd name="connsiteX3" fmla="*/ 1032165 w 1439006"/>
                <a:gd name="connsiteY3" fmla="*/ 343595 h 1041305"/>
                <a:gd name="connsiteX4" fmla="*/ 870666 w 1439006"/>
                <a:gd name="connsiteY4" fmla="*/ 544990 h 1041305"/>
                <a:gd name="connsiteX5" fmla="*/ 520056 w 1439006"/>
                <a:gd name="connsiteY5" fmla="*/ 910837 h 1041305"/>
                <a:gd name="connsiteX6" fmla="*/ 0 w 1439006"/>
                <a:gd name="connsiteY6" fmla="*/ 1025996 h 1041305"/>
                <a:gd name="connsiteX0" fmla="*/ 0 w 1439006"/>
                <a:gd name="connsiteY0" fmla="*/ 1025996 h 1041305"/>
                <a:gd name="connsiteX1" fmla="*/ 1263177 w 1439006"/>
                <a:gd name="connsiteY1" fmla="*/ 1041305 h 1041305"/>
                <a:gd name="connsiteX2" fmla="*/ 1439005 w 1439006"/>
                <a:gd name="connsiteY2" fmla="*/ -1 h 1041305"/>
                <a:gd name="connsiteX3" fmla="*/ 1032165 w 1439006"/>
                <a:gd name="connsiteY3" fmla="*/ 343595 h 1041305"/>
                <a:gd name="connsiteX4" fmla="*/ 776671 w 1439006"/>
                <a:gd name="connsiteY4" fmla="*/ 685985 h 1041305"/>
                <a:gd name="connsiteX5" fmla="*/ 520056 w 1439006"/>
                <a:gd name="connsiteY5" fmla="*/ 910837 h 1041305"/>
                <a:gd name="connsiteX6" fmla="*/ 0 w 1439006"/>
                <a:gd name="connsiteY6" fmla="*/ 1025996 h 1041305"/>
                <a:gd name="connsiteX0" fmla="*/ 0 w 1439006"/>
                <a:gd name="connsiteY0" fmla="*/ 1025996 h 1041305"/>
                <a:gd name="connsiteX1" fmla="*/ 1263177 w 1439006"/>
                <a:gd name="connsiteY1" fmla="*/ 1041305 h 1041305"/>
                <a:gd name="connsiteX2" fmla="*/ 1439005 w 1439006"/>
                <a:gd name="connsiteY2" fmla="*/ -1 h 1041305"/>
                <a:gd name="connsiteX3" fmla="*/ 1032165 w 1439006"/>
                <a:gd name="connsiteY3" fmla="*/ 343595 h 1041305"/>
                <a:gd name="connsiteX4" fmla="*/ 776671 w 1439006"/>
                <a:gd name="connsiteY4" fmla="*/ 685985 h 1041305"/>
                <a:gd name="connsiteX5" fmla="*/ 520056 w 1439006"/>
                <a:gd name="connsiteY5" fmla="*/ 910837 h 1041305"/>
                <a:gd name="connsiteX6" fmla="*/ 0 w 1439006"/>
                <a:gd name="connsiteY6" fmla="*/ 1025996 h 1041305"/>
                <a:gd name="connsiteX0" fmla="*/ 0 w 1439006"/>
                <a:gd name="connsiteY0" fmla="*/ 1025996 h 1041305"/>
                <a:gd name="connsiteX1" fmla="*/ 1263177 w 1439006"/>
                <a:gd name="connsiteY1" fmla="*/ 1041305 h 1041305"/>
                <a:gd name="connsiteX2" fmla="*/ 1439005 w 1439006"/>
                <a:gd name="connsiteY2" fmla="*/ -1 h 1041305"/>
                <a:gd name="connsiteX3" fmla="*/ 1032165 w 1439006"/>
                <a:gd name="connsiteY3" fmla="*/ 343595 h 1041305"/>
                <a:gd name="connsiteX4" fmla="*/ 776671 w 1439006"/>
                <a:gd name="connsiteY4" fmla="*/ 685985 h 1041305"/>
                <a:gd name="connsiteX5" fmla="*/ 473056 w 1439006"/>
                <a:gd name="connsiteY5" fmla="*/ 939039 h 1041305"/>
                <a:gd name="connsiteX6" fmla="*/ 0 w 1439006"/>
                <a:gd name="connsiteY6" fmla="*/ 1025996 h 1041305"/>
                <a:gd name="connsiteX0" fmla="*/ 0 w 1439006"/>
                <a:gd name="connsiteY0" fmla="*/ 1025996 h 1041305"/>
                <a:gd name="connsiteX1" fmla="*/ 1263177 w 1439006"/>
                <a:gd name="connsiteY1" fmla="*/ 1041305 h 1041305"/>
                <a:gd name="connsiteX2" fmla="*/ 1439005 w 1439006"/>
                <a:gd name="connsiteY2" fmla="*/ -1 h 1041305"/>
                <a:gd name="connsiteX3" fmla="*/ 1032165 w 1439006"/>
                <a:gd name="connsiteY3" fmla="*/ 343595 h 1041305"/>
                <a:gd name="connsiteX4" fmla="*/ 776671 w 1439006"/>
                <a:gd name="connsiteY4" fmla="*/ 685985 h 1041305"/>
                <a:gd name="connsiteX5" fmla="*/ 473056 w 1439006"/>
                <a:gd name="connsiteY5" fmla="*/ 939039 h 1041305"/>
                <a:gd name="connsiteX6" fmla="*/ 0 w 1439006"/>
                <a:gd name="connsiteY6" fmla="*/ 1025996 h 1041305"/>
                <a:gd name="connsiteX0" fmla="*/ 0 w 1439006"/>
                <a:gd name="connsiteY0" fmla="*/ 1025996 h 1041305"/>
                <a:gd name="connsiteX1" fmla="*/ 1263177 w 1439006"/>
                <a:gd name="connsiteY1" fmla="*/ 1041305 h 1041305"/>
                <a:gd name="connsiteX2" fmla="*/ 1439005 w 1439006"/>
                <a:gd name="connsiteY2" fmla="*/ -1 h 1041305"/>
                <a:gd name="connsiteX3" fmla="*/ 1032165 w 1439006"/>
                <a:gd name="connsiteY3" fmla="*/ 343595 h 1041305"/>
                <a:gd name="connsiteX4" fmla="*/ 776671 w 1439006"/>
                <a:gd name="connsiteY4" fmla="*/ 685985 h 1041305"/>
                <a:gd name="connsiteX5" fmla="*/ 473056 w 1439006"/>
                <a:gd name="connsiteY5" fmla="*/ 939039 h 1041305"/>
                <a:gd name="connsiteX6" fmla="*/ 0 w 1439006"/>
                <a:gd name="connsiteY6" fmla="*/ 1025996 h 1041305"/>
                <a:gd name="connsiteX0" fmla="*/ 0 w 1269812"/>
                <a:gd name="connsiteY0" fmla="*/ 1166988 h 1182297"/>
                <a:gd name="connsiteX1" fmla="*/ 1263177 w 1269812"/>
                <a:gd name="connsiteY1" fmla="*/ 1182297 h 1182297"/>
                <a:gd name="connsiteX2" fmla="*/ 1269812 w 1269812"/>
                <a:gd name="connsiteY2" fmla="*/ 0 h 1182297"/>
                <a:gd name="connsiteX3" fmla="*/ 1032165 w 1269812"/>
                <a:gd name="connsiteY3" fmla="*/ 484587 h 1182297"/>
                <a:gd name="connsiteX4" fmla="*/ 776671 w 1269812"/>
                <a:gd name="connsiteY4" fmla="*/ 826977 h 1182297"/>
                <a:gd name="connsiteX5" fmla="*/ 473056 w 1269812"/>
                <a:gd name="connsiteY5" fmla="*/ 1080031 h 1182297"/>
                <a:gd name="connsiteX6" fmla="*/ 0 w 1269812"/>
                <a:gd name="connsiteY6" fmla="*/ 1166988 h 1182297"/>
                <a:gd name="connsiteX0" fmla="*/ 0 w 1269812"/>
                <a:gd name="connsiteY0" fmla="*/ 1166988 h 1182297"/>
                <a:gd name="connsiteX1" fmla="*/ 881800 w 1269812"/>
                <a:gd name="connsiteY1" fmla="*/ 1182297 h 1182297"/>
                <a:gd name="connsiteX2" fmla="*/ 1269812 w 1269812"/>
                <a:gd name="connsiteY2" fmla="*/ 0 h 1182297"/>
                <a:gd name="connsiteX3" fmla="*/ 1032165 w 1269812"/>
                <a:gd name="connsiteY3" fmla="*/ 484587 h 1182297"/>
                <a:gd name="connsiteX4" fmla="*/ 776671 w 1269812"/>
                <a:gd name="connsiteY4" fmla="*/ 826977 h 1182297"/>
                <a:gd name="connsiteX5" fmla="*/ 473056 w 1269812"/>
                <a:gd name="connsiteY5" fmla="*/ 1080031 h 1182297"/>
                <a:gd name="connsiteX6" fmla="*/ 0 w 1269812"/>
                <a:gd name="connsiteY6" fmla="*/ 1166988 h 1182297"/>
                <a:gd name="connsiteX0" fmla="*/ 0 w 1403293"/>
                <a:gd name="connsiteY0" fmla="*/ 785612 h 800921"/>
                <a:gd name="connsiteX1" fmla="*/ 881800 w 1403293"/>
                <a:gd name="connsiteY1" fmla="*/ 800921 h 800921"/>
                <a:gd name="connsiteX2" fmla="*/ 1403293 w 1403293"/>
                <a:gd name="connsiteY2" fmla="*/ 0 h 800921"/>
                <a:gd name="connsiteX3" fmla="*/ 1032165 w 1403293"/>
                <a:gd name="connsiteY3" fmla="*/ 103211 h 800921"/>
                <a:gd name="connsiteX4" fmla="*/ 776671 w 1403293"/>
                <a:gd name="connsiteY4" fmla="*/ 445601 h 800921"/>
                <a:gd name="connsiteX5" fmla="*/ 473056 w 1403293"/>
                <a:gd name="connsiteY5" fmla="*/ 698655 h 800921"/>
                <a:gd name="connsiteX6" fmla="*/ 0 w 1403293"/>
                <a:gd name="connsiteY6" fmla="*/ 785612 h 800921"/>
                <a:gd name="connsiteX0" fmla="*/ 0 w 1403293"/>
                <a:gd name="connsiteY0" fmla="*/ 785612 h 800921"/>
                <a:gd name="connsiteX1" fmla="*/ 881800 w 1403293"/>
                <a:gd name="connsiteY1" fmla="*/ 800921 h 800921"/>
                <a:gd name="connsiteX2" fmla="*/ 1403293 w 1403293"/>
                <a:gd name="connsiteY2" fmla="*/ 0 h 800921"/>
                <a:gd name="connsiteX3" fmla="*/ 1032165 w 1403293"/>
                <a:gd name="connsiteY3" fmla="*/ 103211 h 800921"/>
                <a:gd name="connsiteX4" fmla="*/ 776671 w 1403293"/>
                <a:gd name="connsiteY4" fmla="*/ 445601 h 800921"/>
                <a:gd name="connsiteX5" fmla="*/ 473056 w 1403293"/>
                <a:gd name="connsiteY5" fmla="*/ 698655 h 800921"/>
                <a:gd name="connsiteX6" fmla="*/ 0 w 1403293"/>
                <a:gd name="connsiteY6" fmla="*/ 785612 h 800921"/>
                <a:gd name="connsiteX0" fmla="*/ 0 w 1447394"/>
                <a:gd name="connsiteY0" fmla="*/ 931316 h 946625"/>
                <a:gd name="connsiteX1" fmla="*/ 881800 w 1447394"/>
                <a:gd name="connsiteY1" fmla="*/ 946625 h 946625"/>
                <a:gd name="connsiteX2" fmla="*/ 1403293 w 1447394"/>
                <a:gd name="connsiteY2" fmla="*/ 145704 h 946625"/>
                <a:gd name="connsiteX3" fmla="*/ 1032165 w 1447394"/>
                <a:gd name="connsiteY3" fmla="*/ 248915 h 946625"/>
                <a:gd name="connsiteX4" fmla="*/ 776671 w 1447394"/>
                <a:gd name="connsiteY4" fmla="*/ 591305 h 946625"/>
                <a:gd name="connsiteX5" fmla="*/ 473056 w 1447394"/>
                <a:gd name="connsiteY5" fmla="*/ 844359 h 946625"/>
                <a:gd name="connsiteX6" fmla="*/ 0 w 1447394"/>
                <a:gd name="connsiteY6" fmla="*/ 931316 h 946625"/>
                <a:gd name="connsiteX0" fmla="*/ 0 w 1608779"/>
                <a:gd name="connsiteY0" fmla="*/ 741438 h 756747"/>
                <a:gd name="connsiteX1" fmla="*/ 881800 w 1608779"/>
                <a:gd name="connsiteY1" fmla="*/ 756747 h 756747"/>
                <a:gd name="connsiteX2" fmla="*/ 1574911 w 1608779"/>
                <a:gd name="connsiteY2" fmla="*/ 241858 h 756747"/>
                <a:gd name="connsiteX3" fmla="*/ 1032165 w 1608779"/>
                <a:gd name="connsiteY3" fmla="*/ 59037 h 756747"/>
                <a:gd name="connsiteX4" fmla="*/ 776671 w 1608779"/>
                <a:gd name="connsiteY4" fmla="*/ 401427 h 756747"/>
                <a:gd name="connsiteX5" fmla="*/ 473056 w 1608779"/>
                <a:gd name="connsiteY5" fmla="*/ 654481 h 756747"/>
                <a:gd name="connsiteX6" fmla="*/ 0 w 1608779"/>
                <a:gd name="connsiteY6" fmla="*/ 741438 h 756747"/>
                <a:gd name="connsiteX0" fmla="*/ 0 w 1608779"/>
                <a:gd name="connsiteY0" fmla="*/ 741438 h 756747"/>
                <a:gd name="connsiteX1" fmla="*/ 881800 w 1608779"/>
                <a:gd name="connsiteY1" fmla="*/ 756747 h 756747"/>
                <a:gd name="connsiteX2" fmla="*/ 1574911 w 1608779"/>
                <a:gd name="connsiteY2" fmla="*/ 241858 h 756747"/>
                <a:gd name="connsiteX3" fmla="*/ 1032165 w 1608779"/>
                <a:gd name="connsiteY3" fmla="*/ 59037 h 756747"/>
                <a:gd name="connsiteX4" fmla="*/ 776671 w 1608779"/>
                <a:gd name="connsiteY4" fmla="*/ 401427 h 756747"/>
                <a:gd name="connsiteX5" fmla="*/ 473056 w 1608779"/>
                <a:gd name="connsiteY5" fmla="*/ 654481 h 756747"/>
                <a:gd name="connsiteX6" fmla="*/ 0 w 1608779"/>
                <a:gd name="connsiteY6" fmla="*/ 741438 h 756747"/>
                <a:gd name="connsiteX0" fmla="*/ 0 w 1681877"/>
                <a:gd name="connsiteY0" fmla="*/ 750693 h 766002"/>
                <a:gd name="connsiteX1" fmla="*/ 881800 w 1681877"/>
                <a:gd name="connsiteY1" fmla="*/ 766002 h 766002"/>
                <a:gd name="connsiteX2" fmla="*/ 1651187 w 1681877"/>
                <a:gd name="connsiteY2" fmla="*/ 232045 h 766002"/>
                <a:gd name="connsiteX3" fmla="*/ 1032165 w 1681877"/>
                <a:gd name="connsiteY3" fmla="*/ 68292 h 766002"/>
                <a:gd name="connsiteX4" fmla="*/ 776671 w 1681877"/>
                <a:gd name="connsiteY4" fmla="*/ 410682 h 766002"/>
                <a:gd name="connsiteX5" fmla="*/ 473056 w 1681877"/>
                <a:gd name="connsiteY5" fmla="*/ 663736 h 766002"/>
                <a:gd name="connsiteX6" fmla="*/ 0 w 1681877"/>
                <a:gd name="connsiteY6" fmla="*/ 750693 h 766002"/>
                <a:gd name="connsiteX0" fmla="*/ 0 w 1681877"/>
                <a:gd name="connsiteY0" fmla="*/ 750693 h 766002"/>
                <a:gd name="connsiteX1" fmla="*/ 881800 w 1681877"/>
                <a:gd name="connsiteY1" fmla="*/ 766002 h 766002"/>
                <a:gd name="connsiteX2" fmla="*/ 1651187 w 1681877"/>
                <a:gd name="connsiteY2" fmla="*/ 232045 h 766002"/>
                <a:gd name="connsiteX3" fmla="*/ 1032165 w 1681877"/>
                <a:gd name="connsiteY3" fmla="*/ 68292 h 766002"/>
                <a:gd name="connsiteX4" fmla="*/ 776671 w 1681877"/>
                <a:gd name="connsiteY4" fmla="*/ 410682 h 766002"/>
                <a:gd name="connsiteX5" fmla="*/ 473056 w 1681877"/>
                <a:gd name="connsiteY5" fmla="*/ 663736 h 766002"/>
                <a:gd name="connsiteX6" fmla="*/ 0 w 1681877"/>
                <a:gd name="connsiteY6" fmla="*/ 750693 h 766002"/>
                <a:gd name="connsiteX0" fmla="*/ 0 w 1882847"/>
                <a:gd name="connsiteY0" fmla="*/ 1218579 h 1233888"/>
                <a:gd name="connsiteX1" fmla="*/ 881800 w 1882847"/>
                <a:gd name="connsiteY1" fmla="*/ 1233888 h 1233888"/>
                <a:gd name="connsiteX2" fmla="*/ 1651187 w 1882847"/>
                <a:gd name="connsiteY2" fmla="*/ 699931 h 1233888"/>
                <a:gd name="connsiteX3" fmla="*/ 1833052 w 1882847"/>
                <a:gd name="connsiteY3" fmla="*/ 2252 h 1233888"/>
                <a:gd name="connsiteX4" fmla="*/ 776671 w 1882847"/>
                <a:gd name="connsiteY4" fmla="*/ 878568 h 1233888"/>
                <a:gd name="connsiteX5" fmla="*/ 473056 w 1882847"/>
                <a:gd name="connsiteY5" fmla="*/ 1131622 h 1233888"/>
                <a:gd name="connsiteX6" fmla="*/ 0 w 1882847"/>
                <a:gd name="connsiteY6" fmla="*/ 1218579 h 1233888"/>
                <a:gd name="connsiteX0" fmla="*/ 0 w 1899513"/>
                <a:gd name="connsiteY0" fmla="*/ 1216327 h 1231636"/>
                <a:gd name="connsiteX1" fmla="*/ 881800 w 1899513"/>
                <a:gd name="connsiteY1" fmla="*/ 1231636 h 1231636"/>
                <a:gd name="connsiteX2" fmla="*/ 1651187 w 1899513"/>
                <a:gd name="connsiteY2" fmla="*/ 697679 h 1231636"/>
                <a:gd name="connsiteX3" fmla="*/ 1833052 w 1899513"/>
                <a:gd name="connsiteY3" fmla="*/ 0 h 1231636"/>
                <a:gd name="connsiteX4" fmla="*/ 776671 w 1899513"/>
                <a:gd name="connsiteY4" fmla="*/ 876316 h 1231636"/>
                <a:gd name="connsiteX5" fmla="*/ 473056 w 1899513"/>
                <a:gd name="connsiteY5" fmla="*/ 1129370 h 1231636"/>
                <a:gd name="connsiteX6" fmla="*/ 0 w 1899513"/>
                <a:gd name="connsiteY6" fmla="*/ 1216327 h 1231636"/>
                <a:gd name="connsiteX0" fmla="*/ 0 w 2030430"/>
                <a:gd name="connsiteY0" fmla="*/ 1235396 h 1250705"/>
                <a:gd name="connsiteX1" fmla="*/ 881800 w 2030430"/>
                <a:gd name="connsiteY1" fmla="*/ 1250705 h 1250705"/>
                <a:gd name="connsiteX2" fmla="*/ 1651187 w 2030430"/>
                <a:gd name="connsiteY2" fmla="*/ 716748 h 1250705"/>
                <a:gd name="connsiteX3" fmla="*/ 1985602 w 2030430"/>
                <a:gd name="connsiteY3" fmla="*/ 0 h 1250705"/>
                <a:gd name="connsiteX4" fmla="*/ 776671 w 2030430"/>
                <a:gd name="connsiteY4" fmla="*/ 895385 h 1250705"/>
                <a:gd name="connsiteX5" fmla="*/ 473056 w 2030430"/>
                <a:gd name="connsiteY5" fmla="*/ 1148439 h 1250705"/>
                <a:gd name="connsiteX6" fmla="*/ 0 w 2030430"/>
                <a:gd name="connsiteY6" fmla="*/ 1235396 h 1250705"/>
                <a:gd name="connsiteX0" fmla="*/ 0 w 2030430"/>
                <a:gd name="connsiteY0" fmla="*/ 1235396 h 1250705"/>
                <a:gd name="connsiteX1" fmla="*/ 881800 w 2030430"/>
                <a:gd name="connsiteY1" fmla="*/ 1250705 h 1250705"/>
                <a:gd name="connsiteX2" fmla="*/ 1651187 w 2030430"/>
                <a:gd name="connsiteY2" fmla="*/ 716748 h 1250705"/>
                <a:gd name="connsiteX3" fmla="*/ 1985602 w 2030430"/>
                <a:gd name="connsiteY3" fmla="*/ 0 h 1250705"/>
                <a:gd name="connsiteX4" fmla="*/ 776671 w 2030430"/>
                <a:gd name="connsiteY4" fmla="*/ 895385 h 1250705"/>
                <a:gd name="connsiteX5" fmla="*/ 473056 w 2030430"/>
                <a:gd name="connsiteY5" fmla="*/ 1148439 h 1250705"/>
                <a:gd name="connsiteX6" fmla="*/ 0 w 2030430"/>
                <a:gd name="connsiteY6" fmla="*/ 1235396 h 1250705"/>
                <a:gd name="connsiteX0" fmla="*/ 0 w 1985602"/>
                <a:gd name="connsiteY0" fmla="*/ 1235396 h 1250705"/>
                <a:gd name="connsiteX1" fmla="*/ 881800 w 1985602"/>
                <a:gd name="connsiteY1" fmla="*/ 1250705 h 1250705"/>
                <a:gd name="connsiteX2" fmla="*/ 1651187 w 1985602"/>
                <a:gd name="connsiteY2" fmla="*/ 716748 h 1250705"/>
                <a:gd name="connsiteX3" fmla="*/ 1985602 w 1985602"/>
                <a:gd name="connsiteY3" fmla="*/ 0 h 1250705"/>
                <a:gd name="connsiteX4" fmla="*/ 776671 w 1985602"/>
                <a:gd name="connsiteY4" fmla="*/ 895385 h 1250705"/>
                <a:gd name="connsiteX5" fmla="*/ 473056 w 1985602"/>
                <a:gd name="connsiteY5" fmla="*/ 1148439 h 1250705"/>
                <a:gd name="connsiteX6" fmla="*/ 0 w 1985602"/>
                <a:gd name="connsiteY6" fmla="*/ 1235396 h 1250705"/>
                <a:gd name="connsiteX0" fmla="*/ 0 w 1985602"/>
                <a:gd name="connsiteY0" fmla="*/ 1235396 h 1250705"/>
                <a:gd name="connsiteX1" fmla="*/ 881800 w 1985602"/>
                <a:gd name="connsiteY1" fmla="*/ 1250705 h 1250705"/>
                <a:gd name="connsiteX2" fmla="*/ 1651187 w 1985602"/>
                <a:gd name="connsiteY2" fmla="*/ 716748 h 1250705"/>
                <a:gd name="connsiteX3" fmla="*/ 1985602 w 1985602"/>
                <a:gd name="connsiteY3" fmla="*/ 0 h 1250705"/>
                <a:gd name="connsiteX4" fmla="*/ 776671 w 1985602"/>
                <a:gd name="connsiteY4" fmla="*/ 895385 h 1250705"/>
                <a:gd name="connsiteX5" fmla="*/ 473056 w 1985602"/>
                <a:gd name="connsiteY5" fmla="*/ 1148439 h 1250705"/>
                <a:gd name="connsiteX6" fmla="*/ 0 w 1985602"/>
                <a:gd name="connsiteY6" fmla="*/ 1235396 h 1250705"/>
                <a:gd name="connsiteX0" fmla="*/ 0 w 1985602"/>
                <a:gd name="connsiteY0" fmla="*/ 1235396 h 1250705"/>
                <a:gd name="connsiteX1" fmla="*/ 881800 w 1985602"/>
                <a:gd name="connsiteY1" fmla="*/ 1250705 h 1250705"/>
                <a:gd name="connsiteX2" fmla="*/ 1651187 w 1985602"/>
                <a:gd name="connsiteY2" fmla="*/ 716748 h 1250705"/>
                <a:gd name="connsiteX3" fmla="*/ 1985602 w 1985602"/>
                <a:gd name="connsiteY3" fmla="*/ 0 h 1250705"/>
                <a:gd name="connsiteX4" fmla="*/ 1272460 w 1985602"/>
                <a:gd name="connsiteY4" fmla="*/ 685625 h 1250705"/>
                <a:gd name="connsiteX5" fmla="*/ 473056 w 1985602"/>
                <a:gd name="connsiteY5" fmla="*/ 1148439 h 1250705"/>
                <a:gd name="connsiteX6" fmla="*/ 0 w 1985602"/>
                <a:gd name="connsiteY6" fmla="*/ 1235396 h 1250705"/>
                <a:gd name="connsiteX0" fmla="*/ 0 w 1985602"/>
                <a:gd name="connsiteY0" fmla="*/ 1235396 h 1250705"/>
                <a:gd name="connsiteX1" fmla="*/ 881800 w 1985602"/>
                <a:gd name="connsiteY1" fmla="*/ 1250705 h 1250705"/>
                <a:gd name="connsiteX2" fmla="*/ 1651187 w 1985602"/>
                <a:gd name="connsiteY2" fmla="*/ 716748 h 1250705"/>
                <a:gd name="connsiteX3" fmla="*/ 1985602 w 1985602"/>
                <a:gd name="connsiteY3" fmla="*/ 0 h 1250705"/>
                <a:gd name="connsiteX4" fmla="*/ 1272460 w 1985602"/>
                <a:gd name="connsiteY4" fmla="*/ 685625 h 1250705"/>
                <a:gd name="connsiteX5" fmla="*/ 663743 w 1985602"/>
                <a:gd name="connsiteY5" fmla="*/ 1034029 h 1250705"/>
                <a:gd name="connsiteX6" fmla="*/ 0 w 1985602"/>
                <a:gd name="connsiteY6" fmla="*/ 1235396 h 1250705"/>
                <a:gd name="connsiteX0" fmla="*/ 0 w 1985602"/>
                <a:gd name="connsiteY0" fmla="*/ 1235396 h 1250705"/>
                <a:gd name="connsiteX1" fmla="*/ 881800 w 1985602"/>
                <a:gd name="connsiteY1" fmla="*/ 1250705 h 1250705"/>
                <a:gd name="connsiteX2" fmla="*/ 1651187 w 1985602"/>
                <a:gd name="connsiteY2" fmla="*/ 716748 h 1250705"/>
                <a:gd name="connsiteX3" fmla="*/ 1985602 w 1985602"/>
                <a:gd name="connsiteY3" fmla="*/ 0 h 1250705"/>
                <a:gd name="connsiteX4" fmla="*/ 1272460 w 1985602"/>
                <a:gd name="connsiteY4" fmla="*/ 685625 h 1250705"/>
                <a:gd name="connsiteX5" fmla="*/ 663743 w 1985602"/>
                <a:gd name="connsiteY5" fmla="*/ 1034029 h 1250705"/>
                <a:gd name="connsiteX6" fmla="*/ 0 w 1985602"/>
                <a:gd name="connsiteY6" fmla="*/ 1235396 h 1250705"/>
                <a:gd name="connsiteX0" fmla="*/ 0 w 1985602"/>
                <a:gd name="connsiteY0" fmla="*/ 1235396 h 1250705"/>
                <a:gd name="connsiteX1" fmla="*/ 881800 w 1985602"/>
                <a:gd name="connsiteY1" fmla="*/ 1250705 h 1250705"/>
                <a:gd name="connsiteX2" fmla="*/ 1651187 w 1985602"/>
                <a:gd name="connsiteY2" fmla="*/ 716748 h 1250705"/>
                <a:gd name="connsiteX3" fmla="*/ 1985602 w 1985602"/>
                <a:gd name="connsiteY3" fmla="*/ 0 h 1250705"/>
                <a:gd name="connsiteX4" fmla="*/ 1272460 w 1985602"/>
                <a:gd name="connsiteY4" fmla="*/ 685625 h 1250705"/>
                <a:gd name="connsiteX5" fmla="*/ 663743 w 1985602"/>
                <a:gd name="connsiteY5" fmla="*/ 1034029 h 1250705"/>
                <a:gd name="connsiteX6" fmla="*/ 0 w 1985602"/>
                <a:gd name="connsiteY6" fmla="*/ 1235396 h 1250705"/>
                <a:gd name="connsiteX0" fmla="*/ 0 w 2119083"/>
                <a:gd name="connsiteY0" fmla="*/ 1254465 h 1254465"/>
                <a:gd name="connsiteX1" fmla="*/ 1015281 w 2119083"/>
                <a:gd name="connsiteY1" fmla="*/ 1250705 h 1254465"/>
                <a:gd name="connsiteX2" fmla="*/ 1784668 w 2119083"/>
                <a:gd name="connsiteY2" fmla="*/ 716748 h 1254465"/>
                <a:gd name="connsiteX3" fmla="*/ 2119083 w 2119083"/>
                <a:gd name="connsiteY3" fmla="*/ 0 h 1254465"/>
                <a:gd name="connsiteX4" fmla="*/ 1405941 w 2119083"/>
                <a:gd name="connsiteY4" fmla="*/ 685625 h 1254465"/>
                <a:gd name="connsiteX5" fmla="*/ 797224 w 2119083"/>
                <a:gd name="connsiteY5" fmla="*/ 1034029 h 1254465"/>
                <a:gd name="connsiteX6" fmla="*/ 0 w 2119083"/>
                <a:gd name="connsiteY6" fmla="*/ 1254465 h 1254465"/>
                <a:gd name="connsiteX0" fmla="*/ 0 w 2119083"/>
                <a:gd name="connsiteY0" fmla="*/ 1254465 h 1254465"/>
                <a:gd name="connsiteX1" fmla="*/ 1015281 w 2119083"/>
                <a:gd name="connsiteY1" fmla="*/ 1250705 h 1254465"/>
                <a:gd name="connsiteX2" fmla="*/ 1784668 w 2119083"/>
                <a:gd name="connsiteY2" fmla="*/ 716748 h 1254465"/>
                <a:gd name="connsiteX3" fmla="*/ 2119083 w 2119083"/>
                <a:gd name="connsiteY3" fmla="*/ 0 h 1254465"/>
                <a:gd name="connsiteX4" fmla="*/ 1405941 w 2119083"/>
                <a:gd name="connsiteY4" fmla="*/ 685625 h 1254465"/>
                <a:gd name="connsiteX5" fmla="*/ 797224 w 2119083"/>
                <a:gd name="connsiteY5" fmla="*/ 1034029 h 1254465"/>
                <a:gd name="connsiteX6" fmla="*/ 0 w 2119083"/>
                <a:gd name="connsiteY6" fmla="*/ 1254465 h 1254465"/>
                <a:gd name="connsiteX0" fmla="*/ 0 w 2157221"/>
                <a:gd name="connsiteY0" fmla="*/ 1349809 h 1349809"/>
                <a:gd name="connsiteX1" fmla="*/ 1015281 w 2157221"/>
                <a:gd name="connsiteY1" fmla="*/ 1346049 h 1349809"/>
                <a:gd name="connsiteX2" fmla="*/ 1784668 w 2157221"/>
                <a:gd name="connsiteY2" fmla="*/ 812092 h 1349809"/>
                <a:gd name="connsiteX3" fmla="*/ 2157221 w 2157221"/>
                <a:gd name="connsiteY3" fmla="*/ 0 h 1349809"/>
                <a:gd name="connsiteX4" fmla="*/ 1405941 w 2157221"/>
                <a:gd name="connsiteY4" fmla="*/ 780969 h 1349809"/>
                <a:gd name="connsiteX5" fmla="*/ 797224 w 2157221"/>
                <a:gd name="connsiteY5" fmla="*/ 1129373 h 1349809"/>
                <a:gd name="connsiteX6" fmla="*/ 0 w 2157221"/>
                <a:gd name="connsiteY6" fmla="*/ 1349809 h 1349809"/>
                <a:gd name="connsiteX0" fmla="*/ 0 w 2157221"/>
                <a:gd name="connsiteY0" fmla="*/ 1349809 h 1349809"/>
                <a:gd name="connsiteX1" fmla="*/ 1015281 w 2157221"/>
                <a:gd name="connsiteY1" fmla="*/ 1346049 h 1349809"/>
                <a:gd name="connsiteX2" fmla="*/ 1784668 w 2157221"/>
                <a:gd name="connsiteY2" fmla="*/ 812092 h 1349809"/>
                <a:gd name="connsiteX3" fmla="*/ 2157221 w 2157221"/>
                <a:gd name="connsiteY3" fmla="*/ 0 h 1349809"/>
                <a:gd name="connsiteX4" fmla="*/ 1405941 w 2157221"/>
                <a:gd name="connsiteY4" fmla="*/ 780969 h 1349809"/>
                <a:gd name="connsiteX5" fmla="*/ 797224 w 2157221"/>
                <a:gd name="connsiteY5" fmla="*/ 1129373 h 1349809"/>
                <a:gd name="connsiteX6" fmla="*/ 0 w 2157221"/>
                <a:gd name="connsiteY6" fmla="*/ 1349809 h 1349809"/>
                <a:gd name="connsiteX0" fmla="*/ 0 w 2157221"/>
                <a:gd name="connsiteY0" fmla="*/ 1349809 h 1349809"/>
                <a:gd name="connsiteX1" fmla="*/ 1015281 w 2157221"/>
                <a:gd name="connsiteY1" fmla="*/ 1346049 h 1349809"/>
                <a:gd name="connsiteX2" fmla="*/ 1784668 w 2157221"/>
                <a:gd name="connsiteY2" fmla="*/ 812092 h 1349809"/>
                <a:gd name="connsiteX3" fmla="*/ 2157221 w 2157221"/>
                <a:gd name="connsiteY3" fmla="*/ 0 h 1349809"/>
                <a:gd name="connsiteX4" fmla="*/ 1405941 w 2157221"/>
                <a:gd name="connsiteY4" fmla="*/ 780969 h 1349809"/>
                <a:gd name="connsiteX5" fmla="*/ 797224 w 2157221"/>
                <a:gd name="connsiteY5" fmla="*/ 1129373 h 1349809"/>
                <a:gd name="connsiteX6" fmla="*/ 0 w 2157221"/>
                <a:gd name="connsiteY6" fmla="*/ 1349809 h 1349809"/>
                <a:gd name="connsiteX0" fmla="*/ 0 w 2252565"/>
                <a:gd name="connsiteY0" fmla="*/ 1407015 h 1407015"/>
                <a:gd name="connsiteX1" fmla="*/ 1110625 w 2252565"/>
                <a:gd name="connsiteY1" fmla="*/ 1346049 h 1407015"/>
                <a:gd name="connsiteX2" fmla="*/ 1880012 w 2252565"/>
                <a:gd name="connsiteY2" fmla="*/ 812092 h 1407015"/>
                <a:gd name="connsiteX3" fmla="*/ 2252565 w 2252565"/>
                <a:gd name="connsiteY3" fmla="*/ 0 h 1407015"/>
                <a:gd name="connsiteX4" fmla="*/ 1501285 w 2252565"/>
                <a:gd name="connsiteY4" fmla="*/ 780969 h 1407015"/>
                <a:gd name="connsiteX5" fmla="*/ 892568 w 2252565"/>
                <a:gd name="connsiteY5" fmla="*/ 1129373 h 1407015"/>
                <a:gd name="connsiteX6" fmla="*/ 0 w 2252565"/>
                <a:gd name="connsiteY6" fmla="*/ 1407015 h 1407015"/>
                <a:gd name="connsiteX0" fmla="*/ 0 w 2252565"/>
                <a:gd name="connsiteY0" fmla="*/ 1407015 h 1407015"/>
                <a:gd name="connsiteX1" fmla="*/ 900869 w 2252565"/>
                <a:gd name="connsiteY1" fmla="*/ 1384186 h 1407015"/>
                <a:gd name="connsiteX2" fmla="*/ 1880012 w 2252565"/>
                <a:gd name="connsiteY2" fmla="*/ 812092 h 1407015"/>
                <a:gd name="connsiteX3" fmla="*/ 2252565 w 2252565"/>
                <a:gd name="connsiteY3" fmla="*/ 0 h 1407015"/>
                <a:gd name="connsiteX4" fmla="*/ 1501285 w 2252565"/>
                <a:gd name="connsiteY4" fmla="*/ 780969 h 1407015"/>
                <a:gd name="connsiteX5" fmla="*/ 892568 w 2252565"/>
                <a:gd name="connsiteY5" fmla="*/ 1129373 h 1407015"/>
                <a:gd name="connsiteX6" fmla="*/ 0 w 2252565"/>
                <a:gd name="connsiteY6" fmla="*/ 1407015 h 1407015"/>
                <a:gd name="connsiteX0" fmla="*/ 0 w 2252565"/>
                <a:gd name="connsiteY0" fmla="*/ 1407015 h 1407015"/>
                <a:gd name="connsiteX1" fmla="*/ 900869 w 2252565"/>
                <a:gd name="connsiteY1" fmla="*/ 1384186 h 1407015"/>
                <a:gd name="connsiteX2" fmla="*/ 1463406 w 2252565"/>
                <a:gd name="connsiteY2" fmla="*/ 1182033 h 1407015"/>
                <a:gd name="connsiteX3" fmla="*/ 1880012 w 2252565"/>
                <a:gd name="connsiteY3" fmla="*/ 812092 h 1407015"/>
                <a:gd name="connsiteX4" fmla="*/ 2252565 w 2252565"/>
                <a:gd name="connsiteY4" fmla="*/ 0 h 1407015"/>
                <a:gd name="connsiteX5" fmla="*/ 1501285 w 2252565"/>
                <a:gd name="connsiteY5" fmla="*/ 780969 h 1407015"/>
                <a:gd name="connsiteX6" fmla="*/ 892568 w 2252565"/>
                <a:gd name="connsiteY6" fmla="*/ 1129373 h 1407015"/>
                <a:gd name="connsiteX7" fmla="*/ 0 w 2252565"/>
                <a:gd name="connsiteY7" fmla="*/ 1407015 h 1407015"/>
                <a:gd name="connsiteX0" fmla="*/ 0 w 2252565"/>
                <a:gd name="connsiteY0" fmla="*/ 1407015 h 1407015"/>
                <a:gd name="connsiteX1" fmla="*/ 900869 w 2252565"/>
                <a:gd name="connsiteY1" fmla="*/ 1384186 h 1407015"/>
                <a:gd name="connsiteX2" fmla="*/ 1463406 w 2252565"/>
                <a:gd name="connsiteY2" fmla="*/ 1220171 h 1407015"/>
                <a:gd name="connsiteX3" fmla="*/ 1880012 w 2252565"/>
                <a:gd name="connsiteY3" fmla="*/ 812092 h 1407015"/>
                <a:gd name="connsiteX4" fmla="*/ 2252565 w 2252565"/>
                <a:gd name="connsiteY4" fmla="*/ 0 h 1407015"/>
                <a:gd name="connsiteX5" fmla="*/ 1501285 w 2252565"/>
                <a:gd name="connsiteY5" fmla="*/ 780969 h 1407015"/>
                <a:gd name="connsiteX6" fmla="*/ 892568 w 2252565"/>
                <a:gd name="connsiteY6" fmla="*/ 1129373 h 1407015"/>
                <a:gd name="connsiteX7" fmla="*/ 0 w 2252565"/>
                <a:gd name="connsiteY7" fmla="*/ 1407015 h 1407015"/>
                <a:gd name="connsiteX0" fmla="*/ 0 w 2252565"/>
                <a:gd name="connsiteY0" fmla="*/ 1407015 h 1407015"/>
                <a:gd name="connsiteX1" fmla="*/ 900869 w 2252565"/>
                <a:gd name="connsiteY1" fmla="*/ 1384186 h 1407015"/>
                <a:gd name="connsiteX2" fmla="*/ 1463406 w 2252565"/>
                <a:gd name="connsiteY2" fmla="*/ 1220171 h 1407015"/>
                <a:gd name="connsiteX3" fmla="*/ 1937219 w 2252565"/>
                <a:gd name="connsiteY3" fmla="*/ 812092 h 1407015"/>
                <a:gd name="connsiteX4" fmla="*/ 2252565 w 2252565"/>
                <a:gd name="connsiteY4" fmla="*/ 0 h 1407015"/>
                <a:gd name="connsiteX5" fmla="*/ 1501285 w 2252565"/>
                <a:gd name="connsiteY5" fmla="*/ 780969 h 1407015"/>
                <a:gd name="connsiteX6" fmla="*/ 892568 w 2252565"/>
                <a:gd name="connsiteY6" fmla="*/ 1129373 h 1407015"/>
                <a:gd name="connsiteX7" fmla="*/ 0 w 2252565"/>
                <a:gd name="connsiteY7" fmla="*/ 1407015 h 1407015"/>
                <a:gd name="connsiteX0" fmla="*/ 0 w 2309771"/>
                <a:gd name="connsiteY0" fmla="*/ 1464221 h 1464221"/>
                <a:gd name="connsiteX1" fmla="*/ 900869 w 2309771"/>
                <a:gd name="connsiteY1" fmla="*/ 1441392 h 1464221"/>
                <a:gd name="connsiteX2" fmla="*/ 1463406 w 2309771"/>
                <a:gd name="connsiteY2" fmla="*/ 1277377 h 1464221"/>
                <a:gd name="connsiteX3" fmla="*/ 1937219 w 2309771"/>
                <a:gd name="connsiteY3" fmla="*/ 869298 h 1464221"/>
                <a:gd name="connsiteX4" fmla="*/ 2309771 w 2309771"/>
                <a:gd name="connsiteY4" fmla="*/ 0 h 1464221"/>
                <a:gd name="connsiteX5" fmla="*/ 1501285 w 2309771"/>
                <a:gd name="connsiteY5" fmla="*/ 838175 h 1464221"/>
                <a:gd name="connsiteX6" fmla="*/ 892568 w 2309771"/>
                <a:gd name="connsiteY6" fmla="*/ 1186579 h 1464221"/>
                <a:gd name="connsiteX7" fmla="*/ 0 w 2309771"/>
                <a:gd name="connsiteY7" fmla="*/ 1464221 h 1464221"/>
                <a:gd name="connsiteX0" fmla="*/ 0 w 2309771"/>
                <a:gd name="connsiteY0" fmla="*/ 1464221 h 1464221"/>
                <a:gd name="connsiteX1" fmla="*/ 900869 w 2309771"/>
                <a:gd name="connsiteY1" fmla="*/ 1441392 h 1464221"/>
                <a:gd name="connsiteX2" fmla="*/ 1139237 w 2309771"/>
                <a:gd name="connsiteY2" fmla="*/ 1372721 h 1464221"/>
                <a:gd name="connsiteX3" fmla="*/ 1463406 w 2309771"/>
                <a:gd name="connsiteY3" fmla="*/ 1277377 h 1464221"/>
                <a:gd name="connsiteX4" fmla="*/ 1937219 w 2309771"/>
                <a:gd name="connsiteY4" fmla="*/ 869298 h 1464221"/>
                <a:gd name="connsiteX5" fmla="*/ 2309771 w 2309771"/>
                <a:gd name="connsiteY5" fmla="*/ 0 h 1464221"/>
                <a:gd name="connsiteX6" fmla="*/ 1501285 w 2309771"/>
                <a:gd name="connsiteY6" fmla="*/ 838175 h 1464221"/>
                <a:gd name="connsiteX7" fmla="*/ 892568 w 2309771"/>
                <a:gd name="connsiteY7" fmla="*/ 1186579 h 1464221"/>
                <a:gd name="connsiteX8" fmla="*/ 0 w 2309771"/>
                <a:gd name="connsiteY8" fmla="*/ 1464221 h 1464221"/>
                <a:gd name="connsiteX0" fmla="*/ 0 w 2309771"/>
                <a:gd name="connsiteY0" fmla="*/ 1464221 h 1464221"/>
                <a:gd name="connsiteX1" fmla="*/ 672043 w 2309771"/>
                <a:gd name="connsiteY1" fmla="*/ 1460461 h 1464221"/>
                <a:gd name="connsiteX2" fmla="*/ 1139237 w 2309771"/>
                <a:gd name="connsiteY2" fmla="*/ 1372721 h 1464221"/>
                <a:gd name="connsiteX3" fmla="*/ 1463406 w 2309771"/>
                <a:gd name="connsiteY3" fmla="*/ 1277377 h 1464221"/>
                <a:gd name="connsiteX4" fmla="*/ 1937219 w 2309771"/>
                <a:gd name="connsiteY4" fmla="*/ 869298 h 1464221"/>
                <a:gd name="connsiteX5" fmla="*/ 2309771 w 2309771"/>
                <a:gd name="connsiteY5" fmla="*/ 0 h 1464221"/>
                <a:gd name="connsiteX6" fmla="*/ 1501285 w 2309771"/>
                <a:gd name="connsiteY6" fmla="*/ 838175 h 1464221"/>
                <a:gd name="connsiteX7" fmla="*/ 892568 w 2309771"/>
                <a:gd name="connsiteY7" fmla="*/ 1186579 h 1464221"/>
                <a:gd name="connsiteX8" fmla="*/ 0 w 2309771"/>
                <a:gd name="connsiteY8" fmla="*/ 1464221 h 1464221"/>
                <a:gd name="connsiteX0" fmla="*/ 0 w 2309771"/>
                <a:gd name="connsiteY0" fmla="*/ 1502359 h 1502359"/>
                <a:gd name="connsiteX1" fmla="*/ 672043 w 2309771"/>
                <a:gd name="connsiteY1" fmla="*/ 1460461 h 1502359"/>
                <a:gd name="connsiteX2" fmla="*/ 1139237 w 2309771"/>
                <a:gd name="connsiteY2" fmla="*/ 1372721 h 1502359"/>
                <a:gd name="connsiteX3" fmla="*/ 1463406 w 2309771"/>
                <a:gd name="connsiteY3" fmla="*/ 1277377 h 1502359"/>
                <a:gd name="connsiteX4" fmla="*/ 1937219 w 2309771"/>
                <a:gd name="connsiteY4" fmla="*/ 869298 h 1502359"/>
                <a:gd name="connsiteX5" fmla="*/ 2309771 w 2309771"/>
                <a:gd name="connsiteY5" fmla="*/ 0 h 1502359"/>
                <a:gd name="connsiteX6" fmla="*/ 1501285 w 2309771"/>
                <a:gd name="connsiteY6" fmla="*/ 838175 h 1502359"/>
                <a:gd name="connsiteX7" fmla="*/ 892568 w 2309771"/>
                <a:gd name="connsiteY7" fmla="*/ 1186579 h 1502359"/>
                <a:gd name="connsiteX8" fmla="*/ 0 w 2309771"/>
                <a:gd name="connsiteY8" fmla="*/ 1502359 h 1502359"/>
                <a:gd name="connsiteX0" fmla="*/ 0 w 2309771"/>
                <a:gd name="connsiteY0" fmla="*/ 1502359 h 1502359"/>
                <a:gd name="connsiteX1" fmla="*/ 672043 w 2309771"/>
                <a:gd name="connsiteY1" fmla="*/ 1460461 h 1502359"/>
                <a:gd name="connsiteX2" fmla="*/ 1139237 w 2309771"/>
                <a:gd name="connsiteY2" fmla="*/ 1372721 h 1502359"/>
                <a:gd name="connsiteX3" fmla="*/ 1463406 w 2309771"/>
                <a:gd name="connsiteY3" fmla="*/ 1277377 h 1502359"/>
                <a:gd name="connsiteX4" fmla="*/ 1937219 w 2309771"/>
                <a:gd name="connsiteY4" fmla="*/ 869298 h 1502359"/>
                <a:gd name="connsiteX5" fmla="*/ 2309771 w 2309771"/>
                <a:gd name="connsiteY5" fmla="*/ 0 h 1502359"/>
                <a:gd name="connsiteX6" fmla="*/ 1501285 w 2309771"/>
                <a:gd name="connsiteY6" fmla="*/ 838175 h 1502359"/>
                <a:gd name="connsiteX7" fmla="*/ 892568 w 2309771"/>
                <a:gd name="connsiteY7" fmla="*/ 1186579 h 1502359"/>
                <a:gd name="connsiteX8" fmla="*/ 0 w 2309771"/>
                <a:gd name="connsiteY8" fmla="*/ 1502359 h 1502359"/>
                <a:gd name="connsiteX0" fmla="*/ 0 w 2309771"/>
                <a:gd name="connsiteY0" fmla="*/ 1502359 h 1502359"/>
                <a:gd name="connsiteX1" fmla="*/ 672043 w 2309771"/>
                <a:gd name="connsiteY1" fmla="*/ 1460461 h 1502359"/>
                <a:gd name="connsiteX2" fmla="*/ 1139237 w 2309771"/>
                <a:gd name="connsiteY2" fmla="*/ 1372721 h 1502359"/>
                <a:gd name="connsiteX3" fmla="*/ 1463406 w 2309771"/>
                <a:gd name="connsiteY3" fmla="*/ 1277377 h 1502359"/>
                <a:gd name="connsiteX4" fmla="*/ 1937219 w 2309771"/>
                <a:gd name="connsiteY4" fmla="*/ 869298 h 1502359"/>
                <a:gd name="connsiteX5" fmla="*/ 2309771 w 2309771"/>
                <a:gd name="connsiteY5" fmla="*/ 0 h 1502359"/>
                <a:gd name="connsiteX6" fmla="*/ 1501285 w 2309771"/>
                <a:gd name="connsiteY6" fmla="*/ 838175 h 1502359"/>
                <a:gd name="connsiteX7" fmla="*/ 892568 w 2309771"/>
                <a:gd name="connsiteY7" fmla="*/ 1186579 h 1502359"/>
                <a:gd name="connsiteX8" fmla="*/ 0 w 2309771"/>
                <a:gd name="connsiteY8" fmla="*/ 1502359 h 1502359"/>
                <a:gd name="connsiteX0" fmla="*/ 0 w 2309771"/>
                <a:gd name="connsiteY0" fmla="*/ 1502359 h 1502359"/>
                <a:gd name="connsiteX1" fmla="*/ 672043 w 2309771"/>
                <a:gd name="connsiteY1" fmla="*/ 1460461 h 1502359"/>
                <a:gd name="connsiteX2" fmla="*/ 1120168 w 2309771"/>
                <a:gd name="connsiteY2" fmla="*/ 1410859 h 1502359"/>
                <a:gd name="connsiteX3" fmla="*/ 1463406 w 2309771"/>
                <a:gd name="connsiteY3" fmla="*/ 1277377 h 1502359"/>
                <a:gd name="connsiteX4" fmla="*/ 1937219 w 2309771"/>
                <a:gd name="connsiteY4" fmla="*/ 869298 h 1502359"/>
                <a:gd name="connsiteX5" fmla="*/ 2309771 w 2309771"/>
                <a:gd name="connsiteY5" fmla="*/ 0 h 1502359"/>
                <a:gd name="connsiteX6" fmla="*/ 1501285 w 2309771"/>
                <a:gd name="connsiteY6" fmla="*/ 838175 h 1502359"/>
                <a:gd name="connsiteX7" fmla="*/ 892568 w 2309771"/>
                <a:gd name="connsiteY7" fmla="*/ 1186579 h 1502359"/>
                <a:gd name="connsiteX8" fmla="*/ 0 w 2309771"/>
                <a:gd name="connsiteY8" fmla="*/ 1502359 h 1502359"/>
                <a:gd name="connsiteX0" fmla="*/ 0 w 2309771"/>
                <a:gd name="connsiteY0" fmla="*/ 1502359 h 1502359"/>
                <a:gd name="connsiteX1" fmla="*/ 672043 w 2309771"/>
                <a:gd name="connsiteY1" fmla="*/ 1460461 h 1502359"/>
                <a:gd name="connsiteX2" fmla="*/ 1043893 w 2309771"/>
                <a:gd name="connsiteY2" fmla="*/ 1429928 h 1502359"/>
                <a:gd name="connsiteX3" fmla="*/ 1463406 w 2309771"/>
                <a:gd name="connsiteY3" fmla="*/ 1277377 h 1502359"/>
                <a:gd name="connsiteX4" fmla="*/ 1937219 w 2309771"/>
                <a:gd name="connsiteY4" fmla="*/ 869298 h 1502359"/>
                <a:gd name="connsiteX5" fmla="*/ 2309771 w 2309771"/>
                <a:gd name="connsiteY5" fmla="*/ 0 h 1502359"/>
                <a:gd name="connsiteX6" fmla="*/ 1501285 w 2309771"/>
                <a:gd name="connsiteY6" fmla="*/ 838175 h 1502359"/>
                <a:gd name="connsiteX7" fmla="*/ 892568 w 2309771"/>
                <a:gd name="connsiteY7" fmla="*/ 1186579 h 1502359"/>
                <a:gd name="connsiteX8" fmla="*/ 0 w 2309771"/>
                <a:gd name="connsiteY8" fmla="*/ 1502359 h 1502359"/>
                <a:gd name="connsiteX0" fmla="*/ 0 w 2309771"/>
                <a:gd name="connsiteY0" fmla="*/ 1502359 h 1502359"/>
                <a:gd name="connsiteX1" fmla="*/ 672043 w 2309771"/>
                <a:gd name="connsiteY1" fmla="*/ 1460461 h 1502359"/>
                <a:gd name="connsiteX2" fmla="*/ 1043893 w 2309771"/>
                <a:gd name="connsiteY2" fmla="*/ 1429928 h 1502359"/>
                <a:gd name="connsiteX3" fmla="*/ 1463406 w 2309771"/>
                <a:gd name="connsiteY3" fmla="*/ 1277377 h 1502359"/>
                <a:gd name="connsiteX4" fmla="*/ 1937219 w 2309771"/>
                <a:gd name="connsiteY4" fmla="*/ 869298 h 1502359"/>
                <a:gd name="connsiteX5" fmla="*/ 2309771 w 2309771"/>
                <a:gd name="connsiteY5" fmla="*/ 0 h 1502359"/>
                <a:gd name="connsiteX6" fmla="*/ 1501285 w 2309771"/>
                <a:gd name="connsiteY6" fmla="*/ 838175 h 1502359"/>
                <a:gd name="connsiteX7" fmla="*/ 892568 w 2309771"/>
                <a:gd name="connsiteY7" fmla="*/ 1186579 h 1502359"/>
                <a:gd name="connsiteX8" fmla="*/ 0 w 2309771"/>
                <a:gd name="connsiteY8" fmla="*/ 1502359 h 1502359"/>
                <a:gd name="connsiteX0" fmla="*/ 0 w 2309771"/>
                <a:gd name="connsiteY0" fmla="*/ 1502359 h 1502359"/>
                <a:gd name="connsiteX1" fmla="*/ 672043 w 2309771"/>
                <a:gd name="connsiteY1" fmla="*/ 1460461 h 1502359"/>
                <a:gd name="connsiteX2" fmla="*/ 1120168 w 2309771"/>
                <a:gd name="connsiteY2" fmla="*/ 1448996 h 1502359"/>
                <a:gd name="connsiteX3" fmla="*/ 1463406 w 2309771"/>
                <a:gd name="connsiteY3" fmla="*/ 1277377 h 1502359"/>
                <a:gd name="connsiteX4" fmla="*/ 1937219 w 2309771"/>
                <a:gd name="connsiteY4" fmla="*/ 869298 h 1502359"/>
                <a:gd name="connsiteX5" fmla="*/ 2309771 w 2309771"/>
                <a:gd name="connsiteY5" fmla="*/ 0 h 1502359"/>
                <a:gd name="connsiteX6" fmla="*/ 1501285 w 2309771"/>
                <a:gd name="connsiteY6" fmla="*/ 838175 h 1502359"/>
                <a:gd name="connsiteX7" fmla="*/ 892568 w 2309771"/>
                <a:gd name="connsiteY7" fmla="*/ 1186579 h 1502359"/>
                <a:gd name="connsiteX8" fmla="*/ 0 w 2309771"/>
                <a:gd name="connsiteY8" fmla="*/ 1502359 h 1502359"/>
                <a:gd name="connsiteX0" fmla="*/ 0 w 2309771"/>
                <a:gd name="connsiteY0" fmla="*/ 1502359 h 1502359"/>
                <a:gd name="connsiteX1" fmla="*/ 672043 w 2309771"/>
                <a:gd name="connsiteY1" fmla="*/ 1460461 h 1502359"/>
                <a:gd name="connsiteX2" fmla="*/ 948549 w 2309771"/>
                <a:gd name="connsiteY2" fmla="*/ 1468065 h 1502359"/>
                <a:gd name="connsiteX3" fmla="*/ 1463406 w 2309771"/>
                <a:gd name="connsiteY3" fmla="*/ 1277377 h 1502359"/>
                <a:gd name="connsiteX4" fmla="*/ 1937219 w 2309771"/>
                <a:gd name="connsiteY4" fmla="*/ 869298 h 1502359"/>
                <a:gd name="connsiteX5" fmla="*/ 2309771 w 2309771"/>
                <a:gd name="connsiteY5" fmla="*/ 0 h 1502359"/>
                <a:gd name="connsiteX6" fmla="*/ 1501285 w 2309771"/>
                <a:gd name="connsiteY6" fmla="*/ 838175 h 1502359"/>
                <a:gd name="connsiteX7" fmla="*/ 892568 w 2309771"/>
                <a:gd name="connsiteY7" fmla="*/ 1186579 h 1502359"/>
                <a:gd name="connsiteX8" fmla="*/ 0 w 2309771"/>
                <a:gd name="connsiteY8" fmla="*/ 1502359 h 1502359"/>
                <a:gd name="connsiteX0" fmla="*/ 0 w 2309771"/>
                <a:gd name="connsiteY0" fmla="*/ 1502359 h 1717732"/>
                <a:gd name="connsiteX1" fmla="*/ 672043 w 2309771"/>
                <a:gd name="connsiteY1" fmla="*/ 1460461 h 1717732"/>
                <a:gd name="connsiteX2" fmla="*/ 1291787 w 2309771"/>
                <a:gd name="connsiteY2" fmla="*/ 1715960 h 1717732"/>
                <a:gd name="connsiteX3" fmla="*/ 1463406 w 2309771"/>
                <a:gd name="connsiteY3" fmla="*/ 1277377 h 1717732"/>
                <a:gd name="connsiteX4" fmla="*/ 1937219 w 2309771"/>
                <a:gd name="connsiteY4" fmla="*/ 869298 h 1717732"/>
                <a:gd name="connsiteX5" fmla="*/ 2309771 w 2309771"/>
                <a:gd name="connsiteY5" fmla="*/ 0 h 1717732"/>
                <a:gd name="connsiteX6" fmla="*/ 1501285 w 2309771"/>
                <a:gd name="connsiteY6" fmla="*/ 838175 h 1717732"/>
                <a:gd name="connsiteX7" fmla="*/ 892568 w 2309771"/>
                <a:gd name="connsiteY7" fmla="*/ 1186579 h 1717732"/>
                <a:gd name="connsiteX8" fmla="*/ 0 w 2309771"/>
                <a:gd name="connsiteY8" fmla="*/ 1502359 h 1717732"/>
                <a:gd name="connsiteX0" fmla="*/ 0 w 2309771"/>
                <a:gd name="connsiteY0" fmla="*/ 1502359 h 1717732"/>
                <a:gd name="connsiteX1" fmla="*/ 672043 w 2309771"/>
                <a:gd name="connsiteY1" fmla="*/ 1460461 h 1717732"/>
                <a:gd name="connsiteX2" fmla="*/ 1291787 w 2309771"/>
                <a:gd name="connsiteY2" fmla="*/ 1715960 h 1717732"/>
                <a:gd name="connsiteX3" fmla="*/ 1463406 w 2309771"/>
                <a:gd name="connsiteY3" fmla="*/ 1277377 h 1717732"/>
                <a:gd name="connsiteX4" fmla="*/ 1937219 w 2309771"/>
                <a:gd name="connsiteY4" fmla="*/ 869298 h 1717732"/>
                <a:gd name="connsiteX5" fmla="*/ 2309771 w 2309771"/>
                <a:gd name="connsiteY5" fmla="*/ 0 h 1717732"/>
                <a:gd name="connsiteX6" fmla="*/ 1501285 w 2309771"/>
                <a:gd name="connsiteY6" fmla="*/ 838175 h 1717732"/>
                <a:gd name="connsiteX7" fmla="*/ 892568 w 2309771"/>
                <a:gd name="connsiteY7" fmla="*/ 1186579 h 1717732"/>
                <a:gd name="connsiteX8" fmla="*/ 0 w 2309771"/>
                <a:gd name="connsiteY8" fmla="*/ 1502359 h 1717732"/>
                <a:gd name="connsiteX0" fmla="*/ 0 w 2309771"/>
                <a:gd name="connsiteY0" fmla="*/ 1502359 h 1717732"/>
                <a:gd name="connsiteX1" fmla="*/ 672043 w 2309771"/>
                <a:gd name="connsiteY1" fmla="*/ 1460461 h 1717732"/>
                <a:gd name="connsiteX2" fmla="*/ 1291787 w 2309771"/>
                <a:gd name="connsiteY2" fmla="*/ 1715960 h 1717732"/>
                <a:gd name="connsiteX3" fmla="*/ 1463406 w 2309771"/>
                <a:gd name="connsiteY3" fmla="*/ 1277377 h 1717732"/>
                <a:gd name="connsiteX4" fmla="*/ 1937219 w 2309771"/>
                <a:gd name="connsiteY4" fmla="*/ 869298 h 1717732"/>
                <a:gd name="connsiteX5" fmla="*/ 2309771 w 2309771"/>
                <a:gd name="connsiteY5" fmla="*/ 0 h 1717732"/>
                <a:gd name="connsiteX6" fmla="*/ 1501285 w 2309771"/>
                <a:gd name="connsiteY6" fmla="*/ 838175 h 1717732"/>
                <a:gd name="connsiteX7" fmla="*/ 892568 w 2309771"/>
                <a:gd name="connsiteY7" fmla="*/ 1186579 h 1717732"/>
                <a:gd name="connsiteX8" fmla="*/ 0 w 2309771"/>
                <a:gd name="connsiteY8" fmla="*/ 1502359 h 1717732"/>
                <a:gd name="connsiteX0" fmla="*/ 0 w 2309771"/>
                <a:gd name="connsiteY0" fmla="*/ 1502359 h 1502359"/>
                <a:gd name="connsiteX1" fmla="*/ 672043 w 2309771"/>
                <a:gd name="connsiteY1" fmla="*/ 1460461 h 1502359"/>
                <a:gd name="connsiteX2" fmla="*/ 1120168 w 2309771"/>
                <a:gd name="connsiteY2" fmla="*/ 1429928 h 1502359"/>
                <a:gd name="connsiteX3" fmla="*/ 1463406 w 2309771"/>
                <a:gd name="connsiteY3" fmla="*/ 1277377 h 1502359"/>
                <a:gd name="connsiteX4" fmla="*/ 1937219 w 2309771"/>
                <a:gd name="connsiteY4" fmla="*/ 869298 h 1502359"/>
                <a:gd name="connsiteX5" fmla="*/ 2309771 w 2309771"/>
                <a:gd name="connsiteY5" fmla="*/ 0 h 1502359"/>
                <a:gd name="connsiteX6" fmla="*/ 1501285 w 2309771"/>
                <a:gd name="connsiteY6" fmla="*/ 838175 h 1502359"/>
                <a:gd name="connsiteX7" fmla="*/ 892568 w 2309771"/>
                <a:gd name="connsiteY7" fmla="*/ 1186579 h 1502359"/>
                <a:gd name="connsiteX8" fmla="*/ 0 w 2309771"/>
                <a:gd name="connsiteY8" fmla="*/ 1502359 h 150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9771" h="1502359">
                  <a:moveTo>
                    <a:pt x="0" y="1502359"/>
                  </a:moveTo>
                  <a:cubicBezTo>
                    <a:pt x="452840" y="1469326"/>
                    <a:pt x="448029" y="1474427"/>
                    <a:pt x="672043" y="1460461"/>
                  </a:cubicBezTo>
                  <a:cubicBezTo>
                    <a:pt x="861916" y="1445211"/>
                    <a:pt x="778516" y="1457261"/>
                    <a:pt x="1120168" y="1429928"/>
                  </a:cubicBezTo>
                  <a:cubicBezTo>
                    <a:pt x="1442752" y="1269113"/>
                    <a:pt x="1330409" y="1361281"/>
                    <a:pt x="1463406" y="1277377"/>
                  </a:cubicBezTo>
                  <a:cubicBezTo>
                    <a:pt x="1596403" y="1193473"/>
                    <a:pt x="1805693" y="1066304"/>
                    <a:pt x="1937219" y="869298"/>
                  </a:cubicBezTo>
                  <a:cubicBezTo>
                    <a:pt x="2118610" y="503254"/>
                    <a:pt x="2185587" y="461388"/>
                    <a:pt x="2309771" y="0"/>
                  </a:cubicBezTo>
                  <a:cubicBezTo>
                    <a:pt x="1983518" y="424956"/>
                    <a:pt x="1722526" y="727447"/>
                    <a:pt x="1501285" y="838175"/>
                  </a:cubicBezTo>
                  <a:cubicBezTo>
                    <a:pt x="1400080" y="922526"/>
                    <a:pt x="1202449" y="1064899"/>
                    <a:pt x="892568" y="1186579"/>
                  </a:cubicBezTo>
                  <a:cubicBezTo>
                    <a:pt x="576874" y="1319773"/>
                    <a:pt x="554730" y="1330493"/>
                    <a:pt x="0" y="1502359"/>
                  </a:cubicBezTo>
                  <a:close/>
                </a:path>
              </a:pathLst>
            </a:custGeom>
            <a:pattFill prst="pct70">
              <a:fgClr>
                <a:schemeClr val="accent6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3" name="Freeform 212"/>
            <p:cNvSpPr/>
            <p:nvPr/>
          </p:nvSpPr>
          <p:spPr>
            <a:xfrm>
              <a:off x="2723800" y="4438534"/>
              <a:ext cx="982187" cy="553531"/>
            </a:xfrm>
            <a:custGeom>
              <a:avLst/>
              <a:gdLst>
                <a:gd name="connsiteX0" fmla="*/ 0 w 5882640"/>
                <a:gd name="connsiteY0" fmla="*/ 4359991 h 4359991"/>
                <a:gd name="connsiteX1" fmla="*/ 365760 w 5882640"/>
                <a:gd name="connsiteY1" fmla="*/ 4329511 h 4359991"/>
                <a:gd name="connsiteX2" fmla="*/ 670560 w 5882640"/>
                <a:gd name="connsiteY2" fmla="*/ 4222831 h 4359991"/>
                <a:gd name="connsiteX3" fmla="*/ 975360 w 5882640"/>
                <a:gd name="connsiteY3" fmla="*/ 4009471 h 4359991"/>
                <a:gd name="connsiteX4" fmla="*/ 1188720 w 5882640"/>
                <a:gd name="connsiteY4" fmla="*/ 3796111 h 4359991"/>
                <a:gd name="connsiteX5" fmla="*/ 1402080 w 5882640"/>
                <a:gd name="connsiteY5" fmla="*/ 3399871 h 4359991"/>
                <a:gd name="connsiteX6" fmla="*/ 1706880 w 5882640"/>
                <a:gd name="connsiteY6" fmla="*/ 2759791 h 4359991"/>
                <a:gd name="connsiteX7" fmla="*/ 1859280 w 5882640"/>
                <a:gd name="connsiteY7" fmla="*/ 2317831 h 4359991"/>
                <a:gd name="connsiteX8" fmla="*/ 2057400 w 5882640"/>
                <a:gd name="connsiteY8" fmla="*/ 1753951 h 4359991"/>
                <a:gd name="connsiteX9" fmla="*/ 2240280 w 5882640"/>
                <a:gd name="connsiteY9" fmla="*/ 1220551 h 4359991"/>
                <a:gd name="connsiteX10" fmla="*/ 2423160 w 5882640"/>
                <a:gd name="connsiteY10" fmla="*/ 748111 h 4359991"/>
                <a:gd name="connsiteX11" fmla="*/ 2575560 w 5882640"/>
                <a:gd name="connsiteY11" fmla="*/ 397591 h 4359991"/>
                <a:gd name="connsiteX12" fmla="*/ 2697480 w 5882640"/>
                <a:gd name="connsiteY12" fmla="*/ 184231 h 4359991"/>
                <a:gd name="connsiteX13" fmla="*/ 2819400 w 5882640"/>
                <a:gd name="connsiteY13" fmla="*/ 62311 h 4359991"/>
                <a:gd name="connsiteX14" fmla="*/ 2849880 w 5882640"/>
                <a:gd name="connsiteY14" fmla="*/ 16591 h 4359991"/>
                <a:gd name="connsiteX15" fmla="*/ 2941320 w 5882640"/>
                <a:gd name="connsiteY15" fmla="*/ 1351 h 4359991"/>
                <a:gd name="connsiteX16" fmla="*/ 3078480 w 5882640"/>
                <a:gd name="connsiteY16" fmla="*/ 47071 h 4359991"/>
                <a:gd name="connsiteX17" fmla="*/ 3261360 w 5882640"/>
                <a:gd name="connsiteY17" fmla="*/ 229951 h 4359991"/>
                <a:gd name="connsiteX18" fmla="*/ 3383280 w 5882640"/>
                <a:gd name="connsiteY18" fmla="*/ 458551 h 4359991"/>
                <a:gd name="connsiteX19" fmla="*/ 3489960 w 5882640"/>
                <a:gd name="connsiteY19" fmla="*/ 687151 h 4359991"/>
                <a:gd name="connsiteX20" fmla="*/ 3611880 w 5882640"/>
                <a:gd name="connsiteY20" fmla="*/ 1037671 h 4359991"/>
                <a:gd name="connsiteX21" fmla="*/ 3733800 w 5882640"/>
                <a:gd name="connsiteY21" fmla="*/ 1388191 h 4359991"/>
                <a:gd name="connsiteX22" fmla="*/ 3901440 w 5882640"/>
                <a:gd name="connsiteY22" fmla="*/ 1845391 h 4359991"/>
                <a:gd name="connsiteX23" fmla="*/ 3992880 w 5882640"/>
                <a:gd name="connsiteY23" fmla="*/ 2226391 h 4359991"/>
                <a:gd name="connsiteX24" fmla="*/ 4191000 w 5882640"/>
                <a:gd name="connsiteY24" fmla="*/ 2729311 h 4359991"/>
                <a:gd name="connsiteX25" fmla="*/ 4343400 w 5882640"/>
                <a:gd name="connsiteY25" fmla="*/ 3064591 h 4359991"/>
                <a:gd name="connsiteX26" fmla="*/ 4495800 w 5882640"/>
                <a:gd name="connsiteY26" fmla="*/ 3384631 h 4359991"/>
                <a:gd name="connsiteX27" fmla="*/ 4709160 w 5882640"/>
                <a:gd name="connsiteY27" fmla="*/ 3765631 h 4359991"/>
                <a:gd name="connsiteX28" fmla="*/ 4861560 w 5882640"/>
                <a:gd name="connsiteY28" fmla="*/ 3933271 h 4359991"/>
                <a:gd name="connsiteX29" fmla="*/ 5044440 w 5882640"/>
                <a:gd name="connsiteY29" fmla="*/ 4085671 h 4359991"/>
                <a:gd name="connsiteX30" fmla="*/ 5212080 w 5882640"/>
                <a:gd name="connsiteY30" fmla="*/ 4192351 h 4359991"/>
                <a:gd name="connsiteX31" fmla="*/ 5440680 w 5882640"/>
                <a:gd name="connsiteY31" fmla="*/ 4299031 h 4359991"/>
                <a:gd name="connsiteX32" fmla="*/ 5623560 w 5882640"/>
                <a:gd name="connsiteY32" fmla="*/ 4329511 h 4359991"/>
                <a:gd name="connsiteX33" fmla="*/ 5882640 w 5882640"/>
                <a:gd name="connsiteY33" fmla="*/ 4359991 h 4359991"/>
                <a:gd name="connsiteX34" fmla="*/ 5882640 w 5882640"/>
                <a:gd name="connsiteY34" fmla="*/ 4359991 h 4359991"/>
                <a:gd name="connsiteX35" fmla="*/ 5882640 w 5882640"/>
                <a:gd name="connsiteY35" fmla="*/ 4359991 h 4359991"/>
                <a:gd name="connsiteX36" fmla="*/ 5882640 w 5882640"/>
                <a:gd name="connsiteY36" fmla="*/ 4359991 h 4359991"/>
                <a:gd name="connsiteX0" fmla="*/ 0 w 5882640"/>
                <a:gd name="connsiteY0" fmla="*/ 4359991 h 4359991"/>
                <a:gd name="connsiteX1" fmla="*/ 365760 w 5882640"/>
                <a:gd name="connsiteY1" fmla="*/ 4329511 h 4359991"/>
                <a:gd name="connsiteX2" fmla="*/ 670560 w 5882640"/>
                <a:gd name="connsiteY2" fmla="*/ 4222831 h 4359991"/>
                <a:gd name="connsiteX3" fmla="*/ 975360 w 5882640"/>
                <a:gd name="connsiteY3" fmla="*/ 4009471 h 4359991"/>
                <a:gd name="connsiteX4" fmla="*/ 1188720 w 5882640"/>
                <a:gd name="connsiteY4" fmla="*/ 3796111 h 4359991"/>
                <a:gd name="connsiteX5" fmla="*/ 1402080 w 5882640"/>
                <a:gd name="connsiteY5" fmla="*/ 3399871 h 4359991"/>
                <a:gd name="connsiteX6" fmla="*/ 1706880 w 5882640"/>
                <a:gd name="connsiteY6" fmla="*/ 2759791 h 4359991"/>
                <a:gd name="connsiteX7" fmla="*/ 1859280 w 5882640"/>
                <a:gd name="connsiteY7" fmla="*/ 2317831 h 4359991"/>
                <a:gd name="connsiteX8" fmla="*/ 2057400 w 5882640"/>
                <a:gd name="connsiteY8" fmla="*/ 1753951 h 4359991"/>
                <a:gd name="connsiteX9" fmla="*/ 2240280 w 5882640"/>
                <a:gd name="connsiteY9" fmla="*/ 1220551 h 4359991"/>
                <a:gd name="connsiteX10" fmla="*/ 2423160 w 5882640"/>
                <a:gd name="connsiteY10" fmla="*/ 748111 h 4359991"/>
                <a:gd name="connsiteX11" fmla="*/ 2575560 w 5882640"/>
                <a:gd name="connsiteY11" fmla="*/ 397591 h 4359991"/>
                <a:gd name="connsiteX12" fmla="*/ 2697480 w 5882640"/>
                <a:gd name="connsiteY12" fmla="*/ 184231 h 4359991"/>
                <a:gd name="connsiteX13" fmla="*/ 2819400 w 5882640"/>
                <a:gd name="connsiteY13" fmla="*/ 62311 h 4359991"/>
                <a:gd name="connsiteX14" fmla="*/ 2849880 w 5882640"/>
                <a:gd name="connsiteY14" fmla="*/ 16591 h 4359991"/>
                <a:gd name="connsiteX15" fmla="*/ 2941320 w 5882640"/>
                <a:gd name="connsiteY15" fmla="*/ 1351 h 4359991"/>
                <a:gd name="connsiteX16" fmla="*/ 3078480 w 5882640"/>
                <a:gd name="connsiteY16" fmla="*/ 47071 h 4359991"/>
                <a:gd name="connsiteX17" fmla="*/ 3261360 w 5882640"/>
                <a:gd name="connsiteY17" fmla="*/ 229951 h 4359991"/>
                <a:gd name="connsiteX18" fmla="*/ 3383280 w 5882640"/>
                <a:gd name="connsiteY18" fmla="*/ 458551 h 4359991"/>
                <a:gd name="connsiteX19" fmla="*/ 3489960 w 5882640"/>
                <a:gd name="connsiteY19" fmla="*/ 687151 h 4359991"/>
                <a:gd name="connsiteX20" fmla="*/ 3611880 w 5882640"/>
                <a:gd name="connsiteY20" fmla="*/ 1037671 h 4359991"/>
                <a:gd name="connsiteX21" fmla="*/ 3733800 w 5882640"/>
                <a:gd name="connsiteY21" fmla="*/ 1388191 h 4359991"/>
                <a:gd name="connsiteX22" fmla="*/ 3901440 w 5882640"/>
                <a:gd name="connsiteY22" fmla="*/ 1845391 h 4359991"/>
                <a:gd name="connsiteX23" fmla="*/ 4023360 w 5882640"/>
                <a:gd name="connsiteY23" fmla="*/ 2272111 h 4359991"/>
                <a:gd name="connsiteX24" fmla="*/ 4191000 w 5882640"/>
                <a:gd name="connsiteY24" fmla="*/ 2729311 h 4359991"/>
                <a:gd name="connsiteX25" fmla="*/ 4343400 w 5882640"/>
                <a:gd name="connsiteY25" fmla="*/ 3064591 h 4359991"/>
                <a:gd name="connsiteX26" fmla="*/ 4495800 w 5882640"/>
                <a:gd name="connsiteY26" fmla="*/ 3384631 h 4359991"/>
                <a:gd name="connsiteX27" fmla="*/ 4709160 w 5882640"/>
                <a:gd name="connsiteY27" fmla="*/ 3765631 h 4359991"/>
                <a:gd name="connsiteX28" fmla="*/ 4861560 w 5882640"/>
                <a:gd name="connsiteY28" fmla="*/ 3933271 h 4359991"/>
                <a:gd name="connsiteX29" fmla="*/ 5044440 w 5882640"/>
                <a:gd name="connsiteY29" fmla="*/ 4085671 h 4359991"/>
                <a:gd name="connsiteX30" fmla="*/ 5212080 w 5882640"/>
                <a:gd name="connsiteY30" fmla="*/ 4192351 h 4359991"/>
                <a:gd name="connsiteX31" fmla="*/ 5440680 w 5882640"/>
                <a:gd name="connsiteY31" fmla="*/ 4299031 h 4359991"/>
                <a:gd name="connsiteX32" fmla="*/ 5623560 w 5882640"/>
                <a:gd name="connsiteY32" fmla="*/ 4329511 h 4359991"/>
                <a:gd name="connsiteX33" fmla="*/ 5882640 w 5882640"/>
                <a:gd name="connsiteY33" fmla="*/ 4359991 h 4359991"/>
                <a:gd name="connsiteX34" fmla="*/ 5882640 w 5882640"/>
                <a:gd name="connsiteY34" fmla="*/ 4359991 h 4359991"/>
                <a:gd name="connsiteX35" fmla="*/ 5882640 w 5882640"/>
                <a:gd name="connsiteY35" fmla="*/ 4359991 h 4359991"/>
                <a:gd name="connsiteX36" fmla="*/ 5882640 w 5882640"/>
                <a:gd name="connsiteY36" fmla="*/ 4359991 h 4359991"/>
                <a:gd name="connsiteX0" fmla="*/ 0 w 5882640"/>
                <a:gd name="connsiteY0" fmla="*/ 4359991 h 4359991"/>
                <a:gd name="connsiteX1" fmla="*/ 365760 w 5882640"/>
                <a:gd name="connsiteY1" fmla="*/ 4329511 h 4359991"/>
                <a:gd name="connsiteX2" fmla="*/ 670560 w 5882640"/>
                <a:gd name="connsiteY2" fmla="*/ 4222831 h 4359991"/>
                <a:gd name="connsiteX3" fmla="*/ 975360 w 5882640"/>
                <a:gd name="connsiteY3" fmla="*/ 4009471 h 4359991"/>
                <a:gd name="connsiteX4" fmla="*/ 1188720 w 5882640"/>
                <a:gd name="connsiteY4" fmla="*/ 3796111 h 4359991"/>
                <a:gd name="connsiteX5" fmla="*/ 1402080 w 5882640"/>
                <a:gd name="connsiteY5" fmla="*/ 3399871 h 4359991"/>
                <a:gd name="connsiteX6" fmla="*/ 1706880 w 5882640"/>
                <a:gd name="connsiteY6" fmla="*/ 2759791 h 4359991"/>
                <a:gd name="connsiteX7" fmla="*/ 1859280 w 5882640"/>
                <a:gd name="connsiteY7" fmla="*/ 2317831 h 4359991"/>
                <a:gd name="connsiteX8" fmla="*/ 2057400 w 5882640"/>
                <a:gd name="connsiteY8" fmla="*/ 1753951 h 4359991"/>
                <a:gd name="connsiteX9" fmla="*/ 2240280 w 5882640"/>
                <a:gd name="connsiteY9" fmla="*/ 1220551 h 4359991"/>
                <a:gd name="connsiteX10" fmla="*/ 2423160 w 5882640"/>
                <a:gd name="connsiteY10" fmla="*/ 748111 h 4359991"/>
                <a:gd name="connsiteX11" fmla="*/ 2575560 w 5882640"/>
                <a:gd name="connsiteY11" fmla="*/ 397591 h 4359991"/>
                <a:gd name="connsiteX12" fmla="*/ 2697480 w 5882640"/>
                <a:gd name="connsiteY12" fmla="*/ 184231 h 4359991"/>
                <a:gd name="connsiteX13" fmla="*/ 2819400 w 5882640"/>
                <a:gd name="connsiteY13" fmla="*/ 62311 h 4359991"/>
                <a:gd name="connsiteX14" fmla="*/ 2849880 w 5882640"/>
                <a:gd name="connsiteY14" fmla="*/ 16591 h 4359991"/>
                <a:gd name="connsiteX15" fmla="*/ 2941320 w 5882640"/>
                <a:gd name="connsiteY15" fmla="*/ 1351 h 4359991"/>
                <a:gd name="connsiteX16" fmla="*/ 3078480 w 5882640"/>
                <a:gd name="connsiteY16" fmla="*/ 47071 h 4359991"/>
                <a:gd name="connsiteX17" fmla="*/ 3261360 w 5882640"/>
                <a:gd name="connsiteY17" fmla="*/ 229951 h 4359991"/>
                <a:gd name="connsiteX18" fmla="*/ 3383280 w 5882640"/>
                <a:gd name="connsiteY18" fmla="*/ 458551 h 4359991"/>
                <a:gd name="connsiteX19" fmla="*/ 3500350 w 5882640"/>
                <a:gd name="connsiteY19" fmla="*/ 728714 h 4359991"/>
                <a:gd name="connsiteX20" fmla="*/ 3611880 w 5882640"/>
                <a:gd name="connsiteY20" fmla="*/ 1037671 h 4359991"/>
                <a:gd name="connsiteX21" fmla="*/ 3733800 w 5882640"/>
                <a:gd name="connsiteY21" fmla="*/ 1388191 h 4359991"/>
                <a:gd name="connsiteX22" fmla="*/ 3901440 w 5882640"/>
                <a:gd name="connsiteY22" fmla="*/ 1845391 h 4359991"/>
                <a:gd name="connsiteX23" fmla="*/ 4023360 w 5882640"/>
                <a:gd name="connsiteY23" fmla="*/ 2272111 h 4359991"/>
                <a:gd name="connsiteX24" fmla="*/ 4191000 w 5882640"/>
                <a:gd name="connsiteY24" fmla="*/ 2729311 h 4359991"/>
                <a:gd name="connsiteX25" fmla="*/ 4343400 w 5882640"/>
                <a:gd name="connsiteY25" fmla="*/ 3064591 h 4359991"/>
                <a:gd name="connsiteX26" fmla="*/ 4495800 w 5882640"/>
                <a:gd name="connsiteY26" fmla="*/ 3384631 h 4359991"/>
                <a:gd name="connsiteX27" fmla="*/ 4709160 w 5882640"/>
                <a:gd name="connsiteY27" fmla="*/ 3765631 h 4359991"/>
                <a:gd name="connsiteX28" fmla="*/ 4861560 w 5882640"/>
                <a:gd name="connsiteY28" fmla="*/ 3933271 h 4359991"/>
                <a:gd name="connsiteX29" fmla="*/ 5044440 w 5882640"/>
                <a:gd name="connsiteY29" fmla="*/ 4085671 h 4359991"/>
                <a:gd name="connsiteX30" fmla="*/ 5212080 w 5882640"/>
                <a:gd name="connsiteY30" fmla="*/ 4192351 h 4359991"/>
                <a:gd name="connsiteX31" fmla="*/ 5440680 w 5882640"/>
                <a:gd name="connsiteY31" fmla="*/ 4299031 h 4359991"/>
                <a:gd name="connsiteX32" fmla="*/ 5623560 w 5882640"/>
                <a:gd name="connsiteY32" fmla="*/ 4329511 h 4359991"/>
                <a:gd name="connsiteX33" fmla="*/ 5882640 w 5882640"/>
                <a:gd name="connsiteY33" fmla="*/ 4359991 h 4359991"/>
                <a:gd name="connsiteX34" fmla="*/ 5882640 w 5882640"/>
                <a:gd name="connsiteY34" fmla="*/ 4359991 h 4359991"/>
                <a:gd name="connsiteX35" fmla="*/ 5882640 w 5882640"/>
                <a:gd name="connsiteY35" fmla="*/ 4359991 h 4359991"/>
                <a:gd name="connsiteX36" fmla="*/ 5882640 w 5882640"/>
                <a:gd name="connsiteY36" fmla="*/ 4359991 h 4359991"/>
                <a:gd name="connsiteX0" fmla="*/ 0 w 5882640"/>
                <a:gd name="connsiteY0" fmla="*/ 4359991 h 4359991"/>
                <a:gd name="connsiteX1" fmla="*/ 365760 w 5882640"/>
                <a:gd name="connsiteY1" fmla="*/ 4329511 h 4359991"/>
                <a:gd name="connsiteX2" fmla="*/ 670560 w 5882640"/>
                <a:gd name="connsiteY2" fmla="*/ 4222831 h 4359991"/>
                <a:gd name="connsiteX3" fmla="*/ 975360 w 5882640"/>
                <a:gd name="connsiteY3" fmla="*/ 4009471 h 4359991"/>
                <a:gd name="connsiteX4" fmla="*/ 1188720 w 5882640"/>
                <a:gd name="connsiteY4" fmla="*/ 3796111 h 4359991"/>
                <a:gd name="connsiteX5" fmla="*/ 1402080 w 5882640"/>
                <a:gd name="connsiteY5" fmla="*/ 3399871 h 4359991"/>
                <a:gd name="connsiteX6" fmla="*/ 1706880 w 5882640"/>
                <a:gd name="connsiteY6" fmla="*/ 2759791 h 4359991"/>
                <a:gd name="connsiteX7" fmla="*/ 1859280 w 5882640"/>
                <a:gd name="connsiteY7" fmla="*/ 2317831 h 4359991"/>
                <a:gd name="connsiteX8" fmla="*/ 2057400 w 5882640"/>
                <a:gd name="connsiteY8" fmla="*/ 1753951 h 4359991"/>
                <a:gd name="connsiteX9" fmla="*/ 2240280 w 5882640"/>
                <a:gd name="connsiteY9" fmla="*/ 1220551 h 4359991"/>
                <a:gd name="connsiteX10" fmla="*/ 2423160 w 5882640"/>
                <a:gd name="connsiteY10" fmla="*/ 748111 h 4359991"/>
                <a:gd name="connsiteX11" fmla="*/ 2575560 w 5882640"/>
                <a:gd name="connsiteY11" fmla="*/ 397591 h 4359991"/>
                <a:gd name="connsiteX12" fmla="*/ 2697480 w 5882640"/>
                <a:gd name="connsiteY12" fmla="*/ 184231 h 4359991"/>
                <a:gd name="connsiteX13" fmla="*/ 2819400 w 5882640"/>
                <a:gd name="connsiteY13" fmla="*/ 62311 h 4359991"/>
                <a:gd name="connsiteX14" fmla="*/ 2849880 w 5882640"/>
                <a:gd name="connsiteY14" fmla="*/ 16591 h 4359991"/>
                <a:gd name="connsiteX15" fmla="*/ 2941320 w 5882640"/>
                <a:gd name="connsiteY15" fmla="*/ 1351 h 4359991"/>
                <a:gd name="connsiteX16" fmla="*/ 3078480 w 5882640"/>
                <a:gd name="connsiteY16" fmla="*/ 47071 h 4359991"/>
                <a:gd name="connsiteX17" fmla="*/ 3261360 w 5882640"/>
                <a:gd name="connsiteY17" fmla="*/ 229951 h 4359991"/>
                <a:gd name="connsiteX18" fmla="*/ 3383280 w 5882640"/>
                <a:gd name="connsiteY18" fmla="*/ 458551 h 4359991"/>
                <a:gd name="connsiteX19" fmla="*/ 3500350 w 5882640"/>
                <a:gd name="connsiteY19" fmla="*/ 728714 h 4359991"/>
                <a:gd name="connsiteX20" fmla="*/ 3611880 w 5882640"/>
                <a:gd name="connsiteY20" fmla="*/ 1037671 h 4359991"/>
                <a:gd name="connsiteX21" fmla="*/ 3733800 w 5882640"/>
                <a:gd name="connsiteY21" fmla="*/ 1388191 h 4359991"/>
                <a:gd name="connsiteX22" fmla="*/ 3891049 w 5882640"/>
                <a:gd name="connsiteY22" fmla="*/ 1855782 h 4359991"/>
                <a:gd name="connsiteX23" fmla="*/ 4023360 w 5882640"/>
                <a:gd name="connsiteY23" fmla="*/ 2272111 h 4359991"/>
                <a:gd name="connsiteX24" fmla="*/ 4191000 w 5882640"/>
                <a:gd name="connsiteY24" fmla="*/ 2729311 h 4359991"/>
                <a:gd name="connsiteX25" fmla="*/ 4343400 w 5882640"/>
                <a:gd name="connsiteY25" fmla="*/ 3064591 h 4359991"/>
                <a:gd name="connsiteX26" fmla="*/ 4495800 w 5882640"/>
                <a:gd name="connsiteY26" fmla="*/ 3384631 h 4359991"/>
                <a:gd name="connsiteX27" fmla="*/ 4709160 w 5882640"/>
                <a:gd name="connsiteY27" fmla="*/ 3765631 h 4359991"/>
                <a:gd name="connsiteX28" fmla="*/ 4861560 w 5882640"/>
                <a:gd name="connsiteY28" fmla="*/ 3933271 h 4359991"/>
                <a:gd name="connsiteX29" fmla="*/ 5044440 w 5882640"/>
                <a:gd name="connsiteY29" fmla="*/ 4085671 h 4359991"/>
                <a:gd name="connsiteX30" fmla="*/ 5212080 w 5882640"/>
                <a:gd name="connsiteY30" fmla="*/ 4192351 h 4359991"/>
                <a:gd name="connsiteX31" fmla="*/ 5440680 w 5882640"/>
                <a:gd name="connsiteY31" fmla="*/ 4299031 h 4359991"/>
                <a:gd name="connsiteX32" fmla="*/ 5623560 w 5882640"/>
                <a:gd name="connsiteY32" fmla="*/ 4329511 h 4359991"/>
                <a:gd name="connsiteX33" fmla="*/ 5882640 w 5882640"/>
                <a:gd name="connsiteY33" fmla="*/ 4359991 h 4359991"/>
                <a:gd name="connsiteX34" fmla="*/ 5882640 w 5882640"/>
                <a:gd name="connsiteY34" fmla="*/ 4359991 h 4359991"/>
                <a:gd name="connsiteX35" fmla="*/ 5882640 w 5882640"/>
                <a:gd name="connsiteY35" fmla="*/ 4359991 h 4359991"/>
                <a:gd name="connsiteX36" fmla="*/ 5882640 w 5882640"/>
                <a:gd name="connsiteY36" fmla="*/ 4359991 h 4359991"/>
                <a:gd name="connsiteX0" fmla="*/ 0 w 5882640"/>
                <a:gd name="connsiteY0" fmla="*/ 4359991 h 4359991"/>
                <a:gd name="connsiteX1" fmla="*/ 365760 w 5882640"/>
                <a:gd name="connsiteY1" fmla="*/ 4329511 h 4359991"/>
                <a:gd name="connsiteX2" fmla="*/ 670560 w 5882640"/>
                <a:gd name="connsiteY2" fmla="*/ 4222831 h 4359991"/>
                <a:gd name="connsiteX3" fmla="*/ 975360 w 5882640"/>
                <a:gd name="connsiteY3" fmla="*/ 4009471 h 4359991"/>
                <a:gd name="connsiteX4" fmla="*/ 1188720 w 5882640"/>
                <a:gd name="connsiteY4" fmla="*/ 3796111 h 4359991"/>
                <a:gd name="connsiteX5" fmla="*/ 1402080 w 5882640"/>
                <a:gd name="connsiteY5" fmla="*/ 3399871 h 4359991"/>
                <a:gd name="connsiteX6" fmla="*/ 1706880 w 5882640"/>
                <a:gd name="connsiteY6" fmla="*/ 2759791 h 4359991"/>
                <a:gd name="connsiteX7" fmla="*/ 1859280 w 5882640"/>
                <a:gd name="connsiteY7" fmla="*/ 2317831 h 4359991"/>
                <a:gd name="connsiteX8" fmla="*/ 2057400 w 5882640"/>
                <a:gd name="connsiteY8" fmla="*/ 1753951 h 4359991"/>
                <a:gd name="connsiteX9" fmla="*/ 2240280 w 5882640"/>
                <a:gd name="connsiteY9" fmla="*/ 1220551 h 4359991"/>
                <a:gd name="connsiteX10" fmla="*/ 2423160 w 5882640"/>
                <a:gd name="connsiteY10" fmla="*/ 748111 h 4359991"/>
                <a:gd name="connsiteX11" fmla="*/ 2575560 w 5882640"/>
                <a:gd name="connsiteY11" fmla="*/ 397591 h 4359991"/>
                <a:gd name="connsiteX12" fmla="*/ 2697480 w 5882640"/>
                <a:gd name="connsiteY12" fmla="*/ 184231 h 4359991"/>
                <a:gd name="connsiteX13" fmla="*/ 2819400 w 5882640"/>
                <a:gd name="connsiteY13" fmla="*/ 62311 h 4359991"/>
                <a:gd name="connsiteX14" fmla="*/ 2849880 w 5882640"/>
                <a:gd name="connsiteY14" fmla="*/ 16591 h 4359991"/>
                <a:gd name="connsiteX15" fmla="*/ 2941320 w 5882640"/>
                <a:gd name="connsiteY15" fmla="*/ 1351 h 4359991"/>
                <a:gd name="connsiteX16" fmla="*/ 3078480 w 5882640"/>
                <a:gd name="connsiteY16" fmla="*/ 47071 h 4359991"/>
                <a:gd name="connsiteX17" fmla="*/ 3261360 w 5882640"/>
                <a:gd name="connsiteY17" fmla="*/ 229951 h 4359991"/>
                <a:gd name="connsiteX18" fmla="*/ 3383280 w 5882640"/>
                <a:gd name="connsiteY18" fmla="*/ 458551 h 4359991"/>
                <a:gd name="connsiteX19" fmla="*/ 3500350 w 5882640"/>
                <a:gd name="connsiteY19" fmla="*/ 728714 h 4359991"/>
                <a:gd name="connsiteX20" fmla="*/ 3611880 w 5882640"/>
                <a:gd name="connsiteY20" fmla="*/ 1037671 h 4359991"/>
                <a:gd name="connsiteX21" fmla="*/ 3733800 w 5882640"/>
                <a:gd name="connsiteY21" fmla="*/ 1388191 h 4359991"/>
                <a:gd name="connsiteX22" fmla="*/ 3891049 w 5882640"/>
                <a:gd name="connsiteY22" fmla="*/ 1855782 h 4359991"/>
                <a:gd name="connsiteX23" fmla="*/ 4033751 w 5882640"/>
                <a:gd name="connsiteY23" fmla="*/ 2292893 h 4359991"/>
                <a:gd name="connsiteX24" fmla="*/ 4191000 w 5882640"/>
                <a:gd name="connsiteY24" fmla="*/ 2729311 h 4359991"/>
                <a:gd name="connsiteX25" fmla="*/ 4343400 w 5882640"/>
                <a:gd name="connsiteY25" fmla="*/ 3064591 h 4359991"/>
                <a:gd name="connsiteX26" fmla="*/ 4495800 w 5882640"/>
                <a:gd name="connsiteY26" fmla="*/ 3384631 h 4359991"/>
                <a:gd name="connsiteX27" fmla="*/ 4709160 w 5882640"/>
                <a:gd name="connsiteY27" fmla="*/ 3765631 h 4359991"/>
                <a:gd name="connsiteX28" fmla="*/ 4861560 w 5882640"/>
                <a:gd name="connsiteY28" fmla="*/ 3933271 h 4359991"/>
                <a:gd name="connsiteX29" fmla="*/ 5044440 w 5882640"/>
                <a:gd name="connsiteY29" fmla="*/ 4085671 h 4359991"/>
                <a:gd name="connsiteX30" fmla="*/ 5212080 w 5882640"/>
                <a:gd name="connsiteY30" fmla="*/ 4192351 h 4359991"/>
                <a:gd name="connsiteX31" fmla="*/ 5440680 w 5882640"/>
                <a:gd name="connsiteY31" fmla="*/ 4299031 h 4359991"/>
                <a:gd name="connsiteX32" fmla="*/ 5623560 w 5882640"/>
                <a:gd name="connsiteY32" fmla="*/ 4329511 h 4359991"/>
                <a:gd name="connsiteX33" fmla="*/ 5882640 w 5882640"/>
                <a:gd name="connsiteY33" fmla="*/ 4359991 h 4359991"/>
                <a:gd name="connsiteX34" fmla="*/ 5882640 w 5882640"/>
                <a:gd name="connsiteY34" fmla="*/ 4359991 h 4359991"/>
                <a:gd name="connsiteX35" fmla="*/ 5882640 w 5882640"/>
                <a:gd name="connsiteY35" fmla="*/ 4359991 h 4359991"/>
                <a:gd name="connsiteX36" fmla="*/ 5882640 w 5882640"/>
                <a:gd name="connsiteY36" fmla="*/ 4359991 h 4359991"/>
                <a:gd name="connsiteX0" fmla="*/ 0 w 5882640"/>
                <a:gd name="connsiteY0" fmla="*/ 4361333 h 4361333"/>
                <a:gd name="connsiteX1" fmla="*/ 365760 w 5882640"/>
                <a:gd name="connsiteY1" fmla="*/ 4330853 h 4361333"/>
                <a:gd name="connsiteX2" fmla="*/ 670560 w 5882640"/>
                <a:gd name="connsiteY2" fmla="*/ 4224173 h 4361333"/>
                <a:gd name="connsiteX3" fmla="*/ 975360 w 5882640"/>
                <a:gd name="connsiteY3" fmla="*/ 4010813 h 4361333"/>
                <a:gd name="connsiteX4" fmla="*/ 1188720 w 5882640"/>
                <a:gd name="connsiteY4" fmla="*/ 3797453 h 4361333"/>
                <a:gd name="connsiteX5" fmla="*/ 1402080 w 5882640"/>
                <a:gd name="connsiteY5" fmla="*/ 3401213 h 4361333"/>
                <a:gd name="connsiteX6" fmla="*/ 1706880 w 5882640"/>
                <a:gd name="connsiteY6" fmla="*/ 2761133 h 4361333"/>
                <a:gd name="connsiteX7" fmla="*/ 1859280 w 5882640"/>
                <a:gd name="connsiteY7" fmla="*/ 2319173 h 4361333"/>
                <a:gd name="connsiteX8" fmla="*/ 2057400 w 5882640"/>
                <a:gd name="connsiteY8" fmla="*/ 1755293 h 4361333"/>
                <a:gd name="connsiteX9" fmla="*/ 2240280 w 5882640"/>
                <a:gd name="connsiteY9" fmla="*/ 1221893 h 4361333"/>
                <a:gd name="connsiteX10" fmla="*/ 2423160 w 5882640"/>
                <a:gd name="connsiteY10" fmla="*/ 749453 h 4361333"/>
                <a:gd name="connsiteX11" fmla="*/ 2575560 w 5882640"/>
                <a:gd name="connsiteY11" fmla="*/ 398933 h 4361333"/>
                <a:gd name="connsiteX12" fmla="*/ 2697480 w 5882640"/>
                <a:gd name="connsiteY12" fmla="*/ 185573 h 4361333"/>
                <a:gd name="connsiteX13" fmla="*/ 2819400 w 5882640"/>
                <a:gd name="connsiteY13" fmla="*/ 63653 h 4361333"/>
                <a:gd name="connsiteX14" fmla="*/ 2849880 w 5882640"/>
                <a:gd name="connsiteY14" fmla="*/ 17933 h 4361333"/>
                <a:gd name="connsiteX15" fmla="*/ 2941320 w 5882640"/>
                <a:gd name="connsiteY15" fmla="*/ 2693 h 4361333"/>
                <a:gd name="connsiteX16" fmla="*/ 3099262 w 5882640"/>
                <a:gd name="connsiteY16" fmla="*/ 69195 h 4361333"/>
                <a:gd name="connsiteX17" fmla="*/ 3261360 w 5882640"/>
                <a:gd name="connsiteY17" fmla="*/ 231293 h 4361333"/>
                <a:gd name="connsiteX18" fmla="*/ 3383280 w 5882640"/>
                <a:gd name="connsiteY18" fmla="*/ 459893 h 4361333"/>
                <a:gd name="connsiteX19" fmla="*/ 3500350 w 5882640"/>
                <a:gd name="connsiteY19" fmla="*/ 730056 h 4361333"/>
                <a:gd name="connsiteX20" fmla="*/ 3611880 w 5882640"/>
                <a:gd name="connsiteY20" fmla="*/ 1039013 h 4361333"/>
                <a:gd name="connsiteX21" fmla="*/ 3733800 w 5882640"/>
                <a:gd name="connsiteY21" fmla="*/ 1389533 h 4361333"/>
                <a:gd name="connsiteX22" fmla="*/ 3891049 w 5882640"/>
                <a:gd name="connsiteY22" fmla="*/ 1857124 h 4361333"/>
                <a:gd name="connsiteX23" fmla="*/ 4033751 w 5882640"/>
                <a:gd name="connsiteY23" fmla="*/ 2294235 h 4361333"/>
                <a:gd name="connsiteX24" fmla="*/ 4191000 w 5882640"/>
                <a:gd name="connsiteY24" fmla="*/ 2730653 h 4361333"/>
                <a:gd name="connsiteX25" fmla="*/ 4343400 w 5882640"/>
                <a:gd name="connsiteY25" fmla="*/ 3065933 h 4361333"/>
                <a:gd name="connsiteX26" fmla="*/ 4495800 w 5882640"/>
                <a:gd name="connsiteY26" fmla="*/ 3385973 h 4361333"/>
                <a:gd name="connsiteX27" fmla="*/ 4709160 w 5882640"/>
                <a:gd name="connsiteY27" fmla="*/ 3766973 h 4361333"/>
                <a:gd name="connsiteX28" fmla="*/ 4861560 w 5882640"/>
                <a:gd name="connsiteY28" fmla="*/ 3934613 h 4361333"/>
                <a:gd name="connsiteX29" fmla="*/ 5044440 w 5882640"/>
                <a:gd name="connsiteY29" fmla="*/ 4087013 h 4361333"/>
                <a:gd name="connsiteX30" fmla="*/ 5212080 w 5882640"/>
                <a:gd name="connsiteY30" fmla="*/ 4193693 h 4361333"/>
                <a:gd name="connsiteX31" fmla="*/ 5440680 w 5882640"/>
                <a:gd name="connsiteY31" fmla="*/ 4300373 h 4361333"/>
                <a:gd name="connsiteX32" fmla="*/ 5623560 w 5882640"/>
                <a:gd name="connsiteY32" fmla="*/ 4330853 h 4361333"/>
                <a:gd name="connsiteX33" fmla="*/ 5882640 w 5882640"/>
                <a:gd name="connsiteY33" fmla="*/ 4361333 h 4361333"/>
                <a:gd name="connsiteX34" fmla="*/ 5882640 w 5882640"/>
                <a:gd name="connsiteY34" fmla="*/ 4361333 h 4361333"/>
                <a:gd name="connsiteX35" fmla="*/ 5882640 w 5882640"/>
                <a:gd name="connsiteY35" fmla="*/ 4361333 h 4361333"/>
                <a:gd name="connsiteX36" fmla="*/ 5882640 w 5882640"/>
                <a:gd name="connsiteY36" fmla="*/ 4361333 h 4361333"/>
                <a:gd name="connsiteX0" fmla="*/ 0 w 5882640"/>
                <a:gd name="connsiteY0" fmla="*/ 4358841 h 4358841"/>
                <a:gd name="connsiteX1" fmla="*/ 365760 w 5882640"/>
                <a:gd name="connsiteY1" fmla="*/ 4328361 h 4358841"/>
                <a:gd name="connsiteX2" fmla="*/ 670560 w 5882640"/>
                <a:gd name="connsiteY2" fmla="*/ 4221681 h 4358841"/>
                <a:gd name="connsiteX3" fmla="*/ 975360 w 5882640"/>
                <a:gd name="connsiteY3" fmla="*/ 4008321 h 4358841"/>
                <a:gd name="connsiteX4" fmla="*/ 1188720 w 5882640"/>
                <a:gd name="connsiteY4" fmla="*/ 3794961 h 4358841"/>
                <a:gd name="connsiteX5" fmla="*/ 1402080 w 5882640"/>
                <a:gd name="connsiteY5" fmla="*/ 3398721 h 4358841"/>
                <a:gd name="connsiteX6" fmla="*/ 1706880 w 5882640"/>
                <a:gd name="connsiteY6" fmla="*/ 2758641 h 4358841"/>
                <a:gd name="connsiteX7" fmla="*/ 1859280 w 5882640"/>
                <a:gd name="connsiteY7" fmla="*/ 2316681 h 4358841"/>
                <a:gd name="connsiteX8" fmla="*/ 2057400 w 5882640"/>
                <a:gd name="connsiteY8" fmla="*/ 1752801 h 4358841"/>
                <a:gd name="connsiteX9" fmla="*/ 2240280 w 5882640"/>
                <a:gd name="connsiteY9" fmla="*/ 1219401 h 4358841"/>
                <a:gd name="connsiteX10" fmla="*/ 2423160 w 5882640"/>
                <a:gd name="connsiteY10" fmla="*/ 746961 h 4358841"/>
                <a:gd name="connsiteX11" fmla="*/ 2575560 w 5882640"/>
                <a:gd name="connsiteY11" fmla="*/ 396441 h 4358841"/>
                <a:gd name="connsiteX12" fmla="*/ 2697480 w 5882640"/>
                <a:gd name="connsiteY12" fmla="*/ 183081 h 4358841"/>
                <a:gd name="connsiteX13" fmla="*/ 2819400 w 5882640"/>
                <a:gd name="connsiteY13" fmla="*/ 61161 h 4358841"/>
                <a:gd name="connsiteX14" fmla="*/ 2808316 w 5882640"/>
                <a:gd name="connsiteY14" fmla="*/ 46614 h 4358841"/>
                <a:gd name="connsiteX15" fmla="*/ 2941320 w 5882640"/>
                <a:gd name="connsiteY15" fmla="*/ 201 h 4358841"/>
                <a:gd name="connsiteX16" fmla="*/ 3099262 w 5882640"/>
                <a:gd name="connsiteY16" fmla="*/ 66703 h 4358841"/>
                <a:gd name="connsiteX17" fmla="*/ 3261360 w 5882640"/>
                <a:gd name="connsiteY17" fmla="*/ 228801 h 4358841"/>
                <a:gd name="connsiteX18" fmla="*/ 3383280 w 5882640"/>
                <a:gd name="connsiteY18" fmla="*/ 457401 h 4358841"/>
                <a:gd name="connsiteX19" fmla="*/ 3500350 w 5882640"/>
                <a:gd name="connsiteY19" fmla="*/ 727564 h 4358841"/>
                <a:gd name="connsiteX20" fmla="*/ 3611880 w 5882640"/>
                <a:gd name="connsiteY20" fmla="*/ 1036521 h 4358841"/>
                <a:gd name="connsiteX21" fmla="*/ 3733800 w 5882640"/>
                <a:gd name="connsiteY21" fmla="*/ 1387041 h 4358841"/>
                <a:gd name="connsiteX22" fmla="*/ 3891049 w 5882640"/>
                <a:gd name="connsiteY22" fmla="*/ 1854632 h 4358841"/>
                <a:gd name="connsiteX23" fmla="*/ 4033751 w 5882640"/>
                <a:gd name="connsiteY23" fmla="*/ 2291743 h 4358841"/>
                <a:gd name="connsiteX24" fmla="*/ 4191000 w 5882640"/>
                <a:gd name="connsiteY24" fmla="*/ 2728161 h 4358841"/>
                <a:gd name="connsiteX25" fmla="*/ 4343400 w 5882640"/>
                <a:gd name="connsiteY25" fmla="*/ 3063441 h 4358841"/>
                <a:gd name="connsiteX26" fmla="*/ 4495800 w 5882640"/>
                <a:gd name="connsiteY26" fmla="*/ 3383481 h 4358841"/>
                <a:gd name="connsiteX27" fmla="*/ 4709160 w 5882640"/>
                <a:gd name="connsiteY27" fmla="*/ 3764481 h 4358841"/>
                <a:gd name="connsiteX28" fmla="*/ 4861560 w 5882640"/>
                <a:gd name="connsiteY28" fmla="*/ 3932121 h 4358841"/>
                <a:gd name="connsiteX29" fmla="*/ 5044440 w 5882640"/>
                <a:gd name="connsiteY29" fmla="*/ 4084521 h 4358841"/>
                <a:gd name="connsiteX30" fmla="*/ 5212080 w 5882640"/>
                <a:gd name="connsiteY30" fmla="*/ 4191201 h 4358841"/>
                <a:gd name="connsiteX31" fmla="*/ 5440680 w 5882640"/>
                <a:gd name="connsiteY31" fmla="*/ 4297881 h 4358841"/>
                <a:gd name="connsiteX32" fmla="*/ 5623560 w 5882640"/>
                <a:gd name="connsiteY32" fmla="*/ 4328361 h 4358841"/>
                <a:gd name="connsiteX33" fmla="*/ 5882640 w 5882640"/>
                <a:gd name="connsiteY33" fmla="*/ 4358841 h 4358841"/>
                <a:gd name="connsiteX34" fmla="*/ 5882640 w 5882640"/>
                <a:gd name="connsiteY34" fmla="*/ 4358841 h 4358841"/>
                <a:gd name="connsiteX35" fmla="*/ 5882640 w 5882640"/>
                <a:gd name="connsiteY35" fmla="*/ 4358841 h 4358841"/>
                <a:gd name="connsiteX36" fmla="*/ 5882640 w 5882640"/>
                <a:gd name="connsiteY36" fmla="*/ 4358841 h 4358841"/>
                <a:gd name="connsiteX0" fmla="*/ 0 w 5882640"/>
                <a:gd name="connsiteY0" fmla="*/ 4479210 h 4479210"/>
                <a:gd name="connsiteX1" fmla="*/ 365760 w 5882640"/>
                <a:gd name="connsiteY1" fmla="*/ 4448730 h 4479210"/>
                <a:gd name="connsiteX2" fmla="*/ 670560 w 5882640"/>
                <a:gd name="connsiteY2" fmla="*/ 4342050 h 4479210"/>
                <a:gd name="connsiteX3" fmla="*/ 975360 w 5882640"/>
                <a:gd name="connsiteY3" fmla="*/ 4128690 h 4479210"/>
                <a:gd name="connsiteX4" fmla="*/ 1188720 w 5882640"/>
                <a:gd name="connsiteY4" fmla="*/ 3915330 h 4479210"/>
                <a:gd name="connsiteX5" fmla="*/ 1402080 w 5882640"/>
                <a:gd name="connsiteY5" fmla="*/ 3519090 h 4479210"/>
                <a:gd name="connsiteX6" fmla="*/ 1706880 w 5882640"/>
                <a:gd name="connsiteY6" fmla="*/ 2879010 h 4479210"/>
                <a:gd name="connsiteX7" fmla="*/ 1859280 w 5882640"/>
                <a:gd name="connsiteY7" fmla="*/ 2437050 h 4479210"/>
                <a:gd name="connsiteX8" fmla="*/ 2057400 w 5882640"/>
                <a:gd name="connsiteY8" fmla="*/ 1873170 h 4479210"/>
                <a:gd name="connsiteX9" fmla="*/ 2240280 w 5882640"/>
                <a:gd name="connsiteY9" fmla="*/ 1339770 h 4479210"/>
                <a:gd name="connsiteX10" fmla="*/ 2423160 w 5882640"/>
                <a:gd name="connsiteY10" fmla="*/ 867330 h 4479210"/>
                <a:gd name="connsiteX11" fmla="*/ 2575560 w 5882640"/>
                <a:gd name="connsiteY11" fmla="*/ 516810 h 4479210"/>
                <a:gd name="connsiteX12" fmla="*/ 2697480 w 5882640"/>
                <a:gd name="connsiteY12" fmla="*/ 303450 h 4479210"/>
                <a:gd name="connsiteX13" fmla="*/ 2819400 w 5882640"/>
                <a:gd name="connsiteY13" fmla="*/ 181530 h 4479210"/>
                <a:gd name="connsiteX14" fmla="*/ 2881053 w 5882640"/>
                <a:gd name="connsiteY14" fmla="*/ 728 h 4479210"/>
                <a:gd name="connsiteX15" fmla="*/ 2941320 w 5882640"/>
                <a:gd name="connsiteY15" fmla="*/ 120570 h 4479210"/>
                <a:gd name="connsiteX16" fmla="*/ 3099262 w 5882640"/>
                <a:gd name="connsiteY16" fmla="*/ 187072 h 4479210"/>
                <a:gd name="connsiteX17" fmla="*/ 3261360 w 5882640"/>
                <a:gd name="connsiteY17" fmla="*/ 349170 h 4479210"/>
                <a:gd name="connsiteX18" fmla="*/ 3383280 w 5882640"/>
                <a:gd name="connsiteY18" fmla="*/ 577770 h 4479210"/>
                <a:gd name="connsiteX19" fmla="*/ 3500350 w 5882640"/>
                <a:gd name="connsiteY19" fmla="*/ 847933 h 4479210"/>
                <a:gd name="connsiteX20" fmla="*/ 3611880 w 5882640"/>
                <a:gd name="connsiteY20" fmla="*/ 1156890 h 4479210"/>
                <a:gd name="connsiteX21" fmla="*/ 3733800 w 5882640"/>
                <a:gd name="connsiteY21" fmla="*/ 1507410 h 4479210"/>
                <a:gd name="connsiteX22" fmla="*/ 3891049 w 5882640"/>
                <a:gd name="connsiteY22" fmla="*/ 1975001 h 4479210"/>
                <a:gd name="connsiteX23" fmla="*/ 4033751 w 5882640"/>
                <a:gd name="connsiteY23" fmla="*/ 2412112 h 4479210"/>
                <a:gd name="connsiteX24" fmla="*/ 4191000 w 5882640"/>
                <a:gd name="connsiteY24" fmla="*/ 2848530 h 4479210"/>
                <a:gd name="connsiteX25" fmla="*/ 4343400 w 5882640"/>
                <a:gd name="connsiteY25" fmla="*/ 3183810 h 4479210"/>
                <a:gd name="connsiteX26" fmla="*/ 4495800 w 5882640"/>
                <a:gd name="connsiteY26" fmla="*/ 3503850 h 4479210"/>
                <a:gd name="connsiteX27" fmla="*/ 4709160 w 5882640"/>
                <a:gd name="connsiteY27" fmla="*/ 3884850 h 4479210"/>
                <a:gd name="connsiteX28" fmla="*/ 4861560 w 5882640"/>
                <a:gd name="connsiteY28" fmla="*/ 4052490 h 4479210"/>
                <a:gd name="connsiteX29" fmla="*/ 5044440 w 5882640"/>
                <a:gd name="connsiteY29" fmla="*/ 4204890 h 4479210"/>
                <a:gd name="connsiteX30" fmla="*/ 5212080 w 5882640"/>
                <a:gd name="connsiteY30" fmla="*/ 4311570 h 4479210"/>
                <a:gd name="connsiteX31" fmla="*/ 5440680 w 5882640"/>
                <a:gd name="connsiteY31" fmla="*/ 4418250 h 4479210"/>
                <a:gd name="connsiteX32" fmla="*/ 5623560 w 5882640"/>
                <a:gd name="connsiteY32" fmla="*/ 4448730 h 4479210"/>
                <a:gd name="connsiteX33" fmla="*/ 5882640 w 5882640"/>
                <a:gd name="connsiteY33" fmla="*/ 4479210 h 4479210"/>
                <a:gd name="connsiteX34" fmla="*/ 5882640 w 5882640"/>
                <a:gd name="connsiteY34" fmla="*/ 4479210 h 4479210"/>
                <a:gd name="connsiteX35" fmla="*/ 5882640 w 5882640"/>
                <a:gd name="connsiteY35" fmla="*/ 4479210 h 4479210"/>
                <a:gd name="connsiteX36" fmla="*/ 5882640 w 5882640"/>
                <a:gd name="connsiteY36" fmla="*/ 4479210 h 4479210"/>
                <a:gd name="connsiteX0" fmla="*/ 0 w 5882640"/>
                <a:gd name="connsiteY0" fmla="*/ 4479722 h 4479722"/>
                <a:gd name="connsiteX1" fmla="*/ 365760 w 5882640"/>
                <a:gd name="connsiteY1" fmla="*/ 4449242 h 4479722"/>
                <a:gd name="connsiteX2" fmla="*/ 670560 w 5882640"/>
                <a:gd name="connsiteY2" fmla="*/ 4342562 h 4479722"/>
                <a:gd name="connsiteX3" fmla="*/ 975360 w 5882640"/>
                <a:gd name="connsiteY3" fmla="*/ 4129202 h 4479722"/>
                <a:gd name="connsiteX4" fmla="*/ 1188720 w 5882640"/>
                <a:gd name="connsiteY4" fmla="*/ 3915842 h 4479722"/>
                <a:gd name="connsiteX5" fmla="*/ 1402080 w 5882640"/>
                <a:gd name="connsiteY5" fmla="*/ 3519602 h 4479722"/>
                <a:gd name="connsiteX6" fmla="*/ 1706880 w 5882640"/>
                <a:gd name="connsiteY6" fmla="*/ 2879522 h 4479722"/>
                <a:gd name="connsiteX7" fmla="*/ 1859280 w 5882640"/>
                <a:gd name="connsiteY7" fmla="*/ 2437562 h 4479722"/>
                <a:gd name="connsiteX8" fmla="*/ 2057400 w 5882640"/>
                <a:gd name="connsiteY8" fmla="*/ 1873682 h 4479722"/>
                <a:gd name="connsiteX9" fmla="*/ 2240280 w 5882640"/>
                <a:gd name="connsiteY9" fmla="*/ 1340282 h 4479722"/>
                <a:gd name="connsiteX10" fmla="*/ 2423160 w 5882640"/>
                <a:gd name="connsiteY10" fmla="*/ 867842 h 4479722"/>
                <a:gd name="connsiteX11" fmla="*/ 2575560 w 5882640"/>
                <a:gd name="connsiteY11" fmla="*/ 517322 h 4479722"/>
                <a:gd name="connsiteX12" fmla="*/ 2697480 w 5882640"/>
                <a:gd name="connsiteY12" fmla="*/ 303962 h 4479722"/>
                <a:gd name="connsiteX13" fmla="*/ 2788228 w 5882640"/>
                <a:gd name="connsiteY13" fmla="*/ 202824 h 4479722"/>
                <a:gd name="connsiteX14" fmla="*/ 2881053 w 5882640"/>
                <a:gd name="connsiteY14" fmla="*/ 1240 h 4479722"/>
                <a:gd name="connsiteX15" fmla="*/ 2941320 w 5882640"/>
                <a:gd name="connsiteY15" fmla="*/ 121082 h 4479722"/>
                <a:gd name="connsiteX16" fmla="*/ 3099262 w 5882640"/>
                <a:gd name="connsiteY16" fmla="*/ 187584 h 4479722"/>
                <a:gd name="connsiteX17" fmla="*/ 3261360 w 5882640"/>
                <a:gd name="connsiteY17" fmla="*/ 349682 h 4479722"/>
                <a:gd name="connsiteX18" fmla="*/ 3383280 w 5882640"/>
                <a:gd name="connsiteY18" fmla="*/ 578282 h 4479722"/>
                <a:gd name="connsiteX19" fmla="*/ 3500350 w 5882640"/>
                <a:gd name="connsiteY19" fmla="*/ 848445 h 4479722"/>
                <a:gd name="connsiteX20" fmla="*/ 3611880 w 5882640"/>
                <a:gd name="connsiteY20" fmla="*/ 1157402 h 4479722"/>
                <a:gd name="connsiteX21" fmla="*/ 3733800 w 5882640"/>
                <a:gd name="connsiteY21" fmla="*/ 1507922 h 4479722"/>
                <a:gd name="connsiteX22" fmla="*/ 3891049 w 5882640"/>
                <a:gd name="connsiteY22" fmla="*/ 1975513 h 4479722"/>
                <a:gd name="connsiteX23" fmla="*/ 4033751 w 5882640"/>
                <a:gd name="connsiteY23" fmla="*/ 2412624 h 4479722"/>
                <a:gd name="connsiteX24" fmla="*/ 4191000 w 5882640"/>
                <a:gd name="connsiteY24" fmla="*/ 2849042 h 4479722"/>
                <a:gd name="connsiteX25" fmla="*/ 4343400 w 5882640"/>
                <a:gd name="connsiteY25" fmla="*/ 3184322 h 4479722"/>
                <a:gd name="connsiteX26" fmla="*/ 4495800 w 5882640"/>
                <a:gd name="connsiteY26" fmla="*/ 3504362 h 4479722"/>
                <a:gd name="connsiteX27" fmla="*/ 4709160 w 5882640"/>
                <a:gd name="connsiteY27" fmla="*/ 3885362 h 4479722"/>
                <a:gd name="connsiteX28" fmla="*/ 4861560 w 5882640"/>
                <a:gd name="connsiteY28" fmla="*/ 4053002 h 4479722"/>
                <a:gd name="connsiteX29" fmla="*/ 5044440 w 5882640"/>
                <a:gd name="connsiteY29" fmla="*/ 4205402 h 4479722"/>
                <a:gd name="connsiteX30" fmla="*/ 5212080 w 5882640"/>
                <a:gd name="connsiteY30" fmla="*/ 4312082 h 4479722"/>
                <a:gd name="connsiteX31" fmla="*/ 5440680 w 5882640"/>
                <a:gd name="connsiteY31" fmla="*/ 4418762 h 4479722"/>
                <a:gd name="connsiteX32" fmla="*/ 5623560 w 5882640"/>
                <a:gd name="connsiteY32" fmla="*/ 4449242 h 4479722"/>
                <a:gd name="connsiteX33" fmla="*/ 5882640 w 5882640"/>
                <a:gd name="connsiteY33" fmla="*/ 4479722 h 4479722"/>
                <a:gd name="connsiteX34" fmla="*/ 5882640 w 5882640"/>
                <a:gd name="connsiteY34" fmla="*/ 4479722 h 4479722"/>
                <a:gd name="connsiteX35" fmla="*/ 5882640 w 5882640"/>
                <a:gd name="connsiteY35" fmla="*/ 4479722 h 4479722"/>
                <a:gd name="connsiteX36" fmla="*/ 5882640 w 5882640"/>
                <a:gd name="connsiteY36" fmla="*/ 4479722 h 4479722"/>
                <a:gd name="connsiteX0" fmla="*/ 0 w 5882640"/>
                <a:gd name="connsiteY0" fmla="*/ 4479722 h 4479722"/>
                <a:gd name="connsiteX1" fmla="*/ 365760 w 5882640"/>
                <a:gd name="connsiteY1" fmla="*/ 4449242 h 4479722"/>
                <a:gd name="connsiteX2" fmla="*/ 670560 w 5882640"/>
                <a:gd name="connsiteY2" fmla="*/ 4342562 h 4479722"/>
                <a:gd name="connsiteX3" fmla="*/ 975360 w 5882640"/>
                <a:gd name="connsiteY3" fmla="*/ 4129202 h 4479722"/>
                <a:gd name="connsiteX4" fmla="*/ 1188720 w 5882640"/>
                <a:gd name="connsiteY4" fmla="*/ 3915842 h 4479722"/>
                <a:gd name="connsiteX5" fmla="*/ 1402080 w 5882640"/>
                <a:gd name="connsiteY5" fmla="*/ 3519602 h 4479722"/>
                <a:gd name="connsiteX6" fmla="*/ 1706880 w 5882640"/>
                <a:gd name="connsiteY6" fmla="*/ 2879522 h 4479722"/>
                <a:gd name="connsiteX7" fmla="*/ 1859280 w 5882640"/>
                <a:gd name="connsiteY7" fmla="*/ 2437562 h 4479722"/>
                <a:gd name="connsiteX8" fmla="*/ 2057400 w 5882640"/>
                <a:gd name="connsiteY8" fmla="*/ 1873682 h 4479722"/>
                <a:gd name="connsiteX9" fmla="*/ 2240280 w 5882640"/>
                <a:gd name="connsiteY9" fmla="*/ 1340282 h 4479722"/>
                <a:gd name="connsiteX10" fmla="*/ 2423160 w 5882640"/>
                <a:gd name="connsiteY10" fmla="*/ 867842 h 4479722"/>
                <a:gd name="connsiteX11" fmla="*/ 2575560 w 5882640"/>
                <a:gd name="connsiteY11" fmla="*/ 517322 h 4479722"/>
                <a:gd name="connsiteX12" fmla="*/ 2697480 w 5882640"/>
                <a:gd name="connsiteY12" fmla="*/ 303962 h 4479722"/>
                <a:gd name="connsiteX13" fmla="*/ 2788228 w 5882640"/>
                <a:gd name="connsiteY13" fmla="*/ 202824 h 4479722"/>
                <a:gd name="connsiteX14" fmla="*/ 2881053 w 5882640"/>
                <a:gd name="connsiteY14" fmla="*/ 1240 h 4479722"/>
                <a:gd name="connsiteX15" fmla="*/ 2941320 w 5882640"/>
                <a:gd name="connsiteY15" fmla="*/ 121082 h 4479722"/>
                <a:gd name="connsiteX16" fmla="*/ 3099262 w 5882640"/>
                <a:gd name="connsiteY16" fmla="*/ 187584 h 4479722"/>
                <a:gd name="connsiteX17" fmla="*/ 3261360 w 5882640"/>
                <a:gd name="connsiteY17" fmla="*/ 349682 h 4479722"/>
                <a:gd name="connsiteX18" fmla="*/ 3383280 w 5882640"/>
                <a:gd name="connsiteY18" fmla="*/ 578282 h 4479722"/>
                <a:gd name="connsiteX19" fmla="*/ 3500350 w 5882640"/>
                <a:gd name="connsiteY19" fmla="*/ 848445 h 4479722"/>
                <a:gd name="connsiteX20" fmla="*/ 3611880 w 5882640"/>
                <a:gd name="connsiteY20" fmla="*/ 1157402 h 4479722"/>
                <a:gd name="connsiteX21" fmla="*/ 3733800 w 5882640"/>
                <a:gd name="connsiteY21" fmla="*/ 1507922 h 4479722"/>
                <a:gd name="connsiteX22" fmla="*/ 3891049 w 5882640"/>
                <a:gd name="connsiteY22" fmla="*/ 1975513 h 4479722"/>
                <a:gd name="connsiteX23" fmla="*/ 4033751 w 5882640"/>
                <a:gd name="connsiteY23" fmla="*/ 2412624 h 4479722"/>
                <a:gd name="connsiteX24" fmla="*/ 4191000 w 5882640"/>
                <a:gd name="connsiteY24" fmla="*/ 2849042 h 4479722"/>
                <a:gd name="connsiteX25" fmla="*/ 4343400 w 5882640"/>
                <a:gd name="connsiteY25" fmla="*/ 3184322 h 4479722"/>
                <a:gd name="connsiteX26" fmla="*/ 4495800 w 5882640"/>
                <a:gd name="connsiteY26" fmla="*/ 3504362 h 4479722"/>
                <a:gd name="connsiteX27" fmla="*/ 4709160 w 5882640"/>
                <a:gd name="connsiteY27" fmla="*/ 3885362 h 4479722"/>
                <a:gd name="connsiteX28" fmla="*/ 4861560 w 5882640"/>
                <a:gd name="connsiteY28" fmla="*/ 4053002 h 4479722"/>
                <a:gd name="connsiteX29" fmla="*/ 5044440 w 5882640"/>
                <a:gd name="connsiteY29" fmla="*/ 4205402 h 4479722"/>
                <a:gd name="connsiteX30" fmla="*/ 5212080 w 5882640"/>
                <a:gd name="connsiteY30" fmla="*/ 4312082 h 4479722"/>
                <a:gd name="connsiteX31" fmla="*/ 5440680 w 5882640"/>
                <a:gd name="connsiteY31" fmla="*/ 4418762 h 4479722"/>
                <a:gd name="connsiteX32" fmla="*/ 5623560 w 5882640"/>
                <a:gd name="connsiteY32" fmla="*/ 4449242 h 4479722"/>
                <a:gd name="connsiteX33" fmla="*/ 5882640 w 5882640"/>
                <a:gd name="connsiteY33" fmla="*/ 4479722 h 4479722"/>
                <a:gd name="connsiteX34" fmla="*/ 5882640 w 5882640"/>
                <a:gd name="connsiteY34" fmla="*/ 4479722 h 4479722"/>
                <a:gd name="connsiteX35" fmla="*/ 5882640 w 5882640"/>
                <a:gd name="connsiteY35" fmla="*/ 4479722 h 4479722"/>
                <a:gd name="connsiteX36" fmla="*/ 5882640 w 5882640"/>
                <a:gd name="connsiteY36" fmla="*/ 4479722 h 4479722"/>
                <a:gd name="connsiteX0" fmla="*/ 0 w 5882640"/>
                <a:gd name="connsiteY0" fmla="*/ 4645292 h 4645292"/>
                <a:gd name="connsiteX1" fmla="*/ 365760 w 5882640"/>
                <a:gd name="connsiteY1" fmla="*/ 4614812 h 4645292"/>
                <a:gd name="connsiteX2" fmla="*/ 670560 w 5882640"/>
                <a:gd name="connsiteY2" fmla="*/ 4508132 h 4645292"/>
                <a:gd name="connsiteX3" fmla="*/ 975360 w 5882640"/>
                <a:gd name="connsiteY3" fmla="*/ 4294772 h 4645292"/>
                <a:gd name="connsiteX4" fmla="*/ 1188720 w 5882640"/>
                <a:gd name="connsiteY4" fmla="*/ 4081412 h 4645292"/>
                <a:gd name="connsiteX5" fmla="*/ 1402080 w 5882640"/>
                <a:gd name="connsiteY5" fmla="*/ 3685172 h 4645292"/>
                <a:gd name="connsiteX6" fmla="*/ 1706880 w 5882640"/>
                <a:gd name="connsiteY6" fmla="*/ 3045092 h 4645292"/>
                <a:gd name="connsiteX7" fmla="*/ 1859280 w 5882640"/>
                <a:gd name="connsiteY7" fmla="*/ 2603132 h 4645292"/>
                <a:gd name="connsiteX8" fmla="*/ 2057400 w 5882640"/>
                <a:gd name="connsiteY8" fmla="*/ 2039252 h 4645292"/>
                <a:gd name="connsiteX9" fmla="*/ 2240280 w 5882640"/>
                <a:gd name="connsiteY9" fmla="*/ 1505852 h 4645292"/>
                <a:gd name="connsiteX10" fmla="*/ 2423160 w 5882640"/>
                <a:gd name="connsiteY10" fmla="*/ 1033412 h 4645292"/>
                <a:gd name="connsiteX11" fmla="*/ 2575560 w 5882640"/>
                <a:gd name="connsiteY11" fmla="*/ 682892 h 4645292"/>
                <a:gd name="connsiteX12" fmla="*/ 2697480 w 5882640"/>
                <a:gd name="connsiteY12" fmla="*/ 469532 h 4645292"/>
                <a:gd name="connsiteX13" fmla="*/ 2788228 w 5882640"/>
                <a:gd name="connsiteY13" fmla="*/ 368394 h 4645292"/>
                <a:gd name="connsiteX14" fmla="*/ 2881053 w 5882640"/>
                <a:gd name="connsiteY14" fmla="*/ 555 h 4645292"/>
                <a:gd name="connsiteX15" fmla="*/ 2941320 w 5882640"/>
                <a:gd name="connsiteY15" fmla="*/ 286652 h 4645292"/>
                <a:gd name="connsiteX16" fmla="*/ 3099262 w 5882640"/>
                <a:gd name="connsiteY16" fmla="*/ 353154 h 4645292"/>
                <a:gd name="connsiteX17" fmla="*/ 3261360 w 5882640"/>
                <a:gd name="connsiteY17" fmla="*/ 515252 h 4645292"/>
                <a:gd name="connsiteX18" fmla="*/ 3383280 w 5882640"/>
                <a:gd name="connsiteY18" fmla="*/ 743852 h 4645292"/>
                <a:gd name="connsiteX19" fmla="*/ 3500350 w 5882640"/>
                <a:gd name="connsiteY19" fmla="*/ 1014015 h 4645292"/>
                <a:gd name="connsiteX20" fmla="*/ 3611880 w 5882640"/>
                <a:gd name="connsiteY20" fmla="*/ 1322972 h 4645292"/>
                <a:gd name="connsiteX21" fmla="*/ 3733800 w 5882640"/>
                <a:gd name="connsiteY21" fmla="*/ 1673492 h 4645292"/>
                <a:gd name="connsiteX22" fmla="*/ 3891049 w 5882640"/>
                <a:gd name="connsiteY22" fmla="*/ 2141083 h 4645292"/>
                <a:gd name="connsiteX23" fmla="*/ 4033751 w 5882640"/>
                <a:gd name="connsiteY23" fmla="*/ 2578194 h 4645292"/>
                <a:gd name="connsiteX24" fmla="*/ 4191000 w 5882640"/>
                <a:gd name="connsiteY24" fmla="*/ 3014612 h 4645292"/>
                <a:gd name="connsiteX25" fmla="*/ 4343400 w 5882640"/>
                <a:gd name="connsiteY25" fmla="*/ 3349892 h 4645292"/>
                <a:gd name="connsiteX26" fmla="*/ 4495800 w 5882640"/>
                <a:gd name="connsiteY26" fmla="*/ 3669932 h 4645292"/>
                <a:gd name="connsiteX27" fmla="*/ 4709160 w 5882640"/>
                <a:gd name="connsiteY27" fmla="*/ 4050932 h 4645292"/>
                <a:gd name="connsiteX28" fmla="*/ 4861560 w 5882640"/>
                <a:gd name="connsiteY28" fmla="*/ 4218572 h 4645292"/>
                <a:gd name="connsiteX29" fmla="*/ 5044440 w 5882640"/>
                <a:gd name="connsiteY29" fmla="*/ 4370972 h 4645292"/>
                <a:gd name="connsiteX30" fmla="*/ 5212080 w 5882640"/>
                <a:gd name="connsiteY30" fmla="*/ 4477652 h 4645292"/>
                <a:gd name="connsiteX31" fmla="*/ 5440680 w 5882640"/>
                <a:gd name="connsiteY31" fmla="*/ 4584332 h 4645292"/>
                <a:gd name="connsiteX32" fmla="*/ 5623560 w 5882640"/>
                <a:gd name="connsiteY32" fmla="*/ 4614812 h 4645292"/>
                <a:gd name="connsiteX33" fmla="*/ 5882640 w 5882640"/>
                <a:gd name="connsiteY33" fmla="*/ 4645292 h 4645292"/>
                <a:gd name="connsiteX34" fmla="*/ 5882640 w 5882640"/>
                <a:gd name="connsiteY34" fmla="*/ 4645292 h 4645292"/>
                <a:gd name="connsiteX35" fmla="*/ 5882640 w 5882640"/>
                <a:gd name="connsiteY35" fmla="*/ 4645292 h 4645292"/>
                <a:gd name="connsiteX36" fmla="*/ 5882640 w 5882640"/>
                <a:gd name="connsiteY36" fmla="*/ 4645292 h 4645292"/>
                <a:gd name="connsiteX0" fmla="*/ 0 w 5882640"/>
                <a:gd name="connsiteY0" fmla="*/ 4361781 h 4361781"/>
                <a:gd name="connsiteX1" fmla="*/ 365760 w 5882640"/>
                <a:gd name="connsiteY1" fmla="*/ 4331301 h 4361781"/>
                <a:gd name="connsiteX2" fmla="*/ 670560 w 5882640"/>
                <a:gd name="connsiteY2" fmla="*/ 4224621 h 4361781"/>
                <a:gd name="connsiteX3" fmla="*/ 975360 w 5882640"/>
                <a:gd name="connsiteY3" fmla="*/ 4011261 h 4361781"/>
                <a:gd name="connsiteX4" fmla="*/ 1188720 w 5882640"/>
                <a:gd name="connsiteY4" fmla="*/ 3797901 h 4361781"/>
                <a:gd name="connsiteX5" fmla="*/ 1402080 w 5882640"/>
                <a:gd name="connsiteY5" fmla="*/ 3401661 h 4361781"/>
                <a:gd name="connsiteX6" fmla="*/ 1706880 w 5882640"/>
                <a:gd name="connsiteY6" fmla="*/ 2761581 h 4361781"/>
                <a:gd name="connsiteX7" fmla="*/ 1859280 w 5882640"/>
                <a:gd name="connsiteY7" fmla="*/ 2319621 h 4361781"/>
                <a:gd name="connsiteX8" fmla="*/ 2057400 w 5882640"/>
                <a:gd name="connsiteY8" fmla="*/ 1755741 h 4361781"/>
                <a:gd name="connsiteX9" fmla="*/ 2240280 w 5882640"/>
                <a:gd name="connsiteY9" fmla="*/ 1222341 h 4361781"/>
                <a:gd name="connsiteX10" fmla="*/ 2423160 w 5882640"/>
                <a:gd name="connsiteY10" fmla="*/ 749901 h 4361781"/>
                <a:gd name="connsiteX11" fmla="*/ 2575560 w 5882640"/>
                <a:gd name="connsiteY11" fmla="*/ 399381 h 4361781"/>
                <a:gd name="connsiteX12" fmla="*/ 2697480 w 5882640"/>
                <a:gd name="connsiteY12" fmla="*/ 186021 h 4361781"/>
                <a:gd name="connsiteX13" fmla="*/ 2788228 w 5882640"/>
                <a:gd name="connsiteY13" fmla="*/ 84883 h 4361781"/>
                <a:gd name="connsiteX14" fmla="*/ 2849880 w 5882640"/>
                <a:gd name="connsiteY14" fmla="*/ 18381 h 4361781"/>
                <a:gd name="connsiteX15" fmla="*/ 2941320 w 5882640"/>
                <a:gd name="connsiteY15" fmla="*/ 3141 h 4361781"/>
                <a:gd name="connsiteX16" fmla="*/ 3099262 w 5882640"/>
                <a:gd name="connsiteY16" fmla="*/ 69643 h 4361781"/>
                <a:gd name="connsiteX17" fmla="*/ 3261360 w 5882640"/>
                <a:gd name="connsiteY17" fmla="*/ 231741 h 4361781"/>
                <a:gd name="connsiteX18" fmla="*/ 3383280 w 5882640"/>
                <a:gd name="connsiteY18" fmla="*/ 460341 h 4361781"/>
                <a:gd name="connsiteX19" fmla="*/ 3500350 w 5882640"/>
                <a:gd name="connsiteY19" fmla="*/ 730504 h 4361781"/>
                <a:gd name="connsiteX20" fmla="*/ 3611880 w 5882640"/>
                <a:gd name="connsiteY20" fmla="*/ 1039461 h 4361781"/>
                <a:gd name="connsiteX21" fmla="*/ 3733800 w 5882640"/>
                <a:gd name="connsiteY21" fmla="*/ 1389981 h 4361781"/>
                <a:gd name="connsiteX22" fmla="*/ 3891049 w 5882640"/>
                <a:gd name="connsiteY22" fmla="*/ 1857572 h 4361781"/>
                <a:gd name="connsiteX23" fmla="*/ 4033751 w 5882640"/>
                <a:gd name="connsiteY23" fmla="*/ 2294683 h 4361781"/>
                <a:gd name="connsiteX24" fmla="*/ 4191000 w 5882640"/>
                <a:gd name="connsiteY24" fmla="*/ 2731101 h 4361781"/>
                <a:gd name="connsiteX25" fmla="*/ 4343400 w 5882640"/>
                <a:gd name="connsiteY25" fmla="*/ 3066381 h 4361781"/>
                <a:gd name="connsiteX26" fmla="*/ 4495800 w 5882640"/>
                <a:gd name="connsiteY26" fmla="*/ 3386421 h 4361781"/>
                <a:gd name="connsiteX27" fmla="*/ 4709160 w 5882640"/>
                <a:gd name="connsiteY27" fmla="*/ 3767421 h 4361781"/>
                <a:gd name="connsiteX28" fmla="*/ 4861560 w 5882640"/>
                <a:gd name="connsiteY28" fmla="*/ 3935061 h 4361781"/>
                <a:gd name="connsiteX29" fmla="*/ 5044440 w 5882640"/>
                <a:gd name="connsiteY29" fmla="*/ 4087461 h 4361781"/>
                <a:gd name="connsiteX30" fmla="*/ 5212080 w 5882640"/>
                <a:gd name="connsiteY30" fmla="*/ 4194141 h 4361781"/>
                <a:gd name="connsiteX31" fmla="*/ 5440680 w 5882640"/>
                <a:gd name="connsiteY31" fmla="*/ 4300821 h 4361781"/>
                <a:gd name="connsiteX32" fmla="*/ 5623560 w 5882640"/>
                <a:gd name="connsiteY32" fmla="*/ 4331301 h 4361781"/>
                <a:gd name="connsiteX33" fmla="*/ 5882640 w 5882640"/>
                <a:gd name="connsiteY33" fmla="*/ 4361781 h 4361781"/>
                <a:gd name="connsiteX34" fmla="*/ 5882640 w 5882640"/>
                <a:gd name="connsiteY34" fmla="*/ 4361781 h 4361781"/>
                <a:gd name="connsiteX35" fmla="*/ 5882640 w 5882640"/>
                <a:gd name="connsiteY35" fmla="*/ 4361781 h 4361781"/>
                <a:gd name="connsiteX36" fmla="*/ 5882640 w 5882640"/>
                <a:gd name="connsiteY36" fmla="*/ 4361781 h 4361781"/>
                <a:gd name="connsiteX0" fmla="*/ 0 w 5882640"/>
                <a:gd name="connsiteY0" fmla="*/ 4361051 h 4361051"/>
                <a:gd name="connsiteX1" fmla="*/ 365760 w 5882640"/>
                <a:gd name="connsiteY1" fmla="*/ 4330571 h 4361051"/>
                <a:gd name="connsiteX2" fmla="*/ 670560 w 5882640"/>
                <a:gd name="connsiteY2" fmla="*/ 4223891 h 4361051"/>
                <a:gd name="connsiteX3" fmla="*/ 975360 w 5882640"/>
                <a:gd name="connsiteY3" fmla="*/ 4010531 h 4361051"/>
                <a:gd name="connsiteX4" fmla="*/ 1188720 w 5882640"/>
                <a:gd name="connsiteY4" fmla="*/ 3797171 h 4361051"/>
                <a:gd name="connsiteX5" fmla="*/ 1402080 w 5882640"/>
                <a:gd name="connsiteY5" fmla="*/ 3400931 h 4361051"/>
                <a:gd name="connsiteX6" fmla="*/ 1706880 w 5882640"/>
                <a:gd name="connsiteY6" fmla="*/ 2760851 h 4361051"/>
                <a:gd name="connsiteX7" fmla="*/ 1859280 w 5882640"/>
                <a:gd name="connsiteY7" fmla="*/ 2318891 h 4361051"/>
                <a:gd name="connsiteX8" fmla="*/ 2057400 w 5882640"/>
                <a:gd name="connsiteY8" fmla="*/ 1755011 h 4361051"/>
                <a:gd name="connsiteX9" fmla="*/ 2240280 w 5882640"/>
                <a:gd name="connsiteY9" fmla="*/ 1221611 h 4361051"/>
                <a:gd name="connsiteX10" fmla="*/ 2423160 w 5882640"/>
                <a:gd name="connsiteY10" fmla="*/ 749171 h 4361051"/>
                <a:gd name="connsiteX11" fmla="*/ 2575560 w 5882640"/>
                <a:gd name="connsiteY11" fmla="*/ 398651 h 4361051"/>
                <a:gd name="connsiteX12" fmla="*/ 2697480 w 5882640"/>
                <a:gd name="connsiteY12" fmla="*/ 185291 h 4361051"/>
                <a:gd name="connsiteX13" fmla="*/ 2788228 w 5882640"/>
                <a:gd name="connsiteY13" fmla="*/ 84153 h 4361051"/>
                <a:gd name="connsiteX14" fmla="*/ 2849880 w 5882640"/>
                <a:gd name="connsiteY14" fmla="*/ 17651 h 4361051"/>
                <a:gd name="connsiteX15" fmla="*/ 2941320 w 5882640"/>
                <a:gd name="connsiteY15" fmla="*/ 2411 h 4361051"/>
                <a:gd name="connsiteX16" fmla="*/ 3088871 w 5882640"/>
                <a:gd name="connsiteY16" fmla="*/ 58522 h 4361051"/>
                <a:gd name="connsiteX17" fmla="*/ 3261360 w 5882640"/>
                <a:gd name="connsiteY17" fmla="*/ 231011 h 4361051"/>
                <a:gd name="connsiteX18" fmla="*/ 3383280 w 5882640"/>
                <a:gd name="connsiteY18" fmla="*/ 459611 h 4361051"/>
                <a:gd name="connsiteX19" fmla="*/ 3500350 w 5882640"/>
                <a:gd name="connsiteY19" fmla="*/ 729774 h 4361051"/>
                <a:gd name="connsiteX20" fmla="*/ 3611880 w 5882640"/>
                <a:gd name="connsiteY20" fmla="*/ 1038731 h 4361051"/>
                <a:gd name="connsiteX21" fmla="*/ 3733800 w 5882640"/>
                <a:gd name="connsiteY21" fmla="*/ 1389251 h 4361051"/>
                <a:gd name="connsiteX22" fmla="*/ 3891049 w 5882640"/>
                <a:gd name="connsiteY22" fmla="*/ 1856842 h 4361051"/>
                <a:gd name="connsiteX23" fmla="*/ 4033751 w 5882640"/>
                <a:gd name="connsiteY23" fmla="*/ 2293953 h 4361051"/>
                <a:gd name="connsiteX24" fmla="*/ 4191000 w 5882640"/>
                <a:gd name="connsiteY24" fmla="*/ 2730371 h 4361051"/>
                <a:gd name="connsiteX25" fmla="*/ 4343400 w 5882640"/>
                <a:gd name="connsiteY25" fmla="*/ 3065651 h 4361051"/>
                <a:gd name="connsiteX26" fmla="*/ 4495800 w 5882640"/>
                <a:gd name="connsiteY26" fmla="*/ 3385691 h 4361051"/>
                <a:gd name="connsiteX27" fmla="*/ 4709160 w 5882640"/>
                <a:gd name="connsiteY27" fmla="*/ 3766691 h 4361051"/>
                <a:gd name="connsiteX28" fmla="*/ 4861560 w 5882640"/>
                <a:gd name="connsiteY28" fmla="*/ 3934331 h 4361051"/>
                <a:gd name="connsiteX29" fmla="*/ 5044440 w 5882640"/>
                <a:gd name="connsiteY29" fmla="*/ 4086731 h 4361051"/>
                <a:gd name="connsiteX30" fmla="*/ 5212080 w 5882640"/>
                <a:gd name="connsiteY30" fmla="*/ 4193411 h 4361051"/>
                <a:gd name="connsiteX31" fmla="*/ 5440680 w 5882640"/>
                <a:gd name="connsiteY31" fmla="*/ 4300091 h 4361051"/>
                <a:gd name="connsiteX32" fmla="*/ 5623560 w 5882640"/>
                <a:gd name="connsiteY32" fmla="*/ 4330571 h 4361051"/>
                <a:gd name="connsiteX33" fmla="*/ 5882640 w 5882640"/>
                <a:gd name="connsiteY33" fmla="*/ 4361051 h 4361051"/>
                <a:gd name="connsiteX34" fmla="*/ 5882640 w 5882640"/>
                <a:gd name="connsiteY34" fmla="*/ 4361051 h 4361051"/>
                <a:gd name="connsiteX35" fmla="*/ 5882640 w 5882640"/>
                <a:gd name="connsiteY35" fmla="*/ 4361051 h 4361051"/>
                <a:gd name="connsiteX36" fmla="*/ 5882640 w 5882640"/>
                <a:gd name="connsiteY36" fmla="*/ 4361051 h 4361051"/>
                <a:gd name="connsiteX0" fmla="*/ 0 w 5882640"/>
                <a:gd name="connsiteY0" fmla="*/ 4361051 h 4361051"/>
                <a:gd name="connsiteX1" fmla="*/ 365760 w 5882640"/>
                <a:gd name="connsiteY1" fmla="*/ 4330571 h 4361051"/>
                <a:gd name="connsiteX2" fmla="*/ 670560 w 5882640"/>
                <a:gd name="connsiteY2" fmla="*/ 4223891 h 4361051"/>
                <a:gd name="connsiteX3" fmla="*/ 975360 w 5882640"/>
                <a:gd name="connsiteY3" fmla="*/ 4010531 h 4361051"/>
                <a:gd name="connsiteX4" fmla="*/ 1188720 w 5882640"/>
                <a:gd name="connsiteY4" fmla="*/ 3797171 h 4361051"/>
                <a:gd name="connsiteX5" fmla="*/ 1402080 w 5882640"/>
                <a:gd name="connsiteY5" fmla="*/ 3400931 h 4361051"/>
                <a:gd name="connsiteX6" fmla="*/ 1706880 w 5882640"/>
                <a:gd name="connsiteY6" fmla="*/ 2760851 h 4361051"/>
                <a:gd name="connsiteX7" fmla="*/ 1859280 w 5882640"/>
                <a:gd name="connsiteY7" fmla="*/ 2318891 h 4361051"/>
                <a:gd name="connsiteX8" fmla="*/ 2057400 w 5882640"/>
                <a:gd name="connsiteY8" fmla="*/ 1755011 h 4361051"/>
                <a:gd name="connsiteX9" fmla="*/ 2240280 w 5882640"/>
                <a:gd name="connsiteY9" fmla="*/ 1221611 h 4361051"/>
                <a:gd name="connsiteX10" fmla="*/ 2423160 w 5882640"/>
                <a:gd name="connsiteY10" fmla="*/ 749171 h 4361051"/>
                <a:gd name="connsiteX11" fmla="*/ 2575560 w 5882640"/>
                <a:gd name="connsiteY11" fmla="*/ 398651 h 4361051"/>
                <a:gd name="connsiteX12" fmla="*/ 2697480 w 5882640"/>
                <a:gd name="connsiteY12" fmla="*/ 185291 h 4361051"/>
                <a:gd name="connsiteX13" fmla="*/ 2788228 w 5882640"/>
                <a:gd name="connsiteY13" fmla="*/ 84153 h 4361051"/>
                <a:gd name="connsiteX14" fmla="*/ 2849880 w 5882640"/>
                <a:gd name="connsiteY14" fmla="*/ 17651 h 4361051"/>
                <a:gd name="connsiteX15" fmla="*/ 2972317 w 5882640"/>
                <a:gd name="connsiteY15" fmla="*/ 2411 h 4361051"/>
                <a:gd name="connsiteX16" fmla="*/ 3088871 w 5882640"/>
                <a:gd name="connsiteY16" fmla="*/ 58522 h 4361051"/>
                <a:gd name="connsiteX17" fmla="*/ 3261360 w 5882640"/>
                <a:gd name="connsiteY17" fmla="*/ 231011 h 4361051"/>
                <a:gd name="connsiteX18" fmla="*/ 3383280 w 5882640"/>
                <a:gd name="connsiteY18" fmla="*/ 459611 h 4361051"/>
                <a:gd name="connsiteX19" fmla="*/ 3500350 w 5882640"/>
                <a:gd name="connsiteY19" fmla="*/ 729774 h 4361051"/>
                <a:gd name="connsiteX20" fmla="*/ 3611880 w 5882640"/>
                <a:gd name="connsiteY20" fmla="*/ 1038731 h 4361051"/>
                <a:gd name="connsiteX21" fmla="*/ 3733800 w 5882640"/>
                <a:gd name="connsiteY21" fmla="*/ 1389251 h 4361051"/>
                <a:gd name="connsiteX22" fmla="*/ 3891049 w 5882640"/>
                <a:gd name="connsiteY22" fmla="*/ 1856842 h 4361051"/>
                <a:gd name="connsiteX23" fmla="*/ 4033751 w 5882640"/>
                <a:gd name="connsiteY23" fmla="*/ 2293953 h 4361051"/>
                <a:gd name="connsiteX24" fmla="*/ 4191000 w 5882640"/>
                <a:gd name="connsiteY24" fmla="*/ 2730371 h 4361051"/>
                <a:gd name="connsiteX25" fmla="*/ 4343400 w 5882640"/>
                <a:gd name="connsiteY25" fmla="*/ 3065651 h 4361051"/>
                <a:gd name="connsiteX26" fmla="*/ 4495800 w 5882640"/>
                <a:gd name="connsiteY26" fmla="*/ 3385691 h 4361051"/>
                <a:gd name="connsiteX27" fmla="*/ 4709160 w 5882640"/>
                <a:gd name="connsiteY27" fmla="*/ 3766691 h 4361051"/>
                <a:gd name="connsiteX28" fmla="*/ 4861560 w 5882640"/>
                <a:gd name="connsiteY28" fmla="*/ 3934331 h 4361051"/>
                <a:gd name="connsiteX29" fmla="*/ 5044440 w 5882640"/>
                <a:gd name="connsiteY29" fmla="*/ 4086731 h 4361051"/>
                <a:gd name="connsiteX30" fmla="*/ 5212080 w 5882640"/>
                <a:gd name="connsiteY30" fmla="*/ 4193411 h 4361051"/>
                <a:gd name="connsiteX31" fmla="*/ 5440680 w 5882640"/>
                <a:gd name="connsiteY31" fmla="*/ 4300091 h 4361051"/>
                <a:gd name="connsiteX32" fmla="*/ 5623560 w 5882640"/>
                <a:gd name="connsiteY32" fmla="*/ 4330571 h 4361051"/>
                <a:gd name="connsiteX33" fmla="*/ 5882640 w 5882640"/>
                <a:gd name="connsiteY33" fmla="*/ 4361051 h 4361051"/>
                <a:gd name="connsiteX34" fmla="*/ 5882640 w 5882640"/>
                <a:gd name="connsiteY34" fmla="*/ 4361051 h 4361051"/>
                <a:gd name="connsiteX35" fmla="*/ 5882640 w 5882640"/>
                <a:gd name="connsiteY35" fmla="*/ 4361051 h 4361051"/>
                <a:gd name="connsiteX36" fmla="*/ 5882640 w 5882640"/>
                <a:gd name="connsiteY36" fmla="*/ 4361051 h 4361051"/>
                <a:gd name="connsiteX0" fmla="*/ 0 w 5882640"/>
                <a:gd name="connsiteY0" fmla="*/ 4421167 h 4421167"/>
                <a:gd name="connsiteX1" fmla="*/ 365760 w 5882640"/>
                <a:gd name="connsiteY1" fmla="*/ 4390687 h 4421167"/>
                <a:gd name="connsiteX2" fmla="*/ 670560 w 5882640"/>
                <a:gd name="connsiteY2" fmla="*/ 4284007 h 4421167"/>
                <a:gd name="connsiteX3" fmla="*/ 975360 w 5882640"/>
                <a:gd name="connsiteY3" fmla="*/ 4070647 h 4421167"/>
                <a:gd name="connsiteX4" fmla="*/ 1188720 w 5882640"/>
                <a:gd name="connsiteY4" fmla="*/ 3857287 h 4421167"/>
                <a:gd name="connsiteX5" fmla="*/ 1402080 w 5882640"/>
                <a:gd name="connsiteY5" fmla="*/ 3461047 h 4421167"/>
                <a:gd name="connsiteX6" fmla="*/ 1706880 w 5882640"/>
                <a:gd name="connsiteY6" fmla="*/ 2820967 h 4421167"/>
                <a:gd name="connsiteX7" fmla="*/ 1859280 w 5882640"/>
                <a:gd name="connsiteY7" fmla="*/ 2379007 h 4421167"/>
                <a:gd name="connsiteX8" fmla="*/ 2057400 w 5882640"/>
                <a:gd name="connsiteY8" fmla="*/ 1815127 h 4421167"/>
                <a:gd name="connsiteX9" fmla="*/ 2240280 w 5882640"/>
                <a:gd name="connsiteY9" fmla="*/ 1281727 h 4421167"/>
                <a:gd name="connsiteX10" fmla="*/ 2423160 w 5882640"/>
                <a:gd name="connsiteY10" fmla="*/ 809287 h 4421167"/>
                <a:gd name="connsiteX11" fmla="*/ 2575560 w 5882640"/>
                <a:gd name="connsiteY11" fmla="*/ 458767 h 4421167"/>
                <a:gd name="connsiteX12" fmla="*/ 2697480 w 5882640"/>
                <a:gd name="connsiteY12" fmla="*/ 245407 h 4421167"/>
                <a:gd name="connsiteX13" fmla="*/ 2788228 w 5882640"/>
                <a:gd name="connsiteY13" fmla="*/ 144269 h 4421167"/>
                <a:gd name="connsiteX14" fmla="*/ 2849880 w 5882640"/>
                <a:gd name="connsiteY14" fmla="*/ 77767 h 4421167"/>
                <a:gd name="connsiteX15" fmla="*/ 2972317 w 5882640"/>
                <a:gd name="connsiteY15" fmla="*/ 534 h 4421167"/>
                <a:gd name="connsiteX16" fmla="*/ 3088871 w 5882640"/>
                <a:gd name="connsiteY16" fmla="*/ 118638 h 4421167"/>
                <a:gd name="connsiteX17" fmla="*/ 3261360 w 5882640"/>
                <a:gd name="connsiteY17" fmla="*/ 291127 h 4421167"/>
                <a:gd name="connsiteX18" fmla="*/ 3383280 w 5882640"/>
                <a:gd name="connsiteY18" fmla="*/ 519727 h 4421167"/>
                <a:gd name="connsiteX19" fmla="*/ 3500350 w 5882640"/>
                <a:gd name="connsiteY19" fmla="*/ 789890 h 4421167"/>
                <a:gd name="connsiteX20" fmla="*/ 3611880 w 5882640"/>
                <a:gd name="connsiteY20" fmla="*/ 1098847 h 4421167"/>
                <a:gd name="connsiteX21" fmla="*/ 3733800 w 5882640"/>
                <a:gd name="connsiteY21" fmla="*/ 1449367 h 4421167"/>
                <a:gd name="connsiteX22" fmla="*/ 3891049 w 5882640"/>
                <a:gd name="connsiteY22" fmla="*/ 1916958 h 4421167"/>
                <a:gd name="connsiteX23" fmla="*/ 4033751 w 5882640"/>
                <a:gd name="connsiteY23" fmla="*/ 2354069 h 4421167"/>
                <a:gd name="connsiteX24" fmla="*/ 4191000 w 5882640"/>
                <a:gd name="connsiteY24" fmla="*/ 2790487 h 4421167"/>
                <a:gd name="connsiteX25" fmla="*/ 4343400 w 5882640"/>
                <a:gd name="connsiteY25" fmla="*/ 3125767 h 4421167"/>
                <a:gd name="connsiteX26" fmla="*/ 4495800 w 5882640"/>
                <a:gd name="connsiteY26" fmla="*/ 3445807 h 4421167"/>
                <a:gd name="connsiteX27" fmla="*/ 4709160 w 5882640"/>
                <a:gd name="connsiteY27" fmla="*/ 3826807 h 4421167"/>
                <a:gd name="connsiteX28" fmla="*/ 4861560 w 5882640"/>
                <a:gd name="connsiteY28" fmla="*/ 3994447 h 4421167"/>
                <a:gd name="connsiteX29" fmla="*/ 5044440 w 5882640"/>
                <a:gd name="connsiteY29" fmla="*/ 4146847 h 4421167"/>
                <a:gd name="connsiteX30" fmla="*/ 5212080 w 5882640"/>
                <a:gd name="connsiteY30" fmla="*/ 4253527 h 4421167"/>
                <a:gd name="connsiteX31" fmla="*/ 5440680 w 5882640"/>
                <a:gd name="connsiteY31" fmla="*/ 4360207 h 4421167"/>
                <a:gd name="connsiteX32" fmla="*/ 5623560 w 5882640"/>
                <a:gd name="connsiteY32" fmla="*/ 4390687 h 4421167"/>
                <a:gd name="connsiteX33" fmla="*/ 5882640 w 5882640"/>
                <a:gd name="connsiteY33" fmla="*/ 4421167 h 4421167"/>
                <a:gd name="connsiteX34" fmla="*/ 5882640 w 5882640"/>
                <a:gd name="connsiteY34" fmla="*/ 4421167 h 4421167"/>
                <a:gd name="connsiteX35" fmla="*/ 5882640 w 5882640"/>
                <a:gd name="connsiteY35" fmla="*/ 4421167 h 4421167"/>
                <a:gd name="connsiteX36" fmla="*/ 5882640 w 5882640"/>
                <a:gd name="connsiteY36" fmla="*/ 4421167 h 4421167"/>
                <a:gd name="connsiteX0" fmla="*/ 0 w 5882640"/>
                <a:gd name="connsiteY0" fmla="*/ 4420643 h 4420643"/>
                <a:gd name="connsiteX1" fmla="*/ 365760 w 5882640"/>
                <a:gd name="connsiteY1" fmla="*/ 4390163 h 4420643"/>
                <a:gd name="connsiteX2" fmla="*/ 670560 w 5882640"/>
                <a:gd name="connsiteY2" fmla="*/ 4283483 h 4420643"/>
                <a:gd name="connsiteX3" fmla="*/ 975360 w 5882640"/>
                <a:gd name="connsiteY3" fmla="*/ 4070123 h 4420643"/>
                <a:gd name="connsiteX4" fmla="*/ 1188720 w 5882640"/>
                <a:gd name="connsiteY4" fmla="*/ 3856763 h 4420643"/>
                <a:gd name="connsiteX5" fmla="*/ 1402080 w 5882640"/>
                <a:gd name="connsiteY5" fmla="*/ 3460523 h 4420643"/>
                <a:gd name="connsiteX6" fmla="*/ 1706880 w 5882640"/>
                <a:gd name="connsiteY6" fmla="*/ 2820443 h 4420643"/>
                <a:gd name="connsiteX7" fmla="*/ 1859280 w 5882640"/>
                <a:gd name="connsiteY7" fmla="*/ 2378483 h 4420643"/>
                <a:gd name="connsiteX8" fmla="*/ 2057400 w 5882640"/>
                <a:gd name="connsiteY8" fmla="*/ 1814603 h 4420643"/>
                <a:gd name="connsiteX9" fmla="*/ 2240280 w 5882640"/>
                <a:gd name="connsiteY9" fmla="*/ 1281203 h 4420643"/>
                <a:gd name="connsiteX10" fmla="*/ 2423160 w 5882640"/>
                <a:gd name="connsiteY10" fmla="*/ 808763 h 4420643"/>
                <a:gd name="connsiteX11" fmla="*/ 2575560 w 5882640"/>
                <a:gd name="connsiteY11" fmla="*/ 458243 h 4420643"/>
                <a:gd name="connsiteX12" fmla="*/ 2697480 w 5882640"/>
                <a:gd name="connsiteY12" fmla="*/ 244883 h 4420643"/>
                <a:gd name="connsiteX13" fmla="*/ 2788228 w 5882640"/>
                <a:gd name="connsiteY13" fmla="*/ 143745 h 4420643"/>
                <a:gd name="connsiteX14" fmla="*/ 2849880 w 5882640"/>
                <a:gd name="connsiteY14" fmla="*/ 77243 h 4420643"/>
                <a:gd name="connsiteX15" fmla="*/ 2972317 w 5882640"/>
                <a:gd name="connsiteY15" fmla="*/ 10 h 4420643"/>
                <a:gd name="connsiteX16" fmla="*/ 3088871 w 5882640"/>
                <a:gd name="connsiteY16" fmla="*/ 118114 h 4420643"/>
                <a:gd name="connsiteX17" fmla="*/ 3261360 w 5882640"/>
                <a:gd name="connsiteY17" fmla="*/ 290603 h 4420643"/>
                <a:gd name="connsiteX18" fmla="*/ 3383280 w 5882640"/>
                <a:gd name="connsiteY18" fmla="*/ 519203 h 4420643"/>
                <a:gd name="connsiteX19" fmla="*/ 3500350 w 5882640"/>
                <a:gd name="connsiteY19" fmla="*/ 789366 h 4420643"/>
                <a:gd name="connsiteX20" fmla="*/ 3611880 w 5882640"/>
                <a:gd name="connsiteY20" fmla="*/ 1098323 h 4420643"/>
                <a:gd name="connsiteX21" fmla="*/ 3733800 w 5882640"/>
                <a:gd name="connsiteY21" fmla="*/ 1448843 h 4420643"/>
                <a:gd name="connsiteX22" fmla="*/ 3891049 w 5882640"/>
                <a:gd name="connsiteY22" fmla="*/ 1916434 h 4420643"/>
                <a:gd name="connsiteX23" fmla="*/ 4033751 w 5882640"/>
                <a:gd name="connsiteY23" fmla="*/ 2353545 h 4420643"/>
                <a:gd name="connsiteX24" fmla="*/ 4191000 w 5882640"/>
                <a:gd name="connsiteY24" fmla="*/ 2789963 h 4420643"/>
                <a:gd name="connsiteX25" fmla="*/ 4343400 w 5882640"/>
                <a:gd name="connsiteY25" fmla="*/ 3125243 h 4420643"/>
                <a:gd name="connsiteX26" fmla="*/ 4495800 w 5882640"/>
                <a:gd name="connsiteY26" fmla="*/ 3445283 h 4420643"/>
                <a:gd name="connsiteX27" fmla="*/ 4709160 w 5882640"/>
                <a:gd name="connsiteY27" fmla="*/ 3826283 h 4420643"/>
                <a:gd name="connsiteX28" fmla="*/ 4861560 w 5882640"/>
                <a:gd name="connsiteY28" fmla="*/ 3993923 h 4420643"/>
                <a:gd name="connsiteX29" fmla="*/ 5044440 w 5882640"/>
                <a:gd name="connsiteY29" fmla="*/ 4146323 h 4420643"/>
                <a:gd name="connsiteX30" fmla="*/ 5212080 w 5882640"/>
                <a:gd name="connsiteY30" fmla="*/ 4253003 h 4420643"/>
                <a:gd name="connsiteX31" fmla="*/ 5440680 w 5882640"/>
                <a:gd name="connsiteY31" fmla="*/ 4359683 h 4420643"/>
                <a:gd name="connsiteX32" fmla="*/ 5623560 w 5882640"/>
                <a:gd name="connsiteY32" fmla="*/ 4390163 h 4420643"/>
                <a:gd name="connsiteX33" fmla="*/ 5882640 w 5882640"/>
                <a:gd name="connsiteY33" fmla="*/ 4420643 h 4420643"/>
                <a:gd name="connsiteX34" fmla="*/ 5882640 w 5882640"/>
                <a:gd name="connsiteY34" fmla="*/ 4420643 h 4420643"/>
                <a:gd name="connsiteX35" fmla="*/ 5882640 w 5882640"/>
                <a:gd name="connsiteY35" fmla="*/ 4420643 h 4420643"/>
                <a:gd name="connsiteX36" fmla="*/ 5882640 w 5882640"/>
                <a:gd name="connsiteY36" fmla="*/ 4420643 h 4420643"/>
                <a:gd name="connsiteX0" fmla="*/ 0 w 5882640"/>
                <a:gd name="connsiteY0" fmla="*/ 4358673 h 4358673"/>
                <a:gd name="connsiteX1" fmla="*/ 365760 w 5882640"/>
                <a:gd name="connsiteY1" fmla="*/ 4328193 h 4358673"/>
                <a:gd name="connsiteX2" fmla="*/ 670560 w 5882640"/>
                <a:gd name="connsiteY2" fmla="*/ 4221513 h 4358673"/>
                <a:gd name="connsiteX3" fmla="*/ 975360 w 5882640"/>
                <a:gd name="connsiteY3" fmla="*/ 4008153 h 4358673"/>
                <a:gd name="connsiteX4" fmla="*/ 1188720 w 5882640"/>
                <a:gd name="connsiteY4" fmla="*/ 3794793 h 4358673"/>
                <a:gd name="connsiteX5" fmla="*/ 1402080 w 5882640"/>
                <a:gd name="connsiteY5" fmla="*/ 3398553 h 4358673"/>
                <a:gd name="connsiteX6" fmla="*/ 1706880 w 5882640"/>
                <a:gd name="connsiteY6" fmla="*/ 2758473 h 4358673"/>
                <a:gd name="connsiteX7" fmla="*/ 1859280 w 5882640"/>
                <a:gd name="connsiteY7" fmla="*/ 2316513 h 4358673"/>
                <a:gd name="connsiteX8" fmla="*/ 2057400 w 5882640"/>
                <a:gd name="connsiteY8" fmla="*/ 1752633 h 4358673"/>
                <a:gd name="connsiteX9" fmla="*/ 2240280 w 5882640"/>
                <a:gd name="connsiteY9" fmla="*/ 1219233 h 4358673"/>
                <a:gd name="connsiteX10" fmla="*/ 2423160 w 5882640"/>
                <a:gd name="connsiteY10" fmla="*/ 746793 h 4358673"/>
                <a:gd name="connsiteX11" fmla="*/ 2575560 w 5882640"/>
                <a:gd name="connsiteY11" fmla="*/ 396273 h 4358673"/>
                <a:gd name="connsiteX12" fmla="*/ 2697480 w 5882640"/>
                <a:gd name="connsiteY12" fmla="*/ 182913 h 4358673"/>
                <a:gd name="connsiteX13" fmla="*/ 2788228 w 5882640"/>
                <a:gd name="connsiteY13" fmla="*/ 81775 h 4358673"/>
                <a:gd name="connsiteX14" fmla="*/ 2849880 w 5882640"/>
                <a:gd name="connsiteY14" fmla="*/ 15273 h 4358673"/>
                <a:gd name="connsiteX15" fmla="*/ 2956818 w 5882640"/>
                <a:gd name="connsiteY15" fmla="*/ 34 h 4358673"/>
                <a:gd name="connsiteX16" fmla="*/ 3088871 w 5882640"/>
                <a:gd name="connsiteY16" fmla="*/ 56144 h 4358673"/>
                <a:gd name="connsiteX17" fmla="*/ 3261360 w 5882640"/>
                <a:gd name="connsiteY17" fmla="*/ 228633 h 4358673"/>
                <a:gd name="connsiteX18" fmla="*/ 3383280 w 5882640"/>
                <a:gd name="connsiteY18" fmla="*/ 457233 h 4358673"/>
                <a:gd name="connsiteX19" fmla="*/ 3500350 w 5882640"/>
                <a:gd name="connsiteY19" fmla="*/ 727396 h 4358673"/>
                <a:gd name="connsiteX20" fmla="*/ 3611880 w 5882640"/>
                <a:gd name="connsiteY20" fmla="*/ 1036353 h 4358673"/>
                <a:gd name="connsiteX21" fmla="*/ 3733800 w 5882640"/>
                <a:gd name="connsiteY21" fmla="*/ 1386873 h 4358673"/>
                <a:gd name="connsiteX22" fmla="*/ 3891049 w 5882640"/>
                <a:gd name="connsiteY22" fmla="*/ 1854464 h 4358673"/>
                <a:gd name="connsiteX23" fmla="*/ 4033751 w 5882640"/>
                <a:gd name="connsiteY23" fmla="*/ 2291575 h 4358673"/>
                <a:gd name="connsiteX24" fmla="*/ 4191000 w 5882640"/>
                <a:gd name="connsiteY24" fmla="*/ 2727993 h 4358673"/>
                <a:gd name="connsiteX25" fmla="*/ 4343400 w 5882640"/>
                <a:gd name="connsiteY25" fmla="*/ 3063273 h 4358673"/>
                <a:gd name="connsiteX26" fmla="*/ 4495800 w 5882640"/>
                <a:gd name="connsiteY26" fmla="*/ 3383313 h 4358673"/>
                <a:gd name="connsiteX27" fmla="*/ 4709160 w 5882640"/>
                <a:gd name="connsiteY27" fmla="*/ 3764313 h 4358673"/>
                <a:gd name="connsiteX28" fmla="*/ 4861560 w 5882640"/>
                <a:gd name="connsiteY28" fmla="*/ 3931953 h 4358673"/>
                <a:gd name="connsiteX29" fmla="*/ 5044440 w 5882640"/>
                <a:gd name="connsiteY29" fmla="*/ 4084353 h 4358673"/>
                <a:gd name="connsiteX30" fmla="*/ 5212080 w 5882640"/>
                <a:gd name="connsiteY30" fmla="*/ 4191033 h 4358673"/>
                <a:gd name="connsiteX31" fmla="*/ 5440680 w 5882640"/>
                <a:gd name="connsiteY31" fmla="*/ 4297713 h 4358673"/>
                <a:gd name="connsiteX32" fmla="*/ 5623560 w 5882640"/>
                <a:gd name="connsiteY32" fmla="*/ 4328193 h 4358673"/>
                <a:gd name="connsiteX33" fmla="*/ 5882640 w 5882640"/>
                <a:gd name="connsiteY33" fmla="*/ 4358673 h 4358673"/>
                <a:gd name="connsiteX34" fmla="*/ 5882640 w 5882640"/>
                <a:gd name="connsiteY34" fmla="*/ 4358673 h 4358673"/>
                <a:gd name="connsiteX35" fmla="*/ 5882640 w 5882640"/>
                <a:gd name="connsiteY35" fmla="*/ 4358673 h 4358673"/>
                <a:gd name="connsiteX36" fmla="*/ 5882640 w 5882640"/>
                <a:gd name="connsiteY36" fmla="*/ 4358673 h 4358673"/>
                <a:gd name="connsiteX0" fmla="*/ 0 w 5882640"/>
                <a:gd name="connsiteY0" fmla="*/ 4361049 h 4361049"/>
                <a:gd name="connsiteX1" fmla="*/ 365760 w 5882640"/>
                <a:gd name="connsiteY1" fmla="*/ 4330569 h 4361049"/>
                <a:gd name="connsiteX2" fmla="*/ 670560 w 5882640"/>
                <a:gd name="connsiteY2" fmla="*/ 4223889 h 4361049"/>
                <a:gd name="connsiteX3" fmla="*/ 975360 w 5882640"/>
                <a:gd name="connsiteY3" fmla="*/ 4010529 h 4361049"/>
                <a:gd name="connsiteX4" fmla="*/ 1188720 w 5882640"/>
                <a:gd name="connsiteY4" fmla="*/ 3797169 h 4361049"/>
                <a:gd name="connsiteX5" fmla="*/ 1402080 w 5882640"/>
                <a:gd name="connsiteY5" fmla="*/ 3400929 h 4361049"/>
                <a:gd name="connsiteX6" fmla="*/ 1706880 w 5882640"/>
                <a:gd name="connsiteY6" fmla="*/ 2760849 h 4361049"/>
                <a:gd name="connsiteX7" fmla="*/ 1859280 w 5882640"/>
                <a:gd name="connsiteY7" fmla="*/ 2318889 h 4361049"/>
                <a:gd name="connsiteX8" fmla="*/ 2057400 w 5882640"/>
                <a:gd name="connsiteY8" fmla="*/ 1755009 h 4361049"/>
                <a:gd name="connsiteX9" fmla="*/ 2240280 w 5882640"/>
                <a:gd name="connsiteY9" fmla="*/ 1221609 h 4361049"/>
                <a:gd name="connsiteX10" fmla="*/ 2423160 w 5882640"/>
                <a:gd name="connsiteY10" fmla="*/ 749169 h 4361049"/>
                <a:gd name="connsiteX11" fmla="*/ 2575560 w 5882640"/>
                <a:gd name="connsiteY11" fmla="*/ 398649 h 4361049"/>
                <a:gd name="connsiteX12" fmla="*/ 2697480 w 5882640"/>
                <a:gd name="connsiteY12" fmla="*/ 185289 h 4361049"/>
                <a:gd name="connsiteX13" fmla="*/ 2788228 w 5882640"/>
                <a:gd name="connsiteY13" fmla="*/ 84151 h 4361049"/>
                <a:gd name="connsiteX14" fmla="*/ 2849880 w 5882640"/>
                <a:gd name="connsiteY14" fmla="*/ 17649 h 4361049"/>
                <a:gd name="connsiteX15" fmla="*/ 2956818 w 5882640"/>
                <a:gd name="connsiteY15" fmla="*/ 2410 h 4361049"/>
                <a:gd name="connsiteX16" fmla="*/ 3119867 w 5882640"/>
                <a:gd name="connsiteY16" fmla="*/ 58520 h 4361049"/>
                <a:gd name="connsiteX17" fmla="*/ 3261360 w 5882640"/>
                <a:gd name="connsiteY17" fmla="*/ 231009 h 4361049"/>
                <a:gd name="connsiteX18" fmla="*/ 3383280 w 5882640"/>
                <a:gd name="connsiteY18" fmla="*/ 459609 h 4361049"/>
                <a:gd name="connsiteX19" fmla="*/ 3500350 w 5882640"/>
                <a:gd name="connsiteY19" fmla="*/ 729772 h 4361049"/>
                <a:gd name="connsiteX20" fmla="*/ 3611880 w 5882640"/>
                <a:gd name="connsiteY20" fmla="*/ 1038729 h 4361049"/>
                <a:gd name="connsiteX21" fmla="*/ 3733800 w 5882640"/>
                <a:gd name="connsiteY21" fmla="*/ 1389249 h 4361049"/>
                <a:gd name="connsiteX22" fmla="*/ 3891049 w 5882640"/>
                <a:gd name="connsiteY22" fmla="*/ 1856840 h 4361049"/>
                <a:gd name="connsiteX23" fmla="*/ 4033751 w 5882640"/>
                <a:gd name="connsiteY23" fmla="*/ 2293951 h 4361049"/>
                <a:gd name="connsiteX24" fmla="*/ 4191000 w 5882640"/>
                <a:gd name="connsiteY24" fmla="*/ 2730369 h 4361049"/>
                <a:gd name="connsiteX25" fmla="*/ 4343400 w 5882640"/>
                <a:gd name="connsiteY25" fmla="*/ 3065649 h 4361049"/>
                <a:gd name="connsiteX26" fmla="*/ 4495800 w 5882640"/>
                <a:gd name="connsiteY26" fmla="*/ 3385689 h 4361049"/>
                <a:gd name="connsiteX27" fmla="*/ 4709160 w 5882640"/>
                <a:gd name="connsiteY27" fmla="*/ 3766689 h 4361049"/>
                <a:gd name="connsiteX28" fmla="*/ 4861560 w 5882640"/>
                <a:gd name="connsiteY28" fmla="*/ 3934329 h 4361049"/>
                <a:gd name="connsiteX29" fmla="*/ 5044440 w 5882640"/>
                <a:gd name="connsiteY29" fmla="*/ 4086729 h 4361049"/>
                <a:gd name="connsiteX30" fmla="*/ 5212080 w 5882640"/>
                <a:gd name="connsiteY30" fmla="*/ 4193409 h 4361049"/>
                <a:gd name="connsiteX31" fmla="*/ 5440680 w 5882640"/>
                <a:gd name="connsiteY31" fmla="*/ 4300089 h 4361049"/>
                <a:gd name="connsiteX32" fmla="*/ 5623560 w 5882640"/>
                <a:gd name="connsiteY32" fmla="*/ 4330569 h 4361049"/>
                <a:gd name="connsiteX33" fmla="*/ 5882640 w 5882640"/>
                <a:gd name="connsiteY33" fmla="*/ 4361049 h 4361049"/>
                <a:gd name="connsiteX34" fmla="*/ 5882640 w 5882640"/>
                <a:gd name="connsiteY34" fmla="*/ 4361049 h 4361049"/>
                <a:gd name="connsiteX35" fmla="*/ 5882640 w 5882640"/>
                <a:gd name="connsiteY35" fmla="*/ 4361049 h 4361049"/>
                <a:gd name="connsiteX36" fmla="*/ 5882640 w 5882640"/>
                <a:gd name="connsiteY36" fmla="*/ 4361049 h 4361049"/>
                <a:gd name="connsiteX0" fmla="*/ 0 w 5882640"/>
                <a:gd name="connsiteY0" fmla="*/ 4361049 h 4361049"/>
                <a:gd name="connsiteX1" fmla="*/ 365760 w 5882640"/>
                <a:gd name="connsiteY1" fmla="*/ 4330569 h 4361049"/>
                <a:gd name="connsiteX2" fmla="*/ 670560 w 5882640"/>
                <a:gd name="connsiteY2" fmla="*/ 4223889 h 4361049"/>
                <a:gd name="connsiteX3" fmla="*/ 975360 w 5882640"/>
                <a:gd name="connsiteY3" fmla="*/ 4010529 h 4361049"/>
                <a:gd name="connsiteX4" fmla="*/ 1188720 w 5882640"/>
                <a:gd name="connsiteY4" fmla="*/ 3789911 h 4361049"/>
                <a:gd name="connsiteX5" fmla="*/ 1402080 w 5882640"/>
                <a:gd name="connsiteY5" fmla="*/ 3400929 h 4361049"/>
                <a:gd name="connsiteX6" fmla="*/ 1706880 w 5882640"/>
                <a:gd name="connsiteY6" fmla="*/ 2760849 h 4361049"/>
                <a:gd name="connsiteX7" fmla="*/ 1859280 w 5882640"/>
                <a:gd name="connsiteY7" fmla="*/ 2318889 h 4361049"/>
                <a:gd name="connsiteX8" fmla="*/ 2057400 w 5882640"/>
                <a:gd name="connsiteY8" fmla="*/ 1755009 h 4361049"/>
                <a:gd name="connsiteX9" fmla="*/ 2240280 w 5882640"/>
                <a:gd name="connsiteY9" fmla="*/ 1221609 h 4361049"/>
                <a:gd name="connsiteX10" fmla="*/ 2423160 w 5882640"/>
                <a:gd name="connsiteY10" fmla="*/ 749169 h 4361049"/>
                <a:gd name="connsiteX11" fmla="*/ 2575560 w 5882640"/>
                <a:gd name="connsiteY11" fmla="*/ 398649 h 4361049"/>
                <a:gd name="connsiteX12" fmla="*/ 2697480 w 5882640"/>
                <a:gd name="connsiteY12" fmla="*/ 185289 h 4361049"/>
                <a:gd name="connsiteX13" fmla="*/ 2788228 w 5882640"/>
                <a:gd name="connsiteY13" fmla="*/ 84151 h 4361049"/>
                <a:gd name="connsiteX14" fmla="*/ 2849880 w 5882640"/>
                <a:gd name="connsiteY14" fmla="*/ 17649 h 4361049"/>
                <a:gd name="connsiteX15" fmla="*/ 2956818 w 5882640"/>
                <a:gd name="connsiteY15" fmla="*/ 2410 h 4361049"/>
                <a:gd name="connsiteX16" fmla="*/ 3119867 w 5882640"/>
                <a:gd name="connsiteY16" fmla="*/ 58520 h 4361049"/>
                <a:gd name="connsiteX17" fmla="*/ 3261360 w 5882640"/>
                <a:gd name="connsiteY17" fmla="*/ 231009 h 4361049"/>
                <a:gd name="connsiteX18" fmla="*/ 3383280 w 5882640"/>
                <a:gd name="connsiteY18" fmla="*/ 459609 h 4361049"/>
                <a:gd name="connsiteX19" fmla="*/ 3500350 w 5882640"/>
                <a:gd name="connsiteY19" fmla="*/ 729772 h 4361049"/>
                <a:gd name="connsiteX20" fmla="*/ 3611880 w 5882640"/>
                <a:gd name="connsiteY20" fmla="*/ 1038729 h 4361049"/>
                <a:gd name="connsiteX21" fmla="*/ 3733800 w 5882640"/>
                <a:gd name="connsiteY21" fmla="*/ 1389249 h 4361049"/>
                <a:gd name="connsiteX22" fmla="*/ 3891049 w 5882640"/>
                <a:gd name="connsiteY22" fmla="*/ 1856840 h 4361049"/>
                <a:gd name="connsiteX23" fmla="*/ 4033751 w 5882640"/>
                <a:gd name="connsiteY23" fmla="*/ 2293951 h 4361049"/>
                <a:gd name="connsiteX24" fmla="*/ 4191000 w 5882640"/>
                <a:gd name="connsiteY24" fmla="*/ 2730369 h 4361049"/>
                <a:gd name="connsiteX25" fmla="*/ 4343400 w 5882640"/>
                <a:gd name="connsiteY25" fmla="*/ 3065649 h 4361049"/>
                <a:gd name="connsiteX26" fmla="*/ 4495800 w 5882640"/>
                <a:gd name="connsiteY26" fmla="*/ 3385689 h 4361049"/>
                <a:gd name="connsiteX27" fmla="*/ 4709160 w 5882640"/>
                <a:gd name="connsiteY27" fmla="*/ 3766689 h 4361049"/>
                <a:gd name="connsiteX28" fmla="*/ 4861560 w 5882640"/>
                <a:gd name="connsiteY28" fmla="*/ 3934329 h 4361049"/>
                <a:gd name="connsiteX29" fmla="*/ 5044440 w 5882640"/>
                <a:gd name="connsiteY29" fmla="*/ 4086729 h 4361049"/>
                <a:gd name="connsiteX30" fmla="*/ 5212080 w 5882640"/>
                <a:gd name="connsiteY30" fmla="*/ 4193409 h 4361049"/>
                <a:gd name="connsiteX31" fmla="*/ 5440680 w 5882640"/>
                <a:gd name="connsiteY31" fmla="*/ 4300089 h 4361049"/>
                <a:gd name="connsiteX32" fmla="*/ 5623560 w 5882640"/>
                <a:gd name="connsiteY32" fmla="*/ 4330569 h 4361049"/>
                <a:gd name="connsiteX33" fmla="*/ 5882640 w 5882640"/>
                <a:gd name="connsiteY33" fmla="*/ 4361049 h 4361049"/>
                <a:gd name="connsiteX34" fmla="*/ 5882640 w 5882640"/>
                <a:gd name="connsiteY34" fmla="*/ 4361049 h 4361049"/>
                <a:gd name="connsiteX35" fmla="*/ 5882640 w 5882640"/>
                <a:gd name="connsiteY35" fmla="*/ 4361049 h 4361049"/>
                <a:gd name="connsiteX36" fmla="*/ 5882640 w 5882640"/>
                <a:gd name="connsiteY36" fmla="*/ 4361049 h 4361049"/>
                <a:gd name="connsiteX0" fmla="*/ 0 w 5882640"/>
                <a:gd name="connsiteY0" fmla="*/ 4361049 h 4361049"/>
                <a:gd name="connsiteX1" fmla="*/ 365760 w 5882640"/>
                <a:gd name="connsiteY1" fmla="*/ 4330569 h 4361049"/>
                <a:gd name="connsiteX2" fmla="*/ 670560 w 5882640"/>
                <a:gd name="connsiteY2" fmla="*/ 4223889 h 4361049"/>
                <a:gd name="connsiteX3" fmla="*/ 975360 w 5882640"/>
                <a:gd name="connsiteY3" fmla="*/ 4010529 h 4361049"/>
                <a:gd name="connsiteX4" fmla="*/ 1188720 w 5882640"/>
                <a:gd name="connsiteY4" fmla="*/ 3789911 h 4361049"/>
                <a:gd name="connsiteX5" fmla="*/ 1438366 w 5882640"/>
                <a:gd name="connsiteY5" fmla="*/ 3379157 h 4361049"/>
                <a:gd name="connsiteX6" fmla="*/ 1706880 w 5882640"/>
                <a:gd name="connsiteY6" fmla="*/ 2760849 h 4361049"/>
                <a:gd name="connsiteX7" fmla="*/ 1859280 w 5882640"/>
                <a:gd name="connsiteY7" fmla="*/ 2318889 h 4361049"/>
                <a:gd name="connsiteX8" fmla="*/ 2057400 w 5882640"/>
                <a:gd name="connsiteY8" fmla="*/ 1755009 h 4361049"/>
                <a:gd name="connsiteX9" fmla="*/ 2240280 w 5882640"/>
                <a:gd name="connsiteY9" fmla="*/ 1221609 h 4361049"/>
                <a:gd name="connsiteX10" fmla="*/ 2423160 w 5882640"/>
                <a:gd name="connsiteY10" fmla="*/ 749169 h 4361049"/>
                <a:gd name="connsiteX11" fmla="*/ 2575560 w 5882640"/>
                <a:gd name="connsiteY11" fmla="*/ 398649 h 4361049"/>
                <a:gd name="connsiteX12" fmla="*/ 2697480 w 5882640"/>
                <a:gd name="connsiteY12" fmla="*/ 185289 h 4361049"/>
                <a:gd name="connsiteX13" fmla="*/ 2788228 w 5882640"/>
                <a:gd name="connsiteY13" fmla="*/ 84151 h 4361049"/>
                <a:gd name="connsiteX14" fmla="*/ 2849880 w 5882640"/>
                <a:gd name="connsiteY14" fmla="*/ 17649 h 4361049"/>
                <a:gd name="connsiteX15" fmla="*/ 2956818 w 5882640"/>
                <a:gd name="connsiteY15" fmla="*/ 2410 h 4361049"/>
                <a:gd name="connsiteX16" fmla="*/ 3119867 w 5882640"/>
                <a:gd name="connsiteY16" fmla="*/ 58520 h 4361049"/>
                <a:gd name="connsiteX17" fmla="*/ 3261360 w 5882640"/>
                <a:gd name="connsiteY17" fmla="*/ 231009 h 4361049"/>
                <a:gd name="connsiteX18" fmla="*/ 3383280 w 5882640"/>
                <a:gd name="connsiteY18" fmla="*/ 459609 h 4361049"/>
                <a:gd name="connsiteX19" fmla="*/ 3500350 w 5882640"/>
                <a:gd name="connsiteY19" fmla="*/ 729772 h 4361049"/>
                <a:gd name="connsiteX20" fmla="*/ 3611880 w 5882640"/>
                <a:gd name="connsiteY20" fmla="*/ 1038729 h 4361049"/>
                <a:gd name="connsiteX21" fmla="*/ 3733800 w 5882640"/>
                <a:gd name="connsiteY21" fmla="*/ 1389249 h 4361049"/>
                <a:gd name="connsiteX22" fmla="*/ 3891049 w 5882640"/>
                <a:gd name="connsiteY22" fmla="*/ 1856840 h 4361049"/>
                <a:gd name="connsiteX23" fmla="*/ 4033751 w 5882640"/>
                <a:gd name="connsiteY23" fmla="*/ 2293951 h 4361049"/>
                <a:gd name="connsiteX24" fmla="*/ 4191000 w 5882640"/>
                <a:gd name="connsiteY24" fmla="*/ 2730369 h 4361049"/>
                <a:gd name="connsiteX25" fmla="*/ 4343400 w 5882640"/>
                <a:gd name="connsiteY25" fmla="*/ 3065649 h 4361049"/>
                <a:gd name="connsiteX26" fmla="*/ 4495800 w 5882640"/>
                <a:gd name="connsiteY26" fmla="*/ 3385689 h 4361049"/>
                <a:gd name="connsiteX27" fmla="*/ 4709160 w 5882640"/>
                <a:gd name="connsiteY27" fmla="*/ 3766689 h 4361049"/>
                <a:gd name="connsiteX28" fmla="*/ 4861560 w 5882640"/>
                <a:gd name="connsiteY28" fmla="*/ 3934329 h 4361049"/>
                <a:gd name="connsiteX29" fmla="*/ 5044440 w 5882640"/>
                <a:gd name="connsiteY29" fmla="*/ 4086729 h 4361049"/>
                <a:gd name="connsiteX30" fmla="*/ 5212080 w 5882640"/>
                <a:gd name="connsiteY30" fmla="*/ 4193409 h 4361049"/>
                <a:gd name="connsiteX31" fmla="*/ 5440680 w 5882640"/>
                <a:gd name="connsiteY31" fmla="*/ 4300089 h 4361049"/>
                <a:gd name="connsiteX32" fmla="*/ 5623560 w 5882640"/>
                <a:gd name="connsiteY32" fmla="*/ 4330569 h 4361049"/>
                <a:gd name="connsiteX33" fmla="*/ 5882640 w 5882640"/>
                <a:gd name="connsiteY33" fmla="*/ 4361049 h 4361049"/>
                <a:gd name="connsiteX34" fmla="*/ 5882640 w 5882640"/>
                <a:gd name="connsiteY34" fmla="*/ 4361049 h 4361049"/>
                <a:gd name="connsiteX35" fmla="*/ 5882640 w 5882640"/>
                <a:gd name="connsiteY35" fmla="*/ 4361049 h 4361049"/>
                <a:gd name="connsiteX36" fmla="*/ 5882640 w 5882640"/>
                <a:gd name="connsiteY36" fmla="*/ 4361049 h 4361049"/>
                <a:gd name="connsiteX0" fmla="*/ 0 w 5882640"/>
                <a:gd name="connsiteY0" fmla="*/ 4365124 h 4365124"/>
                <a:gd name="connsiteX1" fmla="*/ 365760 w 5882640"/>
                <a:gd name="connsiteY1" fmla="*/ 4334644 h 4365124"/>
                <a:gd name="connsiteX2" fmla="*/ 670560 w 5882640"/>
                <a:gd name="connsiteY2" fmla="*/ 4227964 h 4365124"/>
                <a:gd name="connsiteX3" fmla="*/ 975360 w 5882640"/>
                <a:gd name="connsiteY3" fmla="*/ 4014604 h 4365124"/>
                <a:gd name="connsiteX4" fmla="*/ 1188720 w 5882640"/>
                <a:gd name="connsiteY4" fmla="*/ 3793986 h 4365124"/>
                <a:gd name="connsiteX5" fmla="*/ 1438366 w 5882640"/>
                <a:gd name="connsiteY5" fmla="*/ 3383232 h 4365124"/>
                <a:gd name="connsiteX6" fmla="*/ 1706880 w 5882640"/>
                <a:gd name="connsiteY6" fmla="*/ 2764924 h 4365124"/>
                <a:gd name="connsiteX7" fmla="*/ 1859280 w 5882640"/>
                <a:gd name="connsiteY7" fmla="*/ 2322964 h 4365124"/>
                <a:gd name="connsiteX8" fmla="*/ 2057400 w 5882640"/>
                <a:gd name="connsiteY8" fmla="*/ 1759084 h 4365124"/>
                <a:gd name="connsiteX9" fmla="*/ 2240280 w 5882640"/>
                <a:gd name="connsiteY9" fmla="*/ 1225684 h 4365124"/>
                <a:gd name="connsiteX10" fmla="*/ 2423160 w 5882640"/>
                <a:gd name="connsiteY10" fmla="*/ 753244 h 4365124"/>
                <a:gd name="connsiteX11" fmla="*/ 2575560 w 5882640"/>
                <a:gd name="connsiteY11" fmla="*/ 402724 h 4365124"/>
                <a:gd name="connsiteX12" fmla="*/ 2697480 w 5882640"/>
                <a:gd name="connsiteY12" fmla="*/ 189364 h 4365124"/>
                <a:gd name="connsiteX13" fmla="*/ 2849880 w 5882640"/>
                <a:gd name="connsiteY13" fmla="*/ 21724 h 4365124"/>
                <a:gd name="connsiteX14" fmla="*/ 2956818 w 5882640"/>
                <a:gd name="connsiteY14" fmla="*/ 6485 h 4365124"/>
                <a:gd name="connsiteX15" fmla="*/ 3119867 w 5882640"/>
                <a:gd name="connsiteY15" fmla="*/ 62595 h 4365124"/>
                <a:gd name="connsiteX16" fmla="*/ 3261360 w 5882640"/>
                <a:gd name="connsiteY16" fmla="*/ 235084 h 4365124"/>
                <a:gd name="connsiteX17" fmla="*/ 3383280 w 5882640"/>
                <a:gd name="connsiteY17" fmla="*/ 463684 h 4365124"/>
                <a:gd name="connsiteX18" fmla="*/ 3500350 w 5882640"/>
                <a:gd name="connsiteY18" fmla="*/ 733847 h 4365124"/>
                <a:gd name="connsiteX19" fmla="*/ 3611880 w 5882640"/>
                <a:gd name="connsiteY19" fmla="*/ 1042804 h 4365124"/>
                <a:gd name="connsiteX20" fmla="*/ 3733800 w 5882640"/>
                <a:gd name="connsiteY20" fmla="*/ 1393324 h 4365124"/>
                <a:gd name="connsiteX21" fmla="*/ 3891049 w 5882640"/>
                <a:gd name="connsiteY21" fmla="*/ 1860915 h 4365124"/>
                <a:gd name="connsiteX22" fmla="*/ 4033751 w 5882640"/>
                <a:gd name="connsiteY22" fmla="*/ 2298026 h 4365124"/>
                <a:gd name="connsiteX23" fmla="*/ 4191000 w 5882640"/>
                <a:gd name="connsiteY23" fmla="*/ 2734444 h 4365124"/>
                <a:gd name="connsiteX24" fmla="*/ 4343400 w 5882640"/>
                <a:gd name="connsiteY24" fmla="*/ 3069724 h 4365124"/>
                <a:gd name="connsiteX25" fmla="*/ 4495800 w 5882640"/>
                <a:gd name="connsiteY25" fmla="*/ 3389764 h 4365124"/>
                <a:gd name="connsiteX26" fmla="*/ 4709160 w 5882640"/>
                <a:gd name="connsiteY26" fmla="*/ 3770764 h 4365124"/>
                <a:gd name="connsiteX27" fmla="*/ 4861560 w 5882640"/>
                <a:gd name="connsiteY27" fmla="*/ 3938404 h 4365124"/>
                <a:gd name="connsiteX28" fmla="*/ 5044440 w 5882640"/>
                <a:gd name="connsiteY28" fmla="*/ 4090804 h 4365124"/>
                <a:gd name="connsiteX29" fmla="*/ 5212080 w 5882640"/>
                <a:gd name="connsiteY29" fmla="*/ 4197484 h 4365124"/>
                <a:gd name="connsiteX30" fmla="*/ 5440680 w 5882640"/>
                <a:gd name="connsiteY30" fmla="*/ 4304164 h 4365124"/>
                <a:gd name="connsiteX31" fmla="*/ 5623560 w 5882640"/>
                <a:gd name="connsiteY31" fmla="*/ 4334644 h 4365124"/>
                <a:gd name="connsiteX32" fmla="*/ 5882640 w 5882640"/>
                <a:gd name="connsiteY32" fmla="*/ 4365124 h 4365124"/>
                <a:gd name="connsiteX33" fmla="*/ 5882640 w 5882640"/>
                <a:gd name="connsiteY33" fmla="*/ 4365124 h 4365124"/>
                <a:gd name="connsiteX34" fmla="*/ 5882640 w 5882640"/>
                <a:gd name="connsiteY34" fmla="*/ 4365124 h 4365124"/>
                <a:gd name="connsiteX35" fmla="*/ 5882640 w 5882640"/>
                <a:gd name="connsiteY35" fmla="*/ 4365124 h 4365124"/>
                <a:gd name="connsiteX0" fmla="*/ 0 w 5882640"/>
                <a:gd name="connsiteY0" fmla="*/ 4358675 h 4358675"/>
                <a:gd name="connsiteX1" fmla="*/ 365760 w 5882640"/>
                <a:gd name="connsiteY1" fmla="*/ 4328195 h 4358675"/>
                <a:gd name="connsiteX2" fmla="*/ 670560 w 5882640"/>
                <a:gd name="connsiteY2" fmla="*/ 4221515 h 4358675"/>
                <a:gd name="connsiteX3" fmla="*/ 975360 w 5882640"/>
                <a:gd name="connsiteY3" fmla="*/ 4008155 h 4358675"/>
                <a:gd name="connsiteX4" fmla="*/ 1188720 w 5882640"/>
                <a:gd name="connsiteY4" fmla="*/ 3787537 h 4358675"/>
                <a:gd name="connsiteX5" fmla="*/ 1438366 w 5882640"/>
                <a:gd name="connsiteY5" fmla="*/ 3376783 h 4358675"/>
                <a:gd name="connsiteX6" fmla="*/ 1706880 w 5882640"/>
                <a:gd name="connsiteY6" fmla="*/ 2758475 h 4358675"/>
                <a:gd name="connsiteX7" fmla="*/ 1859280 w 5882640"/>
                <a:gd name="connsiteY7" fmla="*/ 2316515 h 4358675"/>
                <a:gd name="connsiteX8" fmla="*/ 2057400 w 5882640"/>
                <a:gd name="connsiteY8" fmla="*/ 1752635 h 4358675"/>
                <a:gd name="connsiteX9" fmla="*/ 2240280 w 5882640"/>
                <a:gd name="connsiteY9" fmla="*/ 1219235 h 4358675"/>
                <a:gd name="connsiteX10" fmla="*/ 2423160 w 5882640"/>
                <a:gd name="connsiteY10" fmla="*/ 746795 h 4358675"/>
                <a:gd name="connsiteX11" fmla="*/ 2575560 w 5882640"/>
                <a:gd name="connsiteY11" fmla="*/ 396275 h 4358675"/>
                <a:gd name="connsiteX12" fmla="*/ 2697480 w 5882640"/>
                <a:gd name="connsiteY12" fmla="*/ 182915 h 4358675"/>
                <a:gd name="connsiteX13" fmla="*/ 2806337 w 5882640"/>
                <a:gd name="connsiteY13" fmla="*/ 50109 h 4358675"/>
                <a:gd name="connsiteX14" fmla="*/ 2956818 w 5882640"/>
                <a:gd name="connsiteY14" fmla="*/ 36 h 4358675"/>
                <a:gd name="connsiteX15" fmla="*/ 3119867 w 5882640"/>
                <a:gd name="connsiteY15" fmla="*/ 56146 h 4358675"/>
                <a:gd name="connsiteX16" fmla="*/ 3261360 w 5882640"/>
                <a:gd name="connsiteY16" fmla="*/ 228635 h 4358675"/>
                <a:gd name="connsiteX17" fmla="*/ 3383280 w 5882640"/>
                <a:gd name="connsiteY17" fmla="*/ 457235 h 4358675"/>
                <a:gd name="connsiteX18" fmla="*/ 3500350 w 5882640"/>
                <a:gd name="connsiteY18" fmla="*/ 727398 h 4358675"/>
                <a:gd name="connsiteX19" fmla="*/ 3611880 w 5882640"/>
                <a:gd name="connsiteY19" fmla="*/ 1036355 h 4358675"/>
                <a:gd name="connsiteX20" fmla="*/ 3733800 w 5882640"/>
                <a:gd name="connsiteY20" fmla="*/ 1386875 h 4358675"/>
                <a:gd name="connsiteX21" fmla="*/ 3891049 w 5882640"/>
                <a:gd name="connsiteY21" fmla="*/ 1854466 h 4358675"/>
                <a:gd name="connsiteX22" fmla="*/ 4033751 w 5882640"/>
                <a:gd name="connsiteY22" fmla="*/ 2291577 h 4358675"/>
                <a:gd name="connsiteX23" fmla="*/ 4191000 w 5882640"/>
                <a:gd name="connsiteY23" fmla="*/ 2727995 h 4358675"/>
                <a:gd name="connsiteX24" fmla="*/ 4343400 w 5882640"/>
                <a:gd name="connsiteY24" fmla="*/ 3063275 h 4358675"/>
                <a:gd name="connsiteX25" fmla="*/ 4495800 w 5882640"/>
                <a:gd name="connsiteY25" fmla="*/ 3383315 h 4358675"/>
                <a:gd name="connsiteX26" fmla="*/ 4709160 w 5882640"/>
                <a:gd name="connsiteY26" fmla="*/ 3764315 h 4358675"/>
                <a:gd name="connsiteX27" fmla="*/ 4861560 w 5882640"/>
                <a:gd name="connsiteY27" fmla="*/ 3931955 h 4358675"/>
                <a:gd name="connsiteX28" fmla="*/ 5044440 w 5882640"/>
                <a:gd name="connsiteY28" fmla="*/ 4084355 h 4358675"/>
                <a:gd name="connsiteX29" fmla="*/ 5212080 w 5882640"/>
                <a:gd name="connsiteY29" fmla="*/ 4191035 h 4358675"/>
                <a:gd name="connsiteX30" fmla="*/ 5440680 w 5882640"/>
                <a:gd name="connsiteY30" fmla="*/ 4297715 h 4358675"/>
                <a:gd name="connsiteX31" fmla="*/ 5623560 w 5882640"/>
                <a:gd name="connsiteY31" fmla="*/ 4328195 h 4358675"/>
                <a:gd name="connsiteX32" fmla="*/ 5882640 w 5882640"/>
                <a:gd name="connsiteY32" fmla="*/ 4358675 h 4358675"/>
                <a:gd name="connsiteX33" fmla="*/ 5882640 w 5882640"/>
                <a:gd name="connsiteY33" fmla="*/ 4358675 h 4358675"/>
                <a:gd name="connsiteX34" fmla="*/ 5882640 w 5882640"/>
                <a:gd name="connsiteY34" fmla="*/ 4358675 h 4358675"/>
                <a:gd name="connsiteX35" fmla="*/ 5882640 w 5882640"/>
                <a:gd name="connsiteY35" fmla="*/ 4358675 h 4358675"/>
                <a:gd name="connsiteX0" fmla="*/ 0 w 5882640"/>
                <a:gd name="connsiteY0" fmla="*/ 4358675 h 4358675"/>
                <a:gd name="connsiteX1" fmla="*/ 365760 w 5882640"/>
                <a:gd name="connsiteY1" fmla="*/ 4328195 h 4358675"/>
                <a:gd name="connsiteX2" fmla="*/ 670560 w 5882640"/>
                <a:gd name="connsiteY2" fmla="*/ 4221515 h 4358675"/>
                <a:gd name="connsiteX3" fmla="*/ 975360 w 5882640"/>
                <a:gd name="connsiteY3" fmla="*/ 4008155 h 4358675"/>
                <a:gd name="connsiteX4" fmla="*/ 1188720 w 5882640"/>
                <a:gd name="connsiteY4" fmla="*/ 3787537 h 4358675"/>
                <a:gd name="connsiteX5" fmla="*/ 1438366 w 5882640"/>
                <a:gd name="connsiteY5" fmla="*/ 3376783 h 4358675"/>
                <a:gd name="connsiteX6" fmla="*/ 1706880 w 5882640"/>
                <a:gd name="connsiteY6" fmla="*/ 2758475 h 4358675"/>
                <a:gd name="connsiteX7" fmla="*/ 1859280 w 5882640"/>
                <a:gd name="connsiteY7" fmla="*/ 2316515 h 4358675"/>
                <a:gd name="connsiteX8" fmla="*/ 2057400 w 5882640"/>
                <a:gd name="connsiteY8" fmla="*/ 1752635 h 4358675"/>
                <a:gd name="connsiteX9" fmla="*/ 2240280 w 5882640"/>
                <a:gd name="connsiteY9" fmla="*/ 1219235 h 4358675"/>
                <a:gd name="connsiteX10" fmla="*/ 2423160 w 5882640"/>
                <a:gd name="connsiteY10" fmla="*/ 746795 h 4358675"/>
                <a:gd name="connsiteX11" fmla="*/ 2575560 w 5882640"/>
                <a:gd name="connsiteY11" fmla="*/ 396275 h 4358675"/>
                <a:gd name="connsiteX12" fmla="*/ 2697480 w 5882640"/>
                <a:gd name="connsiteY12" fmla="*/ 182915 h 4358675"/>
                <a:gd name="connsiteX13" fmla="*/ 2806337 w 5882640"/>
                <a:gd name="connsiteY13" fmla="*/ 50109 h 4358675"/>
                <a:gd name="connsiteX14" fmla="*/ 2956818 w 5882640"/>
                <a:gd name="connsiteY14" fmla="*/ 36 h 4358675"/>
                <a:gd name="connsiteX15" fmla="*/ 3119867 w 5882640"/>
                <a:gd name="connsiteY15" fmla="*/ 56146 h 4358675"/>
                <a:gd name="connsiteX16" fmla="*/ 3261360 w 5882640"/>
                <a:gd name="connsiteY16" fmla="*/ 228635 h 4358675"/>
                <a:gd name="connsiteX17" fmla="*/ 3383280 w 5882640"/>
                <a:gd name="connsiteY17" fmla="*/ 457235 h 4358675"/>
                <a:gd name="connsiteX18" fmla="*/ 3500350 w 5882640"/>
                <a:gd name="connsiteY18" fmla="*/ 727398 h 4358675"/>
                <a:gd name="connsiteX19" fmla="*/ 3611880 w 5882640"/>
                <a:gd name="connsiteY19" fmla="*/ 1036355 h 4358675"/>
                <a:gd name="connsiteX20" fmla="*/ 3733800 w 5882640"/>
                <a:gd name="connsiteY20" fmla="*/ 1386875 h 4358675"/>
                <a:gd name="connsiteX21" fmla="*/ 3891049 w 5882640"/>
                <a:gd name="connsiteY21" fmla="*/ 1854466 h 4358675"/>
                <a:gd name="connsiteX22" fmla="*/ 4033751 w 5882640"/>
                <a:gd name="connsiteY22" fmla="*/ 2291577 h 4358675"/>
                <a:gd name="connsiteX23" fmla="*/ 4191000 w 5882640"/>
                <a:gd name="connsiteY23" fmla="*/ 2727995 h 4358675"/>
                <a:gd name="connsiteX24" fmla="*/ 4343400 w 5882640"/>
                <a:gd name="connsiteY24" fmla="*/ 3063275 h 4358675"/>
                <a:gd name="connsiteX25" fmla="*/ 4495800 w 5882640"/>
                <a:gd name="connsiteY25" fmla="*/ 3383315 h 4358675"/>
                <a:gd name="connsiteX26" fmla="*/ 4700847 w 5882640"/>
                <a:gd name="connsiteY26" fmla="*/ 3731064 h 4358675"/>
                <a:gd name="connsiteX27" fmla="*/ 4861560 w 5882640"/>
                <a:gd name="connsiteY27" fmla="*/ 3931955 h 4358675"/>
                <a:gd name="connsiteX28" fmla="*/ 5044440 w 5882640"/>
                <a:gd name="connsiteY28" fmla="*/ 4084355 h 4358675"/>
                <a:gd name="connsiteX29" fmla="*/ 5212080 w 5882640"/>
                <a:gd name="connsiteY29" fmla="*/ 4191035 h 4358675"/>
                <a:gd name="connsiteX30" fmla="*/ 5440680 w 5882640"/>
                <a:gd name="connsiteY30" fmla="*/ 4297715 h 4358675"/>
                <a:gd name="connsiteX31" fmla="*/ 5623560 w 5882640"/>
                <a:gd name="connsiteY31" fmla="*/ 4328195 h 4358675"/>
                <a:gd name="connsiteX32" fmla="*/ 5882640 w 5882640"/>
                <a:gd name="connsiteY32" fmla="*/ 4358675 h 4358675"/>
                <a:gd name="connsiteX33" fmla="*/ 5882640 w 5882640"/>
                <a:gd name="connsiteY33" fmla="*/ 4358675 h 4358675"/>
                <a:gd name="connsiteX34" fmla="*/ 5882640 w 5882640"/>
                <a:gd name="connsiteY34" fmla="*/ 4358675 h 4358675"/>
                <a:gd name="connsiteX35" fmla="*/ 5882640 w 5882640"/>
                <a:gd name="connsiteY35" fmla="*/ 4358675 h 4358675"/>
                <a:gd name="connsiteX0" fmla="*/ 0 w 6059103"/>
                <a:gd name="connsiteY0" fmla="*/ 4358675 h 4366696"/>
                <a:gd name="connsiteX1" fmla="*/ 365760 w 6059103"/>
                <a:gd name="connsiteY1" fmla="*/ 4328195 h 4366696"/>
                <a:gd name="connsiteX2" fmla="*/ 670560 w 6059103"/>
                <a:gd name="connsiteY2" fmla="*/ 4221515 h 4366696"/>
                <a:gd name="connsiteX3" fmla="*/ 975360 w 6059103"/>
                <a:gd name="connsiteY3" fmla="*/ 4008155 h 4366696"/>
                <a:gd name="connsiteX4" fmla="*/ 1188720 w 6059103"/>
                <a:gd name="connsiteY4" fmla="*/ 3787537 h 4366696"/>
                <a:gd name="connsiteX5" fmla="*/ 1438366 w 6059103"/>
                <a:gd name="connsiteY5" fmla="*/ 3376783 h 4366696"/>
                <a:gd name="connsiteX6" fmla="*/ 1706880 w 6059103"/>
                <a:gd name="connsiteY6" fmla="*/ 2758475 h 4366696"/>
                <a:gd name="connsiteX7" fmla="*/ 1859280 w 6059103"/>
                <a:gd name="connsiteY7" fmla="*/ 2316515 h 4366696"/>
                <a:gd name="connsiteX8" fmla="*/ 2057400 w 6059103"/>
                <a:gd name="connsiteY8" fmla="*/ 1752635 h 4366696"/>
                <a:gd name="connsiteX9" fmla="*/ 2240280 w 6059103"/>
                <a:gd name="connsiteY9" fmla="*/ 1219235 h 4366696"/>
                <a:gd name="connsiteX10" fmla="*/ 2423160 w 6059103"/>
                <a:gd name="connsiteY10" fmla="*/ 746795 h 4366696"/>
                <a:gd name="connsiteX11" fmla="*/ 2575560 w 6059103"/>
                <a:gd name="connsiteY11" fmla="*/ 396275 h 4366696"/>
                <a:gd name="connsiteX12" fmla="*/ 2697480 w 6059103"/>
                <a:gd name="connsiteY12" fmla="*/ 182915 h 4366696"/>
                <a:gd name="connsiteX13" fmla="*/ 2806337 w 6059103"/>
                <a:gd name="connsiteY13" fmla="*/ 50109 h 4366696"/>
                <a:gd name="connsiteX14" fmla="*/ 2956818 w 6059103"/>
                <a:gd name="connsiteY14" fmla="*/ 36 h 4366696"/>
                <a:gd name="connsiteX15" fmla="*/ 3119867 w 6059103"/>
                <a:gd name="connsiteY15" fmla="*/ 56146 h 4366696"/>
                <a:gd name="connsiteX16" fmla="*/ 3261360 w 6059103"/>
                <a:gd name="connsiteY16" fmla="*/ 228635 h 4366696"/>
                <a:gd name="connsiteX17" fmla="*/ 3383280 w 6059103"/>
                <a:gd name="connsiteY17" fmla="*/ 457235 h 4366696"/>
                <a:gd name="connsiteX18" fmla="*/ 3500350 w 6059103"/>
                <a:gd name="connsiteY18" fmla="*/ 727398 h 4366696"/>
                <a:gd name="connsiteX19" fmla="*/ 3611880 w 6059103"/>
                <a:gd name="connsiteY19" fmla="*/ 1036355 h 4366696"/>
                <a:gd name="connsiteX20" fmla="*/ 3733800 w 6059103"/>
                <a:gd name="connsiteY20" fmla="*/ 1386875 h 4366696"/>
                <a:gd name="connsiteX21" fmla="*/ 3891049 w 6059103"/>
                <a:gd name="connsiteY21" fmla="*/ 1854466 h 4366696"/>
                <a:gd name="connsiteX22" fmla="*/ 4033751 w 6059103"/>
                <a:gd name="connsiteY22" fmla="*/ 2291577 h 4366696"/>
                <a:gd name="connsiteX23" fmla="*/ 4191000 w 6059103"/>
                <a:gd name="connsiteY23" fmla="*/ 2727995 h 4366696"/>
                <a:gd name="connsiteX24" fmla="*/ 4343400 w 6059103"/>
                <a:gd name="connsiteY24" fmla="*/ 3063275 h 4366696"/>
                <a:gd name="connsiteX25" fmla="*/ 4495800 w 6059103"/>
                <a:gd name="connsiteY25" fmla="*/ 3383315 h 4366696"/>
                <a:gd name="connsiteX26" fmla="*/ 4700847 w 6059103"/>
                <a:gd name="connsiteY26" fmla="*/ 3731064 h 4366696"/>
                <a:gd name="connsiteX27" fmla="*/ 4861560 w 6059103"/>
                <a:gd name="connsiteY27" fmla="*/ 3931955 h 4366696"/>
                <a:gd name="connsiteX28" fmla="*/ 5044440 w 6059103"/>
                <a:gd name="connsiteY28" fmla="*/ 4084355 h 4366696"/>
                <a:gd name="connsiteX29" fmla="*/ 5212080 w 6059103"/>
                <a:gd name="connsiteY29" fmla="*/ 4191035 h 4366696"/>
                <a:gd name="connsiteX30" fmla="*/ 5440680 w 6059103"/>
                <a:gd name="connsiteY30" fmla="*/ 4297715 h 4366696"/>
                <a:gd name="connsiteX31" fmla="*/ 5623560 w 6059103"/>
                <a:gd name="connsiteY31" fmla="*/ 4328195 h 4366696"/>
                <a:gd name="connsiteX32" fmla="*/ 5882640 w 6059103"/>
                <a:gd name="connsiteY32" fmla="*/ 4358675 h 4366696"/>
                <a:gd name="connsiteX33" fmla="*/ 5882640 w 6059103"/>
                <a:gd name="connsiteY33" fmla="*/ 4358675 h 4366696"/>
                <a:gd name="connsiteX34" fmla="*/ 5882640 w 6059103"/>
                <a:gd name="connsiteY34" fmla="*/ 4358675 h 4366696"/>
                <a:gd name="connsiteX35" fmla="*/ 6059103 w 6059103"/>
                <a:gd name="connsiteY35" fmla="*/ 4366696 h 4366696"/>
                <a:gd name="connsiteX0" fmla="*/ 0 w 6115250"/>
                <a:gd name="connsiteY0" fmla="*/ 4358675 h 4358675"/>
                <a:gd name="connsiteX1" fmla="*/ 365760 w 6115250"/>
                <a:gd name="connsiteY1" fmla="*/ 4328195 h 4358675"/>
                <a:gd name="connsiteX2" fmla="*/ 670560 w 6115250"/>
                <a:gd name="connsiteY2" fmla="*/ 4221515 h 4358675"/>
                <a:gd name="connsiteX3" fmla="*/ 975360 w 6115250"/>
                <a:gd name="connsiteY3" fmla="*/ 4008155 h 4358675"/>
                <a:gd name="connsiteX4" fmla="*/ 1188720 w 6115250"/>
                <a:gd name="connsiteY4" fmla="*/ 3787537 h 4358675"/>
                <a:gd name="connsiteX5" fmla="*/ 1438366 w 6115250"/>
                <a:gd name="connsiteY5" fmla="*/ 3376783 h 4358675"/>
                <a:gd name="connsiteX6" fmla="*/ 1706880 w 6115250"/>
                <a:gd name="connsiteY6" fmla="*/ 2758475 h 4358675"/>
                <a:gd name="connsiteX7" fmla="*/ 1859280 w 6115250"/>
                <a:gd name="connsiteY7" fmla="*/ 2316515 h 4358675"/>
                <a:gd name="connsiteX8" fmla="*/ 2057400 w 6115250"/>
                <a:gd name="connsiteY8" fmla="*/ 1752635 h 4358675"/>
                <a:gd name="connsiteX9" fmla="*/ 2240280 w 6115250"/>
                <a:gd name="connsiteY9" fmla="*/ 1219235 h 4358675"/>
                <a:gd name="connsiteX10" fmla="*/ 2423160 w 6115250"/>
                <a:gd name="connsiteY10" fmla="*/ 746795 h 4358675"/>
                <a:gd name="connsiteX11" fmla="*/ 2575560 w 6115250"/>
                <a:gd name="connsiteY11" fmla="*/ 396275 h 4358675"/>
                <a:gd name="connsiteX12" fmla="*/ 2697480 w 6115250"/>
                <a:gd name="connsiteY12" fmla="*/ 182915 h 4358675"/>
                <a:gd name="connsiteX13" fmla="*/ 2806337 w 6115250"/>
                <a:gd name="connsiteY13" fmla="*/ 50109 h 4358675"/>
                <a:gd name="connsiteX14" fmla="*/ 2956818 w 6115250"/>
                <a:gd name="connsiteY14" fmla="*/ 36 h 4358675"/>
                <a:gd name="connsiteX15" fmla="*/ 3119867 w 6115250"/>
                <a:gd name="connsiteY15" fmla="*/ 56146 h 4358675"/>
                <a:gd name="connsiteX16" fmla="*/ 3261360 w 6115250"/>
                <a:gd name="connsiteY16" fmla="*/ 228635 h 4358675"/>
                <a:gd name="connsiteX17" fmla="*/ 3383280 w 6115250"/>
                <a:gd name="connsiteY17" fmla="*/ 457235 h 4358675"/>
                <a:gd name="connsiteX18" fmla="*/ 3500350 w 6115250"/>
                <a:gd name="connsiteY18" fmla="*/ 727398 h 4358675"/>
                <a:gd name="connsiteX19" fmla="*/ 3611880 w 6115250"/>
                <a:gd name="connsiteY19" fmla="*/ 1036355 h 4358675"/>
                <a:gd name="connsiteX20" fmla="*/ 3733800 w 6115250"/>
                <a:gd name="connsiteY20" fmla="*/ 1386875 h 4358675"/>
                <a:gd name="connsiteX21" fmla="*/ 3891049 w 6115250"/>
                <a:gd name="connsiteY21" fmla="*/ 1854466 h 4358675"/>
                <a:gd name="connsiteX22" fmla="*/ 4033751 w 6115250"/>
                <a:gd name="connsiteY22" fmla="*/ 2291577 h 4358675"/>
                <a:gd name="connsiteX23" fmla="*/ 4191000 w 6115250"/>
                <a:gd name="connsiteY23" fmla="*/ 2727995 h 4358675"/>
                <a:gd name="connsiteX24" fmla="*/ 4343400 w 6115250"/>
                <a:gd name="connsiteY24" fmla="*/ 3063275 h 4358675"/>
                <a:gd name="connsiteX25" fmla="*/ 4495800 w 6115250"/>
                <a:gd name="connsiteY25" fmla="*/ 3383315 h 4358675"/>
                <a:gd name="connsiteX26" fmla="*/ 4700847 w 6115250"/>
                <a:gd name="connsiteY26" fmla="*/ 3731064 h 4358675"/>
                <a:gd name="connsiteX27" fmla="*/ 4861560 w 6115250"/>
                <a:gd name="connsiteY27" fmla="*/ 3931955 h 4358675"/>
                <a:gd name="connsiteX28" fmla="*/ 5044440 w 6115250"/>
                <a:gd name="connsiteY28" fmla="*/ 4084355 h 4358675"/>
                <a:gd name="connsiteX29" fmla="*/ 5212080 w 6115250"/>
                <a:gd name="connsiteY29" fmla="*/ 4191035 h 4358675"/>
                <a:gd name="connsiteX30" fmla="*/ 5440680 w 6115250"/>
                <a:gd name="connsiteY30" fmla="*/ 4297715 h 4358675"/>
                <a:gd name="connsiteX31" fmla="*/ 5623560 w 6115250"/>
                <a:gd name="connsiteY31" fmla="*/ 4328195 h 4358675"/>
                <a:gd name="connsiteX32" fmla="*/ 5882640 w 6115250"/>
                <a:gd name="connsiteY32" fmla="*/ 4358675 h 4358675"/>
                <a:gd name="connsiteX33" fmla="*/ 5882640 w 6115250"/>
                <a:gd name="connsiteY33" fmla="*/ 4358675 h 4358675"/>
                <a:gd name="connsiteX34" fmla="*/ 5882640 w 6115250"/>
                <a:gd name="connsiteY34" fmla="*/ 4358675 h 4358675"/>
                <a:gd name="connsiteX35" fmla="*/ 6115250 w 6115250"/>
                <a:gd name="connsiteY35" fmla="*/ 4350654 h 4358675"/>
                <a:gd name="connsiteX0" fmla="*/ 0 w 6462247"/>
                <a:gd name="connsiteY0" fmla="*/ 4381808 h 4381808"/>
                <a:gd name="connsiteX1" fmla="*/ 712757 w 6462247"/>
                <a:gd name="connsiteY1" fmla="*/ 4328195 h 4381808"/>
                <a:gd name="connsiteX2" fmla="*/ 1017557 w 6462247"/>
                <a:gd name="connsiteY2" fmla="*/ 4221515 h 4381808"/>
                <a:gd name="connsiteX3" fmla="*/ 1322357 w 6462247"/>
                <a:gd name="connsiteY3" fmla="*/ 4008155 h 4381808"/>
                <a:gd name="connsiteX4" fmla="*/ 1535717 w 6462247"/>
                <a:gd name="connsiteY4" fmla="*/ 3787537 h 4381808"/>
                <a:gd name="connsiteX5" fmla="*/ 1785363 w 6462247"/>
                <a:gd name="connsiteY5" fmla="*/ 3376783 h 4381808"/>
                <a:gd name="connsiteX6" fmla="*/ 2053877 w 6462247"/>
                <a:gd name="connsiteY6" fmla="*/ 2758475 h 4381808"/>
                <a:gd name="connsiteX7" fmla="*/ 2206277 w 6462247"/>
                <a:gd name="connsiteY7" fmla="*/ 2316515 h 4381808"/>
                <a:gd name="connsiteX8" fmla="*/ 2404397 w 6462247"/>
                <a:gd name="connsiteY8" fmla="*/ 1752635 h 4381808"/>
                <a:gd name="connsiteX9" fmla="*/ 2587277 w 6462247"/>
                <a:gd name="connsiteY9" fmla="*/ 1219235 h 4381808"/>
                <a:gd name="connsiteX10" fmla="*/ 2770157 w 6462247"/>
                <a:gd name="connsiteY10" fmla="*/ 746795 h 4381808"/>
                <a:gd name="connsiteX11" fmla="*/ 2922557 w 6462247"/>
                <a:gd name="connsiteY11" fmla="*/ 396275 h 4381808"/>
                <a:gd name="connsiteX12" fmla="*/ 3044477 w 6462247"/>
                <a:gd name="connsiteY12" fmla="*/ 182915 h 4381808"/>
                <a:gd name="connsiteX13" fmla="*/ 3153334 w 6462247"/>
                <a:gd name="connsiteY13" fmla="*/ 50109 h 4381808"/>
                <a:gd name="connsiteX14" fmla="*/ 3303815 w 6462247"/>
                <a:gd name="connsiteY14" fmla="*/ 36 h 4381808"/>
                <a:gd name="connsiteX15" fmla="*/ 3466864 w 6462247"/>
                <a:gd name="connsiteY15" fmla="*/ 56146 h 4381808"/>
                <a:gd name="connsiteX16" fmla="*/ 3608357 w 6462247"/>
                <a:gd name="connsiteY16" fmla="*/ 228635 h 4381808"/>
                <a:gd name="connsiteX17" fmla="*/ 3730277 w 6462247"/>
                <a:gd name="connsiteY17" fmla="*/ 457235 h 4381808"/>
                <a:gd name="connsiteX18" fmla="*/ 3847347 w 6462247"/>
                <a:gd name="connsiteY18" fmla="*/ 727398 h 4381808"/>
                <a:gd name="connsiteX19" fmla="*/ 3958877 w 6462247"/>
                <a:gd name="connsiteY19" fmla="*/ 1036355 h 4381808"/>
                <a:gd name="connsiteX20" fmla="*/ 4080797 w 6462247"/>
                <a:gd name="connsiteY20" fmla="*/ 1386875 h 4381808"/>
                <a:gd name="connsiteX21" fmla="*/ 4238046 w 6462247"/>
                <a:gd name="connsiteY21" fmla="*/ 1854466 h 4381808"/>
                <a:gd name="connsiteX22" fmla="*/ 4380748 w 6462247"/>
                <a:gd name="connsiteY22" fmla="*/ 2291577 h 4381808"/>
                <a:gd name="connsiteX23" fmla="*/ 4537997 w 6462247"/>
                <a:gd name="connsiteY23" fmla="*/ 2727995 h 4381808"/>
                <a:gd name="connsiteX24" fmla="*/ 4690397 w 6462247"/>
                <a:gd name="connsiteY24" fmla="*/ 3063275 h 4381808"/>
                <a:gd name="connsiteX25" fmla="*/ 4842797 w 6462247"/>
                <a:gd name="connsiteY25" fmla="*/ 3383315 h 4381808"/>
                <a:gd name="connsiteX26" fmla="*/ 5047844 w 6462247"/>
                <a:gd name="connsiteY26" fmla="*/ 3731064 h 4381808"/>
                <a:gd name="connsiteX27" fmla="*/ 5208557 w 6462247"/>
                <a:gd name="connsiteY27" fmla="*/ 3931955 h 4381808"/>
                <a:gd name="connsiteX28" fmla="*/ 5391437 w 6462247"/>
                <a:gd name="connsiteY28" fmla="*/ 4084355 h 4381808"/>
                <a:gd name="connsiteX29" fmla="*/ 5559077 w 6462247"/>
                <a:gd name="connsiteY29" fmla="*/ 4191035 h 4381808"/>
                <a:gd name="connsiteX30" fmla="*/ 5787677 w 6462247"/>
                <a:gd name="connsiteY30" fmla="*/ 4297715 h 4381808"/>
                <a:gd name="connsiteX31" fmla="*/ 5970557 w 6462247"/>
                <a:gd name="connsiteY31" fmla="*/ 4328195 h 4381808"/>
                <a:gd name="connsiteX32" fmla="*/ 6229637 w 6462247"/>
                <a:gd name="connsiteY32" fmla="*/ 4358675 h 4381808"/>
                <a:gd name="connsiteX33" fmla="*/ 6229637 w 6462247"/>
                <a:gd name="connsiteY33" fmla="*/ 4358675 h 4381808"/>
                <a:gd name="connsiteX34" fmla="*/ 6229637 w 6462247"/>
                <a:gd name="connsiteY34" fmla="*/ 4358675 h 4381808"/>
                <a:gd name="connsiteX35" fmla="*/ 6462247 w 6462247"/>
                <a:gd name="connsiteY35" fmla="*/ 4350654 h 4381808"/>
                <a:gd name="connsiteX0" fmla="*/ 0 w 6462247"/>
                <a:gd name="connsiteY0" fmla="*/ 4381808 h 4381808"/>
                <a:gd name="connsiteX1" fmla="*/ 388892 w 6462247"/>
                <a:gd name="connsiteY1" fmla="*/ 4281931 h 4381808"/>
                <a:gd name="connsiteX2" fmla="*/ 1017557 w 6462247"/>
                <a:gd name="connsiteY2" fmla="*/ 4221515 h 4381808"/>
                <a:gd name="connsiteX3" fmla="*/ 1322357 w 6462247"/>
                <a:gd name="connsiteY3" fmla="*/ 4008155 h 4381808"/>
                <a:gd name="connsiteX4" fmla="*/ 1535717 w 6462247"/>
                <a:gd name="connsiteY4" fmla="*/ 3787537 h 4381808"/>
                <a:gd name="connsiteX5" fmla="*/ 1785363 w 6462247"/>
                <a:gd name="connsiteY5" fmla="*/ 3376783 h 4381808"/>
                <a:gd name="connsiteX6" fmla="*/ 2053877 w 6462247"/>
                <a:gd name="connsiteY6" fmla="*/ 2758475 h 4381808"/>
                <a:gd name="connsiteX7" fmla="*/ 2206277 w 6462247"/>
                <a:gd name="connsiteY7" fmla="*/ 2316515 h 4381808"/>
                <a:gd name="connsiteX8" fmla="*/ 2404397 w 6462247"/>
                <a:gd name="connsiteY8" fmla="*/ 1752635 h 4381808"/>
                <a:gd name="connsiteX9" fmla="*/ 2587277 w 6462247"/>
                <a:gd name="connsiteY9" fmla="*/ 1219235 h 4381808"/>
                <a:gd name="connsiteX10" fmla="*/ 2770157 w 6462247"/>
                <a:gd name="connsiteY10" fmla="*/ 746795 h 4381808"/>
                <a:gd name="connsiteX11" fmla="*/ 2922557 w 6462247"/>
                <a:gd name="connsiteY11" fmla="*/ 396275 h 4381808"/>
                <a:gd name="connsiteX12" fmla="*/ 3044477 w 6462247"/>
                <a:gd name="connsiteY12" fmla="*/ 182915 h 4381808"/>
                <a:gd name="connsiteX13" fmla="*/ 3153334 w 6462247"/>
                <a:gd name="connsiteY13" fmla="*/ 50109 h 4381808"/>
                <a:gd name="connsiteX14" fmla="*/ 3303815 w 6462247"/>
                <a:gd name="connsiteY14" fmla="*/ 36 h 4381808"/>
                <a:gd name="connsiteX15" fmla="*/ 3466864 w 6462247"/>
                <a:gd name="connsiteY15" fmla="*/ 56146 h 4381808"/>
                <a:gd name="connsiteX16" fmla="*/ 3608357 w 6462247"/>
                <a:gd name="connsiteY16" fmla="*/ 228635 h 4381808"/>
                <a:gd name="connsiteX17" fmla="*/ 3730277 w 6462247"/>
                <a:gd name="connsiteY17" fmla="*/ 457235 h 4381808"/>
                <a:gd name="connsiteX18" fmla="*/ 3847347 w 6462247"/>
                <a:gd name="connsiteY18" fmla="*/ 727398 h 4381808"/>
                <a:gd name="connsiteX19" fmla="*/ 3958877 w 6462247"/>
                <a:gd name="connsiteY19" fmla="*/ 1036355 h 4381808"/>
                <a:gd name="connsiteX20" fmla="*/ 4080797 w 6462247"/>
                <a:gd name="connsiteY20" fmla="*/ 1386875 h 4381808"/>
                <a:gd name="connsiteX21" fmla="*/ 4238046 w 6462247"/>
                <a:gd name="connsiteY21" fmla="*/ 1854466 h 4381808"/>
                <a:gd name="connsiteX22" fmla="*/ 4380748 w 6462247"/>
                <a:gd name="connsiteY22" fmla="*/ 2291577 h 4381808"/>
                <a:gd name="connsiteX23" fmla="*/ 4537997 w 6462247"/>
                <a:gd name="connsiteY23" fmla="*/ 2727995 h 4381808"/>
                <a:gd name="connsiteX24" fmla="*/ 4690397 w 6462247"/>
                <a:gd name="connsiteY24" fmla="*/ 3063275 h 4381808"/>
                <a:gd name="connsiteX25" fmla="*/ 4842797 w 6462247"/>
                <a:gd name="connsiteY25" fmla="*/ 3383315 h 4381808"/>
                <a:gd name="connsiteX26" fmla="*/ 5047844 w 6462247"/>
                <a:gd name="connsiteY26" fmla="*/ 3731064 h 4381808"/>
                <a:gd name="connsiteX27" fmla="*/ 5208557 w 6462247"/>
                <a:gd name="connsiteY27" fmla="*/ 3931955 h 4381808"/>
                <a:gd name="connsiteX28" fmla="*/ 5391437 w 6462247"/>
                <a:gd name="connsiteY28" fmla="*/ 4084355 h 4381808"/>
                <a:gd name="connsiteX29" fmla="*/ 5559077 w 6462247"/>
                <a:gd name="connsiteY29" fmla="*/ 4191035 h 4381808"/>
                <a:gd name="connsiteX30" fmla="*/ 5787677 w 6462247"/>
                <a:gd name="connsiteY30" fmla="*/ 4297715 h 4381808"/>
                <a:gd name="connsiteX31" fmla="*/ 5970557 w 6462247"/>
                <a:gd name="connsiteY31" fmla="*/ 4328195 h 4381808"/>
                <a:gd name="connsiteX32" fmla="*/ 6229637 w 6462247"/>
                <a:gd name="connsiteY32" fmla="*/ 4358675 h 4381808"/>
                <a:gd name="connsiteX33" fmla="*/ 6229637 w 6462247"/>
                <a:gd name="connsiteY33" fmla="*/ 4358675 h 4381808"/>
                <a:gd name="connsiteX34" fmla="*/ 6229637 w 6462247"/>
                <a:gd name="connsiteY34" fmla="*/ 4358675 h 4381808"/>
                <a:gd name="connsiteX35" fmla="*/ 6462247 w 6462247"/>
                <a:gd name="connsiteY35" fmla="*/ 4350654 h 4381808"/>
                <a:gd name="connsiteX0" fmla="*/ 0 w 6462247"/>
                <a:gd name="connsiteY0" fmla="*/ 4381808 h 4381808"/>
                <a:gd name="connsiteX1" fmla="*/ 388892 w 6462247"/>
                <a:gd name="connsiteY1" fmla="*/ 4281931 h 4381808"/>
                <a:gd name="connsiteX2" fmla="*/ 809361 w 6462247"/>
                <a:gd name="connsiteY2" fmla="*/ 4152116 h 4381808"/>
                <a:gd name="connsiteX3" fmla="*/ 1322357 w 6462247"/>
                <a:gd name="connsiteY3" fmla="*/ 4008155 h 4381808"/>
                <a:gd name="connsiteX4" fmla="*/ 1535717 w 6462247"/>
                <a:gd name="connsiteY4" fmla="*/ 3787537 h 4381808"/>
                <a:gd name="connsiteX5" fmla="*/ 1785363 w 6462247"/>
                <a:gd name="connsiteY5" fmla="*/ 3376783 h 4381808"/>
                <a:gd name="connsiteX6" fmla="*/ 2053877 w 6462247"/>
                <a:gd name="connsiteY6" fmla="*/ 2758475 h 4381808"/>
                <a:gd name="connsiteX7" fmla="*/ 2206277 w 6462247"/>
                <a:gd name="connsiteY7" fmla="*/ 2316515 h 4381808"/>
                <a:gd name="connsiteX8" fmla="*/ 2404397 w 6462247"/>
                <a:gd name="connsiteY8" fmla="*/ 1752635 h 4381808"/>
                <a:gd name="connsiteX9" fmla="*/ 2587277 w 6462247"/>
                <a:gd name="connsiteY9" fmla="*/ 1219235 h 4381808"/>
                <a:gd name="connsiteX10" fmla="*/ 2770157 w 6462247"/>
                <a:gd name="connsiteY10" fmla="*/ 746795 h 4381808"/>
                <a:gd name="connsiteX11" fmla="*/ 2922557 w 6462247"/>
                <a:gd name="connsiteY11" fmla="*/ 396275 h 4381808"/>
                <a:gd name="connsiteX12" fmla="*/ 3044477 w 6462247"/>
                <a:gd name="connsiteY12" fmla="*/ 182915 h 4381808"/>
                <a:gd name="connsiteX13" fmla="*/ 3153334 w 6462247"/>
                <a:gd name="connsiteY13" fmla="*/ 50109 h 4381808"/>
                <a:gd name="connsiteX14" fmla="*/ 3303815 w 6462247"/>
                <a:gd name="connsiteY14" fmla="*/ 36 h 4381808"/>
                <a:gd name="connsiteX15" fmla="*/ 3466864 w 6462247"/>
                <a:gd name="connsiteY15" fmla="*/ 56146 h 4381808"/>
                <a:gd name="connsiteX16" fmla="*/ 3608357 w 6462247"/>
                <a:gd name="connsiteY16" fmla="*/ 228635 h 4381808"/>
                <a:gd name="connsiteX17" fmla="*/ 3730277 w 6462247"/>
                <a:gd name="connsiteY17" fmla="*/ 457235 h 4381808"/>
                <a:gd name="connsiteX18" fmla="*/ 3847347 w 6462247"/>
                <a:gd name="connsiteY18" fmla="*/ 727398 h 4381808"/>
                <a:gd name="connsiteX19" fmla="*/ 3958877 w 6462247"/>
                <a:gd name="connsiteY19" fmla="*/ 1036355 h 4381808"/>
                <a:gd name="connsiteX20" fmla="*/ 4080797 w 6462247"/>
                <a:gd name="connsiteY20" fmla="*/ 1386875 h 4381808"/>
                <a:gd name="connsiteX21" fmla="*/ 4238046 w 6462247"/>
                <a:gd name="connsiteY21" fmla="*/ 1854466 h 4381808"/>
                <a:gd name="connsiteX22" fmla="*/ 4380748 w 6462247"/>
                <a:gd name="connsiteY22" fmla="*/ 2291577 h 4381808"/>
                <a:gd name="connsiteX23" fmla="*/ 4537997 w 6462247"/>
                <a:gd name="connsiteY23" fmla="*/ 2727995 h 4381808"/>
                <a:gd name="connsiteX24" fmla="*/ 4690397 w 6462247"/>
                <a:gd name="connsiteY24" fmla="*/ 3063275 h 4381808"/>
                <a:gd name="connsiteX25" fmla="*/ 4842797 w 6462247"/>
                <a:gd name="connsiteY25" fmla="*/ 3383315 h 4381808"/>
                <a:gd name="connsiteX26" fmla="*/ 5047844 w 6462247"/>
                <a:gd name="connsiteY26" fmla="*/ 3731064 h 4381808"/>
                <a:gd name="connsiteX27" fmla="*/ 5208557 w 6462247"/>
                <a:gd name="connsiteY27" fmla="*/ 3931955 h 4381808"/>
                <a:gd name="connsiteX28" fmla="*/ 5391437 w 6462247"/>
                <a:gd name="connsiteY28" fmla="*/ 4084355 h 4381808"/>
                <a:gd name="connsiteX29" fmla="*/ 5559077 w 6462247"/>
                <a:gd name="connsiteY29" fmla="*/ 4191035 h 4381808"/>
                <a:gd name="connsiteX30" fmla="*/ 5787677 w 6462247"/>
                <a:gd name="connsiteY30" fmla="*/ 4297715 h 4381808"/>
                <a:gd name="connsiteX31" fmla="*/ 5970557 w 6462247"/>
                <a:gd name="connsiteY31" fmla="*/ 4328195 h 4381808"/>
                <a:gd name="connsiteX32" fmla="*/ 6229637 w 6462247"/>
                <a:gd name="connsiteY32" fmla="*/ 4358675 h 4381808"/>
                <a:gd name="connsiteX33" fmla="*/ 6229637 w 6462247"/>
                <a:gd name="connsiteY33" fmla="*/ 4358675 h 4381808"/>
                <a:gd name="connsiteX34" fmla="*/ 6229637 w 6462247"/>
                <a:gd name="connsiteY34" fmla="*/ 4358675 h 4381808"/>
                <a:gd name="connsiteX35" fmla="*/ 6462247 w 6462247"/>
                <a:gd name="connsiteY35" fmla="*/ 4350654 h 4381808"/>
                <a:gd name="connsiteX0" fmla="*/ 0 w 6462247"/>
                <a:gd name="connsiteY0" fmla="*/ 4381808 h 4381808"/>
                <a:gd name="connsiteX1" fmla="*/ 388892 w 6462247"/>
                <a:gd name="connsiteY1" fmla="*/ 4281931 h 4381808"/>
                <a:gd name="connsiteX2" fmla="*/ 809361 w 6462247"/>
                <a:gd name="connsiteY2" fmla="*/ 4152116 h 4381808"/>
                <a:gd name="connsiteX3" fmla="*/ 1206690 w 6462247"/>
                <a:gd name="connsiteY3" fmla="*/ 3961893 h 4381808"/>
                <a:gd name="connsiteX4" fmla="*/ 1535717 w 6462247"/>
                <a:gd name="connsiteY4" fmla="*/ 3787537 h 4381808"/>
                <a:gd name="connsiteX5" fmla="*/ 1785363 w 6462247"/>
                <a:gd name="connsiteY5" fmla="*/ 3376783 h 4381808"/>
                <a:gd name="connsiteX6" fmla="*/ 2053877 w 6462247"/>
                <a:gd name="connsiteY6" fmla="*/ 2758475 h 4381808"/>
                <a:gd name="connsiteX7" fmla="*/ 2206277 w 6462247"/>
                <a:gd name="connsiteY7" fmla="*/ 2316515 h 4381808"/>
                <a:gd name="connsiteX8" fmla="*/ 2404397 w 6462247"/>
                <a:gd name="connsiteY8" fmla="*/ 1752635 h 4381808"/>
                <a:gd name="connsiteX9" fmla="*/ 2587277 w 6462247"/>
                <a:gd name="connsiteY9" fmla="*/ 1219235 h 4381808"/>
                <a:gd name="connsiteX10" fmla="*/ 2770157 w 6462247"/>
                <a:gd name="connsiteY10" fmla="*/ 746795 h 4381808"/>
                <a:gd name="connsiteX11" fmla="*/ 2922557 w 6462247"/>
                <a:gd name="connsiteY11" fmla="*/ 396275 h 4381808"/>
                <a:gd name="connsiteX12" fmla="*/ 3044477 w 6462247"/>
                <a:gd name="connsiteY12" fmla="*/ 182915 h 4381808"/>
                <a:gd name="connsiteX13" fmla="*/ 3153334 w 6462247"/>
                <a:gd name="connsiteY13" fmla="*/ 50109 h 4381808"/>
                <a:gd name="connsiteX14" fmla="*/ 3303815 w 6462247"/>
                <a:gd name="connsiteY14" fmla="*/ 36 h 4381808"/>
                <a:gd name="connsiteX15" fmla="*/ 3466864 w 6462247"/>
                <a:gd name="connsiteY15" fmla="*/ 56146 h 4381808"/>
                <a:gd name="connsiteX16" fmla="*/ 3608357 w 6462247"/>
                <a:gd name="connsiteY16" fmla="*/ 228635 h 4381808"/>
                <a:gd name="connsiteX17" fmla="*/ 3730277 w 6462247"/>
                <a:gd name="connsiteY17" fmla="*/ 457235 h 4381808"/>
                <a:gd name="connsiteX18" fmla="*/ 3847347 w 6462247"/>
                <a:gd name="connsiteY18" fmla="*/ 727398 h 4381808"/>
                <a:gd name="connsiteX19" fmla="*/ 3958877 w 6462247"/>
                <a:gd name="connsiteY19" fmla="*/ 1036355 h 4381808"/>
                <a:gd name="connsiteX20" fmla="*/ 4080797 w 6462247"/>
                <a:gd name="connsiteY20" fmla="*/ 1386875 h 4381808"/>
                <a:gd name="connsiteX21" fmla="*/ 4238046 w 6462247"/>
                <a:gd name="connsiteY21" fmla="*/ 1854466 h 4381808"/>
                <a:gd name="connsiteX22" fmla="*/ 4380748 w 6462247"/>
                <a:gd name="connsiteY22" fmla="*/ 2291577 h 4381808"/>
                <a:gd name="connsiteX23" fmla="*/ 4537997 w 6462247"/>
                <a:gd name="connsiteY23" fmla="*/ 2727995 h 4381808"/>
                <a:gd name="connsiteX24" fmla="*/ 4690397 w 6462247"/>
                <a:gd name="connsiteY24" fmla="*/ 3063275 h 4381808"/>
                <a:gd name="connsiteX25" fmla="*/ 4842797 w 6462247"/>
                <a:gd name="connsiteY25" fmla="*/ 3383315 h 4381808"/>
                <a:gd name="connsiteX26" fmla="*/ 5047844 w 6462247"/>
                <a:gd name="connsiteY26" fmla="*/ 3731064 h 4381808"/>
                <a:gd name="connsiteX27" fmla="*/ 5208557 w 6462247"/>
                <a:gd name="connsiteY27" fmla="*/ 3931955 h 4381808"/>
                <a:gd name="connsiteX28" fmla="*/ 5391437 w 6462247"/>
                <a:gd name="connsiteY28" fmla="*/ 4084355 h 4381808"/>
                <a:gd name="connsiteX29" fmla="*/ 5559077 w 6462247"/>
                <a:gd name="connsiteY29" fmla="*/ 4191035 h 4381808"/>
                <a:gd name="connsiteX30" fmla="*/ 5787677 w 6462247"/>
                <a:gd name="connsiteY30" fmla="*/ 4297715 h 4381808"/>
                <a:gd name="connsiteX31" fmla="*/ 5970557 w 6462247"/>
                <a:gd name="connsiteY31" fmla="*/ 4328195 h 4381808"/>
                <a:gd name="connsiteX32" fmla="*/ 6229637 w 6462247"/>
                <a:gd name="connsiteY32" fmla="*/ 4358675 h 4381808"/>
                <a:gd name="connsiteX33" fmla="*/ 6229637 w 6462247"/>
                <a:gd name="connsiteY33" fmla="*/ 4358675 h 4381808"/>
                <a:gd name="connsiteX34" fmla="*/ 6229637 w 6462247"/>
                <a:gd name="connsiteY34" fmla="*/ 4358675 h 4381808"/>
                <a:gd name="connsiteX35" fmla="*/ 6462247 w 6462247"/>
                <a:gd name="connsiteY35" fmla="*/ 4350654 h 4381808"/>
                <a:gd name="connsiteX0" fmla="*/ 0 w 6462247"/>
                <a:gd name="connsiteY0" fmla="*/ 4381808 h 4381808"/>
                <a:gd name="connsiteX1" fmla="*/ 388892 w 6462247"/>
                <a:gd name="connsiteY1" fmla="*/ 4281931 h 4381808"/>
                <a:gd name="connsiteX2" fmla="*/ 809361 w 6462247"/>
                <a:gd name="connsiteY2" fmla="*/ 4152116 h 4381808"/>
                <a:gd name="connsiteX3" fmla="*/ 1206690 w 6462247"/>
                <a:gd name="connsiteY3" fmla="*/ 3961893 h 4381808"/>
                <a:gd name="connsiteX4" fmla="*/ 1535717 w 6462247"/>
                <a:gd name="connsiteY4" fmla="*/ 3787537 h 4381808"/>
                <a:gd name="connsiteX5" fmla="*/ 1785363 w 6462247"/>
                <a:gd name="connsiteY5" fmla="*/ 3376783 h 4381808"/>
                <a:gd name="connsiteX6" fmla="*/ 2053877 w 6462247"/>
                <a:gd name="connsiteY6" fmla="*/ 2758475 h 4381808"/>
                <a:gd name="connsiteX7" fmla="*/ 2206277 w 6462247"/>
                <a:gd name="connsiteY7" fmla="*/ 2316515 h 4381808"/>
                <a:gd name="connsiteX8" fmla="*/ 2404397 w 6462247"/>
                <a:gd name="connsiteY8" fmla="*/ 1752635 h 4381808"/>
                <a:gd name="connsiteX9" fmla="*/ 2587277 w 6462247"/>
                <a:gd name="connsiteY9" fmla="*/ 1219235 h 4381808"/>
                <a:gd name="connsiteX10" fmla="*/ 2770157 w 6462247"/>
                <a:gd name="connsiteY10" fmla="*/ 746795 h 4381808"/>
                <a:gd name="connsiteX11" fmla="*/ 2922557 w 6462247"/>
                <a:gd name="connsiteY11" fmla="*/ 396275 h 4381808"/>
                <a:gd name="connsiteX12" fmla="*/ 3044477 w 6462247"/>
                <a:gd name="connsiteY12" fmla="*/ 182915 h 4381808"/>
                <a:gd name="connsiteX13" fmla="*/ 3153334 w 6462247"/>
                <a:gd name="connsiteY13" fmla="*/ 50109 h 4381808"/>
                <a:gd name="connsiteX14" fmla="*/ 3303815 w 6462247"/>
                <a:gd name="connsiteY14" fmla="*/ 36 h 4381808"/>
                <a:gd name="connsiteX15" fmla="*/ 3466864 w 6462247"/>
                <a:gd name="connsiteY15" fmla="*/ 56146 h 4381808"/>
                <a:gd name="connsiteX16" fmla="*/ 3608357 w 6462247"/>
                <a:gd name="connsiteY16" fmla="*/ 228635 h 4381808"/>
                <a:gd name="connsiteX17" fmla="*/ 3730277 w 6462247"/>
                <a:gd name="connsiteY17" fmla="*/ 457235 h 4381808"/>
                <a:gd name="connsiteX18" fmla="*/ 3847347 w 6462247"/>
                <a:gd name="connsiteY18" fmla="*/ 727398 h 4381808"/>
                <a:gd name="connsiteX19" fmla="*/ 3958877 w 6462247"/>
                <a:gd name="connsiteY19" fmla="*/ 1036355 h 4381808"/>
                <a:gd name="connsiteX20" fmla="*/ 4080797 w 6462247"/>
                <a:gd name="connsiteY20" fmla="*/ 1386875 h 4381808"/>
                <a:gd name="connsiteX21" fmla="*/ 4238046 w 6462247"/>
                <a:gd name="connsiteY21" fmla="*/ 1854466 h 4381808"/>
                <a:gd name="connsiteX22" fmla="*/ 4380748 w 6462247"/>
                <a:gd name="connsiteY22" fmla="*/ 2291577 h 4381808"/>
                <a:gd name="connsiteX23" fmla="*/ 4537997 w 6462247"/>
                <a:gd name="connsiteY23" fmla="*/ 2727995 h 4381808"/>
                <a:gd name="connsiteX24" fmla="*/ 4690397 w 6462247"/>
                <a:gd name="connsiteY24" fmla="*/ 3063275 h 4381808"/>
                <a:gd name="connsiteX25" fmla="*/ 4842797 w 6462247"/>
                <a:gd name="connsiteY25" fmla="*/ 3383315 h 4381808"/>
                <a:gd name="connsiteX26" fmla="*/ 5047844 w 6462247"/>
                <a:gd name="connsiteY26" fmla="*/ 3731064 h 4381808"/>
                <a:gd name="connsiteX27" fmla="*/ 5208557 w 6462247"/>
                <a:gd name="connsiteY27" fmla="*/ 3931955 h 4381808"/>
                <a:gd name="connsiteX28" fmla="*/ 5391437 w 6462247"/>
                <a:gd name="connsiteY28" fmla="*/ 4084355 h 4381808"/>
                <a:gd name="connsiteX29" fmla="*/ 5559077 w 6462247"/>
                <a:gd name="connsiteY29" fmla="*/ 4191035 h 4381808"/>
                <a:gd name="connsiteX30" fmla="*/ 5787677 w 6462247"/>
                <a:gd name="connsiteY30" fmla="*/ 4297715 h 4381808"/>
                <a:gd name="connsiteX31" fmla="*/ 5970557 w 6462247"/>
                <a:gd name="connsiteY31" fmla="*/ 4328195 h 4381808"/>
                <a:gd name="connsiteX32" fmla="*/ 6229637 w 6462247"/>
                <a:gd name="connsiteY32" fmla="*/ 4358675 h 4381808"/>
                <a:gd name="connsiteX33" fmla="*/ 6229637 w 6462247"/>
                <a:gd name="connsiteY33" fmla="*/ 4358675 h 4381808"/>
                <a:gd name="connsiteX34" fmla="*/ 6229637 w 6462247"/>
                <a:gd name="connsiteY34" fmla="*/ 4358675 h 4381808"/>
                <a:gd name="connsiteX35" fmla="*/ 6462247 w 6462247"/>
                <a:gd name="connsiteY35" fmla="*/ 4350654 h 4381808"/>
                <a:gd name="connsiteX0" fmla="*/ 0 w 6462247"/>
                <a:gd name="connsiteY0" fmla="*/ 4381808 h 4381808"/>
                <a:gd name="connsiteX1" fmla="*/ 388892 w 6462247"/>
                <a:gd name="connsiteY1" fmla="*/ 4281931 h 4381808"/>
                <a:gd name="connsiteX2" fmla="*/ 809361 w 6462247"/>
                <a:gd name="connsiteY2" fmla="*/ 4152116 h 4381808"/>
                <a:gd name="connsiteX3" fmla="*/ 1206690 w 6462247"/>
                <a:gd name="connsiteY3" fmla="*/ 3961893 h 4381808"/>
                <a:gd name="connsiteX4" fmla="*/ 1466320 w 6462247"/>
                <a:gd name="connsiteY4" fmla="*/ 3602473 h 4381808"/>
                <a:gd name="connsiteX5" fmla="*/ 1785363 w 6462247"/>
                <a:gd name="connsiteY5" fmla="*/ 3376783 h 4381808"/>
                <a:gd name="connsiteX6" fmla="*/ 2053877 w 6462247"/>
                <a:gd name="connsiteY6" fmla="*/ 2758475 h 4381808"/>
                <a:gd name="connsiteX7" fmla="*/ 2206277 w 6462247"/>
                <a:gd name="connsiteY7" fmla="*/ 2316515 h 4381808"/>
                <a:gd name="connsiteX8" fmla="*/ 2404397 w 6462247"/>
                <a:gd name="connsiteY8" fmla="*/ 1752635 h 4381808"/>
                <a:gd name="connsiteX9" fmla="*/ 2587277 w 6462247"/>
                <a:gd name="connsiteY9" fmla="*/ 1219235 h 4381808"/>
                <a:gd name="connsiteX10" fmla="*/ 2770157 w 6462247"/>
                <a:gd name="connsiteY10" fmla="*/ 746795 h 4381808"/>
                <a:gd name="connsiteX11" fmla="*/ 2922557 w 6462247"/>
                <a:gd name="connsiteY11" fmla="*/ 396275 h 4381808"/>
                <a:gd name="connsiteX12" fmla="*/ 3044477 w 6462247"/>
                <a:gd name="connsiteY12" fmla="*/ 182915 h 4381808"/>
                <a:gd name="connsiteX13" fmla="*/ 3153334 w 6462247"/>
                <a:gd name="connsiteY13" fmla="*/ 50109 h 4381808"/>
                <a:gd name="connsiteX14" fmla="*/ 3303815 w 6462247"/>
                <a:gd name="connsiteY14" fmla="*/ 36 h 4381808"/>
                <a:gd name="connsiteX15" fmla="*/ 3466864 w 6462247"/>
                <a:gd name="connsiteY15" fmla="*/ 56146 h 4381808"/>
                <a:gd name="connsiteX16" fmla="*/ 3608357 w 6462247"/>
                <a:gd name="connsiteY16" fmla="*/ 228635 h 4381808"/>
                <a:gd name="connsiteX17" fmla="*/ 3730277 w 6462247"/>
                <a:gd name="connsiteY17" fmla="*/ 457235 h 4381808"/>
                <a:gd name="connsiteX18" fmla="*/ 3847347 w 6462247"/>
                <a:gd name="connsiteY18" fmla="*/ 727398 h 4381808"/>
                <a:gd name="connsiteX19" fmla="*/ 3958877 w 6462247"/>
                <a:gd name="connsiteY19" fmla="*/ 1036355 h 4381808"/>
                <a:gd name="connsiteX20" fmla="*/ 4080797 w 6462247"/>
                <a:gd name="connsiteY20" fmla="*/ 1386875 h 4381808"/>
                <a:gd name="connsiteX21" fmla="*/ 4238046 w 6462247"/>
                <a:gd name="connsiteY21" fmla="*/ 1854466 h 4381808"/>
                <a:gd name="connsiteX22" fmla="*/ 4380748 w 6462247"/>
                <a:gd name="connsiteY22" fmla="*/ 2291577 h 4381808"/>
                <a:gd name="connsiteX23" fmla="*/ 4537997 w 6462247"/>
                <a:gd name="connsiteY23" fmla="*/ 2727995 h 4381808"/>
                <a:gd name="connsiteX24" fmla="*/ 4690397 w 6462247"/>
                <a:gd name="connsiteY24" fmla="*/ 3063275 h 4381808"/>
                <a:gd name="connsiteX25" fmla="*/ 4842797 w 6462247"/>
                <a:gd name="connsiteY25" fmla="*/ 3383315 h 4381808"/>
                <a:gd name="connsiteX26" fmla="*/ 5047844 w 6462247"/>
                <a:gd name="connsiteY26" fmla="*/ 3731064 h 4381808"/>
                <a:gd name="connsiteX27" fmla="*/ 5208557 w 6462247"/>
                <a:gd name="connsiteY27" fmla="*/ 3931955 h 4381808"/>
                <a:gd name="connsiteX28" fmla="*/ 5391437 w 6462247"/>
                <a:gd name="connsiteY28" fmla="*/ 4084355 h 4381808"/>
                <a:gd name="connsiteX29" fmla="*/ 5559077 w 6462247"/>
                <a:gd name="connsiteY29" fmla="*/ 4191035 h 4381808"/>
                <a:gd name="connsiteX30" fmla="*/ 5787677 w 6462247"/>
                <a:gd name="connsiteY30" fmla="*/ 4297715 h 4381808"/>
                <a:gd name="connsiteX31" fmla="*/ 5970557 w 6462247"/>
                <a:gd name="connsiteY31" fmla="*/ 4328195 h 4381808"/>
                <a:gd name="connsiteX32" fmla="*/ 6229637 w 6462247"/>
                <a:gd name="connsiteY32" fmla="*/ 4358675 h 4381808"/>
                <a:gd name="connsiteX33" fmla="*/ 6229637 w 6462247"/>
                <a:gd name="connsiteY33" fmla="*/ 4358675 h 4381808"/>
                <a:gd name="connsiteX34" fmla="*/ 6229637 w 6462247"/>
                <a:gd name="connsiteY34" fmla="*/ 4358675 h 4381808"/>
                <a:gd name="connsiteX35" fmla="*/ 6462247 w 6462247"/>
                <a:gd name="connsiteY35" fmla="*/ 4350654 h 4381808"/>
                <a:gd name="connsiteX0" fmla="*/ 0 w 6462247"/>
                <a:gd name="connsiteY0" fmla="*/ 4381808 h 4381808"/>
                <a:gd name="connsiteX1" fmla="*/ 388892 w 6462247"/>
                <a:gd name="connsiteY1" fmla="*/ 4281931 h 4381808"/>
                <a:gd name="connsiteX2" fmla="*/ 809361 w 6462247"/>
                <a:gd name="connsiteY2" fmla="*/ 4152116 h 4381808"/>
                <a:gd name="connsiteX3" fmla="*/ 1206690 w 6462247"/>
                <a:gd name="connsiteY3" fmla="*/ 3961893 h 4381808"/>
                <a:gd name="connsiteX4" fmla="*/ 1466320 w 6462247"/>
                <a:gd name="connsiteY4" fmla="*/ 3602473 h 4381808"/>
                <a:gd name="connsiteX5" fmla="*/ 1669695 w 6462247"/>
                <a:gd name="connsiteY5" fmla="*/ 3237982 h 4381808"/>
                <a:gd name="connsiteX6" fmla="*/ 2053877 w 6462247"/>
                <a:gd name="connsiteY6" fmla="*/ 2758475 h 4381808"/>
                <a:gd name="connsiteX7" fmla="*/ 2206277 w 6462247"/>
                <a:gd name="connsiteY7" fmla="*/ 2316515 h 4381808"/>
                <a:gd name="connsiteX8" fmla="*/ 2404397 w 6462247"/>
                <a:gd name="connsiteY8" fmla="*/ 1752635 h 4381808"/>
                <a:gd name="connsiteX9" fmla="*/ 2587277 w 6462247"/>
                <a:gd name="connsiteY9" fmla="*/ 1219235 h 4381808"/>
                <a:gd name="connsiteX10" fmla="*/ 2770157 w 6462247"/>
                <a:gd name="connsiteY10" fmla="*/ 746795 h 4381808"/>
                <a:gd name="connsiteX11" fmla="*/ 2922557 w 6462247"/>
                <a:gd name="connsiteY11" fmla="*/ 396275 h 4381808"/>
                <a:gd name="connsiteX12" fmla="*/ 3044477 w 6462247"/>
                <a:gd name="connsiteY12" fmla="*/ 182915 h 4381808"/>
                <a:gd name="connsiteX13" fmla="*/ 3153334 w 6462247"/>
                <a:gd name="connsiteY13" fmla="*/ 50109 h 4381808"/>
                <a:gd name="connsiteX14" fmla="*/ 3303815 w 6462247"/>
                <a:gd name="connsiteY14" fmla="*/ 36 h 4381808"/>
                <a:gd name="connsiteX15" fmla="*/ 3466864 w 6462247"/>
                <a:gd name="connsiteY15" fmla="*/ 56146 h 4381808"/>
                <a:gd name="connsiteX16" fmla="*/ 3608357 w 6462247"/>
                <a:gd name="connsiteY16" fmla="*/ 228635 h 4381808"/>
                <a:gd name="connsiteX17" fmla="*/ 3730277 w 6462247"/>
                <a:gd name="connsiteY17" fmla="*/ 457235 h 4381808"/>
                <a:gd name="connsiteX18" fmla="*/ 3847347 w 6462247"/>
                <a:gd name="connsiteY18" fmla="*/ 727398 h 4381808"/>
                <a:gd name="connsiteX19" fmla="*/ 3958877 w 6462247"/>
                <a:gd name="connsiteY19" fmla="*/ 1036355 h 4381808"/>
                <a:gd name="connsiteX20" fmla="*/ 4080797 w 6462247"/>
                <a:gd name="connsiteY20" fmla="*/ 1386875 h 4381808"/>
                <a:gd name="connsiteX21" fmla="*/ 4238046 w 6462247"/>
                <a:gd name="connsiteY21" fmla="*/ 1854466 h 4381808"/>
                <a:gd name="connsiteX22" fmla="*/ 4380748 w 6462247"/>
                <a:gd name="connsiteY22" fmla="*/ 2291577 h 4381808"/>
                <a:gd name="connsiteX23" fmla="*/ 4537997 w 6462247"/>
                <a:gd name="connsiteY23" fmla="*/ 2727995 h 4381808"/>
                <a:gd name="connsiteX24" fmla="*/ 4690397 w 6462247"/>
                <a:gd name="connsiteY24" fmla="*/ 3063275 h 4381808"/>
                <a:gd name="connsiteX25" fmla="*/ 4842797 w 6462247"/>
                <a:gd name="connsiteY25" fmla="*/ 3383315 h 4381808"/>
                <a:gd name="connsiteX26" fmla="*/ 5047844 w 6462247"/>
                <a:gd name="connsiteY26" fmla="*/ 3731064 h 4381808"/>
                <a:gd name="connsiteX27" fmla="*/ 5208557 w 6462247"/>
                <a:gd name="connsiteY27" fmla="*/ 3931955 h 4381808"/>
                <a:gd name="connsiteX28" fmla="*/ 5391437 w 6462247"/>
                <a:gd name="connsiteY28" fmla="*/ 4084355 h 4381808"/>
                <a:gd name="connsiteX29" fmla="*/ 5559077 w 6462247"/>
                <a:gd name="connsiteY29" fmla="*/ 4191035 h 4381808"/>
                <a:gd name="connsiteX30" fmla="*/ 5787677 w 6462247"/>
                <a:gd name="connsiteY30" fmla="*/ 4297715 h 4381808"/>
                <a:gd name="connsiteX31" fmla="*/ 5970557 w 6462247"/>
                <a:gd name="connsiteY31" fmla="*/ 4328195 h 4381808"/>
                <a:gd name="connsiteX32" fmla="*/ 6229637 w 6462247"/>
                <a:gd name="connsiteY32" fmla="*/ 4358675 h 4381808"/>
                <a:gd name="connsiteX33" fmla="*/ 6229637 w 6462247"/>
                <a:gd name="connsiteY33" fmla="*/ 4358675 h 4381808"/>
                <a:gd name="connsiteX34" fmla="*/ 6229637 w 6462247"/>
                <a:gd name="connsiteY34" fmla="*/ 4358675 h 4381808"/>
                <a:gd name="connsiteX35" fmla="*/ 6462247 w 6462247"/>
                <a:gd name="connsiteY35" fmla="*/ 4350654 h 4381808"/>
                <a:gd name="connsiteX0" fmla="*/ 0 w 6462247"/>
                <a:gd name="connsiteY0" fmla="*/ 4381808 h 4381808"/>
                <a:gd name="connsiteX1" fmla="*/ 388892 w 6462247"/>
                <a:gd name="connsiteY1" fmla="*/ 4281931 h 4381808"/>
                <a:gd name="connsiteX2" fmla="*/ 809361 w 6462247"/>
                <a:gd name="connsiteY2" fmla="*/ 4152116 h 4381808"/>
                <a:gd name="connsiteX3" fmla="*/ 1206690 w 6462247"/>
                <a:gd name="connsiteY3" fmla="*/ 3961893 h 4381808"/>
                <a:gd name="connsiteX4" fmla="*/ 1466320 w 6462247"/>
                <a:gd name="connsiteY4" fmla="*/ 3602473 h 4381808"/>
                <a:gd name="connsiteX5" fmla="*/ 1762228 w 6462247"/>
                <a:gd name="connsiteY5" fmla="*/ 3307382 h 4381808"/>
                <a:gd name="connsiteX6" fmla="*/ 2053877 w 6462247"/>
                <a:gd name="connsiteY6" fmla="*/ 2758475 h 4381808"/>
                <a:gd name="connsiteX7" fmla="*/ 2206277 w 6462247"/>
                <a:gd name="connsiteY7" fmla="*/ 2316515 h 4381808"/>
                <a:gd name="connsiteX8" fmla="*/ 2404397 w 6462247"/>
                <a:gd name="connsiteY8" fmla="*/ 1752635 h 4381808"/>
                <a:gd name="connsiteX9" fmla="*/ 2587277 w 6462247"/>
                <a:gd name="connsiteY9" fmla="*/ 1219235 h 4381808"/>
                <a:gd name="connsiteX10" fmla="*/ 2770157 w 6462247"/>
                <a:gd name="connsiteY10" fmla="*/ 746795 h 4381808"/>
                <a:gd name="connsiteX11" fmla="*/ 2922557 w 6462247"/>
                <a:gd name="connsiteY11" fmla="*/ 396275 h 4381808"/>
                <a:gd name="connsiteX12" fmla="*/ 3044477 w 6462247"/>
                <a:gd name="connsiteY12" fmla="*/ 182915 h 4381808"/>
                <a:gd name="connsiteX13" fmla="*/ 3153334 w 6462247"/>
                <a:gd name="connsiteY13" fmla="*/ 50109 h 4381808"/>
                <a:gd name="connsiteX14" fmla="*/ 3303815 w 6462247"/>
                <a:gd name="connsiteY14" fmla="*/ 36 h 4381808"/>
                <a:gd name="connsiteX15" fmla="*/ 3466864 w 6462247"/>
                <a:gd name="connsiteY15" fmla="*/ 56146 h 4381808"/>
                <a:gd name="connsiteX16" fmla="*/ 3608357 w 6462247"/>
                <a:gd name="connsiteY16" fmla="*/ 228635 h 4381808"/>
                <a:gd name="connsiteX17" fmla="*/ 3730277 w 6462247"/>
                <a:gd name="connsiteY17" fmla="*/ 457235 h 4381808"/>
                <a:gd name="connsiteX18" fmla="*/ 3847347 w 6462247"/>
                <a:gd name="connsiteY18" fmla="*/ 727398 h 4381808"/>
                <a:gd name="connsiteX19" fmla="*/ 3958877 w 6462247"/>
                <a:gd name="connsiteY19" fmla="*/ 1036355 h 4381808"/>
                <a:gd name="connsiteX20" fmla="*/ 4080797 w 6462247"/>
                <a:gd name="connsiteY20" fmla="*/ 1386875 h 4381808"/>
                <a:gd name="connsiteX21" fmla="*/ 4238046 w 6462247"/>
                <a:gd name="connsiteY21" fmla="*/ 1854466 h 4381808"/>
                <a:gd name="connsiteX22" fmla="*/ 4380748 w 6462247"/>
                <a:gd name="connsiteY22" fmla="*/ 2291577 h 4381808"/>
                <a:gd name="connsiteX23" fmla="*/ 4537997 w 6462247"/>
                <a:gd name="connsiteY23" fmla="*/ 2727995 h 4381808"/>
                <a:gd name="connsiteX24" fmla="*/ 4690397 w 6462247"/>
                <a:gd name="connsiteY24" fmla="*/ 3063275 h 4381808"/>
                <a:gd name="connsiteX25" fmla="*/ 4842797 w 6462247"/>
                <a:gd name="connsiteY25" fmla="*/ 3383315 h 4381808"/>
                <a:gd name="connsiteX26" fmla="*/ 5047844 w 6462247"/>
                <a:gd name="connsiteY26" fmla="*/ 3731064 h 4381808"/>
                <a:gd name="connsiteX27" fmla="*/ 5208557 w 6462247"/>
                <a:gd name="connsiteY27" fmla="*/ 3931955 h 4381808"/>
                <a:gd name="connsiteX28" fmla="*/ 5391437 w 6462247"/>
                <a:gd name="connsiteY28" fmla="*/ 4084355 h 4381808"/>
                <a:gd name="connsiteX29" fmla="*/ 5559077 w 6462247"/>
                <a:gd name="connsiteY29" fmla="*/ 4191035 h 4381808"/>
                <a:gd name="connsiteX30" fmla="*/ 5787677 w 6462247"/>
                <a:gd name="connsiteY30" fmla="*/ 4297715 h 4381808"/>
                <a:gd name="connsiteX31" fmla="*/ 5970557 w 6462247"/>
                <a:gd name="connsiteY31" fmla="*/ 4328195 h 4381808"/>
                <a:gd name="connsiteX32" fmla="*/ 6229637 w 6462247"/>
                <a:gd name="connsiteY32" fmla="*/ 4358675 h 4381808"/>
                <a:gd name="connsiteX33" fmla="*/ 6229637 w 6462247"/>
                <a:gd name="connsiteY33" fmla="*/ 4358675 h 4381808"/>
                <a:gd name="connsiteX34" fmla="*/ 6229637 w 6462247"/>
                <a:gd name="connsiteY34" fmla="*/ 4358675 h 4381808"/>
                <a:gd name="connsiteX35" fmla="*/ 6462247 w 6462247"/>
                <a:gd name="connsiteY35" fmla="*/ 4350654 h 4381808"/>
                <a:gd name="connsiteX0" fmla="*/ 0 w 6462247"/>
                <a:gd name="connsiteY0" fmla="*/ 4381808 h 4381808"/>
                <a:gd name="connsiteX1" fmla="*/ 388892 w 6462247"/>
                <a:gd name="connsiteY1" fmla="*/ 4281931 h 4381808"/>
                <a:gd name="connsiteX2" fmla="*/ 809361 w 6462247"/>
                <a:gd name="connsiteY2" fmla="*/ 4152116 h 4381808"/>
                <a:gd name="connsiteX3" fmla="*/ 1206690 w 6462247"/>
                <a:gd name="connsiteY3" fmla="*/ 3961893 h 4381808"/>
                <a:gd name="connsiteX4" fmla="*/ 1489453 w 6462247"/>
                <a:gd name="connsiteY4" fmla="*/ 3671872 h 4381808"/>
                <a:gd name="connsiteX5" fmla="*/ 1762228 w 6462247"/>
                <a:gd name="connsiteY5" fmla="*/ 3307382 h 4381808"/>
                <a:gd name="connsiteX6" fmla="*/ 2053877 w 6462247"/>
                <a:gd name="connsiteY6" fmla="*/ 2758475 h 4381808"/>
                <a:gd name="connsiteX7" fmla="*/ 2206277 w 6462247"/>
                <a:gd name="connsiteY7" fmla="*/ 2316515 h 4381808"/>
                <a:gd name="connsiteX8" fmla="*/ 2404397 w 6462247"/>
                <a:gd name="connsiteY8" fmla="*/ 1752635 h 4381808"/>
                <a:gd name="connsiteX9" fmla="*/ 2587277 w 6462247"/>
                <a:gd name="connsiteY9" fmla="*/ 1219235 h 4381808"/>
                <a:gd name="connsiteX10" fmla="*/ 2770157 w 6462247"/>
                <a:gd name="connsiteY10" fmla="*/ 746795 h 4381808"/>
                <a:gd name="connsiteX11" fmla="*/ 2922557 w 6462247"/>
                <a:gd name="connsiteY11" fmla="*/ 396275 h 4381808"/>
                <a:gd name="connsiteX12" fmla="*/ 3044477 w 6462247"/>
                <a:gd name="connsiteY12" fmla="*/ 182915 h 4381808"/>
                <a:gd name="connsiteX13" fmla="*/ 3153334 w 6462247"/>
                <a:gd name="connsiteY13" fmla="*/ 50109 h 4381808"/>
                <a:gd name="connsiteX14" fmla="*/ 3303815 w 6462247"/>
                <a:gd name="connsiteY14" fmla="*/ 36 h 4381808"/>
                <a:gd name="connsiteX15" fmla="*/ 3466864 w 6462247"/>
                <a:gd name="connsiteY15" fmla="*/ 56146 h 4381808"/>
                <a:gd name="connsiteX16" fmla="*/ 3608357 w 6462247"/>
                <a:gd name="connsiteY16" fmla="*/ 228635 h 4381808"/>
                <a:gd name="connsiteX17" fmla="*/ 3730277 w 6462247"/>
                <a:gd name="connsiteY17" fmla="*/ 457235 h 4381808"/>
                <a:gd name="connsiteX18" fmla="*/ 3847347 w 6462247"/>
                <a:gd name="connsiteY18" fmla="*/ 727398 h 4381808"/>
                <a:gd name="connsiteX19" fmla="*/ 3958877 w 6462247"/>
                <a:gd name="connsiteY19" fmla="*/ 1036355 h 4381808"/>
                <a:gd name="connsiteX20" fmla="*/ 4080797 w 6462247"/>
                <a:gd name="connsiteY20" fmla="*/ 1386875 h 4381808"/>
                <a:gd name="connsiteX21" fmla="*/ 4238046 w 6462247"/>
                <a:gd name="connsiteY21" fmla="*/ 1854466 h 4381808"/>
                <a:gd name="connsiteX22" fmla="*/ 4380748 w 6462247"/>
                <a:gd name="connsiteY22" fmla="*/ 2291577 h 4381808"/>
                <a:gd name="connsiteX23" fmla="*/ 4537997 w 6462247"/>
                <a:gd name="connsiteY23" fmla="*/ 2727995 h 4381808"/>
                <a:gd name="connsiteX24" fmla="*/ 4690397 w 6462247"/>
                <a:gd name="connsiteY24" fmla="*/ 3063275 h 4381808"/>
                <a:gd name="connsiteX25" fmla="*/ 4842797 w 6462247"/>
                <a:gd name="connsiteY25" fmla="*/ 3383315 h 4381808"/>
                <a:gd name="connsiteX26" fmla="*/ 5047844 w 6462247"/>
                <a:gd name="connsiteY26" fmla="*/ 3731064 h 4381808"/>
                <a:gd name="connsiteX27" fmla="*/ 5208557 w 6462247"/>
                <a:gd name="connsiteY27" fmla="*/ 3931955 h 4381808"/>
                <a:gd name="connsiteX28" fmla="*/ 5391437 w 6462247"/>
                <a:gd name="connsiteY28" fmla="*/ 4084355 h 4381808"/>
                <a:gd name="connsiteX29" fmla="*/ 5559077 w 6462247"/>
                <a:gd name="connsiteY29" fmla="*/ 4191035 h 4381808"/>
                <a:gd name="connsiteX30" fmla="*/ 5787677 w 6462247"/>
                <a:gd name="connsiteY30" fmla="*/ 4297715 h 4381808"/>
                <a:gd name="connsiteX31" fmla="*/ 5970557 w 6462247"/>
                <a:gd name="connsiteY31" fmla="*/ 4328195 h 4381808"/>
                <a:gd name="connsiteX32" fmla="*/ 6229637 w 6462247"/>
                <a:gd name="connsiteY32" fmla="*/ 4358675 h 4381808"/>
                <a:gd name="connsiteX33" fmla="*/ 6229637 w 6462247"/>
                <a:gd name="connsiteY33" fmla="*/ 4358675 h 4381808"/>
                <a:gd name="connsiteX34" fmla="*/ 6229637 w 6462247"/>
                <a:gd name="connsiteY34" fmla="*/ 4358675 h 4381808"/>
                <a:gd name="connsiteX35" fmla="*/ 6462247 w 6462247"/>
                <a:gd name="connsiteY35" fmla="*/ 4350654 h 4381808"/>
                <a:gd name="connsiteX0" fmla="*/ 0 w 6739845"/>
                <a:gd name="connsiteY0" fmla="*/ 4404941 h 4404941"/>
                <a:gd name="connsiteX1" fmla="*/ 666490 w 6739845"/>
                <a:gd name="connsiteY1" fmla="*/ 4281931 h 4404941"/>
                <a:gd name="connsiteX2" fmla="*/ 1086959 w 6739845"/>
                <a:gd name="connsiteY2" fmla="*/ 4152116 h 4404941"/>
                <a:gd name="connsiteX3" fmla="*/ 1484288 w 6739845"/>
                <a:gd name="connsiteY3" fmla="*/ 3961893 h 4404941"/>
                <a:gd name="connsiteX4" fmla="*/ 1767051 w 6739845"/>
                <a:gd name="connsiteY4" fmla="*/ 3671872 h 4404941"/>
                <a:gd name="connsiteX5" fmla="*/ 2039826 w 6739845"/>
                <a:gd name="connsiteY5" fmla="*/ 3307382 h 4404941"/>
                <a:gd name="connsiteX6" fmla="*/ 2331475 w 6739845"/>
                <a:gd name="connsiteY6" fmla="*/ 2758475 h 4404941"/>
                <a:gd name="connsiteX7" fmla="*/ 2483875 w 6739845"/>
                <a:gd name="connsiteY7" fmla="*/ 2316515 h 4404941"/>
                <a:gd name="connsiteX8" fmla="*/ 2681995 w 6739845"/>
                <a:gd name="connsiteY8" fmla="*/ 1752635 h 4404941"/>
                <a:gd name="connsiteX9" fmla="*/ 2864875 w 6739845"/>
                <a:gd name="connsiteY9" fmla="*/ 1219235 h 4404941"/>
                <a:gd name="connsiteX10" fmla="*/ 3047755 w 6739845"/>
                <a:gd name="connsiteY10" fmla="*/ 746795 h 4404941"/>
                <a:gd name="connsiteX11" fmla="*/ 3200155 w 6739845"/>
                <a:gd name="connsiteY11" fmla="*/ 396275 h 4404941"/>
                <a:gd name="connsiteX12" fmla="*/ 3322075 w 6739845"/>
                <a:gd name="connsiteY12" fmla="*/ 182915 h 4404941"/>
                <a:gd name="connsiteX13" fmla="*/ 3430932 w 6739845"/>
                <a:gd name="connsiteY13" fmla="*/ 50109 h 4404941"/>
                <a:gd name="connsiteX14" fmla="*/ 3581413 w 6739845"/>
                <a:gd name="connsiteY14" fmla="*/ 36 h 4404941"/>
                <a:gd name="connsiteX15" fmla="*/ 3744462 w 6739845"/>
                <a:gd name="connsiteY15" fmla="*/ 56146 h 4404941"/>
                <a:gd name="connsiteX16" fmla="*/ 3885955 w 6739845"/>
                <a:gd name="connsiteY16" fmla="*/ 228635 h 4404941"/>
                <a:gd name="connsiteX17" fmla="*/ 4007875 w 6739845"/>
                <a:gd name="connsiteY17" fmla="*/ 457235 h 4404941"/>
                <a:gd name="connsiteX18" fmla="*/ 4124945 w 6739845"/>
                <a:gd name="connsiteY18" fmla="*/ 727398 h 4404941"/>
                <a:gd name="connsiteX19" fmla="*/ 4236475 w 6739845"/>
                <a:gd name="connsiteY19" fmla="*/ 1036355 h 4404941"/>
                <a:gd name="connsiteX20" fmla="*/ 4358395 w 6739845"/>
                <a:gd name="connsiteY20" fmla="*/ 1386875 h 4404941"/>
                <a:gd name="connsiteX21" fmla="*/ 4515644 w 6739845"/>
                <a:gd name="connsiteY21" fmla="*/ 1854466 h 4404941"/>
                <a:gd name="connsiteX22" fmla="*/ 4658346 w 6739845"/>
                <a:gd name="connsiteY22" fmla="*/ 2291577 h 4404941"/>
                <a:gd name="connsiteX23" fmla="*/ 4815595 w 6739845"/>
                <a:gd name="connsiteY23" fmla="*/ 2727995 h 4404941"/>
                <a:gd name="connsiteX24" fmla="*/ 4967995 w 6739845"/>
                <a:gd name="connsiteY24" fmla="*/ 3063275 h 4404941"/>
                <a:gd name="connsiteX25" fmla="*/ 5120395 w 6739845"/>
                <a:gd name="connsiteY25" fmla="*/ 3383315 h 4404941"/>
                <a:gd name="connsiteX26" fmla="*/ 5325442 w 6739845"/>
                <a:gd name="connsiteY26" fmla="*/ 3731064 h 4404941"/>
                <a:gd name="connsiteX27" fmla="*/ 5486155 w 6739845"/>
                <a:gd name="connsiteY27" fmla="*/ 3931955 h 4404941"/>
                <a:gd name="connsiteX28" fmla="*/ 5669035 w 6739845"/>
                <a:gd name="connsiteY28" fmla="*/ 4084355 h 4404941"/>
                <a:gd name="connsiteX29" fmla="*/ 5836675 w 6739845"/>
                <a:gd name="connsiteY29" fmla="*/ 4191035 h 4404941"/>
                <a:gd name="connsiteX30" fmla="*/ 6065275 w 6739845"/>
                <a:gd name="connsiteY30" fmla="*/ 4297715 h 4404941"/>
                <a:gd name="connsiteX31" fmla="*/ 6248155 w 6739845"/>
                <a:gd name="connsiteY31" fmla="*/ 4328195 h 4404941"/>
                <a:gd name="connsiteX32" fmla="*/ 6507235 w 6739845"/>
                <a:gd name="connsiteY32" fmla="*/ 4358675 h 4404941"/>
                <a:gd name="connsiteX33" fmla="*/ 6507235 w 6739845"/>
                <a:gd name="connsiteY33" fmla="*/ 4358675 h 4404941"/>
                <a:gd name="connsiteX34" fmla="*/ 6507235 w 6739845"/>
                <a:gd name="connsiteY34" fmla="*/ 4358675 h 4404941"/>
                <a:gd name="connsiteX35" fmla="*/ 6739845 w 6739845"/>
                <a:gd name="connsiteY35" fmla="*/ 4350654 h 4404941"/>
                <a:gd name="connsiteX0" fmla="*/ 0 w 6439114"/>
                <a:gd name="connsiteY0" fmla="*/ 4312408 h 4358675"/>
                <a:gd name="connsiteX1" fmla="*/ 365759 w 6439114"/>
                <a:gd name="connsiteY1" fmla="*/ 4281931 h 4358675"/>
                <a:gd name="connsiteX2" fmla="*/ 786228 w 6439114"/>
                <a:gd name="connsiteY2" fmla="*/ 4152116 h 4358675"/>
                <a:gd name="connsiteX3" fmla="*/ 1183557 w 6439114"/>
                <a:gd name="connsiteY3" fmla="*/ 3961893 h 4358675"/>
                <a:gd name="connsiteX4" fmla="*/ 1466320 w 6439114"/>
                <a:gd name="connsiteY4" fmla="*/ 3671872 h 4358675"/>
                <a:gd name="connsiteX5" fmla="*/ 1739095 w 6439114"/>
                <a:gd name="connsiteY5" fmla="*/ 3307382 h 4358675"/>
                <a:gd name="connsiteX6" fmla="*/ 2030744 w 6439114"/>
                <a:gd name="connsiteY6" fmla="*/ 2758475 h 4358675"/>
                <a:gd name="connsiteX7" fmla="*/ 2183144 w 6439114"/>
                <a:gd name="connsiteY7" fmla="*/ 2316515 h 4358675"/>
                <a:gd name="connsiteX8" fmla="*/ 2381264 w 6439114"/>
                <a:gd name="connsiteY8" fmla="*/ 1752635 h 4358675"/>
                <a:gd name="connsiteX9" fmla="*/ 2564144 w 6439114"/>
                <a:gd name="connsiteY9" fmla="*/ 1219235 h 4358675"/>
                <a:gd name="connsiteX10" fmla="*/ 2747024 w 6439114"/>
                <a:gd name="connsiteY10" fmla="*/ 746795 h 4358675"/>
                <a:gd name="connsiteX11" fmla="*/ 2899424 w 6439114"/>
                <a:gd name="connsiteY11" fmla="*/ 396275 h 4358675"/>
                <a:gd name="connsiteX12" fmla="*/ 3021344 w 6439114"/>
                <a:gd name="connsiteY12" fmla="*/ 182915 h 4358675"/>
                <a:gd name="connsiteX13" fmla="*/ 3130201 w 6439114"/>
                <a:gd name="connsiteY13" fmla="*/ 50109 h 4358675"/>
                <a:gd name="connsiteX14" fmla="*/ 3280682 w 6439114"/>
                <a:gd name="connsiteY14" fmla="*/ 36 h 4358675"/>
                <a:gd name="connsiteX15" fmla="*/ 3443731 w 6439114"/>
                <a:gd name="connsiteY15" fmla="*/ 56146 h 4358675"/>
                <a:gd name="connsiteX16" fmla="*/ 3585224 w 6439114"/>
                <a:gd name="connsiteY16" fmla="*/ 228635 h 4358675"/>
                <a:gd name="connsiteX17" fmla="*/ 3707144 w 6439114"/>
                <a:gd name="connsiteY17" fmla="*/ 457235 h 4358675"/>
                <a:gd name="connsiteX18" fmla="*/ 3824214 w 6439114"/>
                <a:gd name="connsiteY18" fmla="*/ 727398 h 4358675"/>
                <a:gd name="connsiteX19" fmla="*/ 3935744 w 6439114"/>
                <a:gd name="connsiteY19" fmla="*/ 1036355 h 4358675"/>
                <a:gd name="connsiteX20" fmla="*/ 4057664 w 6439114"/>
                <a:gd name="connsiteY20" fmla="*/ 1386875 h 4358675"/>
                <a:gd name="connsiteX21" fmla="*/ 4214913 w 6439114"/>
                <a:gd name="connsiteY21" fmla="*/ 1854466 h 4358675"/>
                <a:gd name="connsiteX22" fmla="*/ 4357615 w 6439114"/>
                <a:gd name="connsiteY22" fmla="*/ 2291577 h 4358675"/>
                <a:gd name="connsiteX23" fmla="*/ 4514864 w 6439114"/>
                <a:gd name="connsiteY23" fmla="*/ 2727995 h 4358675"/>
                <a:gd name="connsiteX24" fmla="*/ 4667264 w 6439114"/>
                <a:gd name="connsiteY24" fmla="*/ 3063275 h 4358675"/>
                <a:gd name="connsiteX25" fmla="*/ 4819664 w 6439114"/>
                <a:gd name="connsiteY25" fmla="*/ 3383315 h 4358675"/>
                <a:gd name="connsiteX26" fmla="*/ 5024711 w 6439114"/>
                <a:gd name="connsiteY26" fmla="*/ 3731064 h 4358675"/>
                <a:gd name="connsiteX27" fmla="*/ 5185424 w 6439114"/>
                <a:gd name="connsiteY27" fmla="*/ 3931955 h 4358675"/>
                <a:gd name="connsiteX28" fmla="*/ 5368304 w 6439114"/>
                <a:gd name="connsiteY28" fmla="*/ 4084355 h 4358675"/>
                <a:gd name="connsiteX29" fmla="*/ 5535944 w 6439114"/>
                <a:gd name="connsiteY29" fmla="*/ 4191035 h 4358675"/>
                <a:gd name="connsiteX30" fmla="*/ 5764544 w 6439114"/>
                <a:gd name="connsiteY30" fmla="*/ 4297715 h 4358675"/>
                <a:gd name="connsiteX31" fmla="*/ 5947424 w 6439114"/>
                <a:gd name="connsiteY31" fmla="*/ 4328195 h 4358675"/>
                <a:gd name="connsiteX32" fmla="*/ 6206504 w 6439114"/>
                <a:gd name="connsiteY32" fmla="*/ 4358675 h 4358675"/>
                <a:gd name="connsiteX33" fmla="*/ 6206504 w 6439114"/>
                <a:gd name="connsiteY33" fmla="*/ 4358675 h 4358675"/>
                <a:gd name="connsiteX34" fmla="*/ 6206504 w 6439114"/>
                <a:gd name="connsiteY34" fmla="*/ 4358675 h 4358675"/>
                <a:gd name="connsiteX35" fmla="*/ 6439114 w 6439114"/>
                <a:gd name="connsiteY35" fmla="*/ 4350654 h 4358675"/>
                <a:gd name="connsiteX0" fmla="*/ 0 w 6439114"/>
                <a:gd name="connsiteY0" fmla="*/ 4312408 h 4358675"/>
                <a:gd name="connsiteX1" fmla="*/ 365759 w 6439114"/>
                <a:gd name="connsiteY1" fmla="*/ 4235665 h 4358675"/>
                <a:gd name="connsiteX2" fmla="*/ 786228 w 6439114"/>
                <a:gd name="connsiteY2" fmla="*/ 4152116 h 4358675"/>
                <a:gd name="connsiteX3" fmla="*/ 1183557 w 6439114"/>
                <a:gd name="connsiteY3" fmla="*/ 3961893 h 4358675"/>
                <a:gd name="connsiteX4" fmla="*/ 1466320 w 6439114"/>
                <a:gd name="connsiteY4" fmla="*/ 3671872 h 4358675"/>
                <a:gd name="connsiteX5" fmla="*/ 1739095 w 6439114"/>
                <a:gd name="connsiteY5" fmla="*/ 3307382 h 4358675"/>
                <a:gd name="connsiteX6" fmla="*/ 2030744 w 6439114"/>
                <a:gd name="connsiteY6" fmla="*/ 2758475 h 4358675"/>
                <a:gd name="connsiteX7" fmla="*/ 2183144 w 6439114"/>
                <a:gd name="connsiteY7" fmla="*/ 2316515 h 4358675"/>
                <a:gd name="connsiteX8" fmla="*/ 2381264 w 6439114"/>
                <a:gd name="connsiteY8" fmla="*/ 1752635 h 4358675"/>
                <a:gd name="connsiteX9" fmla="*/ 2564144 w 6439114"/>
                <a:gd name="connsiteY9" fmla="*/ 1219235 h 4358675"/>
                <a:gd name="connsiteX10" fmla="*/ 2747024 w 6439114"/>
                <a:gd name="connsiteY10" fmla="*/ 746795 h 4358675"/>
                <a:gd name="connsiteX11" fmla="*/ 2899424 w 6439114"/>
                <a:gd name="connsiteY11" fmla="*/ 396275 h 4358675"/>
                <a:gd name="connsiteX12" fmla="*/ 3021344 w 6439114"/>
                <a:gd name="connsiteY12" fmla="*/ 182915 h 4358675"/>
                <a:gd name="connsiteX13" fmla="*/ 3130201 w 6439114"/>
                <a:gd name="connsiteY13" fmla="*/ 50109 h 4358675"/>
                <a:gd name="connsiteX14" fmla="*/ 3280682 w 6439114"/>
                <a:gd name="connsiteY14" fmla="*/ 36 h 4358675"/>
                <a:gd name="connsiteX15" fmla="*/ 3443731 w 6439114"/>
                <a:gd name="connsiteY15" fmla="*/ 56146 h 4358675"/>
                <a:gd name="connsiteX16" fmla="*/ 3585224 w 6439114"/>
                <a:gd name="connsiteY16" fmla="*/ 228635 h 4358675"/>
                <a:gd name="connsiteX17" fmla="*/ 3707144 w 6439114"/>
                <a:gd name="connsiteY17" fmla="*/ 457235 h 4358675"/>
                <a:gd name="connsiteX18" fmla="*/ 3824214 w 6439114"/>
                <a:gd name="connsiteY18" fmla="*/ 727398 h 4358675"/>
                <a:gd name="connsiteX19" fmla="*/ 3935744 w 6439114"/>
                <a:gd name="connsiteY19" fmla="*/ 1036355 h 4358675"/>
                <a:gd name="connsiteX20" fmla="*/ 4057664 w 6439114"/>
                <a:gd name="connsiteY20" fmla="*/ 1386875 h 4358675"/>
                <a:gd name="connsiteX21" fmla="*/ 4214913 w 6439114"/>
                <a:gd name="connsiteY21" fmla="*/ 1854466 h 4358675"/>
                <a:gd name="connsiteX22" fmla="*/ 4357615 w 6439114"/>
                <a:gd name="connsiteY22" fmla="*/ 2291577 h 4358675"/>
                <a:gd name="connsiteX23" fmla="*/ 4514864 w 6439114"/>
                <a:gd name="connsiteY23" fmla="*/ 2727995 h 4358675"/>
                <a:gd name="connsiteX24" fmla="*/ 4667264 w 6439114"/>
                <a:gd name="connsiteY24" fmla="*/ 3063275 h 4358675"/>
                <a:gd name="connsiteX25" fmla="*/ 4819664 w 6439114"/>
                <a:gd name="connsiteY25" fmla="*/ 3383315 h 4358675"/>
                <a:gd name="connsiteX26" fmla="*/ 5024711 w 6439114"/>
                <a:gd name="connsiteY26" fmla="*/ 3731064 h 4358675"/>
                <a:gd name="connsiteX27" fmla="*/ 5185424 w 6439114"/>
                <a:gd name="connsiteY27" fmla="*/ 3931955 h 4358675"/>
                <a:gd name="connsiteX28" fmla="*/ 5368304 w 6439114"/>
                <a:gd name="connsiteY28" fmla="*/ 4084355 h 4358675"/>
                <a:gd name="connsiteX29" fmla="*/ 5535944 w 6439114"/>
                <a:gd name="connsiteY29" fmla="*/ 4191035 h 4358675"/>
                <a:gd name="connsiteX30" fmla="*/ 5764544 w 6439114"/>
                <a:gd name="connsiteY30" fmla="*/ 4297715 h 4358675"/>
                <a:gd name="connsiteX31" fmla="*/ 5947424 w 6439114"/>
                <a:gd name="connsiteY31" fmla="*/ 4328195 h 4358675"/>
                <a:gd name="connsiteX32" fmla="*/ 6206504 w 6439114"/>
                <a:gd name="connsiteY32" fmla="*/ 4358675 h 4358675"/>
                <a:gd name="connsiteX33" fmla="*/ 6206504 w 6439114"/>
                <a:gd name="connsiteY33" fmla="*/ 4358675 h 4358675"/>
                <a:gd name="connsiteX34" fmla="*/ 6206504 w 6439114"/>
                <a:gd name="connsiteY34" fmla="*/ 4358675 h 4358675"/>
                <a:gd name="connsiteX35" fmla="*/ 6439114 w 6439114"/>
                <a:gd name="connsiteY35" fmla="*/ 4350654 h 4358675"/>
                <a:gd name="connsiteX0" fmla="*/ 0 w 6439114"/>
                <a:gd name="connsiteY0" fmla="*/ 4312408 h 4358675"/>
                <a:gd name="connsiteX1" fmla="*/ 365759 w 6439114"/>
                <a:gd name="connsiteY1" fmla="*/ 4235665 h 4358675"/>
                <a:gd name="connsiteX2" fmla="*/ 786228 w 6439114"/>
                <a:gd name="connsiteY2" fmla="*/ 4082717 h 4358675"/>
                <a:gd name="connsiteX3" fmla="*/ 1183557 w 6439114"/>
                <a:gd name="connsiteY3" fmla="*/ 3961893 h 4358675"/>
                <a:gd name="connsiteX4" fmla="*/ 1466320 w 6439114"/>
                <a:gd name="connsiteY4" fmla="*/ 3671872 h 4358675"/>
                <a:gd name="connsiteX5" fmla="*/ 1739095 w 6439114"/>
                <a:gd name="connsiteY5" fmla="*/ 3307382 h 4358675"/>
                <a:gd name="connsiteX6" fmla="*/ 2030744 w 6439114"/>
                <a:gd name="connsiteY6" fmla="*/ 2758475 h 4358675"/>
                <a:gd name="connsiteX7" fmla="*/ 2183144 w 6439114"/>
                <a:gd name="connsiteY7" fmla="*/ 2316515 h 4358675"/>
                <a:gd name="connsiteX8" fmla="*/ 2381264 w 6439114"/>
                <a:gd name="connsiteY8" fmla="*/ 1752635 h 4358675"/>
                <a:gd name="connsiteX9" fmla="*/ 2564144 w 6439114"/>
                <a:gd name="connsiteY9" fmla="*/ 1219235 h 4358675"/>
                <a:gd name="connsiteX10" fmla="*/ 2747024 w 6439114"/>
                <a:gd name="connsiteY10" fmla="*/ 746795 h 4358675"/>
                <a:gd name="connsiteX11" fmla="*/ 2899424 w 6439114"/>
                <a:gd name="connsiteY11" fmla="*/ 396275 h 4358675"/>
                <a:gd name="connsiteX12" fmla="*/ 3021344 w 6439114"/>
                <a:gd name="connsiteY12" fmla="*/ 182915 h 4358675"/>
                <a:gd name="connsiteX13" fmla="*/ 3130201 w 6439114"/>
                <a:gd name="connsiteY13" fmla="*/ 50109 h 4358675"/>
                <a:gd name="connsiteX14" fmla="*/ 3280682 w 6439114"/>
                <a:gd name="connsiteY14" fmla="*/ 36 h 4358675"/>
                <a:gd name="connsiteX15" fmla="*/ 3443731 w 6439114"/>
                <a:gd name="connsiteY15" fmla="*/ 56146 h 4358675"/>
                <a:gd name="connsiteX16" fmla="*/ 3585224 w 6439114"/>
                <a:gd name="connsiteY16" fmla="*/ 228635 h 4358675"/>
                <a:gd name="connsiteX17" fmla="*/ 3707144 w 6439114"/>
                <a:gd name="connsiteY17" fmla="*/ 457235 h 4358675"/>
                <a:gd name="connsiteX18" fmla="*/ 3824214 w 6439114"/>
                <a:gd name="connsiteY18" fmla="*/ 727398 h 4358675"/>
                <a:gd name="connsiteX19" fmla="*/ 3935744 w 6439114"/>
                <a:gd name="connsiteY19" fmla="*/ 1036355 h 4358675"/>
                <a:gd name="connsiteX20" fmla="*/ 4057664 w 6439114"/>
                <a:gd name="connsiteY20" fmla="*/ 1386875 h 4358675"/>
                <a:gd name="connsiteX21" fmla="*/ 4214913 w 6439114"/>
                <a:gd name="connsiteY21" fmla="*/ 1854466 h 4358675"/>
                <a:gd name="connsiteX22" fmla="*/ 4357615 w 6439114"/>
                <a:gd name="connsiteY22" fmla="*/ 2291577 h 4358675"/>
                <a:gd name="connsiteX23" fmla="*/ 4514864 w 6439114"/>
                <a:gd name="connsiteY23" fmla="*/ 2727995 h 4358675"/>
                <a:gd name="connsiteX24" fmla="*/ 4667264 w 6439114"/>
                <a:gd name="connsiteY24" fmla="*/ 3063275 h 4358675"/>
                <a:gd name="connsiteX25" fmla="*/ 4819664 w 6439114"/>
                <a:gd name="connsiteY25" fmla="*/ 3383315 h 4358675"/>
                <a:gd name="connsiteX26" fmla="*/ 5024711 w 6439114"/>
                <a:gd name="connsiteY26" fmla="*/ 3731064 h 4358675"/>
                <a:gd name="connsiteX27" fmla="*/ 5185424 w 6439114"/>
                <a:gd name="connsiteY27" fmla="*/ 3931955 h 4358675"/>
                <a:gd name="connsiteX28" fmla="*/ 5368304 w 6439114"/>
                <a:gd name="connsiteY28" fmla="*/ 4084355 h 4358675"/>
                <a:gd name="connsiteX29" fmla="*/ 5535944 w 6439114"/>
                <a:gd name="connsiteY29" fmla="*/ 4191035 h 4358675"/>
                <a:gd name="connsiteX30" fmla="*/ 5764544 w 6439114"/>
                <a:gd name="connsiteY30" fmla="*/ 4297715 h 4358675"/>
                <a:gd name="connsiteX31" fmla="*/ 5947424 w 6439114"/>
                <a:gd name="connsiteY31" fmla="*/ 4328195 h 4358675"/>
                <a:gd name="connsiteX32" fmla="*/ 6206504 w 6439114"/>
                <a:gd name="connsiteY32" fmla="*/ 4358675 h 4358675"/>
                <a:gd name="connsiteX33" fmla="*/ 6206504 w 6439114"/>
                <a:gd name="connsiteY33" fmla="*/ 4358675 h 4358675"/>
                <a:gd name="connsiteX34" fmla="*/ 6206504 w 6439114"/>
                <a:gd name="connsiteY34" fmla="*/ 4358675 h 4358675"/>
                <a:gd name="connsiteX35" fmla="*/ 6439114 w 6439114"/>
                <a:gd name="connsiteY35" fmla="*/ 4350654 h 4358675"/>
                <a:gd name="connsiteX0" fmla="*/ 0 w 6439114"/>
                <a:gd name="connsiteY0" fmla="*/ 4312408 h 4358675"/>
                <a:gd name="connsiteX1" fmla="*/ 365759 w 6439114"/>
                <a:gd name="connsiteY1" fmla="*/ 4235665 h 4358675"/>
                <a:gd name="connsiteX2" fmla="*/ 786228 w 6439114"/>
                <a:gd name="connsiteY2" fmla="*/ 4082717 h 4358675"/>
                <a:gd name="connsiteX3" fmla="*/ 1114157 w 6439114"/>
                <a:gd name="connsiteY3" fmla="*/ 3892493 h 4358675"/>
                <a:gd name="connsiteX4" fmla="*/ 1466320 w 6439114"/>
                <a:gd name="connsiteY4" fmla="*/ 3671872 h 4358675"/>
                <a:gd name="connsiteX5" fmla="*/ 1739095 w 6439114"/>
                <a:gd name="connsiteY5" fmla="*/ 3307382 h 4358675"/>
                <a:gd name="connsiteX6" fmla="*/ 2030744 w 6439114"/>
                <a:gd name="connsiteY6" fmla="*/ 2758475 h 4358675"/>
                <a:gd name="connsiteX7" fmla="*/ 2183144 w 6439114"/>
                <a:gd name="connsiteY7" fmla="*/ 2316515 h 4358675"/>
                <a:gd name="connsiteX8" fmla="*/ 2381264 w 6439114"/>
                <a:gd name="connsiteY8" fmla="*/ 1752635 h 4358675"/>
                <a:gd name="connsiteX9" fmla="*/ 2564144 w 6439114"/>
                <a:gd name="connsiteY9" fmla="*/ 1219235 h 4358675"/>
                <a:gd name="connsiteX10" fmla="*/ 2747024 w 6439114"/>
                <a:gd name="connsiteY10" fmla="*/ 746795 h 4358675"/>
                <a:gd name="connsiteX11" fmla="*/ 2899424 w 6439114"/>
                <a:gd name="connsiteY11" fmla="*/ 396275 h 4358675"/>
                <a:gd name="connsiteX12" fmla="*/ 3021344 w 6439114"/>
                <a:gd name="connsiteY12" fmla="*/ 182915 h 4358675"/>
                <a:gd name="connsiteX13" fmla="*/ 3130201 w 6439114"/>
                <a:gd name="connsiteY13" fmla="*/ 50109 h 4358675"/>
                <a:gd name="connsiteX14" fmla="*/ 3280682 w 6439114"/>
                <a:gd name="connsiteY14" fmla="*/ 36 h 4358675"/>
                <a:gd name="connsiteX15" fmla="*/ 3443731 w 6439114"/>
                <a:gd name="connsiteY15" fmla="*/ 56146 h 4358675"/>
                <a:gd name="connsiteX16" fmla="*/ 3585224 w 6439114"/>
                <a:gd name="connsiteY16" fmla="*/ 228635 h 4358675"/>
                <a:gd name="connsiteX17" fmla="*/ 3707144 w 6439114"/>
                <a:gd name="connsiteY17" fmla="*/ 457235 h 4358675"/>
                <a:gd name="connsiteX18" fmla="*/ 3824214 w 6439114"/>
                <a:gd name="connsiteY18" fmla="*/ 727398 h 4358675"/>
                <a:gd name="connsiteX19" fmla="*/ 3935744 w 6439114"/>
                <a:gd name="connsiteY19" fmla="*/ 1036355 h 4358675"/>
                <a:gd name="connsiteX20" fmla="*/ 4057664 w 6439114"/>
                <a:gd name="connsiteY20" fmla="*/ 1386875 h 4358675"/>
                <a:gd name="connsiteX21" fmla="*/ 4214913 w 6439114"/>
                <a:gd name="connsiteY21" fmla="*/ 1854466 h 4358675"/>
                <a:gd name="connsiteX22" fmla="*/ 4357615 w 6439114"/>
                <a:gd name="connsiteY22" fmla="*/ 2291577 h 4358675"/>
                <a:gd name="connsiteX23" fmla="*/ 4514864 w 6439114"/>
                <a:gd name="connsiteY23" fmla="*/ 2727995 h 4358675"/>
                <a:gd name="connsiteX24" fmla="*/ 4667264 w 6439114"/>
                <a:gd name="connsiteY24" fmla="*/ 3063275 h 4358675"/>
                <a:gd name="connsiteX25" fmla="*/ 4819664 w 6439114"/>
                <a:gd name="connsiteY25" fmla="*/ 3383315 h 4358675"/>
                <a:gd name="connsiteX26" fmla="*/ 5024711 w 6439114"/>
                <a:gd name="connsiteY26" fmla="*/ 3731064 h 4358675"/>
                <a:gd name="connsiteX27" fmla="*/ 5185424 w 6439114"/>
                <a:gd name="connsiteY27" fmla="*/ 3931955 h 4358675"/>
                <a:gd name="connsiteX28" fmla="*/ 5368304 w 6439114"/>
                <a:gd name="connsiteY28" fmla="*/ 4084355 h 4358675"/>
                <a:gd name="connsiteX29" fmla="*/ 5535944 w 6439114"/>
                <a:gd name="connsiteY29" fmla="*/ 4191035 h 4358675"/>
                <a:gd name="connsiteX30" fmla="*/ 5764544 w 6439114"/>
                <a:gd name="connsiteY30" fmla="*/ 4297715 h 4358675"/>
                <a:gd name="connsiteX31" fmla="*/ 5947424 w 6439114"/>
                <a:gd name="connsiteY31" fmla="*/ 4328195 h 4358675"/>
                <a:gd name="connsiteX32" fmla="*/ 6206504 w 6439114"/>
                <a:gd name="connsiteY32" fmla="*/ 4358675 h 4358675"/>
                <a:gd name="connsiteX33" fmla="*/ 6206504 w 6439114"/>
                <a:gd name="connsiteY33" fmla="*/ 4358675 h 4358675"/>
                <a:gd name="connsiteX34" fmla="*/ 6206504 w 6439114"/>
                <a:gd name="connsiteY34" fmla="*/ 4358675 h 4358675"/>
                <a:gd name="connsiteX35" fmla="*/ 6439114 w 6439114"/>
                <a:gd name="connsiteY35" fmla="*/ 4350654 h 4358675"/>
                <a:gd name="connsiteX0" fmla="*/ 0 w 6439114"/>
                <a:gd name="connsiteY0" fmla="*/ 4312408 h 4358675"/>
                <a:gd name="connsiteX1" fmla="*/ 365759 w 6439114"/>
                <a:gd name="connsiteY1" fmla="*/ 4235665 h 4358675"/>
                <a:gd name="connsiteX2" fmla="*/ 786228 w 6439114"/>
                <a:gd name="connsiteY2" fmla="*/ 4082717 h 4358675"/>
                <a:gd name="connsiteX3" fmla="*/ 1114157 w 6439114"/>
                <a:gd name="connsiteY3" fmla="*/ 3892493 h 4358675"/>
                <a:gd name="connsiteX4" fmla="*/ 1420054 w 6439114"/>
                <a:gd name="connsiteY4" fmla="*/ 3625606 h 4358675"/>
                <a:gd name="connsiteX5" fmla="*/ 1739095 w 6439114"/>
                <a:gd name="connsiteY5" fmla="*/ 3307382 h 4358675"/>
                <a:gd name="connsiteX6" fmla="*/ 2030744 w 6439114"/>
                <a:gd name="connsiteY6" fmla="*/ 2758475 h 4358675"/>
                <a:gd name="connsiteX7" fmla="*/ 2183144 w 6439114"/>
                <a:gd name="connsiteY7" fmla="*/ 2316515 h 4358675"/>
                <a:gd name="connsiteX8" fmla="*/ 2381264 w 6439114"/>
                <a:gd name="connsiteY8" fmla="*/ 1752635 h 4358675"/>
                <a:gd name="connsiteX9" fmla="*/ 2564144 w 6439114"/>
                <a:gd name="connsiteY9" fmla="*/ 1219235 h 4358675"/>
                <a:gd name="connsiteX10" fmla="*/ 2747024 w 6439114"/>
                <a:gd name="connsiteY10" fmla="*/ 746795 h 4358675"/>
                <a:gd name="connsiteX11" fmla="*/ 2899424 w 6439114"/>
                <a:gd name="connsiteY11" fmla="*/ 396275 h 4358675"/>
                <a:gd name="connsiteX12" fmla="*/ 3021344 w 6439114"/>
                <a:gd name="connsiteY12" fmla="*/ 182915 h 4358675"/>
                <a:gd name="connsiteX13" fmla="*/ 3130201 w 6439114"/>
                <a:gd name="connsiteY13" fmla="*/ 50109 h 4358675"/>
                <a:gd name="connsiteX14" fmla="*/ 3280682 w 6439114"/>
                <a:gd name="connsiteY14" fmla="*/ 36 h 4358675"/>
                <a:gd name="connsiteX15" fmla="*/ 3443731 w 6439114"/>
                <a:gd name="connsiteY15" fmla="*/ 56146 h 4358675"/>
                <a:gd name="connsiteX16" fmla="*/ 3585224 w 6439114"/>
                <a:gd name="connsiteY16" fmla="*/ 228635 h 4358675"/>
                <a:gd name="connsiteX17" fmla="*/ 3707144 w 6439114"/>
                <a:gd name="connsiteY17" fmla="*/ 457235 h 4358675"/>
                <a:gd name="connsiteX18" fmla="*/ 3824214 w 6439114"/>
                <a:gd name="connsiteY18" fmla="*/ 727398 h 4358675"/>
                <a:gd name="connsiteX19" fmla="*/ 3935744 w 6439114"/>
                <a:gd name="connsiteY19" fmla="*/ 1036355 h 4358675"/>
                <a:gd name="connsiteX20" fmla="*/ 4057664 w 6439114"/>
                <a:gd name="connsiteY20" fmla="*/ 1386875 h 4358675"/>
                <a:gd name="connsiteX21" fmla="*/ 4214913 w 6439114"/>
                <a:gd name="connsiteY21" fmla="*/ 1854466 h 4358675"/>
                <a:gd name="connsiteX22" fmla="*/ 4357615 w 6439114"/>
                <a:gd name="connsiteY22" fmla="*/ 2291577 h 4358675"/>
                <a:gd name="connsiteX23" fmla="*/ 4514864 w 6439114"/>
                <a:gd name="connsiteY23" fmla="*/ 2727995 h 4358675"/>
                <a:gd name="connsiteX24" fmla="*/ 4667264 w 6439114"/>
                <a:gd name="connsiteY24" fmla="*/ 3063275 h 4358675"/>
                <a:gd name="connsiteX25" fmla="*/ 4819664 w 6439114"/>
                <a:gd name="connsiteY25" fmla="*/ 3383315 h 4358675"/>
                <a:gd name="connsiteX26" fmla="*/ 5024711 w 6439114"/>
                <a:gd name="connsiteY26" fmla="*/ 3731064 h 4358675"/>
                <a:gd name="connsiteX27" fmla="*/ 5185424 w 6439114"/>
                <a:gd name="connsiteY27" fmla="*/ 3931955 h 4358675"/>
                <a:gd name="connsiteX28" fmla="*/ 5368304 w 6439114"/>
                <a:gd name="connsiteY28" fmla="*/ 4084355 h 4358675"/>
                <a:gd name="connsiteX29" fmla="*/ 5535944 w 6439114"/>
                <a:gd name="connsiteY29" fmla="*/ 4191035 h 4358675"/>
                <a:gd name="connsiteX30" fmla="*/ 5764544 w 6439114"/>
                <a:gd name="connsiteY30" fmla="*/ 4297715 h 4358675"/>
                <a:gd name="connsiteX31" fmla="*/ 5947424 w 6439114"/>
                <a:gd name="connsiteY31" fmla="*/ 4328195 h 4358675"/>
                <a:gd name="connsiteX32" fmla="*/ 6206504 w 6439114"/>
                <a:gd name="connsiteY32" fmla="*/ 4358675 h 4358675"/>
                <a:gd name="connsiteX33" fmla="*/ 6206504 w 6439114"/>
                <a:gd name="connsiteY33" fmla="*/ 4358675 h 4358675"/>
                <a:gd name="connsiteX34" fmla="*/ 6206504 w 6439114"/>
                <a:gd name="connsiteY34" fmla="*/ 4358675 h 4358675"/>
                <a:gd name="connsiteX35" fmla="*/ 6439114 w 6439114"/>
                <a:gd name="connsiteY35" fmla="*/ 4350654 h 4358675"/>
                <a:gd name="connsiteX0" fmla="*/ 0 w 6439114"/>
                <a:gd name="connsiteY0" fmla="*/ 4312408 h 4358675"/>
                <a:gd name="connsiteX1" fmla="*/ 365759 w 6439114"/>
                <a:gd name="connsiteY1" fmla="*/ 4235665 h 4358675"/>
                <a:gd name="connsiteX2" fmla="*/ 786228 w 6439114"/>
                <a:gd name="connsiteY2" fmla="*/ 4082717 h 4358675"/>
                <a:gd name="connsiteX3" fmla="*/ 1114157 w 6439114"/>
                <a:gd name="connsiteY3" fmla="*/ 3892493 h 4358675"/>
                <a:gd name="connsiteX4" fmla="*/ 1420054 w 6439114"/>
                <a:gd name="connsiteY4" fmla="*/ 3625606 h 4358675"/>
                <a:gd name="connsiteX5" fmla="*/ 1669695 w 6439114"/>
                <a:gd name="connsiteY5" fmla="*/ 3261115 h 4358675"/>
                <a:gd name="connsiteX6" fmla="*/ 2030744 w 6439114"/>
                <a:gd name="connsiteY6" fmla="*/ 2758475 h 4358675"/>
                <a:gd name="connsiteX7" fmla="*/ 2183144 w 6439114"/>
                <a:gd name="connsiteY7" fmla="*/ 2316515 h 4358675"/>
                <a:gd name="connsiteX8" fmla="*/ 2381264 w 6439114"/>
                <a:gd name="connsiteY8" fmla="*/ 1752635 h 4358675"/>
                <a:gd name="connsiteX9" fmla="*/ 2564144 w 6439114"/>
                <a:gd name="connsiteY9" fmla="*/ 1219235 h 4358675"/>
                <a:gd name="connsiteX10" fmla="*/ 2747024 w 6439114"/>
                <a:gd name="connsiteY10" fmla="*/ 746795 h 4358675"/>
                <a:gd name="connsiteX11" fmla="*/ 2899424 w 6439114"/>
                <a:gd name="connsiteY11" fmla="*/ 396275 h 4358675"/>
                <a:gd name="connsiteX12" fmla="*/ 3021344 w 6439114"/>
                <a:gd name="connsiteY12" fmla="*/ 182915 h 4358675"/>
                <a:gd name="connsiteX13" fmla="*/ 3130201 w 6439114"/>
                <a:gd name="connsiteY13" fmla="*/ 50109 h 4358675"/>
                <a:gd name="connsiteX14" fmla="*/ 3280682 w 6439114"/>
                <a:gd name="connsiteY14" fmla="*/ 36 h 4358675"/>
                <a:gd name="connsiteX15" fmla="*/ 3443731 w 6439114"/>
                <a:gd name="connsiteY15" fmla="*/ 56146 h 4358675"/>
                <a:gd name="connsiteX16" fmla="*/ 3585224 w 6439114"/>
                <a:gd name="connsiteY16" fmla="*/ 228635 h 4358675"/>
                <a:gd name="connsiteX17" fmla="*/ 3707144 w 6439114"/>
                <a:gd name="connsiteY17" fmla="*/ 457235 h 4358675"/>
                <a:gd name="connsiteX18" fmla="*/ 3824214 w 6439114"/>
                <a:gd name="connsiteY18" fmla="*/ 727398 h 4358675"/>
                <a:gd name="connsiteX19" fmla="*/ 3935744 w 6439114"/>
                <a:gd name="connsiteY19" fmla="*/ 1036355 h 4358675"/>
                <a:gd name="connsiteX20" fmla="*/ 4057664 w 6439114"/>
                <a:gd name="connsiteY20" fmla="*/ 1386875 h 4358675"/>
                <a:gd name="connsiteX21" fmla="*/ 4214913 w 6439114"/>
                <a:gd name="connsiteY21" fmla="*/ 1854466 h 4358675"/>
                <a:gd name="connsiteX22" fmla="*/ 4357615 w 6439114"/>
                <a:gd name="connsiteY22" fmla="*/ 2291577 h 4358675"/>
                <a:gd name="connsiteX23" fmla="*/ 4514864 w 6439114"/>
                <a:gd name="connsiteY23" fmla="*/ 2727995 h 4358675"/>
                <a:gd name="connsiteX24" fmla="*/ 4667264 w 6439114"/>
                <a:gd name="connsiteY24" fmla="*/ 3063275 h 4358675"/>
                <a:gd name="connsiteX25" fmla="*/ 4819664 w 6439114"/>
                <a:gd name="connsiteY25" fmla="*/ 3383315 h 4358675"/>
                <a:gd name="connsiteX26" fmla="*/ 5024711 w 6439114"/>
                <a:gd name="connsiteY26" fmla="*/ 3731064 h 4358675"/>
                <a:gd name="connsiteX27" fmla="*/ 5185424 w 6439114"/>
                <a:gd name="connsiteY27" fmla="*/ 3931955 h 4358675"/>
                <a:gd name="connsiteX28" fmla="*/ 5368304 w 6439114"/>
                <a:gd name="connsiteY28" fmla="*/ 4084355 h 4358675"/>
                <a:gd name="connsiteX29" fmla="*/ 5535944 w 6439114"/>
                <a:gd name="connsiteY29" fmla="*/ 4191035 h 4358675"/>
                <a:gd name="connsiteX30" fmla="*/ 5764544 w 6439114"/>
                <a:gd name="connsiteY30" fmla="*/ 4297715 h 4358675"/>
                <a:gd name="connsiteX31" fmla="*/ 5947424 w 6439114"/>
                <a:gd name="connsiteY31" fmla="*/ 4328195 h 4358675"/>
                <a:gd name="connsiteX32" fmla="*/ 6206504 w 6439114"/>
                <a:gd name="connsiteY32" fmla="*/ 4358675 h 4358675"/>
                <a:gd name="connsiteX33" fmla="*/ 6206504 w 6439114"/>
                <a:gd name="connsiteY33" fmla="*/ 4358675 h 4358675"/>
                <a:gd name="connsiteX34" fmla="*/ 6206504 w 6439114"/>
                <a:gd name="connsiteY34" fmla="*/ 4358675 h 4358675"/>
                <a:gd name="connsiteX35" fmla="*/ 6439114 w 6439114"/>
                <a:gd name="connsiteY35" fmla="*/ 4350654 h 4358675"/>
                <a:gd name="connsiteX0" fmla="*/ 0 w 6439114"/>
                <a:gd name="connsiteY0" fmla="*/ 4312408 h 4358675"/>
                <a:gd name="connsiteX1" fmla="*/ 365759 w 6439114"/>
                <a:gd name="connsiteY1" fmla="*/ 4235665 h 4358675"/>
                <a:gd name="connsiteX2" fmla="*/ 786228 w 6439114"/>
                <a:gd name="connsiteY2" fmla="*/ 4082717 h 4358675"/>
                <a:gd name="connsiteX3" fmla="*/ 1114157 w 6439114"/>
                <a:gd name="connsiteY3" fmla="*/ 3892493 h 4358675"/>
                <a:gd name="connsiteX4" fmla="*/ 1420054 w 6439114"/>
                <a:gd name="connsiteY4" fmla="*/ 3625606 h 4358675"/>
                <a:gd name="connsiteX5" fmla="*/ 1669695 w 6439114"/>
                <a:gd name="connsiteY5" fmla="*/ 3261115 h 4358675"/>
                <a:gd name="connsiteX6" fmla="*/ 1891948 w 6439114"/>
                <a:gd name="connsiteY6" fmla="*/ 2781608 h 4358675"/>
                <a:gd name="connsiteX7" fmla="*/ 2183144 w 6439114"/>
                <a:gd name="connsiteY7" fmla="*/ 2316515 h 4358675"/>
                <a:gd name="connsiteX8" fmla="*/ 2381264 w 6439114"/>
                <a:gd name="connsiteY8" fmla="*/ 1752635 h 4358675"/>
                <a:gd name="connsiteX9" fmla="*/ 2564144 w 6439114"/>
                <a:gd name="connsiteY9" fmla="*/ 1219235 h 4358675"/>
                <a:gd name="connsiteX10" fmla="*/ 2747024 w 6439114"/>
                <a:gd name="connsiteY10" fmla="*/ 746795 h 4358675"/>
                <a:gd name="connsiteX11" fmla="*/ 2899424 w 6439114"/>
                <a:gd name="connsiteY11" fmla="*/ 396275 h 4358675"/>
                <a:gd name="connsiteX12" fmla="*/ 3021344 w 6439114"/>
                <a:gd name="connsiteY12" fmla="*/ 182915 h 4358675"/>
                <a:gd name="connsiteX13" fmla="*/ 3130201 w 6439114"/>
                <a:gd name="connsiteY13" fmla="*/ 50109 h 4358675"/>
                <a:gd name="connsiteX14" fmla="*/ 3280682 w 6439114"/>
                <a:gd name="connsiteY14" fmla="*/ 36 h 4358675"/>
                <a:gd name="connsiteX15" fmla="*/ 3443731 w 6439114"/>
                <a:gd name="connsiteY15" fmla="*/ 56146 h 4358675"/>
                <a:gd name="connsiteX16" fmla="*/ 3585224 w 6439114"/>
                <a:gd name="connsiteY16" fmla="*/ 228635 h 4358675"/>
                <a:gd name="connsiteX17" fmla="*/ 3707144 w 6439114"/>
                <a:gd name="connsiteY17" fmla="*/ 457235 h 4358675"/>
                <a:gd name="connsiteX18" fmla="*/ 3824214 w 6439114"/>
                <a:gd name="connsiteY18" fmla="*/ 727398 h 4358675"/>
                <a:gd name="connsiteX19" fmla="*/ 3935744 w 6439114"/>
                <a:gd name="connsiteY19" fmla="*/ 1036355 h 4358675"/>
                <a:gd name="connsiteX20" fmla="*/ 4057664 w 6439114"/>
                <a:gd name="connsiteY20" fmla="*/ 1386875 h 4358675"/>
                <a:gd name="connsiteX21" fmla="*/ 4214913 w 6439114"/>
                <a:gd name="connsiteY21" fmla="*/ 1854466 h 4358675"/>
                <a:gd name="connsiteX22" fmla="*/ 4357615 w 6439114"/>
                <a:gd name="connsiteY22" fmla="*/ 2291577 h 4358675"/>
                <a:gd name="connsiteX23" fmla="*/ 4514864 w 6439114"/>
                <a:gd name="connsiteY23" fmla="*/ 2727995 h 4358675"/>
                <a:gd name="connsiteX24" fmla="*/ 4667264 w 6439114"/>
                <a:gd name="connsiteY24" fmla="*/ 3063275 h 4358675"/>
                <a:gd name="connsiteX25" fmla="*/ 4819664 w 6439114"/>
                <a:gd name="connsiteY25" fmla="*/ 3383315 h 4358675"/>
                <a:gd name="connsiteX26" fmla="*/ 5024711 w 6439114"/>
                <a:gd name="connsiteY26" fmla="*/ 3731064 h 4358675"/>
                <a:gd name="connsiteX27" fmla="*/ 5185424 w 6439114"/>
                <a:gd name="connsiteY27" fmla="*/ 3931955 h 4358675"/>
                <a:gd name="connsiteX28" fmla="*/ 5368304 w 6439114"/>
                <a:gd name="connsiteY28" fmla="*/ 4084355 h 4358675"/>
                <a:gd name="connsiteX29" fmla="*/ 5535944 w 6439114"/>
                <a:gd name="connsiteY29" fmla="*/ 4191035 h 4358675"/>
                <a:gd name="connsiteX30" fmla="*/ 5764544 w 6439114"/>
                <a:gd name="connsiteY30" fmla="*/ 4297715 h 4358675"/>
                <a:gd name="connsiteX31" fmla="*/ 5947424 w 6439114"/>
                <a:gd name="connsiteY31" fmla="*/ 4328195 h 4358675"/>
                <a:gd name="connsiteX32" fmla="*/ 6206504 w 6439114"/>
                <a:gd name="connsiteY32" fmla="*/ 4358675 h 4358675"/>
                <a:gd name="connsiteX33" fmla="*/ 6206504 w 6439114"/>
                <a:gd name="connsiteY33" fmla="*/ 4358675 h 4358675"/>
                <a:gd name="connsiteX34" fmla="*/ 6206504 w 6439114"/>
                <a:gd name="connsiteY34" fmla="*/ 4358675 h 4358675"/>
                <a:gd name="connsiteX35" fmla="*/ 6439114 w 6439114"/>
                <a:gd name="connsiteY35" fmla="*/ 4350654 h 4358675"/>
                <a:gd name="connsiteX0" fmla="*/ 0 w 7086842"/>
                <a:gd name="connsiteY0" fmla="*/ 4358675 h 4358675"/>
                <a:gd name="connsiteX1" fmla="*/ 1013487 w 7086842"/>
                <a:gd name="connsiteY1" fmla="*/ 4235665 h 4358675"/>
                <a:gd name="connsiteX2" fmla="*/ 1433956 w 7086842"/>
                <a:gd name="connsiteY2" fmla="*/ 4082717 h 4358675"/>
                <a:gd name="connsiteX3" fmla="*/ 1761885 w 7086842"/>
                <a:gd name="connsiteY3" fmla="*/ 3892493 h 4358675"/>
                <a:gd name="connsiteX4" fmla="*/ 2067782 w 7086842"/>
                <a:gd name="connsiteY4" fmla="*/ 3625606 h 4358675"/>
                <a:gd name="connsiteX5" fmla="*/ 2317423 w 7086842"/>
                <a:gd name="connsiteY5" fmla="*/ 3261115 h 4358675"/>
                <a:gd name="connsiteX6" fmla="*/ 2539676 w 7086842"/>
                <a:gd name="connsiteY6" fmla="*/ 2781608 h 4358675"/>
                <a:gd name="connsiteX7" fmla="*/ 2830872 w 7086842"/>
                <a:gd name="connsiteY7" fmla="*/ 2316515 h 4358675"/>
                <a:gd name="connsiteX8" fmla="*/ 3028992 w 7086842"/>
                <a:gd name="connsiteY8" fmla="*/ 1752635 h 4358675"/>
                <a:gd name="connsiteX9" fmla="*/ 3211872 w 7086842"/>
                <a:gd name="connsiteY9" fmla="*/ 1219235 h 4358675"/>
                <a:gd name="connsiteX10" fmla="*/ 3394752 w 7086842"/>
                <a:gd name="connsiteY10" fmla="*/ 746795 h 4358675"/>
                <a:gd name="connsiteX11" fmla="*/ 3547152 w 7086842"/>
                <a:gd name="connsiteY11" fmla="*/ 396275 h 4358675"/>
                <a:gd name="connsiteX12" fmla="*/ 3669072 w 7086842"/>
                <a:gd name="connsiteY12" fmla="*/ 182915 h 4358675"/>
                <a:gd name="connsiteX13" fmla="*/ 3777929 w 7086842"/>
                <a:gd name="connsiteY13" fmla="*/ 50109 h 4358675"/>
                <a:gd name="connsiteX14" fmla="*/ 3928410 w 7086842"/>
                <a:gd name="connsiteY14" fmla="*/ 36 h 4358675"/>
                <a:gd name="connsiteX15" fmla="*/ 4091459 w 7086842"/>
                <a:gd name="connsiteY15" fmla="*/ 56146 h 4358675"/>
                <a:gd name="connsiteX16" fmla="*/ 4232952 w 7086842"/>
                <a:gd name="connsiteY16" fmla="*/ 228635 h 4358675"/>
                <a:gd name="connsiteX17" fmla="*/ 4354872 w 7086842"/>
                <a:gd name="connsiteY17" fmla="*/ 457235 h 4358675"/>
                <a:gd name="connsiteX18" fmla="*/ 4471942 w 7086842"/>
                <a:gd name="connsiteY18" fmla="*/ 727398 h 4358675"/>
                <a:gd name="connsiteX19" fmla="*/ 4583472 w 7086842"/>
                <a:gd name="connsiteY19" fmla="*/ 1036355 h 4358675"/>
                <a:gd name="connsiteX20" fmla="*/ 4705392 w 7086842"/>
                <a:gd name="connsiteY20" fmla="*/ 1386875 h 4358675"/>
                <a:gd name="connsiteX21" fmla="*/ 4862641 w 7086842"/>
                <a:gd name="connsiteY21" fmla="*/ 1854466 h 4358675"/>
                <a:gd name="connsiteX22" fmla="*/ 5005343 w 7086842"/>
                <a:gd name="connsiteY22" fmla="*/ 2291577 h 4358675"/>
                <a:gd name="connsiteX23" fmla="*/ 5162592 w 7086842"/>
                <a:gd name="connsiteY23" fmla="*/ 2727995 h 4358675"/>
                <a:gd name="connsiteX24" fmla="*/ 5314992 w 7086842"/>
                <a:gd name="connsiteY24" fmla="*/ 3063275 h 4358675"/>
                <a:gd name="connsiteX25" fmla="*/ 5467392 w 7086842"/>
                <a:gd name="connsiteY25" fmla="*/ 3383315 h 4358675"/>
                <a:gd name="connsiteX26" fmla="*/ 5672439 w 7086842"/>
                <a:gd name="connsiteY26" fmla="*/ 3731064 h 4358675"/>
                <a:gd name="connsiteX27" fmla="*/ 5833152 w 7086842"/>
                <a:gd name="connsiteY27" fmla="*/ 3931955 h 4358675"/>
                <a:gd name="connsiteX28" fmla="*/ 6016032 w 7086842"/>
                <a:gd name="connsiteY28" fmla="*/ 4084355 h 4358675"/>
                <a:gd name="connsiteX29" fmla="*/ 6183672 w 7086842"/>
                <a:gd name="connsiteY29" fmla="*/ 4191035 h 4358675"/>
                <a:gd name="connsiteX30" fmla="*/ 6412272 w 7086842"/>
                <a:gd name="connsiteY30" fmla="*/ 4297715 h 4358675"/>
                <a:gd name="connsiteX31" fmla="*/ 6595152 w 7086842"/>
                <a:gd name="connsiteY31" fmla="*/ 4328195 h 4358675"/>
                <a:gd name="connsiteX32" fmla="*/ 6854232 w 7086842"/>
                <a:gd name="connsiteY32" fmla="*/ 4358675 h 4358675"/>
                <a:gd name="connsiteX33" fmla="*/ 6854232 w 7086842"/>
                <a:gd name="connsiteY33" fmla="*/ 4358675 h 4358675"/>
                <a:gd name="connsiteX34" fmla="*/ 6854232 w 7086842"/>
                <a:gd name="connsiteY34" fmla="*/ 4358675 h 4358675"/>
                <a:gd name="connsiteX35" fmla="*/ 7086842 w 7086842"/>
                <a:gd name="connsiteY35" fmla="*/ 4350654 h 4358675"/>
                <a:gd name="connsiteX0" fmla="*/ 0 w 7086842"/>
                <a:gd name="connsiteY0" fmla="*/ 4358675 h 4358675"/>
                <a:gd name="connsiteX1" fmla="*/ 573957 w 7086842"/>
                <a:gd name="connsiteY1" fmla="*/ 4258798 h 4358675"/>
                <a:gd name="connsiteX2" fmla="*/ 1433956 w 7086842"/>
                <a:gd name="connsiteY2" fmla="*/ 4082717 h 4358675"/>
                <a:gd name="connsiteX3" fmla="*/ 1761885 w 7086842"/>
                <a:gd name="connsiteY3" fmla="*/ 3892493 h 4358675"/>
                <a:gd name="connsiteX4" fmla="*/ 2067782 w 7086842"/>
                <a:gd name="connsiteY4" fmla="*/ 3625606 h 4358675"/>
                <a:gd name="connsiteX5" fmla="*/ 2317423 w 7086842"/>
                <a:gd name="connsiteY5" fmla="*/ 3261115 h 4358675"/>
                <a:gd name="connsiteX6" fmla="*/ 2539676 w 7086842"/>
                <a:gd name="connsiteY6" fmla="*/ 2781608 h 4358675"/>
                <a:gd name="connsiteX7" fmla="*/ 2830872 w 7086842"/>
                <a:gd name="connsiteY7" fmla="*/ 2316515 h 4358675"/>
                <a:gd name="connsiteX8" fmla="*/ 3028992 w 7086842"/>
                <a:gd name="connsiteY8" fmla="*/ 1752635 h 4358675"/>
                <a:gd name="connsiteX9" fmla="*/ 3211872 w 7086842"/>
                <a:gd name="connsiteY9" fmla="*/ 1219235 h 4358675"/>
                <a:gd name="connsiteX10" fmla="*/ 3394752 w 7086842"/>
                <a:gd name="connsiteY10" fmla="*/ 746795 h 4358675"/>
                <a:gd name="connsiteX11" fmla="*/ 3547152 w 7086842"/>
                <a:gd name="connsiteY11" fmla="*/ 396275 h 4358675"/>
                <a:gd name="connsiteX12" fmla="*/ 3669072 w 7086842"/>
                <a:gd name="connsiteY12" fmla="*/ 182915 h 4358675"/>
                <a:gd name="connsiteX13" fmla="*/ 3777929 w 7086842"/>
                <a:gd name="connsiteY13" fmla="*/ 50109 h 4358675"/>
                <a:gd name="connsiteX14" fmla="*/ 3928410 w 7086842"/>
                <a:gd name="connsiteY14" fmla="*/ 36 h 4358675"/>
                <a:gd name="connsiteX15" fmla="*/ 4091459 w 7086842"/>
                <a:gd name="connsiteY15" fmla="*/ 56146 h 4358675"/>
                <a:gd name="connsiteX16" fmla="*/ 4232952 w 7086842"/>
                <a:gd name="connsiteY16" fmla="*/ 228635 h 4358675"/>
                <a:gd name="connsiteX17" fmla="*/ 4354872 w 7086842"/>
                <a:gd name="connsiteY17" fmla="*/ 457235 h 4358675"/>
                <a:gd name="connsiteX18" fmla="*/ 4471942 w 7086842"/>
                <a:gd name="connsiteY18" fmla="*/ 727398 h 4358675"/>
                <a:gd name="connsiteX19" fmla="*/ 4583472 w 7086842"/>
                <a:gd name="connsiteY19" fmla="*/ 1036355 h 4358675"/>
                <a:gd name="connsiteX20" fmla="*/ 4705392 w 7086842"/>
                <a:gd name="connsiteY20" fmla="*/ 1386875 h 4358675"/>
                <a:gd name="connsiteX21" fmla="*/ 4862641 w 7086842"/>
                <a:gd name="connsiteY21" fmla="*/ 1854466 h 4358675"/>
                <a:gd name="connsiteX22" fmla="*/ 5005343 w 7086842"/>
                <a:gd name="connsiteY22" fmla="*/ 2291577 h 4358675"/>
                <a:gd name="connsiteX23" fmla="*/ 5162592 w 7086842"/>
                <a:gd name="connsiteY23" fmla="*/ 2727995 h 4358675"/>
                <a:gd name="connsiteX24" fmla="*/ 5314992 w 7086842"/>
                <a:gd name="connsiteY24" fmla="*/ 3063275 h 4358675"/>
                <a:gd name="connsiteX25" fmla="*/ 5467392 w 7086842"/>
                <a:gd name="connsiteY25" fmla="*/ 3383315 h 4358675"/>
                <a:gd name="connsiteX26" fmla="*/ 5672439 w 7086842"/>
                <a:gd name="connsiteY26" fmla="*/ 3731064 h 4358675"/>
                <a:gd name="connsiteX27" fmla="*/ 5833152 w 7086842"/>
                <a:gd name="connsiteY27" fmla="*/ 3931955 h 4358675"/>
                <a:gd name="connsiteX28" fmla="*/ 6016032 w 7086842"/>
                <a:gd name="connsiteY28" fmla="*/ 4084355 h 4358675"/>
                <a:gd name="connsiteX29" fmla="*/ 6183672 w 7086842"/>
                <a:gd name="connsiteY29" fmla="*/ 4191035 h 4358675"/>
                <a:gd name="connsiteX30" fmla="*/ 6412272 w 7086842"/>
                <a:gd name="connsiteY30" fmla="*/ 4297715 h 4358675"/>
                <a:gd name="connsiteX31" fmla="*/ 6595152 w 7086842"/>
                <a:gd name="connsiteY31" fmla="*/ 4328195 h 4358675"/>
                <a:gd name="connsiteX32" fmla="*/ 6854232 w 7086842"/>
                <a:gd name="connsiteY32" fmla="*/ 4358675 h 4358675"/>
                <a:gd name="connsiteX33" fmla="*/ 6854232 w 7086842"/>
                <a:gd name="connsiteY33" fmla="*/ 4358675 h 4358675"/>
                <a:gd name="connsiteX34" fmla="*/ 6854232 w 7086842"/>
                <a:gd name="connsiteY34" fmla="*/ 4358675 h 4358675"/>
                <a:gd name="connsiteX35" fmla="*/ 7086842 w 7086842"/>
                <a:gd name="connsiteY35" fmla="*/ 4350654 h 4358675"/>
                <a:gd name="connsiteX0" fmla="*/ 0 w 7086842"/>
                <a:gd name="connsiteY0" fmla="*/ 4358675 h 4358675"/>
                <a:gd name="connsiteX1" fmla="*/ 573957 w 7086842"/>
                <a:gd name="connsiteY1" fmla="*/ 4258798 h 4358675"/>
                <a:gd name="connsiteX2" fmla="*/ 1179491 w 7086842"/>
                <a:gd name="connsiteY2" fmla="*/ 4013317 h 4358675"/>
                <a:gd name="connsiteX3" fmla="*/ 1761885 w 7086842"/>
                <a:gd name="connsiteY3" fmla="*/ 3892493 h 4358675"/>
                <a:gd name="connsiteX4" fmla="*/ 2067782 w 7086842"/>
                <a:gd name="connsiteY4" fmla="*/ 3625606 h 4358675"/>
                <a:gd name="connsiteX5" fmla="*/ 2317423 w 7086842"/>
                <a:gd name="connsiteY5" fmla="*/ 3261115 h 4358675"/>
                <a:gd name="connsiteX6" fmla="*/ 2539676 w 7086842"/>
                <a:gd name="connsiteY6" fmla="*/ 2781608 h 4358675"/>
                <a:gd name="connsiteX7" fmla="*/ 2830872 w 7086842"/>
                <a:gd name="connsiteY7" fmla="*/ 2316515 h 4358675"/>
                <a:gd name="connsiteX8" fmla="*/ 3028992 w 7086842"/>
                <a:gd name="connsiteY8" fmla="*/ 1752635 h 4358675"/>
                <a:gd name="connsiteX9" fmla="*/ 3211872 w 7086842"/>
                <a:gd name="connsiteY9" fmla="*/ 1219235 h 4358675"/>
                <a:gd name="connsiteX10" fmla="*/ 3394752 w 7086842"/>
                <a:gd name="connsiteY10" fmla="*/ 746795 h 4358675"/>
                <a:gd name="connsiteX11" fmla="*/ 3547152 w 7086842"/>
                <a:gd name="connsiteY11" fmla="*/ 396275 h 4358675"/>
                <a:gd name="connsiteX12" fmla="*/ 3669072 w 7086842"/>
                <a:gd name="connsiteY12" fmla="*/ 182915 h 4358675"/>
                <a:gd name="connsiteX13" fmla="*/ 3777929 w 7086842"/>
                <a:gd name="connsiteY13" fmla="*/ 50109 h 4358675"/>
                <a:gd name="connsiteX14" fmla="*/ 3928410 w 7086842"/>
                <a:gd name="connsiteY14" fmla="*/ 36 h 4358675"/>
                <a:gd name="connsiteX15" fmla="*/ 4091459 w 7086842"/>
                <a:gd name="connsiteY15" fmla="*/ 56146 h 4358675"/>
                <a:gd name="connsiteX16" fmla="*/ 4232952 w 7086842"/>
                <a:gd name="connsiteY16" fmla="*/ 228635 h 4358675"/>
                <a:gd name="connsiteX17" fmla="*/ 4354872 w 7086842"/>
                <a:gd name="connsiteY17" fmla="*/ 457235 h 4358675"/>
                <a:gd name="connsiteX18" fmla="*/ 4471942 w 7086842"/>
                <a:gd name="connsiteY18" fmla="*/ 727398 h 4358675"/>
                <a:gd name="connsiteX19" fmla="*/ 4583472 w 7086842"/>
                <a:gd name="connsiteY19" fmla="*/ 1036355 h 4358675"/>
                <a:gd name="connsiteX20" fmla="*/ 4705392 w 7086842"/>
                <a:gd name="connsiteY20" fmla="*/ 1386875 h 4358675"/>
                <a:gd name="connsiteX21" fmla="*/ 4862641 w 7086842"/>
                <a:gd name="connsiteY21" fmla="*/ 1854466 h 4358675"/>
                <a:gd name="connsiteX22" fmla="*/ 5005343 w 7086842"/>
                <a:gd name="connsiteY22" fmla="*/ 2291577 h 4358675"/>
                <a:gd name="connsiteX23" fmla="*/ 5162592 w 7086842"/>
                <a:gd name="connsiteY23" fmla="*/ 2727995 h 4358675"/>
                <a:gd name="connsiteX24" fmla="*/ 5314992 w 7086842"/>
                <a:gd name="connsiteY24" fmla="*/ 3063275 h 4358675"/>
                <a:gd name="connsiteX25" fmla="*/ 5467392 w 7086842"/>
                <a:gd name="connsiteY25" fmla="*/ 3383315 h 4358675"/>
                <a:gd name="connsiteX26" fmla="*/ 5672439 w 7086842"/>
                <a:gd name="connsiteY26" fmla="*/ 3731064 h 4358675"/>
                <a:gd name="connsiteX27" fmla="*/ 5833152 w 7086842"/>
                <a:gd name="connsiteY27" fmla="*/ 3931955 h 4358675"/>
                <a:gd name="connsiteX28" fmla="*/ 6016032 w 7086842"/>
                <a:gd name="connsiteY28" fmla="*/ 4084355 h 4358675"/>
                <a:gd name="connsiteX29" fmla="*/ 6183672 w 7086842"/>
                <a:gd name="connsiteY29" fmla="*/ 4191035 h 4358675"/>
                <a:gd name="connsiteX30" fmla="*/ 6412272 w 7086842"/>
                <a:gd name="connsiteY30" fmla="*/ 4297715 h 4358675"/>
                <a:gd name="connsiteX31" fmla="*/ 6595152 w 7086842"/>
                <a:gd name="connsiteY31" fmla="*/ 4328195 h 4358675"/>
                <a:gd name="connsiteX32" fmla="*/ 6854232 w 7086842"/>
                <a:gd name="connsiteY32" fmla="*/ 4358675 h 4358675"/>
                <a:gd name="connsiteX33" fmla="*/ 6854232 w 7086842"/>
                <a:gd name="connsiteY33" fmla="*/ 4358675 h 4358675"/>
                <a:gd name="connsiteX34" fmla="*/ 6854232 w 7086842"/>
                <a:gd name="connsiteY34" fmla="*/ 4358675 h 4358675"/>
                <a:gd name="connsiteX35" fmla="*/ 7086842 w 7086842"/>
                <a:gd name="connsiteY35" fmla="*/ 4350654 h 4358675"/>
                <a:gd name="connsiteX0" fmla="*/ 0 w 7086842"/>
                <a:gd name="connsiteY0" fmla="*/ 4358675 h 4358675"/>
                <a:gd name="connsiteX1" fmla="*/ 573957 w 7086842"/>
                <a:gd name="connsiteY1" fmla="*/ 4258798 h 4358675"/>
                <a:gd name="connsiteX2" fmla="*/ 1179491 w 7086842"/>
                <a:gd name="connsiteY2" fmla="*/ 4013317 h 4358675"/>
                <a:gd name="connsiteX3" fmla="*/ 1692486 w 7086842"/>
                <a:gd name="connsiteY3" fmla="*/ 3753694 h 4358675"/>
                <a:gd name="connsiteX4" fmla="*/ 2067782 w 7086842"/>
                <a:gd name="connsiteY4" fmla="*/ 3625606 h 4358675"/>
                <a:gd name="connsiteX5" fmla="*/ 2317423 w 7086842"/>
                <a:gd name="connsiteY5" fmla="*/ 3261115 h 4358675"/>
                <a:gd name="connsiteX6" fmla="*/ 2539676 w 7086842"/>
                <a:gd name="connsiteY6" fmla="*/ 2781608 h 4358675"/>
                <a:gd name="connsiteX7" fmla="*/ 2830872 w 7086842"/>
                <a:gd name="connsiteY7" fmla="*/ 2316515 h 4358675"/>
                <a:gd name="connsiteX8" fmla="*/ 3028992 w 7086842"/>
                <a:gd name="connsiteY8" fmla="*/ 1752635 h 4358675"/>
                <a:gd name="connsiteX9" fmla="*/ 3211872 w 7086842"/>
                <a:gd name="connsiteY9" fmla="*/ 1219235 h 4358675"/>
                <a:gd name="connsiteX10" fmla="*/ 3394752 w 7086842"/>
                <a:gd name="connsiteY10" fmla="*/ 746795 h 4358675"/>
                <a:gd name="connsiteX11" fmla="*/ 3547152 w 7086842"/>
                <a:gd name="connsiteY11" fmla="*/ 396275 h 4358675"/>
                <a:gd name="connsiteX12" fmla="*/ 3669072 w 7086842"/>
                <a:gd name="connsiteY12" fmla="*/ 182915 h 4358675"/>
                <a:gd name="connsiteX13" fmla="*/ 3777929 w 7086842"/>
                <a:gd name="connsiteY13" fmla="*/ 50109 h 4358675"/>
                <a:gd name="connsiteX14" fmla="*/ 3928410 w 7086842"/>
                <a:gd name="connsiteY14" fmla="*/ 36 h 4358675"/>
                <a:gd name="connsiteX15" fmla="*/ 4091459 w 7086842"/>
                <a:gd name="connsiteY15" fmla="*/ 56146 h 4358675"/>
                <a:gd name="connsiteX16" fmla="*/ 4232952 w 7086842"/>
                <a:gd name="connsiteY16" fmla="*/ 228635 h 4358675"/>
                <a:gd name="connsiteX17" fmla="*/ 4354872 w 7086842"/>
                <a:gd name="connsiteY17" fmla="*/ 457235 h 4358675"/>
                <a:gd name="connsiteX18" fmla="*/ 4471942 w 7086842"/>
                <a:gd name="connsiteY18" fmla="*/ 727398 h 4358675"/>
                <a:gd name="connsiteX19" fmla="*/ 4583472 w 7086842"/>
                <a:gd name="connsiteY19" fmla="*/ 1036355 h 4358675"/>
                <a:gd name="connsiteX20" fmla="*/ 4705392 w 7086842"/>
                <a:gd name="connsiteY20" fmla="*/ 1386875 h 4358675"/>
                <a:gd name="connsiteX21" fmla="*/ 4862641 w 7086842"/>
                <a:gd name="connsiteY21" fmla="*/ 1854466 h 4358675"/>
                <a:gd name="connsiteX22" fmla="*/ 5005343 w 7086842"/>
                <a:gd name="connsiteY22" fmla="*/ 2291577 h 4358675"/>
                <a:gd name="connsiteX23" fmla="*/ 5162592 w 7086842"/>
                <a:gd name="connsiteY23" fmla="*/ 2727995 h 4358675"/>
                <a:gd name="connsiteX24" fmla="*/ 5314992 w 7086842"/>
                <a:gd name="connsiteY24" fmla="*/ 3063275 h 4358675"/>
                <a:gd name="connsiteX25" fmla="*/ 5467392 w 7086842"/>
                <a:gd name="connsiteY25" fmla="*/ 3383315 h 4358675"/>
                <a:gd name="connsiteX26" fmla="*/ 5672439 w 7086842"/>
                <a:gd name="connsiteY26" fmla="*/ 3731064 h 4358675"/>
                <a:gd name="connsiteX27" fmla="*/ 5833152 w 7086842"/>
                <a:gd name="connsiteY27" fmla="*/ 3931955 h 4358675"/>
                <a:gd name="connsiteX28" fmla="*/ 6016032 w 7086842"/>
                <a:gd name="connsiteY28" fmla="*/ 4084355 h 4358675"/>
                <a:gd name="connsiteX29" fmla="*/ 6183672 w 7086842"/>
                <a:gd name="connsiteY29" fmla="*/ 4191035 h 4358675"/>
                <a:gd name="connsiteX30" fmla="*/ 6412272 w 7086842"/>
                <a:gd name="connsiteY30" fmla="*/ 4297715 h 4358675"/>
                <a:gd name="connsiteX31" fmla="*/ 6595152 w 7086842"/>
                <a:gd name="connsiteY31" fmla="*/ 4328195 h 4358675"/>
                <a:gd name="connsiteX32" fmla="*/ 6854232 w 7086842"/>
                <a:gd name="connsiteY32" fmla="*/ 4358675 h 4358675"/>
                <a:gd name="connsiteX33" fmla="*/ 6854232 w 7086842"/>
                <a:gd name="connsiteY33" fmla="*/ 4358675 h 4358675"/>
                <a:gd name="connsiteX34" fmla="*/ 6854232 w 7086842"/>
                <a:gd name="connsiteY34" fmla="*/ 4358675 h 4358675"/>
                <a:gd name="connsiteX35" fmla="*/ 7086842 w 7086842"/>
                <a:gd name="connsiteY35" fmla="*/ 4350654 h 4358675"/>
                <a:gd name="connsiteX0" fmla="*/ 0 w 7086842"/>
                <a:gd name="connsiteY0" fmla="*/ 4358675 h 4358675"/>
                <a:gd name="connsiteX1" fmla="*/ 573957 w 7086842"/>
                <a:gd name="connsiteY1" fmla="*/ 4258798 h 4358675"/>
                <a:gd name="connsiteX2" fmla="*/ 1179491 w 7086842"/>
                <a:gd name="connsiteY2" fmla="*/ 4013317 h 4358675"/>
                <a:gd name="connsiteX3" fmla="*/ 1692486 w 7086842"/>
                <a:gd name="connsiteY3" fmla="*/ 3753694 h 4358675"/>
                <a:gd name="connsiteX4" fmla="*/ 2067782 w 7086842"/>
                <a:gd name="connsiteY4" fmla="*/ 3463674 h 4358675"/>
                <a:gd name="connsiteX5" fmla="*/ 2317423 w 7086842"/>
                <a:gd name="connsiteY5" fmla="*/ 3261115 h 4358675"/>
                <a:gd name="connsiteX6" fmla="*/ 2539676 w 7086842"/>
                <a:gd name="connsiteY6" fmla="*/ 2781608 h 4358675"/>
                <a:gd name="connsiteX7" fmla="*/ 2830872 w 7086842"/>
                <a:gd name="connsiteY7" fmla="*/ 2316515 h 4358675"/>
                <a:gd name="connsiteX8" fmla="*/ 3028992 w 7086842"/>
                <a:gd name="connsiteY8" fmla="*/ 1752635 h 4358675"/>
                <a:gd name="connsiteX9" fmla="*/ 3211872 w 7086842"/>
                <a:gd name="connsiteY9" fmla="*/ 1219235 h 4358675"/>
                <a:gd name="connsiteX10" fmla="*/ 3394752 w 7086842"/>
                <a:gd name="connsiteY10" fmla="*/ 746795 h 4358675"/>
                <a:gd name="connsiteX11" fmla="*/ 3547152 w 7086842"/>
                <a:gd name="connsiteY11" fmla="*/ 396275 h 4358675"/>
                <a:gd name="connsiteX12" fmla="*/ 3669072 w 7086842"/>
                <a:gd name="connsiteY12" fmla="*/ 182915 h 4358675"/>
                <a:gd name="connsiteX13" fmla="*/ 3777929 w 7086842"/>
                <a:gd name="connsiteY13" fmla="*/ 50109 h 4358675"/>
                <a:gd name="connsiteX14" fmla="*/ 3928410 w 7086842"/>
                <a:gd name="connsiteY14" fmla="*/ 36 h 4358675"/>
                <a:gd name="connsiteX15" fmla="*/ 4091459 w 7086842"/>
                <a:gd name="connsiteY15" fmla="*/ 56146 h 4358675"/>
                <a:gd name="connsiteX16" fmla="*/ 4232952 w 7086842"/>
                <a:gd name="connsiteY16" fmla="*/ 228635 h 4358675"/>
                <a:gd name="connsiteX17" fmla="*/ 4354872 w 7086842"/>
                <a:gd name="connsiteY17" fmla="*/ 457235 h 4358675"/>
                <a:gd name="connsiteX18" fmla="*/ 4471942 w 7086842"/>
                <a:gd name="connsiteY18" fmla="*/ 727398 h 4358675"/>
                <a:gd name="connsiteX19" fmla="*/ 4583472 w 7086842"/>
                <a:gd name="connsiteY19" fmla="*/ 1036355 h 4358675"/>
                <a:gd name="connsiteX20" fmla="*/ 4705392 w 7086842"/>
                <a:gd name="connsiteY20" fmla="*/ 1386875 h 4358675"/>
                <a:gd name="connsiteX21" fmla="*/ 4862641 w 7086842"/>
                <a:gd name="connsiteY21" fmla="*/ 1854466 h 4358675"/>
                <a:gd name="connsiteX22" fmla="*/ 5005343 w 7086842"/>
                <a:gd name="connsiteY22" fmla="*/ 2291577 h 4358675"/>
                <a:gd name="connsiteX23" fmla="*/ 5162592 w 7086842"/>
                <a:gd name="connsiteY23" fmla="*/ 2727995 h 4358675"/>
                <a:gd name="connsiteX24" fmla="*/ 5314992 w 7086842"/>
                <a:gd name="connsiteY24" fmla="*/ 3063275 h 4358675"/>
                <a:gd name="connsiteX25" fmla="*/ 5467392 w 7086842"/>
                <a:gd name="connsiteY25" fmla="*/ 3383315 h 4358675"/>
                <a:gd name="connsiteX26" fmla="*/ 5672439 w 7086842"/>
                <a:gd name="connsiteY26" fmla="*/ 3731064 h 4358675"/>
                <a:gd name="connsiteX27" fmla="*/ 5833152 w 7086842"/>
                <a:gd name="connsiteY27" fmla="*/ 3931955 h 4358675"/>
                <a:gd name="connsiteX28" fmla="*/ 6016032 w 7086842"/>
                <a:gd name="connsiteY28" fmla="*/ 4084355 h 4358675"/>
                <a:gd name="connsiteX29" fmla="*/ 6183672 w 7086842"/>
                <a:gd name="connsiteY29" fmla="*/ 4191035 h 4358675"/>
                <a:gd name="connsiteX30" fmla="*/ 6412272 w 7086842"/>
                <a:gd name="connsiteY30" fmla="*/ 4297715 h 4358675"/>
                <a:gd name="connsiteX31" fmla="*/ 6595152 w 7086842"/>
                <a:gd name="connsiteY31" fmla="*/ 4328195 h 4358675"/>
                <a:gd name="connsiteX32" fmla="*/ 6854232 w 7086842"/>
                <a:gd name="connsiteY32" fmla="*/ 4358675 h 4358675"/>
                <a:gd name="connsiteX33" fmla="*/ 6854232 w 7086842"/>
                <a:gd name="connsiteY33" fmla="*/ 4358675 h 4358675"/>
                <a:gd name="connsiteX34" fmla="*/ 6854232 w 7086842"/>
                <a:gd name="connsiteY34" fmla="*/ 4358675 h 4358675"/>
                <a:gd name="connsiteX35" fmla="*/ 7086842 w 7086842"/>
                <a:gd name="connsiteY35" fmla="*/ 4350654 h 4358675"/>
                <a:gd name="connsiteX0" fmla="*/ 0 w 7086842"/>
                <a:gd name="connsiteY0" fmla="*/ 4358675 h 4358675"/>
                <a:gd name="connsiteX1" fmla="*/ 573957 w 7086842"/>
                <a:gd name="connsiteY1" fmla="*/ 4258798 h 4358675"/>
                <a:gd name="connsiteX2" fmla="*/ 1179491 w 7086842"/>
                <a:gd name="connsiteY2" fmla="*/ 4013317 h 4358675"/>
                <a:gd name="connsiteX3" fmla="*/ 1692486 w 7086842"/>
                <a:gd name="connsiteY3" fmla="*/ 3753694 h 4358675"/>
                <a:gd name="connsiteX4" fmla="*/ 2067782 w 7086842"/>
                <a:gd name="connsiteY4" fmla="*/ 3463674 h 4358675"/>
                <a:gd name="connsiteX5" fmla="*/ 2294290 w 7086842"/>
                <a:gd name="connsiteY5" fmla="*/ 3191716 h 4358675"/>
                <a:gd name="connsiteX6" fmla="*/ 2539676 w 7086842"/>
                <a:gd name="connsiteY6" fmla="*/ 2781608 h 4358675"/>
                <a:gd name="connsiteX7" fmla="*/ 2830872 w 7086842"/>
                <a:gd name="connsiteY7" fmla="*/ 2316515 h 4358675"/>
                <a:gd name="connsiteX8" fmla="*/ 3028992 w 7086842"/>
                <a:gd name="connsiteY8" fmla="*/ 1752635 h 4358675"/>
                <a:gd name="connsiteX9" fmla="*/ 3211872 w 7086842"/>
                <a:gd name="connsiteY9" fmla="*/ 1219235 h 4358675"/>
                <a:gd name="connsiteX10" fmla="*/ 3394752 w 7086842"/>
                <a:gd name="connsiteY10" fmla="*/ 746795 h 4358675"/>
                <a:gd name="connsiteX11" fmla="*/ 3547152 w 7086842"/>
                <a:gd name="connsiteY11" fmla="*/ 396275 h 4358675"/>
                <a:gd name="connsiteX12" fmla="*/ 3669072 w 7086842"/>
                <a:gd name="connsiteY12" fmla="*/ 182915 h 4358675"/>
                <a:gd name="connsiteX13" fmla="*/ 3777929 w 7086842"/>
                <a:gd name="connsiteY13" fmla="*/ 50109 h 4358675"/>
                <a:gd name="connsiteX14" fmla="*/ 3928410 w 7086842"/>
                <a:gd name="connsiteY14" fmla="*/ 36 h 4358675"/>
                <a:gd name="connsiteX15" fmla="*/ 4091459 w 7086842"/>
                <a:gd name="connsiteY15" fmla="*/ 56146 h 4358675"/>
                <a:gd name="connsiteX16" fmla="*/ 4232952 w 7086842"/>
                <a:gd name="connsiteY16" fmla="*/ 228635 h 4358675"/>
                <a:gd name="connsiteX17" fmla="*/ 4354872 w 7086842"/>
                <a:gd name="connsiteY17" fmla="*/ 457235 h 4358675"/>
                <a:gd name="connsiteX18" fmla="*/ 4471942 w 7086842"/>
                <a:gd name="connsiteY18" fmla="*/ 727398 h 4358675"/>
                <a:gd name="connsiteX19" fmla="*/ 4583472 w 7086842"/>
                <a:gd name="connsiteY19" fmla="*/ 1036355 h 4358675"/>
                <a:gd name="connsiteX20" fmla="*/ 4705392 w 7086842"/>
                <a:gd name="connsiteY20" fmla="*/ 1386875 h 4358675"/>
                <a:gd name="connsiteX21" fmla="*/ 4862641 w 7086842"/>
                <a:gd name="connsiteY21" fmla="*/ 1854466 h 4358675"/>
                <a:gd name="connsiteX22" fmla="*/ 5005343 w 7086842"/>
                <a:gd name="connsiteY22" fmla="*/ 2291577 h 4358675"/>
                <a:gd name="connsiteX23" fmla="*/ 5162592 w 7086842"/>
                <a:gd name="connsiteY23" fmla="*/ 2727995 h 4358675"/>
                <a:gd name="connsiteX24" fmla="*/ 5314992 w 7086842"/>
                <a:gd name="connsiteY24" fmla="*/ 3063275 h 4358675"/>
                <a:gd name="connsiteX25" fmla="*/ 5467392 w 7086842"/>
                <a:gd name="connsiteY25" fmla="*/ 3383315 h 4358675"/>
                <a:gd name="connsiteX26" fmla="*/ 5672439 w 7086842"/>
                <a:gd name="connsiteY26" fmla="*/ 3731064 h 4358675"/>
                <a:gd name="connsiteX27" fmla="*/ 5833152 w 7086842"/>
                <a:gd name="connsiteY27" fmla="*/ 3931955 h 4358675"/>
                <a:gd name="connsiteX28" fmla="*/ 6016032 w 7086842"/>
                <a:gd name="connsiteY28" fmla="*/ 4084355 h 4358675"/>
                <a:gd name="connsiteX29" fmla="*/ 6183672 w 7086842"/>
                <a:gd name="connsiteY29" fmla="*/ 4191035 h 4358675"/>
                <a:gd name="connsiteX30" fmla="*/ 6412272 w 7086842"/>
                <a:gd name="connsiteY30" fmla="*/ 4297715 h 4358675"/>
                <a:gd name="connsiteX31" fmla="*/ 6595152 w 7086842"/>
                <a:gd name="connsiteY31" fmla="*/ 4328195 h 4358675"/>
                <a:gd name="connsiteX32" fmla="*/ 6854232 w 7086842"/>
                <a:gd name="connsiteY32" fmla="*/ 4358675 h 4358675"/>
                <a:gd name="connsiteX33" fmla="*/ 6854232 w 7086842"/>
                <a:gd name="connsiteY33" fmla="*/ 4358675 h 4358675"/>
                <a:gd name="connsiteX34" fmla="*/ 6854232 w 7086842"/>
                <a:gd name="connsiteY34" fmla="*/ 4358675 h 4358675"/>
                <a:gd name="connsiteX35" fmla="*/ 7086842 w 7086842"/>
                <a:gd name="connsiteY35" fmla="*/ 4350654 h 4358675"/>
                <a:gd name="connsiteX0" fmla="*/ 0 w 7086842"/>
                <a:gd name="connsiteY0" fmla="*/ 4358675 h 4358675"/>
                <a:gd name="connsiteX1" fmla="*/ 573957 w 7086842"/>
                <a:gd name="connsiteY1" fmla="*/ 4258798 h 4358675"/>
                <a:gd name="connsiteX2" fmla="*/ 1179491 w 7086842"/>
                <a:gd name="connsiteY2" fmla="*/ 4013317 h 4358675"/>
                <a:gd name="connsiteX3" fmla="*/ 1692486 w 7086842"/>
                <a:gd name="connsiteY3" fmla="*/ 3753694 h 4358675"/>
                <a:gd name="connsiteX4" fmla="*/ 2067782 w 7086842"/>
                <a:gd name="connsiteY4" fmla="*/ 3463674 h 4358675"/>
                <a:gd name="connsiteX5" fmla="*/ 2294290 w 7086842"/>
                <a:gd name="connsiteY5" fmla="*/ 3191716 h 4358675"/>
                <a:gd name="connsiteX6" fmla="*/ 2562809 w 7086842"/>
                <a:gd name="connsiteY6" fmla="*/ 2827874 h 4358675"/>
                <a:gd name="connsiteX7" fmla="*/ 2830872 w 7086842"/>
                <a:gd name="connsiteY7" fmla="*/ 2316515 h 4358675"/>
                <a:gd name="connsiteX8" fmla="*/ 3028992 w 7086842"/>
                <a:gd name="connsiteY8" fmla="*/ 1752635 h 4358675"/>
                <a:gd name="connsiteX9" fmla="*/ 3211872 w 7086842"/>
                <a:gd name="connsiteY9" fmla="*/ 1219235 h 4358675"/>
                <a:gd name="connsiteX10" fmla="*/ 3394752 w 7086842"/>
                <a:gd name="connsiteY10" fmla="*/ 746795 h 4358675"/>
                <a:gd name="connsiteX11" fmla="*/ 3547152 w 7086842"/>
                <a:gd name="connsiteY11" fmla="*/ 396275 h 4358675"/>
                <a:gd name="connsiteX12" fmla="*/ 3669072 w 7086842"/>
                <a:gd name="connsiteY12" fmla="*/ 182915 h 4358675"/>
                <a:gd name="connsiteX13" fmla="*/ 3777929 w 7086842"/>
                <a:gd name="connsiteY13" fmla="*/ 50109 h 4358675"/>
                <a:gd name="connsiteX14" fmla="*/ 3928410 w 7086842"/>
                <a:gd name="connsiteY14" fmla="*/ 36 h 4358675"/>
                <a:gd name="connsiteX15" fmla="*/ 4091459 w 7086842"/>
                <a:gd name="connsiteY15" fmla="*/ 56146 h 4358675"/>
                <a:gd name="connsiteX16" fmla="*/ 4232952 w 7086842"/>
                <a:gd name="connsiteY16" fmla="*/ 228635 h 4358675"/>
                <a:gd name="connsiteX17" fmla="*/ 4354872 w 7086842"/>
                <a:gd name="connsiteY17" fmla="*/ 457235 h 4358675"/>
                <a:gd name="connsiteX18" fmla="*/ 4471942 w 7086842"/>
                <a:gd name="connsiteY18" fmla="*/ 727398 h 4358675"/>
                <a:gd name="connsiteX19" fmla="*/ 4583472 w 7086842"/>
                <a:gd name="connsiteY19" fmla="*/ 1036355 h 4358675"/>
                <a:gd name="connsiteX20" fmla="*/ 4705392 w 7086842"/>
                <a:gd name="connsiteY20" fmla="*/ 1386875 h 4358675"/>
                <a:gd name="connsiteX21" fmla="*/ 4862641 w 7086842"/>
                <a:gd name="connsiteY21" fmla="*/ 1854466 h 4358675"/>
                <a:gd name="connsiteX22" fmla="*/ 5005343 w 7086842"/>
                <a:gd name="connsiteY22" fmla="*/ 2291577 h 4358675"/>
                <a:gd name="connsiteX23" fmla="*/ 5162592 w 7086842"/>
                <a:gd name="connsiteY23" fmla="*/ 2727995 h 4358675"/>
                <a:gd name="connsiteX24" fmla="*/ 5314992 w 7086842"/>
                <a:gd name="connsiteY24" fmla="*/ 3063275 h 4358675"/>
                <a:gd name="connsiteX25" fmla="*/ 5467392 w 7086842"/>
                <a:gd name="connsiteY25" fmla="*/ 3383315 h 4358675"/>
                <a:gd name="connsiteX26" fmla="*/ 5672439 w 7086842"/>
                <a:gd name="connsiteY26" fmla="*/ 3731064 h 4358675"/>
                <a:gd name="connsiteX27" fmla="*/ 5833152 w 7086842"/>
                <a:gd name="connsiteY27" fmla="*/ 3931955 h 4358675"/>
                <a:gd name="connsiteX28" fmla="*/ 6016032 w 7086842"/>
                <a:gd name="connsiteY28" fmla="*/ 4084355 h 4358675"/>
                <a:gd name="connsiteX29" fmla="*/ 6183672 w 7086842"/>
                <a:gd name="connsiteY29" fmla="*/ 4191035 h 4358675"/>
                <a:gd name="connsiteX30" fmla="*/ 6412272 w 7086842"/>
                <a:gd name="connsiteY30" fmla="*/ 4297715 h 4358675"/>
                <a:gd name="connsiteX31" fmla="*/ 6595152 w 7086842"/>
                <a:gd name="connsiteY31" fmla="*/ 4328195 h 4358675"/>
                <a:gd name="connsiteX32" fmla="*/ 6854232 w 7086842"/>
                <a:gd name="connsiteY32" fmla="*/ 4358675 h 4358675"/>
                <a:gd name="connsiteX33" fmla="*/ 6854232 w 7086842"/>
                <a:gd name="connsiteY33" fmla="*/ 4358675 h 4358675"/>
                <a:gd name="connsiteX34" fmla="*/ 6854232 w 7086842"/>
                <a:gd name="connsiteY34" fmla="*/ 4358675 h 4358675"/>
                <a:gd name="connsiteX35" fmla="*/ 7086842 w 7086842"/>
                <a:gd name="connsiteY35" fmla="*/ 4350654 h 4358675"/>
                <a:gd name="connsiteX0" fmla="*/ 0 w 7086842"/>
                <a:gd name="connsiteY0" fmla="*/ 4358675 h 4358675"/>
                <a:gd name="connsiteX1" fmla="*/ 573957 w 7086842"/>
                <a:gd name="connsiteY1" fmla="*/ 4258798 h 4358675"/>
                <a:gd name="connsiteX2" fmla="*/ 1179491 w 7086842"/>
                <a:gd name="connsiteY2" fmla="*/ 4013317 h 4358675"/>
                <a:gd name="connsiteX3" fmla="*/ 1692486 w 7086842"/>
                <a:gd name="connsiteY3" fmla="*/ 3753694 h 4358675"/>
                <a:gd name="connsiteX4" fmla="*/ 2067782 w 7086842"/>
                <a:gd name="connsiteY4" fmla="*/ 3463674 h 4358675"/>
                <a:gd name="connsiteX5" fmla="*/ 2294290 w 7086842"/>
                <a:gd name="connsiteY5" fmla="*/ 3191716 h 4358675"/>
                <a:gd name="connsiteX6" fmla="*/ 2562809 w 7086842"/>
                <a:gd name="connsiteY6" fmla="*/ 2827874 h 4358675"/>
                <a:gd name="connsiteX7" fmla="*/ 2830869 w 7086842"/>
                <a:gd name="connsiteY7" fmla="*/ 2362778 h 4358675"/>
                <a:gd name="connsiteX8" fmla="*/ 3028992 w 7086842"/>
                <a:gd name="connsiteY8" fmla="*/ 1752635 h 4358675"/>
                <a:gd name="connsiteX9" fmla="*/ 3211872 w 7086842"/>
                <a:gd name="connsiteY9" fmla="*/ 1219235 h 4358675"/>
                <a:gd name="connsiteX10" fmla="*/ 3394752 w 7086842"/>
                <a:gd name="connsiteY10" fmla="*/ 746795 h 4358675"/>
                <a:gd name="connsiteX11" fmla="*/ 3547152 w 7086842"/>
                <a:gd name="connsiteY11" fmla="*/ 396275 h 4358675"/>
                <a:gd name="connsiteX12" fmla="*/ 3669072 w 7086842"/>
                <a:gd name="connsiteY12" fmla="*/ 182915 h 4358675"/>
                <a:gd name="connsiteX13" fmla="*/ 3777929 w 7086842"/>
                <a:gd name="connsiteY13" fmla="*/ 50109 h 4358675"/>
                <a:gd name="connsiteX14" fmla="*/ 3928410 w 7086842"/>
                <a:gd name="connsiteY14" fmla="*/ 36 h 4358675"/>
                <a:gd name="connsiteX15" fmla="*/ 4091459 w 7086842"/>
                <a:gd name="connsiteY15" fmla="*/ 56146 h 4358675"/>
                <a:gd name="connsiteX16" fmla="*/ 4232952 w 7086842"/>
                <a:gd name="connsiteY16" fmla="*/ 228635 h 4358675"/>
                <a:gd name="connsiteX17" fmla="*/ 4354872 w 7086842"/>
                <a:gd name="connsiteY17" fmla="*/ 457235 h 4358675"/>
                <a:gd name="connsiteX18" fmla="*/ 4471942 w 7086842"/>
                <a:gd name="connsiteY18" fmla="*/ 727398 h 4358675"/>
                <a:gd name="connsiteX19" fmla="*/ 4583472 w 7086842"/>
                <a:gd name="connsiteY19" fmla="*/ 1036355 h 4358675"/>
                <a:gd name="connsiteX20" fmla="*/ 4705392 w 7086842"/>
                <a:gd name="connsiteY20" fmla="*/ 1386875 h 4358675"/>
                <a:gd name="connsiteX21" fmla="*/ 4862641 w 7086842"/>
                <a:gd name="connsiteY21" fmla="*/ 1854466 h 4358675"/>
                <a:gd name="connsiteX22" fmla="*/ 5005343 w 7086842"/>
                <a:gd name="connsiteY22" fmla="*/ 2291577 h 4358675"/>
                <a:gd name="connsiteX23" fmla="*/ 5162592 w 7086842"/>
                <a:gd name="connsiteY23" fmla="*/ 2727995 h 4358675"/>
                <a:gd name="connsiteX24" fmla="*/ 5314992 w 7086842"/>
                <a:gd name="connsiteY24" fmla="*/ 3063275 h 4358675"/>
                <a:gd name="connsiteX25" fmla="*/ 5467392 w 7086842"/>
                <a:gd name="connsiteY25" fmla="*/ 3383315 h 4358675"/>
                <a:gd name="connsiteX26" fmla="*/ 5672439 w 7086842"/>
                <a:gd name="connsiteY26" fmla="*/ 3731064 h 4358675"/>
                <a:gd name="connsiteX27" fmla="*/ 5833152 w 7086842"/>
                <a:gd name="connsiteY27" fmla="*/ 3931955 h 4358675"/>
                <a:gd name="connsiteX28" fmla="*/ 6016032 w 7086842"/>
                <a:gd name="connsiteY28" fmla="*/ 4084355 h 4358675"/>
                <a:gd name="connsiteX29" fmla="*/ 6183672 w 7086842"/>
                <a:gd name="connsiteY29" fmla="*/ 4191035 h 4358675"/>
                <a:gd name="connsiteX30" fmla="*/ 6412272 w 7086842"/>
                <a:gd name="connsiteY30" fmla="*/ 4297715 h 4358675"/>
                <a:gd name="connsiteX31" fmla="*/ 6595152 w 7086842"/>
                <a:gd name="connsiteY31" fmla="*/ 4328195 h 4358675"/>
                <a:gd name="connsiteX32" fmla="*/ 6854232 w 7086842"/>
                <a:gd name="connsiteY32" fmla="*/ 4358675 h 4358675"/>
                <a:gd name="connsiteX33" fmla="*/ 6854232 w 7086842"/>
                <a:gd name="connsiteY33" fmla="*/ 4358675 h 4358675"/>
                <a:gd name="connsiteX34" fmla="*/ 6854232 w 7086842"/>
                <a:gd name="connsiteY34" fmla="*/ 4358675 h 4358675"/>
                <a:gd name="connsiteX35" fmla="*/ 7086842 w 7086842"/>
                <a:gd name="connsiteY35" fmla="*/ 4350654 h 4358675"/>
                <a:gd name="connsiteX0" fmla="*/ 0 w 7086842"/>
                <a:gd name="connsiteY0" fmla="*/ 4358675 h 4358675"/>
                <a:gd name="connsiteX1" fmla="*/ 573957 w 7086842"/>
                <a:gd name="connsiteY1" fmla="*/ 4258798 h 4358675"/>
                <a:gd name="connsiteX2" fmla="*/ 1179491 w 7086842"/>
                <a:gd name="connsiteY2" fmla="*/ 4013317 h 4358675"/>
                <a:gd name="connsiteX3" fmla="*/ 1692486 w 7086842"/>
                <a:gd name="connsiteY3" fmla="*/ 3753694 h 4358675"/>
                <a:gd name="connsiteX4" fmla="*/ 2067782 w 7086842"/>
                <a:gd name="connsiteY4" fmla="*/ 3463674 h 4358675"/>
                <a:gd name="connsiteX5" fmla="*/ 2294290 w 7086842"/>
                <a:gd name="connsiteY5" fmla="*/ 3191716 h 4358675"/>
                <a:gd name="connsiteX6" fmla="*/ 2562809 w 7086842"/>
                <a:gd name="connsiteY6" fmla="*/ 2827874 h 4358675"/>
                <a:gd name="connsiteX7" fmla="*/ 2830869 w 7086842"/>
                <a:gd name="connsiteY7" fmla="*/ 2362778 h 4358675"/>
                <a:gd name="connsiteX8" fmla="*/ 3028991 w 7086842"/>
                <a:gd name="connsiteY8" fmla="*/ 1822031 h 4358675"/>
                <a:gd name="connsiteX9" fmla="*/ 3211872 w 7086842"/>
                <a:gd name="connsiteY9" fmla="*/ 1219235 h 4358675"/>
                <a:gd name="connsiteX10" fmla="*/ 3394752 w 7086842"/>
                <a:gd name="connsiteY10" fmla="*/ 746795 h 4358675"/>
                <a:gd name="connsiteX11" fmla="*/ 3547152 w 7086842"/>
                <a:gd name="connsiteY11" fmla="*/ 396275 h 4358675"/>
                <a:gd name="connsiteX12" fmla="*/ 3669072 w 7086842"/>
                <a:gd name="connsiteY12" fmla="*/ 182915 h 4358675"/>
                <a:gd name="connsiteX13" fmla="*/ 3777929 w 7086842"/>
                <a:gd name="connsiteY13" fmla="*/ 50109 h 4358675"/>
                <a:gd name="connsiteX14" fmla="*/ 3928410 w 7086842"/>
                <a:gd name="connsiteY14" fmla="*/ 36 h 4358675"/>
                <a:gd name="connsiteX15" fmla="*/ 4091459 w 7086842"/>
                <a:gd name="connsiteY15" fmla="*/ 56146 h 4358675"/>
                <a:gd name="connsiteX16" fmla="*/ 4232952 w 7086842"/>
                <a:gd name="connsiteY16" fmla="*/ 228635 h 4358675"/>
                <a:gd name="connsiteX17" fmla="*/ 4354872 w 7086842"/>
                <a:gd name="connsiteY17" fmla="*/ 457235 h 4358675"/>
                <a:gd name="connsiteX18" fmla="*/ 4471942 w 7086842"/>
                <a:gd name="connsiteY18" fmla="*/ 727398 h 4358675"/>
                <a:gd name="connsiteX19" fmla="*/ 4583472 w 7086842"/>
                <a:gd name="connsiteY19" fmla="*/ 1036355 h 4358675"/>
                <a:gd name="connsiteX20" fmla="*/ 4705392 w 7086842"/>
                <a:gd name="connsiteY20" fmla="*/ 1386875 h 4358675"/>
                <a:gd name="connsiteX21" fmla="*/ 4862641 w 7086842"/>
                <a:gd name="connsiteY21" fmla="*/ 1854466 h 4358675"/>
                <a:gd name="connsiteX22" fmla="*/ 5005343 w 7086842"/>
                <a:gd name="connsiteY22" fmla="*/ 2291577 h 4358675"/>
                <a:gd name="connsiteX23" fmla="*/ 5162592 w 7086842"/>
                <a:gd name="connsiteY23" fmla="*/ 2727995 h 4358675"/>
                <a:gd name="connsiteX24" fmla="*/ 5314992 w 7086842"/>
                <a:gd name="connsiteY24" fmla="*/ 3063275 h 4358675"/>
                <a:gd name="connsiteX25" fmla="*/ 5467392 w 7086842"/>
                <a:gd name="connsiteY25" fmla="*/ 3383315 h 4358675"/>
                <a:gd name="connsiteX26" fmla="*/ 5672439 w 7086842"/>
                <a:gd name="connsiteY26" fmla="*/ 3731064 h 4358675"/>
                <a:gd name="connsiteX27" fmla="*/ 5833152 w 7086842"/>
                <a:gd name="connsiteY27" fmla="*/ 3931955 h 4358675"/>
                <a:gd name="connsiteX28" fmla="*/ 6016032 w 7086842"/>
                <a:gd name="connsiteY28" fmla="*/ 4084355 h 4358675"/>
                <a:gd name="connsiteX29" fmla="*/ 6183672 w 7086842"/>
                <a:gd name="connsiteY29" fmla="*/ 4191035 h 4358675"/>
                <a:gd name="connsiteX30" fmla="*/ 6412272 w 7086842"/>
                <a:gd name="connsiteY30" fmla="*/ 4297715 h 4358675"/>
                <a:gd name="connsiteX31" fmla="*/ 6595152 w 7086842"/>
                <a:gd name="connsiteY31" fmla="*/ 4328195 h 4358675"/>
                <a:gd name="connsiteX32" fmla="*/ 6854232 w 7086842"/>
                <a:gd name="connsiteY32" fmla="*/ 4358675 h 4358675"/>
                <a:gd name="connsiteX33" fmla="*/ 6854232 w 7086842"/>
                <a:gd name="connsiteY33" fmla="*/ 4358675 h 4358675"/>
                <a:gd name="connsiteX34" fmla="*/ 6854232 w 7086842"/>
                <a:gd name="connsiteY34" fmla="*/ 4358675 h 4358675"/>
                <a:gd name="connsiteX35" fmla="*/ 7086842 w 7086842"/>
                <a:gd name="connsiteY35" fmla="*/ 4350654 h 4358675"/>
                <a:gd name="connsiteX0" fmla="*/ 0 w 7086842"/>
                <a:gd name="connsiteY0" fmla="*/ 4358675 h 4358675"/>
                <a:gd name="connsiteX1" fmla="*/ 573957 w 7086842"/>
                <a:gd name="connsiteY1" fmla="*/ 4258798 h 4358675"/>
                <a:gd name="connsiteX2" fmla="*/ 1179491 w 7086842"/>
                <a:gd name="connsiteY2" fmla="*/ 4013317 h 4358675"/>
                <a:gd name="connsiteX3" fmla="*/ 1692486 w 7086842"/>
                <a:gd name="connsiteY3" fmla="*/ 3753694 h 4358675"/>
                <a:gd name="connsiteX4" fmla="*/ 2067782 w 7086842"/>
                <a:gd name="connsiteY4" fmla="*/ 3463674 h 4358675"/>
                <a:gd name="connsiteX5" fmla="*/ 2294290 w 7086842"/>
                <a:gd name="connsiteY5" fmla="*/ 3191716 h 4358675"/>
                <a:gd name="connsiteX6" fmla="*/ 2562809 w 7086842"/>
                <a:gd name="connsiteY6" fmla="*/ 2827874 h 4358675"/>
                <a:gd name="connsiteX7" fmla="*/ 2830869 w 7086842"/>
                <a:gd name="connsiteY7" fmla="*/ 2362778 h 4358675"/>
                <a:gd name="connsiteX8" fmla="*/ 3028991 w 7086842"/>
                <a:gd name="connsiteY8" fmla="*/ 1822031 h 4358675"/>
                <a:gd name="connsiteX9" fmla="*/ 3211870 w 7086842"/>
                <a:gd name="connsiteY9" fmla="*/ 1311769 h 4358675"/>
                <a:gd name="connsiteX10" fmla="*/ 3394752 w 7086842"/>
                <a:gd name="connsiteY10" fmla="*/ 746795 h 4358675"/>
                <a:gd name="connsiteX11" fmla="*/ 3547152 w 7086842"/>
                <a:gd name="connsiteY11" fmla="*/ 396275 h 4358675"/>
                <a:gd name="connsiteX12" fmla="*/ 3669072 w 7086842"/>
                <a:gd name="connsiteY12" fmla="*/ 182915 h 4358675"/>
                <a:gd name="connsiteX13" fmla="*/ 3777929 w 7086842"/>
                <a:gd name="connsiteY13" fmla="*/ 50109 h 4358675"/>
                <a:gd name="connsiteX14" fmla="*/ 3928410 w 7086842"/>
                <a:gd name="connsiteY14" fmla="*/ 36 h 4358675"/>
                <a:gd name="connsiteX15" fmla="*/ 4091459 w 7086842"/>
                <a:gd name="connsiteY15" fmla="*/ 56146 h 4358675"/>
                <a:gd name="connsiteX16" fmla="*/ 4232952 w 7086842"/>
                <a:gd name="connsiteY16" fmla="*/ 228635 h 4358675"/>
                <a:gd name="connsiteX17" fmla="*/ 4354872 w 7086842"/>
                <a:gd name="connsiteY17" fmla="*/ 457235 h 4358675"/>
                <a:gd name="connsiteX18" fmla="*/ 4471942 w 7086842"/>
                <a:gd name="connsiteY18" fmla="*/ 727398 h 4358675"/>
                <a:gd name="connsiteX19" fmla="*/ 4583472 w 7086842"/>
                <a:gd name="connsiteY19" fmla="*/ 1036355 h 4358675"/>
                <a:gd name="connsiteX20" fmla="*/ 4705392 w 7086842"/>
                <a:gd name="connsiteY20" fmla="*/ 1386875 h 4358675"/>
                <a:gd name="connsiteX21" fmla="*/ 4862641 w 7086842"/>
                <a:gd name="connsiteY21" fmla="*/ 1854466 h 4358675"/>
                <a:gd name="connsiteX22" fmla="*/ 5005343 w 7086842"/>
                <a:gd name="connsiteY22" fmla="*/ 2291577 h 4358675"/>
                <a:gd name="connsiteX23" fmla="*/ 5162592 w 7086842"/>
                <a:gd name="connsiteY23" fmla="*/ 2727995 h 4358675"/>
                <a:gd name="connsiteX24" fmla="*/ 5314992 w 7086842"/>
                <a:gd name="connsiteY24" fmla="*/ 3063275 h 4358675"/>
                <a:gd name="connsiteX25" fmla="*/ 5467392 w 7086842"/>
                <a:gd name="connsiteY25" fmla="*/ 3383315 h 4358675"/>
                <a:gd name="connsiteX26" fmla="*/ 5672439 w 7086842"/>
                <a:gd name="connsiteY26" fmla="*/ 3731064 h 4358675"/>
                <a:gd name="connsiteX27" fmla="*/ 5833152 w 7086842"/>
                <a:gd name="connsiteY27" fmla="*/ 3931955 h 4358675"/>
                <a:gd name="connsiteX28" fmla="*/ 6016032 w 7086842"/>
                <a:gd name="connsiteY28" fmla="*/ 4084355 h 4358675"/>
                <a:gd name="connsiteX29" fmla="*/ 6183672 w 7086842"/>
                <a:gd name="connsiteY29" fmla="*/ 4191035 h 4358675"/>
                <a:gd name="connsiteX30" fmla="*/ 6412272 w 7086842"/>
                <a:gd name="connsiteY30" fmla="*/ 4297715 h 4358675"/>
                <a:gd name="connsiteX31" fmla="*/ 6595152 w 7086842"/>
                <a:gd name="connsiteY31" fmla="*/ 4328195 h 4358675"/>
                <a:gd name="connsiteX32" fmla="*/ 6854232 w 7086842"/>
                <a:gd name="connsiteY32" fmla="*/ 4358675 h 4358675"/>
                <a:gd name="connsiteX33" fmla="*/ 6854232 w 7086842"/>
                <a:gd name="connsiteY33" fmla="*/ 4358675 h 4358675"/>
                <a:gd name="connsiteX34" fmla="*/ 6854232 w 7086842"/>
                <a:gd name="connsiteY34" fmla="*/ 4358675 h 4358675"/>
                <a:gd name="connsiteX35" fmla="*/ 7086842 w 7086842"/>
                <a:gd name="connsiteY35" fmla="*/ 4350654 h 4358675"/>
                <a:gd name="connsiteX0" fmla="*/ 0 w 7086842"/>
                <a:gd name="connsiteY0" fmla="*/ 4358675 h 4358675"/>
                <a:gd name="connsiteX1" fmla="*/ 573957 w 7086842"/>
                <a:gd name="connsiteY1" fmla="*/ 4258798 h 4358675"/>
                <a:gd name="connsiteX2" fmla="*/ 1179491 w 7086842"/>
                <a:gd name="connsiteY2" fmla="*/ 4013317 h 4358675"/>
                <a:gd name="connsiteX3" fmla="*/ 1692486 w 7086842"/>
                <a:gd name="connsiteY3" fmla="*/ 3753694 h 4358675"/>
                <a:gd name="connsiteX4" fmla="*/ 2067782 w 7086842"/>
                <a:gd name="connsiteY4" fmla="*/ 3463674 h 4358675"/>
                <a:gd name="connsiteX5" fmla="*/ 2294290 w 7086842"/>
                <a:gd name="connsiteY5" fmla="*/ 3191716 h 4358675"/>
                <a:gd name="connsiteX6" fmla="*/ 2562809 w 7086842"/>
                <a:gd name="connsiteY6" fmla="*/ 2827874 h 4358675"/>
                <a:gd name="connsiteX7" fmla="*/ 2830869 w 7086842"/>
                <a:gd name="connsiteY7" fmla="*/ 2362778 h 4358675"/>
                <a:gd name="connsiteX8" fmla="*/ 3028991 w 7086842"/>
                <a:gd name="connsiteY8" fmla="*/ 1822031 h 4358675"/>
                <a:gd name="connsiteX9" fmla="*/ 3211870 w 7086842"/>
                <a:gd name="connsiteY9" fmla="*/ 1311769 h 4358675"/>
                <a:gd name="connsiteX10" fmla="*/ 3394750 w 7086842"/>
                <a:gd name="connsiteY10" fmla="*/ 816195 h 4358675"/>
                <a:gd name="connsiteX11" fmla="*/ 3547152 w 7086842"/>
                <a:gd name="connsiteY11" fmla="*/ 396275 h 4358675"/>
                <a:gd name="connsiteX12" fmla="*/ 3669072 w 7086842"/>
                <a:gd name="connsiteY12" fmla="*/ 182915 h 4358675"/>
                <a:gd name="connsiteX13" fmla="*/ 3777929 w 7086842"/>
                <a:gd name="connsiteY13" fmla="*/ 50109 h 4358675"/>
                <a:gd name="connsiteX14" fmla="*/ 3928410 w 7086842"/>
                <a:gd name="connsiteY14" fmla="*/ 36 h 4358675"/>
                <a:gd name="connsiteX15" fmla="*/ 4091459 w 7086842"/>
                <a:gd name="connsiteY15" fmla="*/ 56146 h 4358675"/>
                <a:gd name="connsiteX16" fmla="*/ 4232952 w 7086842"/>
                <a:gd name="connsiteY16" fmla="*/ 228635 h 4358675"/>
                <a:gd name="connsiteX17" fmla="*/ 4354872 w 7086842"/>
                <a:gd name="connsiteY17" fmla="*/ 457235 h 4358675"/>
                <a:gd name="connsiteX18" fmla="*/ 4471942 w 7086842"/>
                <a:gd name="connsiteY18" fmla="*/ 727398 h 4358675"/>
                <a:gd name="connsiteX19" fmla="*/ 4583472 w 7086842"/>
                <a:gd name="connsiteY19" fmla="*/ 1036355 h 4358675"/>
                <a:gd name="connsiteX20" fmla="*/ 4705392 w 7086842"/>
                <a:gd name="connsiteY20" fmla="*/ 1386875 h 4358675"/>
                <a:gd name="connsiteX21" fmla="*/ 4862641 w 7086842"/>
                <a:gd name="connsiteY21" fmla="*/ 1854466 h 4358675"/>
                <a:gd name="connsiteX22" fmla="*/ 5005343 w 7086842"/>
                <a:gd name="connsiteY22" fmla="*/ 2291577 h 4358675"/>
                <a:gd name="connsiteX23" fmla="*/ 5162592 w 7086842"/>
                <a:gd name="connsiteY23" fmla="*/ 2727995 h 4358675"/>
                <a:gd name="connsiteX24" fmla="*/ 5314992 w 7086842"/>
                <a:gd name="connsiteY24" fmla="*/ 3063275 h 4358675"/>
                <a:gd name="connsiteX25" fmla="*/ 5467392 w 7086842"/>
                <a:gd name="connsiteY25" fmla="*/ 3383315 h 4358675"/>
                <a:gd name="connsiteX26" fmla="*/ 5672439 w 7086842"/>
                <a:gd name="connsiteY26" fmla="*/ 3731064 h 4358675"/>
                <a:gd name="connsiteX27" fmla="*/ 5833152 w 7086842"/>
                <a:gd name="connsiteY27" fmla="*/ 3931955 h 4358675"/>
                <a:gd name="connsiteX28" fmla="*/ 6016032 w 7086842"/>
                <a:gd name="connsiteY28" fmla="*/ 4084355 h 4358675"/>
                <a:gd name="connsiteX29" fmla="*/ 6183672 w 7086842"/>
                <a:gd name="connsiteY29" fmla="*/ 4191035 h 4358675"/>
                <a:gd name="connsiteX30" fmla="*/ 6412272 w 7086842"/>
                <a:gd name="connsiteY30" fmla="*/ 4297715 h 4358675"/>
                <a:gd name="connsiteX31" fmla="*/ 6595152 w 7086842"/>
                <a:gd name="connsiteY31" fmla="*/ 4328195 h 4358675"/>
                <a:gd name="connsiteX32" fmla="*/ 6854232 w 7086842"/>
                <a:gd name="connsiteY32" fmla="*/ 4358675 h 4358675"/>
                <a:gd name="connsiteX33" fmla="*/ 6854232 w 7086842"/>
                <a:gd name="connsiteY33" fmla="*/ 4358675 h 4358675"/>
                <a:gd name="connsiteX34" fmla="*/ 6854232 w 7086842"/>
                <a:gd name="connsiteY34" fmla="*/ 4358675 h 4358675"/>
                <a:gd name="connsiteX35" fmla="*/ 7086842 w 7086842"/>
                <a:gd name="connsiteY35" fmla="*/ 4350654 h 4358675"/>
                <a:gd name="connsiteX0" fmla="*/ 0 w 7086842"/>
                <a:gd name="connsiteY0" fmla="*/ 4358675 h 4358675"/>
                <a:gd name="connsiteX1" fmla="*/ 573957 w 7086842"/>
                <a:gd name="connsiteY1" fmla="*/ 4258798 h 4358675"/>
                <a:gd name="connsiteX2" fmla="*/ 1179491 w 7086842"/>
                <a:gd name="connsiteY2" fmla="*/ 4013317 h 4358675"/>
                <a:gd name="connsiteX3" fmla="*/ 1692486 w 7086842"/>
                <a:gd name="connsiteY3" fmla="*/ 3753694 h 4358675"/>
                <a:gd name="connsiteX4" fmla="*/ 2067782 w 7086842"/>
                <a:gd name="connsiteY4" fmla="*/ 3463674 h 4358675"/>
                <a:gd name="connsiteX5" fmla="*/ 2294290 w 7086842"/>
                <a:gd name="connsiteY5" fmla="*/ 3191716 h 4358675"/>
                <a:gd name="connsiteX6" fmla="*/ 2562809 w 7086842"/>
                <a:gd name="connsiteY6" fmla="*/ 2827874 h 4358675"/>
                <a:gd name="connsiteX7" fmla="*/ 2830869 w 7086842"/>
                <a:gd name="connsiteY7" fmla="*/ 2362778 h 4358675"/>
                <a:gd name="connsiteX8" fmla="*/ 3028991 w 7086842"/>
                <a:gd name="connsiteY8" fmla="*/ 1822031 h 4358675"/>
                <a:gd name="connsiteX9" fmla="*/ 3211870 w 7086842"/>
                <a:gd name="connsiteY9" fmla="*/ 1311769 h 4358675"/>
                <a:gd name="connsiteX10" fmla="*/ 3394750 w 7086842"/>
                <a:gd name="connsiteY10" fmla="*/ 816195 h 4358675"/>
                <a:gd name="connsiteX11" fmla="*/ 3547151 w 7086842"/>
                <a:gd name="connsiteY11" fmla="*/ 488805 h 4358675"/>
                <a:gd name="connsiteX12" fmla="*/ 3669072 w 7086842"/>
                <a:gd name="connsiteY12" fmla="*/ 182915 h 4358675"/>
                <a:gd name="connsiteX13" fmla="*/ 3777929 w 7086842"/>
                <a:gd name="connsiteY13" fmla="*/ 50109 h 4358675"/>
                <a:gd name="connsiteX14" fmla="*/ 3928410 w 7086842"/>
                <a:gd name="connsiteY14" fmla="*/ 36 h 4358675"/>
                <a:gd name="connsiteX15" fmla="*/ 4091459 w 7086842"/>
                <a:gd name="connsiteY15" fmla="*/ 56146 h 4358675"/>
                <a:gd name="connsiteX16" fmla="*/ 4232952 w 7086842"/>
                <a:gd name="connsiteY16" fmla="*/ 228635 h 4358675"/>
                <a:gd name="connsiteX17" fmla="*/ 4354872 w 7086842"/>
                <a:gd name="connsiteY17" fmla="*/ 457235 h 4358675"/>
                <a:gd name="connsiteX18" fmla="*/ 4471942 w 7086842"/>
                <a:gd name="connsiteY18" fmla="*/ 727398 h 4358675"/>
                <a:gd name="connsiteX19" fmla="*/ 4583472 w 7086842"/>
                <a:gd name="connsiteY19" fmla="*/ 1036355 h 4358675"/>
                <a:gd name="connsiteX20" fmla="*/ 4705392 w 7086842"/>
                <a:gd name="connsiteY20" fmla="*/ 1386875 h 4358675"/>
                <a:gd name="connsiteX21" fmla="*/ 4862641 w 7086842"/>
                <a:gd name="connsiteY21" fmla="*/ 1854466 h 4358675"/>
                <a:gd name="connsiteX22" fmla="*/ 5005343 w 7086842"/>
                <a:gd name="connsiteY22" fmla="*/ 2291577 h 4358675"/>
                <a:gd name="connsiteX23" fmla="*/ 5162592 w 7086842"/>
                <a:gd name="connsiteY23" fmla="*/ 2727995 h 4358675"/>
                <a:gd name="connsiteX24" fmla="*/ 5314992 w 7086842"/>
                <a:gd name="connsiteY24" fmla="*/ 3063275 h 4358675"/>
                <a:gd name="connsiteX25" fmla="*/ 5467392 w 7086842"/>
                <a:gd name="connsiteY25" fmla="*/ 3383315 h 4358675"/>
                <a:gd name="connsiteX26" fmla="*/ 5672439 w 7086842"/>
                <a:gd name="connsiteY26" fmla="*/ 3731064 h 4358675"/>
                <a:gd name="connsiteX27" fmla="*/ 5833152 w 7086842"/>
                <a:gd name="connsiteY27" fmla="*/ 3931955 h 4358675"/>
                <a:gd name="connsiteX28" fmla="*/ 6016032 w 7086842"/>
                <a:gd name="connsiteY28" fmla="*/ 4084355 h 4358675"/>
                <a:gd name="connsiteX29" fmla="*/ 6183672 w 7086842"/>
                <a:gd name="connsiteY29" fmla="*/ 4191035 h 4358675"/>
                <a:gd name="connsiteX30" fmla="*/ 6412272 w 7086842"/>
                <a:gd name="connsiteY30" fmla="*/ 4297715 h 4358675"/>
                <a:gd name="connsiteX31" fmla="*/ 6595152 w 7086842"/>
                <a:gd name="connsiteY31" fmla="*/ 4328195 h 4358675"/>
                <a:gd name="connsiteX32" fmla="*/ 6854232 w 7086842"/>
                <a:gd name="connsiteY32" fmla="*/ 4358675 h 4358675"/>
                <a:gd name="connsiteX33" fmla="*/ 6854232 w 7086842"/>
                <a:gd name="connsiteY33" fmla="*/ 4358675 h 4358675"/>
                <a:gd name="connsiteX34" fmla="*/ 6854232 w 7086842"/>
                <a:gd name="connsiteY34" fmla="*/ 4358675 h 4358675"/>
                <a:gd name="connsiteX35" fmla="*/ 7086842 w 7086842"/>
                <a:gd name="connsiteY35" fmla="*/ 4350654 h 4358675"/>
                <a:gd name="connsiteX0" fmla="*/ 0 w 7086842"/>
                <a:gd name="connsiteY0" fmla="*/ 4360854 h 4360854"/>
                <a:gd name="connsiteX1" fmla="*/ 573957 w 7086842"/>
                <a:gd name="connsiteY1" fmla="*/ 4260977 h 4360854"/>
                <a:gd name="connsiteX2" fmla="*/ 1179491 w 7086842"/>
                <a:gd name="connsiteY2" fmla="*/ 4015496 h 4360854"/>
                <a:gd name="connsiteX3" fmla="*/ 1692486 w 7086842"/>
                <a:gd name="connsiteY3" fmla="*/ 3755873 h 4360854"/>
                <a:gd name="connsiteX4" fmla="*/ 2067782 w 7086842"/>
                <a:gd name="connsiteY4" fmla="*/ 3465853 h 4360854"/>
                <a:gd name="connsiteX5" fmla="*/ 2294290 w 7086842"/>
                <a:gd name="connsiteY5" fmla="*/ 3193895 h 4360854"/>
                <a:gd name="connsiteX6" fmla="*/ 2562809 w 7086842"/>
                <a:gd name="connsiteY6" fmla="*/ 2830053 h 4360854"/>
                <a:gd name="connsiteX7" fmla="*/ 2830869 w 7086842"/>
                <a:gd name="connsiteY7" fmla="*/ 2364957 h 4360854"/>
                <a:gd name="connsiteX8" fmla="*/ 3028991 w 7086842"/>
                <a:gd name="connsiteY8" fmla="*/ 1824210 h 4360854"/>
                <a:gd name="connsiteX9" fmla="*/ 3211870 w 7086842"/>
                <a:gd name="connsiteY9" fmla="*/ 1313948 h 4360854"/>
                <a:gd name="connsiteX10" fmla="*/ 3394750 w 7086842"/>
                <a:gd name="connsiteY10" fmla="*/ 818374 h 4360854"/>
                <a:gd name="connsiteX11" fmla="*/ 3547151 w 7086842"/>
                <a:gd name="connsiteY11" fmla="*/ 490984 h 4360854"/>
                <a:gd name="connsiteX12" fmla="*/ 3669072 w 7086842"/>
                <a:gd name="connsiteY12" fmla="*/ 185094 h 4360854"/>
                <a:gd name="connsiteX13" fmla="*/ 3777929 w 7086842"/>
                <a:gd name="connsiteY13" fmla="*/ 121684 h 4360854"/>
                <a:gd name="connsiteX14" fmla="*/ 3928410 w 7086842"/>
                <a:gd name="connsiteY14" fmla="*/ 2215 h 4360854"/>
                <a:gd name="connsiteX15" fmla="*/ 4091459 w 7086842"/>
                <a:gd name="connsiteY15" fmla="*/ 58325 h 4360854"/>
                <a:gd name="connsiteX16" fmla="*/ 4232952 w 7086842"/>
                <a:gd name="connsiteY16" fmla="*/ 230814 h 4360854"/>
                <a:gd name="connsiteX17" fmla="*/ 4354872 w 7086842"/>
                <a:gd name="connsiteY17" fmla="*/ 459414 h 4360854"/>
                <a:gd name="connsiteX18" fmla="*/ 4471942 w 7086842"/>
                <a:gd name="connsiteY18" fmla="*/ 729577 h 4360854"/>
                <a:gd name="connsiteX19" fmla="*/ 4583472 w 7086842"/>
                <a:gd name="connsiteY19" fmla="*/ 1038534 h 4360854"/>
                <a:gd name="connsiteX20" fmla="*/ 4705392 w 7086842"/>
                <a:gd name="connsiteY20" fmla="*/ 1389054 h 4360854"/>
                <a:gd name="connsiteX21" fmla="*/ 4862641 w 7086842"/>
                <a:gd name="connsiteY21" fmla="*/ 1856645 h 4360854"/>
                <a:gd name="connsiteX22" fmla="*/ 5005343 w 7086842"/>
                <a:gd name="connsiteY22" fmla="*/ 2293756 h 4360854"/>
                <a:gd name="connsiteX23" fmla="*/ 5162592 w 7086842"/>
                <a:gd name="connsiteY23" fmla="*/ 2730174 h 4360854"/>
                <a:gd name="connsiteX24" fmla="*/ 5314992 w 7086842"/>
                <a:gd name="connsiteY24" fmla="*/ 3065454 h 4360854"/>
                <a:gd name="connsiteX25" fmla="*/ 5467392 w 7086842"/>
                <a:gd name="connsiteY25" fmla="*/ 3385494 h 4360854"/>
                <a:gd name="connsiteX26" fmla="*/ 5672439 w 7086842"/>
                <a:gd name="connsiteY26" fmla="*/ 3733243 h 4360854"/>
                <a:gd name="connsiteX27" fmla="*/ 5833152 w 7086842"/>
                <a:gd name="connsiteY27" fmla="*/ 3934134 h 4360854"/>
                <a:gd name="connsiteX28" fmla="*/ 6016032 w 7086842"/>
                <a:gd name="connsiteY28" fmla="*/ 4086534 h 4360854"/>
                <a:gd name="connsiteX29" fmla="*/ 6183672 w 7086842"/>
                <a:gd name="connsiteY29" fmla="*/ 4193214 h 4360854"/>
                <a:gd name="connsiteX30" fmla="*/ 6412272 w 7086842"/>
                <a:gd name="connsiteY30" fmla="*/ 4299894 h 4360854"/>
                <a:gd name="connsiteX31" fmla="*/ 6595152 w 7086842"/>
                <a:gd name="connsiteY31" fmla="*/ 4330374 h 4360854"/>
                <a:gd name="connsiteX32" fmla="*/ 6854232 w 7086842"/>
                <a:gd name="connsiteY32" fmla="*/ 4360854 h 4360854"/>
                <a:gd name="connsiteX33" fmla="*/ 6854232 w 7086842"/>
                <a:gd name="connsiteY33" fmla="*/ 4360854 h 4360854"/>
                <a:gd name="connsiteX34" fmla="*/ 6854232 w 7086842"/>
                <a:gd name="connsiteY34" fmla="*/ 4360854 h 4360854"/>
                <a:gd name="connsiteX35" fmla="*/ 7086842 w 7086842"/>
                <a:gd name="connsiteY35" fmla="*/ 4352833 h 4360854"/>
                <a:gd name="connsiteX0" fmla="*/ 0 w 7086842"/>
                <a:gd name="connsiteY0" fmla="*/ 4358901 h 4358901"/>
                <a:gd name="connsiteX1" fmla="*/ 573957 w 7086842"/>
                <a:gd name="connsiteY1" fmla="*/ 4259024 h 4358901"/>
                <a:gd name="connsiteX2" fmla="*/ 1179491 w 7086842"/>
                <a:gd name="connsiteY2" fmla="*/ 4013543 h 4358901"/>
                <a:gd name="connsiteX3" fmla="*/ 1692486 w 7086842"/>
                <a:gd name="connsiteY3" fmla="*/ 3753920 h 4358901"/>
                <a:gd name="connsiteX4" fmla="*/ 2067782 w 7086842"/>
                <a:gd name="connsiteY4" fmla="*/ 3463900 h 4358901"/>
                <a:gd name="connsiteX5" fmla="*/ 2294290 w 7086842"/>
                <a:gd name="connsiteY5" fmla="*/ 3191942 h 4358901"/>
                <a:gd name="connsiteX6" fmla="*/ 2562809 w 7086842"/>
                <a:gd name="connsiteY6" fmla="*/ 2828100 h 4358901"/>
                <a:gd name="connsiteX7" fmla="*/ 2830869 w 7086842"/>
                <a:gd name="connsiteY7" fmla="*/ 2363004 h 4358901"/>
                <a:gd name="connsiteX8" fmla="*/ 3028991 w 7086842"/>
                <a:gd name="connsiteY8" fmla="*/ 1822257 h 4358901"/>
                <a:gd name="connsiteX9" fmla="*/ 3211870 w 7086842"/>
                <a:gd name="connsiteY9" fmla="*/ 1311995 h 4358901"/>
                <a:gd name="connsiteX10" fmla="*/ 3394750 w 7086842"/>
                <a:gd name="connsiteY10" fmla="*/ 816421 h 4358901"/>
                <a:gd name="connsiteX11" fmla="*/ 3547151 w 7086842"/>
                <a:gd name="connsiteY11" fmla="*/ 489031 h 4358901"/>
                <a:gd name="connsiteX12" fmla="*/ 3669072 w 7086842"/>
                <a:gd name="connsiteY12" fmla="*/ 183141 h 4358901"/>
                <a:gd name="connsiteX13" fmla="*/ 3777929 w 7086842"/>
                <a:gd name="connsiteY13" fmla="*/ 73465 h 4358901"/>
                <a:gd name="connsiteX14" fmla="*/ 3928410 w 7086842"/>
                <a:gd name="connsiteY14" fmla="*/ 262 h 4358901"/>
                <a:gd name="connsiteX15" fmla="*/ 4091459 w 7086842"/>
                <a:gd name="connsiteY15" fmla="*/ 56372 h 4358901"/>
                <a:gd name="connsiteX16" fmla="*/ 4232952 w 7086842"/>
                <a:gd name="connsiteY16" fmla="*/ 228861 h 4358901"/>
                <a:gd name="connsiteX17" fmla="*/ 4354872 w 7086842"/>
                <a:gd name="connsiteY17" fmla="*/ 457461 h 4358901"/>
                <a:gd name="connsiteX18" fmla="*/ 4471942 w 7086842"/>
                <a:gd name="connsiteY18" fmla="*/ 727624 h 4358901"/>
                <a:gd name="connsiteX19" fmla="*/ 4583472 w 7086842"/>
                <a:gd name="connsiteY19" fmla="*/ 1036581 h 4358901"/>
                <a:gd name="connsiteX20" fmla="*/ 4705392 w 7086842"/>
                <a:gd name="connsiteY20" fmla="*/ 1387101 h 4358901"/>
                <a:gd name="connsiteX21" fmla="*/ 4862641 w 7086842"/>
                <a:gd name="connsiteY21" fmla="*/ 1854692 h 4358901"/>
                <a:gd name="connsiteX22" fmla="*/ 5005343 w 7086842"/>
                <a:gd name="connsiteY22" fmla="*/ 2291803 h 4358901"/>
                <a:gd name="connsiteX23" fmla="*/ 5162592 w 7086842"/>
                <a:gd name="connsiteY23" fmla="*/ 2728221 h 4358901"/>
                <a:gd name="connsiteX24" fmla="*/ 5314992 w 7086842"/>
                <a:gd name="connsiteY24" fmla="*/ 3063501 h 4358901"/>
                <a:gd name="connsiteX25" fmla="*/ 5467392 w 7086842"/>
                <a:gd name="connsiteY25" fmla="*/ 3383541 h 4358901"/>
                <a:gd name="connsiteX26" fmla="*/ 5672439 w 7086842"/>
                <a:gd name="connsiteY26" fmla="*/ 3731290 h 4358901"/>
                <a:gd name="connsiteX27" fmla="*/ 5833152 w 7086842"/>
                <a:gd name="connsiteY27" fmla="*/ 3932181 h 4358901"/>
                <a:gd name="connsiteX28" fmla="*/ 6016032 w 7086842"/>
                <a:gd name="connsiteY28" fmla="*/ 4084581 h 4358901"/>
                <a:gd name="connsiteX29" fmla="*/ 6183672 w 7086842"/>
                <a:gd name="connsiteY29" fmla="*/ 4191261 h 4358901"/>
                <a:gd name="connsiteX30" fmla="*/ 6412272 w 7086842"/>
                <a:gd name="connsiteY30" fmla="*/ 4297941 h 4358901"/>
                <a:gd name="connsiteX31" fmla="*/ 6595152 w 7086842"/>
                <a:gd name="connsiteY31" fmla="*/ 4328421 h 4358901"/>
                <a:gd name="connsiteX32" fmla="*/ 6854232 w 7086842"/>
                <a:gd name="connsiteY32" fmla="*/ 4358901 h 4358901"/>
                <a:gd name="connsiteX33" fmla="*/ 6854232 w 7086842"/>
                <a:gd name="connsiteY33" fmla="*/ 4358901 h 4358901"/>
                <a:gd name="connsiteX34" fmla="*/ 6854232 w 7086842"/>
                <a:gd name="connsiteY34" fmla="*/ 4358901 h 4358901"/>
                <a:gd name="connsiteX35" fmla="*/ 7086842 w 7086842"/>
                <a:gd name="connsiteY35" fmla="*/ 4350880 h 4358901"/>
                <a:gd name="connsiteX0" fmla="*/ 0 w 7086842"/>
                <a:gd name="connsiteY0" fmla="*/ 4389670 h 4389670"/>
                <a:gd name="connsiteX1" fmla="*/ 573957 w 7086842"/>
                <a:gd name="connsiteY1" fmla="*/ 4289793 h 4389670"/>
                <a:gd name="connsiteX2" fmla="*/ 1179491 w 7086842"/>
                <a:gd name="connsiteY2" fmla="*/ 4044312 h 4389670"/>
                <a:gd name="connsiteX3" fmla="*/ 1692486 w 7086842"/>
                <a:gd name="connsiteY3" fmla="*/ 3784689 h 4389670"/>
                <a:gd name="connsiteX4" fmla="*/ 2067782 w 7086842"/>
                <a:gd name="connsiteY4" fmla="*/ 3494669 h 4389670"/>
                <a:gd name="connsiteX5" fmla="*/ 2294290 w 7086842"/>
                <a:gd name="connsiteY5" fmla="*/ 3222711 h 4389670"/>
                <a:gd name="connsiteX6" fmla="*/ 2562809 w 7086842"/>
                <a:gd name="connsiteY6" fmla="*/ 2858869 h 4389670"/>
                <a:gd name="connsiteX7" fmla="*/ 2830869 w 7086842"/>
                <a:gd name="connsiteY7" fmla="*/ 2393773 h 4389670"/>
                <a:gd name="connsiteX8" fmla="*/ 3028991 w 7086842"/>
                <a:gd name="connsiteY8" fmla="*/ 1853026 h 4389670"/>
                <a:gd name="connsiteX9" fmla="*/ 3211870 w 7086842"/>
                <a:gd name="connsiteY9" fmla="*/ 1342764 h 4389670"/>
                <a:gd name="connsiteX10" fmla="*/ 3394750 w 7086842"/>
                <a:gd name="connsiteY10" fmla="*/ 847190 h 4389670"/>
                <a:gd name="connsiteX11" fmla="*/ 3547151 w 7086842"/>
                <a:gd name="connsiteY11" fmla="*/ 519800 h 4389670"/>
                <a:gd name="connsiteX12" fmla="*/ 3669072 w 7086842"/>
                <a:gd name="connsiteY12" fmla="*/ 213910 h 4389670"/>
                <a:gd name="connsiteX13" fmla="*/ 3361533 w 7086842"/>
                <a:gd name="connsiteY13" fmla="*/ 11701 h 4389670"/>
                <a:gd name="connsiteX14" fmla="*/ 3928410 w 7086842"/>
                <a:gd name="connsiteY14" fmla="*/ 31031 h 4389670"/>
                <a:gd name="connsiteX15" fmla="*/ 4091459 w 7086842"/>
                <a:gd name="connsiteY15" fmla="*/ 87141 h 4389670"/>
                <a:gd name="connsiteX16" fmla="*/ 4232952 w 7086842"/>
                <a:gd name="connsiteY16" fmla="*/ 259630 h 4389670"/>
                <a:gd name="connsiteX17" fmla="*/ 4354872 w 7086842"/>
                <a:gd name="connsiteY17" fmla="*/ 488230 h 4389670"/>
                <a:gd name="connsiteX18" fmla="*/ 4471942 w 7086842"/>
                <a:gd name="connsiteY18" fmla="*/ 758393 h 4389670"/>
                <a:gd name="connsiteX19" fmla="*/ 4583472 w 7086842"/>
                <a:gd name="connsiteY19" fmla="*/ 1067350 h 4389670"/>
                <a:gd name="connsiteX20" fmla="*/ 4705392 w 7086842"/>
                <a:gd name="connsiteY20" fmla="*/ 1417870 h 4389670"/>
                <a:gd name="connsiteX21" fmla="*/ 4862641 w 7086842"/>
                <a:gd name="connsiteY21" fmla="*/ 1885461 h 4389670"/>
                <a:gd name="connsiteX22" fmla="*/ 5005343 w 7086842"/>
                <a:gd name="connsiteY22" fmla="*/ 2322572 h 4389670"/>
                <a:gd name="connsiteX23" fmla="*/ 5162592 w 7086842"/>
                <a:gd name="connsiteY23" fmla="*/ 2758990 h 4389670"/>
                <a:gd name="connsiteX24" fmla="*/ 5314992 w 7086842"/>
                <a:gd name="connsiteY24" fmla="*/ 3094270 h 4389670"/>
                <a:gd name="connsiteX25" fmla="*/ 5467392 w 7086842"/>
                <a:gd name="connsiteY25" fmla="*/ 3414310 h 4389670"/>
                <a:gd name="connsiteX26" fmla="*/ 5672439 w 7086842"/>
                <a:gd name="connsiteY26" fmla="*/ 3762059 h 4389670"/>
                <a:gd name="connsiteX27" fmla="*/ 5833152 w 7086842"/>
                <a:gd name="connsiteY27" fmla="*/ 3962950 h 4389670"/>
                <a:gd name="connsiteX28" fmla="*/ 6016032 w 7086842"/>
                <a:gd name="connsiteY28" fmla="*/ 4115350 h 4389670"/>
                <a:gd name="connsiteX29" fmla="*/ 6183672 w 7086842"/>
                <a:gd name="connsiteY29" fmla="*/ 4222030 h 4389670"/>
                <a:gd name="connsiteX30" fmla="*/ 6412272 w 7086842"/>
                <a:gd name="connsiteY30" fmla="*/ 4328710 h 4389670"/>
                <a:gd name="connsiteX31" fmla="*/ 6595152 w 7086842"/>
                <a:gd name="connsiteY31" fmla="*/ 4359190 h 4389670"/>
                <a:gd name="connsiteX32" fmla="*/ 6854232 w 7086842"/>
                <a:gd name="connsiteY32" fmla="*/ 4389670 h 4389670"/>
                <a:gd name="connsiteX33" fmla="*/ 6854232 w 7086842"/>
                <a:gd name="connsiteY33" fmla="*/ 4389670 h 4389670"/>
                <a:gd name="connsiteX34" fmla="*/ 6854232 w 7086842"/>
                <a:gd name="connsiteY34" fmla="*/ 4389670 h 4389670"/>
                <a:gd name="connsiteX35" fmla="*/ 7086842 w 7086842"/>
                <a:gd name="connsiteY35" fmla="*/ 4381649 h 4389670"/>
                <a:gd name="connsiteX0" fmla="*/ 0 w 7086842"/>
                <a:gd name="connsiteY0" fmla="*/ 4394727 h 4394727"/>
                <a:gd name="connsiteX1" fmla="*/ 573957 w 7086842"/>
                <a:gd name="connsiteY1" fmla="*/ 4294850 h 4394727"/>
                <a:gd name="connsiteX2" fmla="*/ 1179491 w 7086842"/>
                <a:gd name="connsiteY2" fmla="*/ 4049369 h 4394727"/>
                <a:gd name="connsiteX3" fmla="*/ 1692486 w 7086842"/>
                <a:gd name="connsiteY3" fmla="*/ 3789746 h 4394727"/>
                <a:gd name="connsiteX4" fmla="*/ 2067782 w 7086842"/>
                <a:gd name="connsiteY4" fmla="*/ 3499726 h 4394727"/>
                <a:gd name="connsiteX5" fmla="*/ 2294290 w 7086842"/>
                <a:gd name="connsiteY5" fmla="*/ 3227768 h 4394727"/>
                <a:gd name="connsiteX6" fmla="*/ 2562809 w 7086842"/>
                <a:gd name="connsiteY6" fmla="*/ 2863926 h 4394727"/>
                <a:gd name="connsiteX7" fmla="*/ 2830869 w 7086842"/>
                <a:gd name="connsiteY7" fmla="*/ 2398830 h 4394727"/>
                <a:gd name="connsiteX8" fmla="*/ 3028991 w 7086842"/>
                <a:gd name="connsiteY8" fmla="*/ 1858083 h 4394727"/>
                <a:gd name="connsiteX9" fmla="*/ 3211870 w 7086842"/>
                <a:gd name="connsiteY9" fmla="*/ 1347821 h 4394727"/>
                <a:gd name="connsiteX10" fmla="*/ 3394750 w 7086842"/>
                <a:gd name="connsiteY10" fmla="*/ 852247 h 4394727"/>
                <a:gd name="connsiteX11" fmla="*/ 3547151 w 7086842"/>
                <a:gd name="connsiteY11" fmla="*/ 524857 h 4394727"/>
                <a:gd name="connsiteX12" fmla="*/ 3669069 w 7086842"/>
                <a:gd name="connsiteY12" fmla="*/ 288367 h 4394727"/>
                <a:gd name="connsiteX13" fmla="*/ 3361533 w 7086842"/>
                <a:gd name="connsiteY13" fmla="*/ 16758 h 4394727"/>
                <a:gd name="connsiteX14" fmla="*/ 3928410 w 7086842"/>
                <a:gd name="connsiteY14" fmla="*/ 36088 h 4394727"/>
                <a:gd name="connsiteX15" fmla="*/ 4091459 w 7086842"/>
                <a:gd name="connsiteY15" fmla="*/ 92198 h 4394727"/>
                <a:gd name="connsiteX16" fmla="*/ 4232952 w 7086842"/>
                <a:gd name="connsiteY16" fmla="*/ 264687 h 4394727"/>
                <a:gd name="connsiteX17" fmla="*/ 4354872 w 7086842"/>
                <a:gd name="connsiteY17" fmla="*/ 493287 h 4394727"/>
                <a:gd name="connsiteX18" fmla="*/ 4471942 w 7086842"/>
                <a:gd name="connsiteY18" fmla="*/ 763450 h 4394727"/>
                <a:gd name="connsiteX19" fmla="*/ 4583472 w 7086842"/>
                <a:gd name="connsiteY19" fmla="*/ 1072407 h 4394727"/>
                <a:gd name="connsiteX20" fmla="*/ 4705392 w 7086842"/>
                <a:gd name="connsiteY20" fmla="*/ 1422927 h 4394727"/>
                <a:gd name="connsiteX21" fmla="*/ 4862641 w 7086842"/>
                <a:gd name="connsiteY21" fmla="*/ 1890518 h 4394727"/>
                <a:gd name="connsiteX22" fmla="*/ 5005343 w 7086842"/>
                <a:gd name="connsiteY22" fmla="*/ 2327629 h 4394727"/>
                <a:gd name="connsiteX23" fmla="*/ 5162592 w 7086842"/>
                <a:gd name="connsiteY23" fmla="*/ 2764047 h 4394727"/>
                <a:gd name="connsiteX24" fmla="*/ 5314992 w 7086842"/>
                <a:gd name="connsiteY24" fmla="*/ 3099327 h 4394727"/>
                <a:gd name="connsiteX25" fmla="*/ 5467392 w 7086842"/>
                <a:gd name="connsiteY25" fmla="*/ 3419367 h 4394727"/>
                <a:gd name="connsiteX26" fmla="*/ 5672439 w 7086842"/>
                <a:gd name="connsiteY26" fmla="*/ 3767116 h 4394727"/>
                <a:gd name="connsiteX27" fmla="*/ 5833152 w 7086842"/>
                <a:gd name="connsiteY27" fmla="*/ 3968007 h 4394727"/>
                <a:gd name="connsiteX28" fmla="*/ 6016032 w 7086842"/>
                <a:gd name="connsiteY28" fmla="*/ 4120407 h 4394727"/>
                <a:gd name="connsiteX29" fmla="*/ 6183672 w 7086842"/>
                <a:gd name="connsiteY29" fmla="*/ 4227087 h 4394727"/>
                <a:gd name="connsiteX30" fmla="*/ 6412272 w 7086842"/>
                <a:gd name="connsiteY30" fmla="*/ 4333767 h 4394727"/>
                <a:gd name="connsiteX31" fmla="*/ 6595152 w 7086842"/>
                <a:gd name="connsiteY31" fmla="*/ 4364247 h 4394727"/>
                <a:gd name="connsiteX32" fmla="*/ 6854232 w 7086842"/>
                <a:gd name="connsiteY32" fmla="*/ 4394727 h 4394727"/>
                <a:gd name="connsiteX33" fmla="*/ 6854232 w 7086842"/>
                <a:gd name="connsiteY33" fmla="*/ 4394727 h 4394727"/>
                <a:gd name="connsiteX34" fmla="*/ 6854232 w 7086842"/>
                <a:gd name="connsiteY34" fmla="*/ 4394727 h 4394727"/>
                <a:gd name="connsiteX35" fmla="*/ 7086842 w 7086842"/>
                <a:gd name="connsiteY35" fmla="*/ 4386706 h 4394727"/>
                <a:gd name="connsiteX0" fmla="*/ 0 w 7086842"/>
                <a:gd name="connsiteY0" fmla="*/ 4360854 h 4360854"/>
                <a:gd name="connsiteX1" fmla="*/ 573957 w 7086842"/>
                <a:gd name="connsiteY1" fmla="*/ 4260977 h 4360854"/>
                <a:gd name="connsiteX2" fmla="*/ 1179491 w 7086842"/>
                <a:gd name="connsiteY2" fmla="*/ 4015496 h 4360854"/>
                <a:gd name="connsiteX3" fmla="*/ 1692486 w 7086842"/>
                <a:gd name="connsiteY3" fmla="*/ 3755873 h 4360854"/>
                <a:gd name="connsiteX4" fmla="*/ 2067782 w 7086842"/>
                <a:gd name="connsiteY4" fmla="*/ 3465853 h 4360854"/>
                <a:gd name="connsiteX5" fmla="*/ 2294290 w 7086842"/>
                <a:gd name="connsiteY5" fmla="*/ 3193895 h 4360854"/>
                <a:gd name="connsiteX6" fmla="*/ 2562809 w 7086842"/>
                <a:gd name="connsiteY6" fmla="*/ 2830053 h 4360854"/>
                <a:gd name="connsiteX7" fmla="*/ 2830869 w 7086842"/>
                <a:gd name="connsiteY7" fmla="*/ 2364957 h 4360854"/>
                <a:gd name="connsiteX8" fmla="*/ 3028991 w 7086842"/>
                <a:gd name="connsiteY8" fmla="*/ 1824210 h 4360854"/>
                <a:gd name="connsiteX9" fmla="*/ 3211870 w 7086842"/>
                <a:gd name="connsiteY9" fmla="*/ 1313948 h 4360854"/>
                <a:gd name="connsiteX10" fmla="*/ 3394750 w 7086842"/>
                <a:gd name="connsiteY10" fmla="*/ 818374 h 4360854"/>
                <a:gd name="connsiteX11" fmla="*/ 3547151 w 7086842"/>
                <a:gd name="connsiteY11" fmla="*/ 490984 h 4360854"/>
                <a:gd name="connsiteX12" fmla="*/ 3669069 w 7086842"/>
                <a:gd name="connsiteY12" fmla="*/ 254494 h 4360854"/>
                <a:gd name="connsiteX13" fmla="*/ 3777929 w 7086842"/>
                <a:gd name="connsiteY13" fmla="*/ 121684 h 4360854"/>
                <a:gd name="connsiteX14" fmla="*/ 3928410 w 7086842"/>
                <a:gd name="connsiteY14" fmla="*/ 2215 h 4360854"/>
                <a:gd name="connsiteX15" fmla="*/ 4091459 w 7086842"/>
                <a:gd name="connsiteY15" fmla="*/ 58325 h 4360854"/>
                <a:gd name="connsiteX16" fmla="*/ 4232952 w 7086842"/>
                <a:gd name="connsiteY16" fmla="*/ 230814 h 4360854"/>
                <a:gd name="connsiteX17" fmla="*/ 4354872 w 7086842"/>
                <a:gd name="connsiteY17" fmla="*/ 459414 h 4360854"/>
                <a:gd name="connsiteX18" fmla="*/ 4471942 w 7086842"/>
                <a:gd name="connsiteY18" fmla="*/ 729577 h 4360854"/>
                <a:gd name="connsiteX19" fmla="*/ 4583472 w 7086842"/>
                <a:gd name="connsiteY19" fmla="*/ 1038534 h 4360854"/>
                <a:gd name="connsiteX20" fmla="*/ 4705392 w 7086842"/>
                <a:gd name="connsiteY20" fmla="*/ 1389054 h 4360854"/>
                <a:gd name="connsiteX21" fmla="*/ 4862641 w 7086842"/>
                <a:gd name="connsiteY21" fmla="*/ 1856645 h 4360854"/>
                <a:gd name="connsiteX22" fmla="*/ 5005343 w 7086842"/>
                <a:gd name="connsiteY22" fmla="*/ 2293756 h 4360854"/>
                <a:gd name="connsiteX23" fmla="*/ 5162592 w 7086842"/>
                <a:gd name="connsiteY23" fmla="*/ 2730174 h 4360854"/>
                <a:gd name="connsiteX24" fmla="*/ 5314992 w 7086842"/>
                <a:gd name="connsiteY24" fmla="*/ 3065454 h 4360854"/>
                <a:gd name="connsiteX25" fmla="*/ 5467392 w 7086842"/>
                <a:gd name="connsiteY25" fmla="*/ 3385494 h 4360854"/>
                <a:gd name="connsiteX26" fmla="*/ 5672439 w 7086842"/>
                <a:gd name="connsiteY26" fmla="*/ 3733243 h 4360854"/>
                <a:gd name="connsiteX27" fmla="*/ 5833152 w 7086842"/>
                <a:gd name="connsiteY27" fmla="*/ 3934134 h 4360854"/>
                <a:gd name="connsiteX28" fmla="*/ 6016032 w 7086842"/>
                <a:gd name="connsiteY28" fmla="*/ 4086534 h 4360854"/>
                <a:gd name="connsiteX29" fmla="*/ 6183672 w 7086842"/>
                <a:gd name="connsiteY29" fmla="*/ 4193214 h 4360854"/>
                <a:gd name="connsiteX30" fmla="*/ 6412272 w 7086842"/>
                <a:gd name="connsiteY30" fmla="*/ 4299894 h 4360854"/>
                <a:gd name="connsiteX31" fmla="*/ 6595152 w 7086842"/>
                <a:gd name="connsiteY31" fmla="*/ 4330374 h 4360854"/>
                <a:gd name="connsiteX32" fmla="*/ 6854232 w 7086842"/>
                <a:gd name="connsiteY32" fmla="*/ 4360854 h 4360854"/>
                <a:gd name="connsiteX33" fmla="*/ 6854232 w 7086842"/>
                <a:gd name="connsiteY33" fmla="*/ 4360854 h 4360854"/>
                <a:gd name="connsiteX34" fmla="*/ 6854232 w 7086842"/>
                <a:gd name="connsiteY34" fmla="*/ 4360854 h 4360854"/>
                <a:gd name="connsiteX35" fmla="*/ 7086842 w 7086842"/>
                <a:gd name="connsiteY35" fmla="*/ 4352833 h 4360854"/>
                <a:gd name="connsiteX0" fmla="*/ 0 w 7086842"/>
                <a:gd name="connsiteY0" fmla="*/ 4360854 h 4360854"/>
                <a:gd name="connsiteX1" fmla="*/ 573957 w 7086842"/>
                <a:gd name="connsiteY1" fmla="*/ 4260977 h 4360854"/>
                <a:gd name="connsiteX2" fmla="*/ 1179491 w 7086842"/>
                <a:gd name="connsiteY2" fmla="*/ 4015496 h 4360854"/>
                <a:gd name="connsiteX3" fmla="*/ 1692486 w 7086842"/>
                <a:gd name="connsiteY3" fmla="*/ 3755873 h 4360854"/>
                <a:gd name="connsiteX4" fmla="*/ 2067782 w 7086842"/>
                <a:gd name="connsiteY4" fmla="*/ 3465853 h 4360854"/>
                <a:gd name="connsiteX5" fmla="*/ 2294290 w 7086842"/>
                <a:gd name="connsiteY5" fmla="*/ 3193895 h 4360854"/>
                <a:gd name="connsiteX6" fmla="*/ 2562809 w 7086842"/>
                <a:gd name="connsiteY6" fmla="*/ 2830053 h 4360854"/>
                <a:gd name="connsiteX7" fmla="*/ 2807736 w 7086842"/>
                <a:gd name="connsiteY7" fmla="*/ 2364957 h 4360854"/>
                <a:gd name="connsiteX8" fmla="*/ 3028991 w 7086842"/>
                <a:gd name="connsiteY8" fmla="*/ 1824210 h 4360854"/>
                <a:gd name="connsiteX9" fmla="*/ 3211870 w 7086842"/>
                <a:gd name="connsiteY9" fmla="*/ 1313948 h 4360854"/>
                <a:gd name="connsiteX10" fmla="*/ 3394750 w 7086842"/>
                <a:gd name="connsiteY10" fmla="*/ 818374 h 4360854"/>
                <a:gd name="connsiteX11" fmla="*/ 3547151 w 7086842"/>
                <a:gd name="connsiteY11" fmla="*/ 490984 h 4360854"/>
                <a:gd name="connsiteX12" fmla="*/ 3669069 w 7086842"/>
                <a:gd name="connsiteY12" fmla="*/ 254494 h 4360854"/>
                <a:gd name="connsiteX13" fmla="*/ 3777929 w 7086842"/>
                <a:gd name="connsiteY13" fmla="*/ 121684 h 4360854"/>
                <a:gd name="connsiteX14" fmla="*/ 3928410 w 7086842"/>
                <a:gd name="connsiteY14" fmla="*/ 2215 h 4360854"/>
                <a:gd name="connsiteX15" fmla="*/ 4091459 w 7086842"/>
                <a:gd name="connsiteY15" fmla="*/ 58325 h 4360854"/>
                <a:gd name="connsiteX16" fmla="*/ 4232952 w 7086842"/>
                <a:gd name="connsiteY16" fmla="*/ 230814 h 4360854"/>
                <a:gd name="connsiteX17" fmla="*/ 4354872 w 7086842"/>
                <a:gd name="connsiteY17" fmla="*/ 459414 h 4360854"/>
                <a:gd name="connsiteX18" fmla="*/ 4471942 w 7086842"/>
                <a:gd name="connsiteY18" fmla="*/ 729577 h 4360854"/>
                <a:gd name="connsiteX19" fmla="*/ 4583472 w 7086842"/>
                <a:gd name="connsiteY19" fmla="*/ 1038534 h 4360854"/>
                <a:gd name="connsiteX20" fmla="*/ 4705392 w 7086842"/>
                <a:gd name="connsiteY20" fmla="*/ 1389054 h 4360854"/>
                <a:gd name="connsiteX21" fmla="*/ 4862641 w 7086842"/>
                <a:gd name="connsiteY21" fmla="*/ 1856645 h 4360854"/>
                <a:gd name="connsiteX22" fmla="*/ 5005343 w 7086842"/>
                <a:gd name="connsiteY22" fmla="*/ 2293756 h 4360854"/>
                <a:gd name="connsiteX23" fmla="*/ 5162592 w 7086842"/>
                <a:gd name="connsiteY23" fmla="*/ 2730174 h 4360854"/>
                <a:gd name="connsiteX24" fmla="*/ 5314992 w 7086842"/>
                <a:gd name="connsiteY24" fmla="*/ 3065454 h 4360854"/>
                <a:gd name="connsiteX25" fmla="*/ 5467392 w 7086842"/>
                <a:gd name="connsiteY25" fmla="*/ 3385494 h 4360854"/>
                <a:gd name="connsiteX26" fmla="*/ 5672439 w 7086842"/>
                <a:gd name="connsiteY26" fmla="*/ 3733243 h 4360854"/>
                <a:gd name="connsiteX27" fmla="*/ 5833152 w 7086842"/>
                <a:gd name="connsiteY27" fmla="*/ 3934134 h 4360854"/>
                <a:gd name="connsiteX28" fmla="*/ 6016032 w 7086842"/>
                <a:gd name="connsiteY28" fmla="*/ 4086534 h 4360854"/>
                <a:gd name="connsiteX29" fmla="*/ 6183672 w 7086842"/>
                <a:gd name="connsiteY29" fmla="*/ 4193214 h 4360854"/>
                <a:gd name="connsiteX30" fmla="*/ 6412272 w 7086842"/>
                <a:gd name="connsiteY30" fmla="*/ 4299894 h 4360854"/>
                <a:gd name="connsiteX31" fmla="*/ 6595152 w 7086842"/>
                <a:gd name="connsiteY31" fmla="*/ 4330374 h 4360854"/>
                <a:gd name="connsiteX32" fmla="*/ 6854232 w 7086842"/>
                <a:gd name="connsiteY32" fmla="*/ 4360854 h 4360854"/>
                <a:gd name="connsiteX33" fmla="*/ 6854232 w 7086842"/>
                <a:gd name="connsiteY33" fmla="*/ 4360854 h 4360854"/>
                <a:gd name="connsiteX34" fmla="*/ 6854232 w 7086842"/>
                <a:gd name="connsiteY34" fmla="*/ 4360854 h 4360854"/>
                <a:gd name="connsiteX35" fmla="*/ 7086842 w 7086842"/>
                <a:gd name="connsiteY35" fmla="*/ 4352833 h 4360854"/>
                <a:gd name="connsiteX0" fmla="*/ 0 w 7133108"/>
                <a:gd name="connsiteY0" fmla="*/ 4407120 h 4407120"/>
                <a:gd name="connsiteX1" fmla="*/ 620223 w 7133108"/>
                <a:gd name="connsiteY1" fmla="*/ 4260977 h 4407120"/>
                <a:gd name="connsiteX2" fmla="*/ 1225757 w 7133108"/>
                <a:gd name="connsiteY2" fmla="*/ 4015496 h 4407120"/>
                <a:gd name="connsiteX3" fmla="*/ 1738752 w 7133108"/>
                <a:gd name="connsiteY3" fmla="*/ 3755873 h 4407120"/>
                <a:gd name="connsiteX4" fmla="*/ 2114048 w 7133108"/>
                <a:gd name="connsiteY4" fmla="*/ 3465853 h 4407120"/>
                <a:gd name="connsiteX5" fmla="*/ 2340556 w 7133108"/>
                <a:gd name="connsiteY5" fmla="*/ 3193895 h 4407120"/>
                <a:gd name="connsiteX6" fmla="*/ 2609075 w 7133108"/>
                <a:gd name="connsiteY6" fmla="*/ 2830053 h 4407120"/>
                <a:gd name="connsiteX7" fmla="*/ 2854002 w 7133108"/>
                <a:gd name="connsiteY7" fmla="*/ 2364957 h 4407120"/>
                <a:gd name="connsiteX8" fmla="*/ 3075257 w 7133108"/>
                <a:gd name="connsiteY8" fmla="*/ 1824210 h 4407120"/>
                <a:gd name="connsiteX9" fmla="*/ 3258136 w 7133108"/>
                <a:gd name="connsiteY9" fmla="*/ 1313948 h 4407120"/>
                <a:gd name="connsiteX10" fmla="*/ 3441016 w 7133108"/>
                <a:gd name="connsiteY10" fmla="*/ 818374 h 4407120"/>
                <a:gd name="connsiteX11" fmla="*/ 3593417 w 7133108"/>
                <a:gd name="connsiteY11" fmla="*/ 490984 h 4407120"/>
                <a:gd name="connsiteX12" fmla="*/ 3715335 w 7133108"/>
                <a:gd name="connsiteY12" fmla="*/ 254494 h 4407120"/>
                <a:gd name="connsiteX13" fmla="*/ 3824195 w 7133108"/>
                <a:gd name="connsiteY13" fmla="*/ 121684 h 4407120"/>
                <a:gd name="connsiteX14" fmla="*/ 3974676 w 7133108"/>
                <a:gd name="connsiteY14" fmla="*/ 2215 h 4407120"/>
                <a:gd name="connsiteX15" fmla="*/ 4137725 w 7133108"/>
                <a:gd name="connsiteY15" fmla="*/ 58325 h 4407120"/>
                <a:gd name="connsiteX16" fmla="*/ 4279218 w 7133108"/>
                <a:gd name="connsiteY16" fmla="*/ 230814 h 4407120"/>
                <a:gd name="connsiteX17" fmla="*/ 4401138 w 7133108"/>
                <a:gd name="connsiteY17" fmla="*/ 459414 h 4407120"/>
                <a:gd name="connsiteX18" fmla="*/ 4518208 w 7133108"/>
                <a:gd name="connsiteY18" fmla="*/ 729577 h 4407120"/>
                <a:gd name="connsiteX19" fmla="*/ 4629738 w 7133108"/>
                <a:gd name="connsiteY19" fmla="*/ 1038534 h 4407120"/>
                <a:gd name="connsiteX20" fmla="*/ 4751658 w 7133108"/>
                <a:gd name="connsiteY20" fmla="*/ 1389054 h 4407120"/>
                <a:gd name="connsiteX21" fmla="*/ 4908907 w 7133108"/>
                <a:gd name="connsiteY21" fmla="*/ 1856645 h 4407120"/>
                <a:gd name="connsiteX22" fmla="*/ 5051609 w 7133108"/>
                <a:gd name="connsiteY22" fmla="*/ 2293756 h 4407120"/>
                <a:gd name="connsiteX23" fmla="*/ 5208858 w 7133108"/>
                <a:gd name="connsiteY23" fmla="*/ 2730174 h 4407120"/>
                <a:gd name="connsiteX24" fmla="*/ 5361258 w 7133108"/>
                <a:gd name="connsiteY24" fmla="*/ 3065454 h 4407120"/>
                <a:gd name="connsiteX25" fmla="*/ 5513658 w 7133108"/>
                <a:gd name="connsiteY25" fmla="*/ 3385494 h 4407120"/>
                <a:gd name="connsiteX26" fmla="*/ 5718705 w 7133108"/>
                <a:gd name="connsiteY26" fmla="*/ 3733243 h 4407120"/>
                <a:gd name="connsiteX27" fmla="*/ 5879418 w 7133108"/>
                <a:gd name="connsiteY27" fmla="*/ 3934134 h 4407120"/>
                <a:gd name="connsiteX28" fmla="*/ 6062298 w 7133108"/>
                <a:gd name="connsiteY28" fmla="*/ 4086534 h 4407120"/>
                <a:gd name="connsiteX29" fmla="*/ 6229938 w 7133108"/>
                <a:gd name="connsiteY29" fmla="*/ 4193214 h 4407120"/>
                <a:gd name="connsiteX30" fmla="*/ 6458538 w 7133108"/>
                <a:gd name="connsiteY30" fmla="*/ 4299894 h 4407120"/>
                <a:gd name="connsiteX31" fmla="*/ 6641418 w 7133108"/>
                <a:gd name="connsiteY31" fmla="*/ 4330374 h 4407120"/>
                <a:gd name="connsiteX32" fmla="*/ 6900498 w 7133108"/>
                <a:gd name="connsiteY32" fmla="*/ 4360854 h 4407120"/>
                <a:gd name="connsiteX33" fmla="*/ 6900498 w 7133108"/>
                <a:gd name="connsiteY33" fmla="*/ 4360854 h 4407120"/>
                <a:gd name="connsiteX34" fmla="*/ 6900498 w 7133108"/>
                <a:gd name="connsiteY34" fmla="*/ 4360854 h 4407120"/>
                <a:gd name="connsiteX35" fmla="*/ 7133108 w 7133108"/>
                <a:gd name="connsiteY35" fmla="*/ 4352833 h 4407120"/>
                <a:gd name="connsiteX0" fmla="*/ 0 w 6994309"/>
                <a:gd name="connsiteY0" fmla="*/ 3898191 h 4360854"/>
                <a:gd name="connsiteX1" fmla="*/ 481424 w 6994309"/>
                <a:gd name="connsiteY1" fmla="*/ 4260977 h 4360854"/>
                <a:gd name="connsiteX2" fmla="*/ 1086958 w 6994309"/>
                <a:gd name="connsiteY2" fmla="*/ 4015496 h 4360854"/>
                <a:gd name="connsiteX3" fmla="*/ 1599953 w 6994309"/>
                <a:gd name="connsiteY3" fmla="*/ 3755873 h 4360854"/>
                <a:gd name="connsiteX4" fmla="*/ 1975249 w 6994309"/>
                <a:gd name="connsiteY4" fmla="*/ 3465853 h 4360854"/>
                <a:gd name="connsiteX5" fmla="*/ 2201757 w 6994309"/>
                <a:gd name="connsiteY5" fmla="*/ 3193895 h 4360854"/>
                <a:gd name="connsiteX6" fmla="*/ 2470276 w 6994309"/>
                <a:gd name="connsiteY6" fmla="*/ 2830053 h 4360854"/>
                <a:gd name="connsiteX7" fmla="*/ 2715203 w 6994309"/>
                <a:gd name="connsiteY7" fmla="*/ 2364957 h 4360854"/>
                <a:gd name="connsiteX8" fmla="*/ 2936458 w 6994309"/>
                <a:gd name="connsiteY8" fmla="*/ 1824210 h 4360854"/>
                <a:gd name="connsiteX9" fmla="*/ 3119337 w 6994309"/>
                <a:gd name="connsiteY9" fmla="*/ 1313948 h 4360854"/>
                <a:gd name="connsiteX10" fmla="*/ 3302217 w 6994309"/>
                <a:gd name="connsiteY10" fmla="*/ 818374 h 4360854"/>
                <a:gd name="connsiteX11" fmla="*/ 3454618 w 6994309"/>
                <a:gd name="connsiteY11" fmla="*/ 490984 h 4360854"/>
                <a:gd name="connsiteX12" fmla="*/ 3576536 w 6994309"/>
                <a:gd name="connsiteY12" fmla="*/ 254494 h 4360854"/>
                <a:gd name="connsiteX13" fmla="*/ 3685396 w 6994309"/>
                <a:gd name="connsiteY13" fmla="*/ 121684 h 4360854"/>
                <a:gd name="connsiteX14" fmla="*/ 3835877 w 6994309"/>
                <a:gd name="connsiteY14" fmla="*/ 2215 h 4360854"/>
                <a:gd name="connsiteX15" fmla="*/ 3998926 w 6994309"/>
                <a:gd name="connsiteY15" fmla="*/ 58325 h 4360854"/>
                <a:gd name="connsiteX16" fmla="*/ 4140419 w 6994309"/>
                <a:gd name="connsiteY16" fmla="*/ 230814 h 4360854"/>
                <a:gd name="connsiteX17" fmla="*/ 4262339 w 6994309"/>
                <a:gd name="connsiteY17" fmla="*/ 459414 h 4360854"/>
                <a:gd name="connsiteX18" fmla="*/ 4379409 w 6994309"/>
                <a:gd name="connsiteY18" fmla="*/ 729577 h 4360854"/>
                <a:gd name="connsiteX19" fmla="*/ 4490939 w 6994309"/>
                <a:gd name="connsiteY19" fmla="*/ 1038534 h 4360854"/>
                <a:gd name="connsiteX20" fmla="*/ 4612859 w 6994309"/>
                <a:gd name="connsiteY20" fmla="*/ 1389054 h 4360854"/>
                <a:gd name="connsiteX21" fmla="*/ 4770108 w 6994309"/>
                <a:gd name="connsiteY21" fmla="*/ 1856645 h 4360854"/>
                <a:gd name="connsiteX22" fmla="*/ 4912810 w 6994309"/>
                <a:gd name="connsiteY22" fmla="*/ 2293756 h 4360854"/>
                <a:gd name="connsiteX23" fmla="*/ 5070059 w 6994309"/>
                <a:gd name="connsiteY23" fmla="*/ 2730174 h 4360854"/>
                <a:gd name="connsiteX24" fmla="*/ 5222459 w 6994309"/>
                <a:gd name="connsiteY24" fmla="*/ 3065454 h 4360854"/>
                <a:gd name="connsiteX25" fmla="*/ 5374859 w 6994309"/>
                <a:gd name="connsiteY25" fmla="*/ 3385494 h 4360854"/>
                <a:gd name="connsiteX26" fmla="*/ 5579906 w 6994309"/>
                <a:gd name="connsiteY26" fmla="*/ 3733243 h 4360854"/>
                <a:gd name="connsiteX27" fmla="*/ 5740619 w 6994309"/>
                <a:gd name="connsiteY27" fmla="*/ 3934134 h 4360854"/>
                <a:gd name="connsiteX28" fmla="*/ 5923499 w 6994309"/>
                <a:gd name="connsiteY28" fmla="*/ 4086534 h 4360854"/>
                <a:gd name="connsiteX29" fmla="*/ 6091139 w 6994309"/>
                <a:gd name="connsiteY29" fmla="*/ 4193214 h 4360854"/>
                <a:gd name="connsiteX30" fmla="*/ 6319739 w 6994309"/>
                <a:gd name="connsiteY30" fmla="*/ 4299894 h 4360854"/>
                <a:gd name="connsiteX31" fmla="*/ 6502619 w 6994309"/>
                <a:gd name="connsiteY31" fmla="*/ 4330374 h 4360854"/>
                <a:gd name="connsiteX32" fmla="*/ 6761699 w 6994309"/>
                <a:gd name="connsiteY32" fmla="*/ 4360854 h 4360854"/>
                <a:gd name="connsiteX33" fmla="*/ 6761699 w 6994309"/>
                <a:gd name="connsiteY33" fmla="*/ 4360854 h 4360854"/>
                <a:gd name="connsiteX34" fmla="*/ 6761699 w 6994309"/>
                <a:gd name="connsiteY34" fmla="*/ 4360854 h 4360854"/>
                <a:gd name="connsiteX35" fmla="*/ 6994309 w 6994309"/>
                <a:gd name="connsiteY35" fmla="*/ 4352833 h 4360854"/>
                <a:gd name="connsiteX0" fmla="*/ 50099 w 6535479"/>
                <a:gd name="connsiteY0" fmla="*/ 3250464 h 4360854"/>
                <a:gd name="connsiteX1" fmla="*/ 22594 w 6535479"/>
                <a:gd name="connsiteY1" fmla="*/ 4260977 h 4360854"/>
                <a:gd name="connsiteX2" fmla="*/ 628128 w 6535479"/>
                <a:gd name="connsiteY2" fmla="*/ 4015496 h 4360854"/>
                <a:gd name="connsiteX3" fmla="*/ 1141123 w 6535479"/>
                <a:gd name="connsiteY3" fmla="*/ 3755873 h 4360854"/>
                <a:gd name="connsiteX4" fmla="*/ 1516419 w 6535479"/>
                <a:gd name="connsiteY4" fmla="*/ 3465853 h 4360854"/>
                <a:gd name="connsiteX5" fmla="*/ 1742927 w 6535479"/>
                <a:gd name="connsiteY5" fmla="*/ 3193895 h 4360854"/>
                <a:gd name="connsiteX6" fmla="*/ 2011446 w 6535479"/>
                <a:gd name="connsiteY6" fmla="*/ 2830053 h 4360854"/>
                <a:gd name="connsiteX7" fmla="*/ 2256373 w 6535479"/>
                <a:gd name="connsiteY7" fmla="*/ 2364957 h 4360854"/>
                <a:gd name="connsiteX8" fmla="*/ 2477628 w 6535479"/>
                <a:gd name="connsiteY8" fmla="*/ 1824210 h 4360854"/>
                <a:gd name="connsiteX9" fmla="*/ 2660507 w 6535479"/>
                <a:gd name="connsiteY9" fmla="*/ 1313948 h 4360854"/>
                <a:gd name="connsiteX10" fmla="*/ 2843387 w 6535479"/>
                <a:gd name="connsiteY10" fmla="*/ 818374 h 4360854"/>
                <a:gd name="connsiteX11" fmla="*/ 2995788 w 6535479"/>
                <a:gd name="connsiteY11" fmla="*/ 490984 h 4360854"/>
                <a:gd name="connsiteX12" fmla="*/ 3117706 w 6535479"/>
                <a:gd name="connsiteY12" fmla="*/ 254494 h 4360854"/>
                <a:gd name="connsiteX13" fmla="*/ 3226566 w 6535479"/>
                <a:gd name="connsiteY13" fmla="*/ 121684 h 4360854"/>
                <a:gd name="connsiteX14" fmla="*/ 3377047 w 6535479"/>
                <a:gd name="connsiteY14" fmla="*/ 2215 h 4360854"/>
                <a:gd name="connsiteX15" fmla="*/ 3540096 w 6535479"/>
                <a:gd name="connsiteY15" fmla="*/ 58325 h 4360854"/>
                <a:gd name="connsiteX16" fmla="*/ 3681589 w 6535479"/>
                <a:gd name="connsiteY16" fmla="*/ 230814 h 4360854"/>
                <a:gd name="connsiteX17" fmla="*/ 3803509 w 6535479"/>
                <a:gd name="connsiteY17" fmla="*/ 459414 h 4360854"/>
                <a:gd name="connsiteX18" fmla="*/ 3920579 w 6535479"/>
                <a:gd name="connsiteY18" fmla="*/ 729577 h 4360854"/>
                <a:gd name="connsiteX19" fmla="*/ 4032109 w 6535479"/>
                <a:gd name="connsiteY19" fmla="*/ 1038534 h 4360854"/>
                <a:gd name="connsiteX20" fmla="*/ 4154029 w 6535479"/>
                <a:gd name="connsiteY20" fmla="*/ 1389054 h 4360854"/>
                <a:gd name="connsiteX21" fmla="*/ 4311278 w 6535479"/>
                <a:gd name="connsiteY21" fmla="*/ 1856645 h 4360854"/>
                <a:gd name="connsiteX22" fmla="*/ 4453980 w 6535479"/>
                <a:gd name="connsiteY22" fmla="*/ 2293756 h 4360854"/>
                <a:gd name="connsiteX23" fmla="*/ 4611229 w 6535479"/>
                <a:gd name="connsiteY23" fmla="*/ 2730174 h 4360854"/>
                <a:gd name="connsiteX24" fmla="*/ 4763629 w 6535479"/>
                <a:gd name="connsiteY24" fmla="*/ 3065454 h 4360854"/>
                <a:gd name="connsiteX25" fmla="*/ 4916029 w 6535479"/>
                <a:gd name="connsiteY25" fmla="*/ 3385494 h 4360854"/>
                <a:gd name="connsiteX26" fmla="*/ 5121076 w 6535479"/>
                <a:gd name="connsiteY26" fmla="*/ 3733243 h 4360854"/>
                <a:gd name="connsiteX27" fmla="*/ 5281789 w 6535479"/>
                <a:gd name="connsiteY27" fmla="*/ 3934134 h 4360854"/>
                <a:gd name="connsiteX28" fmla="*/ 5464669 w 6535479"/>
                <a:gd name="connsiteY28" fmla="*/ 4086534 h 4360854"/>
                <a:gd name="connsiteX29" fmla="*/ 5632309 w 6535479"/>
                <a:gd name="connsiteY29" fmla="*/ 4193214 h 4360854"/>
                <a:gd name="connsiteX30" fmla="*/ 5860909 w 6535479"/>
                <a:gd name="connsiteY30" fmla="*/ 4299894 h 4360854"/>
                <a:gd name="connsiteX31" fmla="*/ 6043789 w 6535479"/>
                <a:gd name="connsiteY31" fmla="*/ 4330374 h 4360854"/>
                <a:gd name="connsiteX32" fmla="*/ 6302869 w 6535479"/>
                <a:gd name="connsiteY32" fmla="*/ 4360854 h 4360854"/>
                <a:gd name="connsiteX33" fmla="*/ 6302869 w 6535479"/>
                <a:gd name="connsiteY33" fmla="*/ 4360854 h 4360854"/>
                <a:gd name="connsiteX34" fmla="*/ 6302869 w 6535479"/>
                <a:gd name="connsiteY34" fmla="*/ 4360854 h 4360854"/>
                <a:gd name="connsiteX35" fmla="*/ 6535479 w 6535479"/>
                <a:gd name="connsiteY35" fmla="*/ 4352833 h 4360854"/>
                <a:gd name="connsiteX0" fmla="*/ 0 w 7156241"/>
                <a:gd name="connsiteY0" fmla="*/ 4430253 h 4430253"/>
                <a:gd name="connsiteX1" fmla="*/ 643356 w 7156241"/>
                <a:gd name="connsiteY1" fmla="*/ 4260977 h 4430253"/>
                <a:gd name="connsiteX2" fmla="*/ 1248890 w 7156241"/>
                <a:gd name="connsiteY2" fmla="*/ 4015496 h 4430253"/>
                <a:gd name="connsiteX3" fmla="*/ 1761885 w 7156241"/>
                <a:gd name="connsiteY3" fmla="*/ 3755873 h 4430253"/>
                <a:gd name="connsiteX4" fmla="*/ 2137181 w 7156241"/>
                <a:gd name="connsiteY4" fmla="*/ 3465853 h 4430253"/>
                <a:gd name="connsiteX5" fmla="*/ 2363689 w 7156241"/>
                <a:gd name="connsiteY5" fmla="*/ 3193895 h 4430253"/>
                <a:gd name="connsiteX6" fmla="*/ 2632208 w 7156241"/>
                <a:gd name="connsiteY6" fmla="*/ 2830053 h 4430253"/>
                <a:gd name="connsiteX7" fmla="*/ 2877135 w 7156241"/>
                <a:gd name="connsiteY7" fmla="*/ 2364957 h 4430253"/>
                <a:gd name="connsiteX8" fmla="*/ 3098390 w 7156241"/>
                <a:gd name="connsiteY8" fmla="*/ 1824210 h 4430253"/>
                <a:gd name="connsiteX9" fmla="*/ 3281269 w 7156241"/>
                <a:gd name="connsiteY9" fmla="*/ 1313948 h 4430253"/>
                <a:gd name="connsiteX10" fmla="*/ 3464149 w 7156241"/>
                <a:gd name="connsiteY10" fmla="*/ 818374 h 4430253"/>
                <a:gd name="connsiteX11" fmla="*/ 3616550 w 7156241"/>
                <a:gd name="connsiteY11" fmla="*/ 490984 h 4430253"/>
                <a:gd name="connsiteX12" fmla="*/ 3738468 w 7156241"/>
                <a:gd name="connsiteY12" fmla="*/ 254494 h 4430253"/>
                <a:gd name="connsiteX13" fmla="*/ 3847328 w 7156241"/>
                <a:gd name="connsiteY13" fmla="*/ 121684 h 4430253"/>
                <a:gd name="connsiteX14" fmla="*/ 3997809 w 7156241"/>
                <a:gd name="connsiteY14" fmla="*/ 2215 h 4430253"/>
                <a:gd name="connsiteX15" fmla="*/ 4160858 w 7156241"/>
                <a:gd name="connsiteY15" fmla="*/ 58325 h 4430253"/>
                <a:gd name="connsiteX16" fmla="*/ 4302351 w 7156241"/>
                <a:gd name="connsiteY16" fmla="*/ 230814 h 4430253"/>
                <a:gd name="connsiteX17" fmla="*/ 4424271 w 7156241"/>
                <a:gd name="connsiteY17" fmla="*/ 459414 h 4430253"/>
                <a:gd name="connsiteX18" fmla="*/ 4541341 w 7156241"/>
                <a:gd name="connsiteY18" fmla="*/ 729577 h 4430253"/>
                <a:gd name="connsiteX19" fmla="*/ 4652871 w 7156241"/>
                <a:gd name="connsiteY19" fmla="*/ 1038534 h 4430253"/>
                <a:gd name="connsiteX20" fmla="*/ 4774791 w 7156241"/>
                <a:gd name="connsiteY20" fmla="*/ 1389054 h 4430253"/>
                <a:gd name="connsiteX21" fmla="*/ 4932040 w 7156241"/>
                <a:gd name="connsiteY21" fmla="*/ 1856645 h 4430253"/>
                <a:gd name="connsiteX22" fmla="*/ 5074742 w 7156241"/>
                <a:gd name="connsiteY22" fmla="*/ 2293756 h 4430253"/>
                <a:gd name="connsiteX23" fmla="*/ 5231991 w 7156241"/>
                <a:gd name="connsiteY23" fmla="*/ 2730174 h 4430253"/>
                <a:gd name="connsiteX24" fmla="*/ 5384391 w 7156241"/>
                <a:gd name="connsiteY24" fmla="*/ 3065454 h 4430253"/>
                <a:gd name="connsiteX25" fmla="*/ 5536791 w 7156241"/>
                <a:gd name="connsiteY25" fmla="*/ 3385494 h 4430253"/>
                <a:gd name="connsiteX26" fmla="*/ 5741838 w 7156241"/>
                <a:gd name="connsiteY26" fmla="*/ 3733243 h 4430253"/>
                <a:gd name="connsiteX27" fmla="*/ 5902551 w 7156241"/>
                <a:gd name="connsiteY27" fmla="*/ 3934134 h 4430253"/>
                <a:gd name="connsiteX28" fmla="*/ 6085431 w 7156241"/>
                <a:gd name="connsiteY28" fmla="*/ 4086534 h 4430253"/>
                <a:gd name="connsiteX29" fmla="*/ 6253071 w 7156241"/>
                <a:gd name="connsiteY29" fmla="*/ 4193214 h 4430253"/>
                <a:gd name="connsiteX30" fmla="*/ 6481671 w 7156241"/>
                <a:gd name="connsiteY30" fmla="*/ 4299894 h 4430253"/>
                <a:gd name="connsiteX31" fmla="*/ 6664551 w 7156241"/>
                <a:gd name="connsiteY31" fmla="*/ 4330374 h 4430253"/>
                <a:gd name="connsiteX32" fmla="*/ 6923631 w 7156241"/>
                <a:gd name="connsiteY32" fmla="*/ 4360854 h 4430253"/>
                <a:gd name="connsiteX33" fmla="*/ 6923631 w 7156241"/>
                <a:gd name="connsiteY33" fmla="*/ 4360854 h 4430253"/>
                <a:gd name="connsiteX34" fmla="*/ 6923631 w 7156241"/>
                <a:gd name="connsiteY34" fmla="*/ 4360854 h 4430253"/>
                <a:gd name="connsiteX35" fmla="*/ 7156241 w 7156241"/>
                <a:gd name="connsiteY35" fmla="*/ 4352833 h 4430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156241" h="4430253">
                  <a:moveTo>
                    <a:pt x="0" y="4430253"/>
                  </a:moveTo>
                  <a:cubicBezTo>
                    <a:pt x="127000" y="4426443"/>
                    <a:pt x="435208" y="4330103"/>
                    <a:pt x="643356" y="4260977"/>
                  </a:cubicBezTo>
                  <a:cubicBezTo>
                    <a:pt x="851504" y="4191851"/>
                    <a:pt x="1062469" y="4099680"/>
                    <a:pt x="1248890" y="4015496"/>
                  </a:cubicBezTo>
                  <a:cubicBezTo>
                    <a:pt x="1435311" y="3931312"/>
                    <a:pt x="1613837" y="3847480"/>
                    <a:pt x="1761885" y="3755873"/>
                  </a:cubicBezTo>
                  <a:cubicBezTo>
                    <a:pt x="1909934" y="3664266"/>
                    <a:pt x="2036880" y="3559516"/>
                    <a:pt x="2137181" y="3465853"/>
                  </a:cubicBezTo>
                  <a:cubicBezTo>
                    <a:pt x="2237482" y="3372190"/>
                    <a:pt x="2281185" y="3299862"/>
                    <a:pt x="2363689" y="3193895"/>
                  </a:cubicBezTo>
                  <a:cubicBezTo>
                    <a:pt x="2446193" y="3087928"/>
                    <a:pt x="2546634" y="2968209"/>
                    <a:pt x="2632208" y="2830053"/>
                  </a:cubicBezTo>
                  <a:cubicBezTo>
                    <a:pt x="2717782" y="2691897"/>
                    <a:pt x="2799438" y="2532597"/>
                    <a:pt x="2877135" y="2364957"/>
                  </a:cubicBezTo>
                  <a:cubicBezTo>
                    <a:pt x="2954832" y="2197317"/>
                    <a:pt x="3031034" y="1999378"/>
                    <a:pt x="3098390" y="1824210"/>
                  </a:cubicBezTo>
                  <a:cubicBezTo>
                    <a:pt x="3165746" y="1649042"/>
                    <a:pt x="3220309" y="1481587"/>
                    <a:pt x="3281269" y="1313948"/>
                  </a:cubicBezTo>
                  <a:cubicBezTo>
                    <a:pt x="3342229" y="1146309"/>
                    <a:pt x="3408269" y="955535"/>
                    <a:pt x="3464149" y="818374"/>
                  </a:cubicBezTo>
                  <a:cubicBezTo>
                    <a:pt x="3520029" y="681213"/>
                    <a:pt x="3570830" y="584964"/>
                    <a:pt x="3616550" y="490984"/>
                  </a:cubicBezTo>
                  <a:cubicBezTo>
                    <a:pt x="3662270" y="397004"/>
                    <a:pt x="3700005" y="316044"/>
                    <a:pt x="3738468" y="254494"/>
                  </a:cubicBezTo>
                  <a:cubicBezTo>
                    <a:pt x="3776931" y="192944"/>
                    <a:pt x="3804105" y="163731"/>
                    <a:pt x="3847328" y="121684"/>
                  </a:cubicBezTo>
                  <a:cubicBezTo>
                    <a:pt x="3890552" y="79637"/>
                    <a:pt x="3945554" y="12775"/>
                    <a:pt x="3997809" y="2215"/>
                  </a:cubicBezTo>
                  <a:cubicBezTo>
                    <a:pt x="4050064" y="-8345"/>
                    <a:pt x="4110101" y="20225"/>
                    <a:pt x="4160858" y="58325"/>
                  </a:cubicBezTo>
                  <a:cubicBezTo>
                    <a:pt x="4211615" y="96425"/>
                    <a:pt x="4258449" y="163966"/>
                    <a:pt x="4302351" y="230814"/>
                  </a:cubicBezTo>
                  <a:cubicBezTo>
                    <a:pt x="4346253" y="297662"/>
                    <a:pt x="4384439" y="376287"/>
                    <a:pt x="4424271" y="459414"/>
                  </a:cubicBezTo>
                  <a:cubicBezTo>
                    <a:pt x="4464103" y="542541"/>
                    <a:pt x="4503241" y="633057"/>
                    <a:pt x="4541341" y="729577"/>
                  </a:cubicBezTo>
                  <a:cubicBezTo>
                    <a:pt x="4579441" y="826097"/>
                    <a:pt x="4613963" y="928621"/>
                    <a:pt x="4652871" y="1038534"/>
                  </a:cubicBezTo>
                  <a:cubicBezTo>
                    <a:pt x="4691779" y="1148447"/>
                    <a:pt x="4728263" y="1252702"/>
                    <a:pt x="4774791" y="1389054"/>
                  </a:cubicBezTo>
                  <a:cubicBezTo>
                    <a:pt x="4821319" y="1525406"/>
                    <a:pt x="4882048" y="1705861"/>
                    <a:pt x="4932040" y="1856645"/>
                  </a:cubicBezTo>
                  <a:cubicBezTo>
                    <a:pt x="4982032" y="2007429"/>
                    <a:pt x="5024750" y="2148168"/>
                    <a:pt x="5074742" y="2293756"/>
                  </a:cubicBezTo>
                  <a:cubicBezTo>
                    <a:pt x="5124734" y="2439344"/>
                    <a:pt x="5180383" y="2601558"/>
                    <a:pt x="5231991" y="2730174"/>
                  </a:cubicBezTo>
                  <a:cubicBezTo>
                    <a:pt x="5283599" y="2858790"/>
                    <a:pt x="5333591" y="2956234"/>
                    <a:pt x="5384391" y="3065454"/>
                  </a:cubicBezTo>
                  <a:cubicBezTo>
                    <a:pt x="5435191" y="3174674"/>
                    <a:pt x="5477217" y="3274196"/>
                    <a:pt x="5536791" y="3385494"/>
                  </a:cubicBezTo>
                  <a:cubicBezTo>
                    <a:pt x="5596366" y="3496792"/>
                    <a:pt x="5680878" y="3641803"/>
                    <a:pt x="5741838" y="3733243"/>
                  </a:cubicBezTo>
                  <a:cubicBezTo>
                    <a:pt x="5802798" y="3824683"/>
                    <a:pt x="5845286" y="3875252"/>
                    <a:pt x="5902551" y="3934134"/>
                  </a:cubicBezTo>
                  <a:cubicBezTo>
                    <a:pt x="5959817" y="3993016"/>
                    <a:pt x="6027011" y="4043354"/>
                    <a:pt x="6085431" y="4086534"/>
                  </a:cubicBezTo>
                  <a:cubicBezTo>
                    <a:pt x="6143851" y="4129714"/>
                    <a:pt x="6187031" y="4157654"/>
                    <a:pt x="6253071" y="4193214"/>
                  </a:cubicBezTo>
                  <a:cubicBezTo>
                    <a:pt x="6319111" y="4228774"/>
                    <a:pt x="6413091" y="4277034"/>
                    <a:pt x="6481671" y="4299894"/>
                  </a:cubicBezTo>
                  <a:cubicBezTo>
                    <a:pt x="6550251" y="4322754"/>
                    <a:pt x="6590891" y="4320214"/>
                    <a:pt x="6664551" y="4330374"/>
                  </a:cubicBezTo>
                  <a:cubicBezTo>
                    <a:pt x="6738211" y="4340534"/>
                    <a:pt x="6923631" y="4360854"/>
                    <a:pt x="6923631" y="4360854"/>
                  </a:cubicBezTo>
                  <a:lnTo>
                    <a:pt x="6923631" y="4360854"/>
                  </a:lnTo>
                  <a:lnTo>
                    <a:pt x="6923631" y="4360854"/>
                  </a:lnTo>
                  <a:lnTo>
                    <a:pt x="7156241" y="4352833"/>
                  </a:lnTo>
                </a:path>
              </a:pathLst>
            </a:custGeom>
            <a:noFill/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4" name="Freeform 213"/>
            <p:cNvSpPr/>
            <p:nvPr/>
          </p:nvSpPr>
          <p:spPr>
            <a:xfrm>
              <a:off x="2866616" y="4388741"/>
              <a:ext cx="839312" cy="598224"/>
            </a:xfrm>
            <a:custGeom>
              <a:avLst/>
              <a:gdLst>
                <a:gd name="connsiteX0" fmla="*/ 0 w 5882640"/>
                <a:gd name="connsiteY0" fmla="*/ 4359991 h 4359991"/>
                <a:gd name="connsiteX1" fmla="*/ 365760 w 5882640"/>
                <a:gd name="connsiteY1" fmla="*/ 4329511 h 4359991"/>
                <a:gd name="connsiteX2" fmla="*/ 670560 w 5882640"/>
                <a:gd name="connsiteY2" fmla="*/ 4222831 h 4359991"/>
                <a:gd name="connsiteX3" fmla="*/ 975360 w 5882640"/>
                <a:gd name="connsiteY3" fmla="*/ 4009471 h 4359991"/>
                <a:gd name="connsiteX4" fmla="*/ 1188720 w 5882640"/>
                <a:gd name="connsiteY4" fmla="*/ 3796111 h 4359991"/>
                <a:gd name="connsiteX5" fmla="*/ 1402080 w 5882640"/>
                <a:gd name="connsiteY5" fmla="*/ 3399871 h 4359991"/>
                <a:gd name="connsiteX6" fmla="*/ 1706880 w 5882640"/>
                <a:gd name="connsiteY6" fmla="*/ 2759791 h 4359991"/>
                <a:gd name="connsiteX7" fmla="*/ 1859280 w 5882640"/>
                <a:gd name="connsiteY7" fmla="*/ 2317831 h 4359991"/>
                <a:gd name="connsiteX8" fmla="*/ 2057400 w 5882640"/>
                <a:gd name="connsiteY8" fmla="*/ 1753951 h 4359991"/>
                <a:gd name="connsiteX9" fmla="*/ 2240280 w 5882640"/>
                <a:gd name="connsiteY9" fmla="*/ 1220551 h 4359991"/>
                <a:gd name="connsiteX10" fmla="*/ 2423160 w 5882640"/>
                <a:gd name="connsiteY10" fmla="*/ 748111 h 4359991"/>
                <a:gd name="connsiteX11" fmla="*/ 2575560 w 5882640"/>
                <a:gd name="connsiteY11" fmla="*/ 397591 h 4359991"/>
                <a:gd name="connsiteX12" fmla="*/ 2697480 w 5882640"/>
                <a:gd name="connsiteY12" fmla="*/ 184231 h 4359991"/>
                <a:gd name="connsiteX13" fmla="*/ 2819400 w 5882640"/>
                <a:gd name="connsiteY13" fmla="*/ 62311 h 4359991"/>
                <a:gd name="connsiteX14" fmla="*/ 2849880 w 5882640"/>
                <a:gd name="connsiteY14" fmla="*/ 16591 h 4359991"/>
                <a:gd name="connsiteX15" fmla="*/ 2941320 w 5882640"/>
                <a:gd name="connsiteY15" fmla="*/ 1351 h 4359991"/>
                <a:gd name="connsiteX16" fmla="*/ 3078480 w 5882640"/>
                <a:gd name="connsiteY16" fmla="*/ 47071 h 4359991"/>
                <a:gd name="connsiteX17" fmla="*/ 3261360 w 5882640"/>
                <a:gd name="connsiteY17" fmla="*/ 229951 h 4359991"/>
                <a:gd name="connsiteX18" fmla="*/ 3383280 w 5882640"/>
                <a:gd name="connsiteY18" fmla="*/ 458551 h 4359991"/>
                <a:gd name="connsiteX19" fmla="*/ 3489960 w 5882640"/>
                <a:gd name="connsiteY19" fmla="*/ 687151 h 4359991"/>
                <a:gd name="connsiteX20" fmla="*/ 3611880 w 5882640"/>
                <a:gd name="connsiteY20" fmla="*/ 1037671 h 4359991"/>
                <a:gd name="connsiteX21" fmla="*/ 3733800 w 5882640"/>
                <a:gd name="connsiteY21" fmla="*/ 1388191 h 4359991"/>
                <a:gd name="connsiteX22" fmla="*/ 3901440 w 5882640"/>
                <a:gd name="connsiteY22" fmla="*/ 1845391 h 4359991"/>
                <a:gd name="connsiteX23" fmla="*/ 3992880 w 5882640"/>
                <a:gd name="connsiteY23" fmla="*/ 2226391 h 4359991"/>
                <a:gd name="connsiteX24" fmla="*/ 4191000 w 5882640"/>
                <a:gd name="connsiteY24" fmla="*/ 2729311 h 4359991"/>
                <a:gd name="connsiteX25" fmla="*/ 4343400 w 5882640"/>
                <a:gd name="connsiteY25" fmla="*/ 3064591 h 4359991"/>
                <a:gd name="connsiteX26" fmla="*/ 4495800 w 5882640"/>
                <a:gd name="connsiteY26" fmla="*/ 3384631 h 4359991"/>
                <a:gd name="connsiteX27" fmla="*/ 4709160 w 5882640"/>
                <a:gd name="connsiteY27" fmla="*/ 3765631 h 4359991"/>
                <a:gd name="connsiteX28" fmla="*/ 4861560 w 5882640"/>
                <a:gd name="connsiteY28" fmla="*/ 3933271 h 4359991"/>
                <a:gd name="connsiteX29" fmla="*/ 5044440 w 5882640"/>
                <a:gd name="connsiteY29" fmla="*/ 4085671 h 4359991"/>
                <a:gd name="connsiteX30" fmla="*/ 5212080 w 5882640"/>
                <a:gd name="connsiteY30" fmla="*/ 4192351 h 4359991"/>
                <a:gd name="connsiteX31" fmla="*/ 5440680 w 5882640"/>
                <a:gd name="connsiteY31" fmla="*/ 4299031 h 4359991"/>
                <a:gd name="connsiteX32" fmla="*/ 5623560 w 5882640"/>
                <a:gd name="connsiteY32" fmla="*/ 4329511 h 4359991"/>
                <a:gd name="connsiteX33" fmla="*/ 5882640 w 5882640"/>
                <a:gd name="connsiteY33" fmla="*/ 4359991 h 4359991"/>
                <a:gd name="connsiteX34" fmla="*/ 5882640 w 5882640"/>
                <a:gd name="connsiteY34" fmla="*/ 4359991 h 4359991"/>
                <a:gd name="connsiteX35" fmla="*/ 5882640 w 5882640"/>
                <a:gd name="connsiteY35" fmla="*/ 4359991 h 4359991"/>
                <a:gd name="connsiteX36" fmla="*/ 5882640 w 5882640"/>
                <a:gd name="connsiteY36" fmla="*/ 4359991 h 4359991"/>
                <a:gd name="connsiteX0" fmla="*/ 0 w 5882640"/>
                <a:gd name="connsiteY0" fmla="*/ 4359991 h 4359991"/>
                <a:gd name="connsiteX1" fmla="*/ 365760 w 5882640"/>
                <a:gd name="connsiteY1" fmla="*/ 4329511 h 4359991"/>
                <a:gd name="connsiteX2" fmla="*/ 670560 w 5882640"/>
                <a:gd name="connsiteY2" fmla="*/ 4222831 h 4359991"/>
                <a:gd name="connsiteX3" fmla="*/ 975360 w 5882640"/>
                <a:gd name="connsiteY3" fmla="*/ 4009471 h 4359991"/>
                <a:gd name="connsiteX4" fmla="*/ 1188720 w 5882640"/>
                <a:gd name="connsiteY4" fmla="*/ 3796111 h 4359991"/>
                <a:gd name="connsiteX5" fmla="*/ 1402080 w 5882640"/>
                <a:gd name="connsiteY5" fmla="*/ 3399871 h 4359991"/>
                <a:gd name="connsiteX6" fmla="*/ 1706880 w 5882640"/>
                <a:gd name="connsiteY6" fmla="*/ 2759791 h 4359991"/>
                <a:gd name="connsiteX7" fmla="*/ 1859280 w 5882640"/>
                <a:gd name="connsiteY7" fmla="*/ 2317831 h 4359991"/>
                <a:gd name="connsiteX8" fmla="*/ 2057400 w 5882640"/>
                <a:gd name="connsiteY8" fmla="*/ 1753951 h 4359991"/>
                <a:gd name="connsiteX9" fmla="*/ 2240280 w 5882640"/>
                <a:gd name="connsiteY9" fmla="*/ 1220551 h 4359991"/>
                <a:gd name="connsiteX10" fmla="*/ 2423160 w 5882640"/>
                <a:gd name="connsiteY10" fmla="*/ 748111 h 4359991"/>
                <a:gd name="connsiteX11" fmla="*/ 2575560 w 5882640"/>
                <a:gd name="connsiteY11" fmla="*/ 397591 h 4359991"/>
                <a:gd name="connsiteX12" fmla="*/ 2697480 w 5882640"/>
                <a:gd name="connsiteY12" fmla="*/ 184231 h 4359991"/>
                <a:gd name="connsiteX13" fmla="*/ 2819400 w 5882640"/>
                <a:gd name="connsiteY13" fmla="*/ 62311 h 4359991"/>
                <a:gd name="connsiteX14" fmla="*/ 2849880 w 5882640"/>
                <a:gd name="connsiteY14" fmla="*/ 16591 h 4359991"/>
                <a:gd name="connsiteX15" fmla="*/ 2941320 w 5882640"/>
                <a:gd name="connsiteY15" fmla="*/ 1351 h 4359991"/>
                <a:gd name="connsiteX16" fmla="*/ 3078480 w 5882640"/>
                <a:gd name="connsiteY16" fmla="*/ 47071 h 4359991"/>
                <a:gd name="connsiteX17" fmla="*/ 3261360 w 5882640"/>
                <a:gd name="connsiteY17" fmla="*/ 229951 h 4359991"/>
                <a:gd name="connsiteX18" fmla="*/ 3383280 w 5882640"/>
                <a:gd name="connsiteY18" fmla="*/ 458551 h 4359991"/>
                <a:gd name="connsiteX19" fmla="*/ 3489960 w 5882640"/>
                <a:gd name="connsiteY19" fmla="*/ 687151 h 4359991"/>
                <a:gd name="connsiteX20" fmla="*/ 3611880 w 5882640"/>
                <a:gd name="connsiteY20" fmla="*/ 1037671 h 4359991"/>
                <a:gd name="connsiteX21" fmla="*/ 3733800 w 5882640"/>
                <a:gd name="connsiteY21" fmla="*/ 1388191 h 4359991"/>
                <a:gd name="connsiteX22" fmla="*/ 3901440 w 5882640"/>
                <a:gd name="connsiteY22" fmla="*/ 1845391 h 4359991"/>
                <a:gd name="connsiteX23" fmla="*/ 4023360 w 5882640"/>
                <a:gd name="connsiteY23" fmla="*/ 2272111 h 4359991"/>
                <a:gd name="connsiteX24" fmla="*/ 4191000 w 5882640"/>
                <a:gd name="connsiteY24" fmla="*/ 2729311 h 4359991"/>
                <a:gd name="connsiteX25" fmla="*/ 4343400 w 5882640"/>
                <a:gd name="connsiteY25" fmla="*/ 3064591 h 4359991"/>
                <a:gd name="connsiteX26" fmla="*/ 4495800 w 5882640"/>
                <a:gd name="connsiteY26" fmla="*/ 3384631 h 4359991"/>
                <a:gd name="connsiteX27" fmla="*/ 4709160 w 5882640"/>
                <a:gd name="connsiteY27" fmla="*/ 3765631 h 4359991"/>
                <a:gd name="connsiteX28" fmla="*/ 4861560 w 5882640"/>
                <a:gd name="connsiteY28" fmla="*/ 3933271 h 4359991"/>
                <a:gd name="connsiteX29" fmla="*/ 5044440 w 5882640"/>
                <a:gd name="connsiteY29" fmla="*/ 4085671 h 4359991"/>
                <a:gd name="connsiteX30" fmla="*/ 5212080 w 5882640"/>
                <a:gd name="connsiteY30" fmla="*/ 4192351 h 4359991"/>
                <a:gd name="connsiteX31" fmla="*/ 5440680 w 5882640"/>
                <a:gd name="connsiteY31" fmla="*/ 4299031 h 4359991"/>
                <a:gd name="connsiteX32" fmla="*/ 5623560 w 5882640"/>
                <a:gd name="connsiteY32" fmla="*/ 4329511 h 4359991"/>
                <a:gd name="connsiteX33" fmla="*/ 5882640 w 5882640"/>
                <a:gd name="connsiteY33" fmla="*/ 4359991 h 4359991"/>
                <a:gd name="connsiteX34" fmla="*/ 5882640 w 5882640"/>
                <a:gd name="connsiteY34" fmla="*/ 4359991 h 4359991"/>
                <a:gd name="connsiteX35" fmla="*/ 5882640 w 5882640"/>
                <a:gd name="connsiteY35" fmla="*/ 4359991 h 4359991"/>
                <a:gd name="connsiteX36" fmla="*/ 5882640 w 5882640"/>
                <a:gd name="connsiteY36" fmla="*/ 4359991 h 4359991"/>
                <a:gd name="connsiteX0" fmla="*/ 0 w 5882640"/>
                <a:gd name="connsiteY0" fmla="*/ 4359991 h 4359991"/>
                <a:gd name="connsiteX1" fmla="*/ 365760 w 5882640"/>
                <a:gd name="connsiteY1" fmla="*/ 4329511 h 4359991"/>
                <a:gd name="connsiteX2" fmla="*/ 670560 w 5882640"/>
                <a:gd name="connsiteY2" fmla="*/ 4222831 h 4359991"/>
                <a:gd name="connsiteX3" fmla="*/ 975360 w 5882640"/>
                <a:gd name="connsiteY3" fmla="*/ 4009471 h 4359991"/>
                <a:gd name="connsiteX4" fmla="*/ 1188720 w 5882640"/>
                <a:gd name="connsiteY4" fmla="*/ 3796111 h 4359991"/>
                <a:gd name="connsiteX5" fmla="*/ 1402080 w 5882640"/>
                <a:gd name="connsiteY5" fmla="*/ 3399871 h 4359991"/>
                <a:gd name="connsiteX6" fmla="*/ 1706880 w 5882640"/>
                <a:gd name="connsiteY6" fmla="*/ 2759791 h 4359991"/>
                <a:gd name="connsiteX7" fmla="*/ 1859280 w 5882640"/>
                <a:gd name="connsiteY7" fmla="*/ 2317831 h 4359991"/>
                <a:gd name="connsiteX8" fmla="*/ 2057400 w 5882640"/>
                <a:gd name="connsiteY8" fmla="*/ 1753951 h 4359991"/>
                <a:gd name="connsiteX9" fmla="*/ 2240280 w 5882640"/>
                <a:gd name="connsiteY9" fmla="*/ 1220551 h 4359991"/>
                <a:gd name="connsiteX10" fmla="*/ 2423160 w 5882640"/>
                <a:gd name="connsiteY10" fmla="*/ 748111 h 4359991"/>
                <a:gd name="connsiteX11" fmla="*/ 2575560 w 5882640"/>
                <a:gd name="connsiteY11" fmla="*/ 397591 h 4359991"/>
                <a:gd name="connsiteX12" fmla="*/ 2697480 w 5882640"/>
                <a:gd name="connsiteY12" fmla="*/ 184231 h 4359991"/>
                <a:gd name="connsiteX13" fmla="*/ 2819400 w 5882640"/>
                <a:gd name="connsiteY13" fmla="*/ 62311 h 4359991"/>
                <a:gd name="connsiteX14" fmla="*/ 2849880 w 5882640"/>
                <a:gd name="connsiteY14" fmla="*/ 16591 h 4359991"/>
                <a:gd name="connsiteX15" fmla="*/ 2941320 w 5882640"/>
                <a:gd name="connsiteY15" fmla="*/ 1351 h 4359991"/>
                <a:gd name="connsiteX16" fmla="*/ 3078480 w 5882640"/>
                <a:gd name="connsiteY16" fmla="*/ 47071 h 4359991"/>
                <a:gd name="connsiteX17" fmla="*/ 3261360 w 5882640"/>
                <a:gd name="connsiteY17" fmla="*/ 229951 h 4359991"/>
                <a:gd name="connsiteX18" fmla="*/ 3383280 w 5882640"/>
                <a:gd name="connsiteY18" fmla="*/ 458551 h 4359991"/>
                <a:gd name="connsiteX19" fmla="*/ 3500350 w 5882640"/>
                <a:gd name="connsiteY19" fmla="*/ 728714 h 4359991"/>
                <a:gd name="connsiteX20" fmla="*/ 3611880 w 5882640"/>
                <a:gd name="connsiteY20" fmla="*/ 1037671 h 4359991"/>
                <a:gd name="connsiteX21" fmla="*/ 3733800 w 5882640"/>
                <a:gd name="connsiteY21" fmla="*/ 1388191 h 4359991"/>
                <a:gd name="connsiteX22" fmla="*/ 3901440 w 5882640"/>
                <a:gd name="connsiteY22" fmla="*/ 1845391 h 4359991"/>
                <a:gd name="connsiteX23" fmla="*/ 4023360 w 5882640"/>
                <a:gd name="connsiteY23" fmla="*/ 2272111 h 4359991"/>
                <a:gd name="connsiteX24" fmla="*/ 4191000 w 5882640"/>
                <a:gd name="connsiteY24" fmla="*/ 2729311 h 4359991"/>
                <a:gd name="connsiteX25" fmla="*/ 4343400 w 5882640"/>
                <a:gd name="connsiteY25" fmla="*/ 3064591 h 4359991"/>
                <a:gd name="connsiteX26" fmla="*/ 4495800 w 5882640"/>
                <a:gd name="connsiteY26" fmla="*/ 3384631 h 4359991"/>
                <a:gd name="connsiteX27" fmla="*/ 4709160 w 5882640"/>
                <a:gd name="connsiteY27" fmla="*/ 3765631 h 4359991"/>
                <a:gd name="connsiteX28" fmla="*/ 4861560 w 5882640"/>
                <a:gd name="connsiteY28" fmla="*/ 3933271 h 4359991"/>
                <a:gd name="connsiteX29" fmla="*/ 5044440 w 5882640"/>
                <a:gd name="connsiteY29" fmla="*/ 4085671 h 4359991"/>
                <a:gd name="connsiteX30" fmla="*/ 5212080 w 5882640"/>
                <a:gd name="connsiteY30" fmla="*/ 4192351 h 4359991"/>
                <a:gd name="connsiteX31" fmla="*/ 5440680 w 5882640"/>
                <a:gd name="connsiteY31" fmla="*/ 4299031 h 4359991"/>
                <a:gd name="connsiteX32" fmla="*/ 5623560 w 5882640"/>
                <a:gd name="connsiteY32" fmla="*/ 4329511 h 4359991"/>
                <a:gd name="connsiteX33" fmla="*/ 5882640 w 5882640"/>
                <a:gd name="connsiteY33" fmla="*/ 4359991 h 4359991"/>
                <a:gd name="connsiteX34" fmla="*/ 5882640 w 5882640"/>
                <a:gd name="connsiteY34" fmla="*/ 4359991 h 4359991"/>
                <a:gd name="connsiteX35" fmla="*/ 5882640 w 5882640"/>
                <a:gd name="connsiteY35" fmla="*/ 4359991 h 4359991"/>
                <a:gd name="connsiteX36" fmla="*/ 5882640 w 5882640"/>
                <a:gd name="connsiteY36" fmla="*/ 4359991 h 4359991"/>
                <a:gd name="connsiteX0" fmla="*/ 0 w 5882640"/>
                <a:gd name="connsiteY0" fmla="*/ 4359991 h 4359991"/>
                <a:gd name="connsiteX1" fmla="*/ 365760 w 5882640"/>
                <a:gd name="connsiteY1" fmla="*/ 4329511 h 4359991"/>
                <a:gd name="connsiteX2" fmla="*/ 670560 w 5882640"/>
                <a:gd name="connsiteY2" fmla="*/ 4222831 h 4359991"/>
                <a:gd name="connsiteX3" fmla="*/ 975360 w 5882640"/>
                <a:gd name="connsiteY3" fmla="*/ 4009471 h 4359991"/>
                <a:gd name="connsiteX4" fmla="*/ 1188720 w 5882640"/>
                <a:gd name="connsiteY4" fmla="*/ 3796111 h 4359991"/>
                <a:gd name="connsiteX5" fmla="*/ 1402080 w 5882640"/>
                <a:gd name="connsiteY5" fmla="*/ 3399871 h 4359991"/>
                <a:gd name="connsiteX6" fmla="*/ 1706880 w 5882640"/>
                <a:gd name="connsiteY6" fmla="*/ 2759791 h 4359991"/>
                <a:gd name="connsiteX7" fmla="*/ 1859280 w 5882640"/>
                <a:gd name="connsiteY7" fmla="*/ 2317831 h 4359991"/>
                <a:gd name="connsiteX8" fmla="*/ 2057400 w 5882640"/>
                <a:gd name="connsiteY8" fmla="*/ 1753951 h 4359991"/>
                <a:gd name="connsiteX9" fmla="*/ 2240280 w 5882640"/>
                <a:gd name="connsiteY9" fmla="*/ 1220551 h 4359991"/>
                <a:gd name="connsiteX10" fmla="*/ 2423160 w 5882640"/>
                <a:gd name="connsiteY10" fmla="*/ 748111 h 4359991"/>
                <a:gd name="connsiteX11" fmla="*/ 2575560 w 5882640"/>
                <a:gd name="connsiteY11" fmla="*/ 397591 h 4359991"/>
                <a:gd name="connsiteX12" fmla="*/ 2697480 w 5882640"/>
                <a:gd name="connsiteY12" fmla="*/ 184231 h 4359991"/>
                <a:gd name="connsiteX13" fmla="*/ 2819400 w 5882640"/>
                <a:gd name="connsiteY13" fmla="*/ 62311 h 4359991"/>
                <a:gd name="connsiteX14" fmla="*/ 2849880 w 5882640"/>
                <a:gd name="connsiteY14" fmla="*/ 16591 h 4359991"/>
                <a:gd name="connsiteX15" fmla="*/ 2941320 w 5882640"/>
                <a:gd name="connsiteY15" fmla="*/ 1351 h 4359991"/>
                <a:gd name="connsiteX16" fmla="*/ 3078480 w 5882640"/>
                <a:gd name="connsiteY16" fmla="*/ 47071 h 4359991"/>
                <a:gd name="connsiteX17" fmla="*/ 3261360 w 5882640"/>
                <a:gd name="connsiteY17" fmla="*/ 229951 h 4359991"/>
                <a:gd name="connsiteX18" fmla="*/ 3383280 w 5882640"/>
                <a:gd name="connsiteY18" fmla="*/ 458551 h 4359991"/>
                <a:gd name="connsiteX19" fmla="*/ 3500350 w 5882640"/>
                <a:gd name="connsiteY19" fmla="*/ 728714 h 4359991"/>
                <a:gd name="connsiteX20" fmla="*/ 3611880 w 5882640"/>
                <a:gd name="connsiteY20" fmla="*/ 1037671 h 4359991"/>
                <a:gd name="connsiteX21" fmla="*/ 3733800 w 5882640"/>
                <a:gd name="connsiteY21" fmla="*/ 1388191 h 4359991"/>
                <a:gd name="connsiteX22" fmla="*/ 3891049 w 5882640"/>
                <a:gd name="connsiteY22" fmla="*/ 1855782 h 4359991"/>
                <a:gd name="connsiteX23" fmla="*/ 4023360 w 5882640"/>
                <a:gd name="connsiteY23" fmla="*/ 2272111 h 4359991"/>
                <a:gd name="connsiteX24" fmla="*/ 4191000 w 5882640"/>
                <a:gd name="connsiteY24" fmla="*/ 2729311 h 4359991"/>
                <a:gd name="connsiteX25" fmla="*/ 4343400 w 5882640"/>
                <a:gd name="connsiteY25" fmla="*/ 3064591 h 4359991"/>
                <a:gd name="connsiteX26" fmla="*/ 4495800 w 5882640"/>
                <a:gd name="connsiteY26" fmla="*/ 3384631 h 4359991"/>
                <a:gd name="connsiteX27" fmla="*/ 4709160 w 5882640"/>
                <a:gd name="connsiteY27" fmla="*/ 3765631 h 4359991"/>
                <a:gd name="connsiteX28" fmla="*/ 4861560 w 5882640"/>
                <a:gd name="connsiteY28" fmla="*/ 3933271 h 4359991"/>
                <a:gd name="connsiteX29" fmla="*/ 5044440 w 5882640"/>
                <a:gd name="connsiteY29" fmla="*/ 4085671 h 4359991"/>
                <a:gd name="connsiteX30" fmla="*/ 5212080 w 5882640"/>
                <a:gd name="connsiteY30" fmla="*/ 4192351 h 4359991"/>
                <a:gd name="connsiteX31" fmla="*/ 5440680 w 5882640"/>
                <a:gd name="connsiteY31" fmla="*/ 4299031 h 4359991"/>
                <a:gd name="connsiteX32" fmla="*/ 5623560 w 5882640"/>
                <a:gd name="connsiteY32" fmla="*/ 4329511 h 4359991"/>
                <a:gd name="connsiteX33" fmla="*/ 5882640 w 5882640"/>
                <a:gd name="connsiteY33" fmla="*/ 4359991 h 4359991"/>
                <a:gd name="connsiteX34" fmla="*/ 5882640 w 5882640"/>
                <a:gd name="connsiteY34" fmla="*/ 4359991 h 4359991"/>
                <a:gd name="connsiteX35" fmla="*/ 5882640 w 5882640"/>
                <a:gd name="connsiteY35" fmla="*/ 4359991 h 4359991"/>
                <a:gd name="connsiteX36" fmla="*/ 5882640 w 5882640"/>
                <a:gd name="connsiteY36" fmla="*/ 4359991 h 4359991"/>
                <a:gd name="connsiteX0" fmla="*/ 0 w 5882640"/>
                <a:gd name="connsiteY0" fmla="*/ 4359991 h 4359991"/>
                <a:gd name="connsiteX1" fmla="*/ 365760 w 5882640"/>
                <a:gd name="connsiteY1" fmla="*/ 4329511 h 4359991"/>
                <a:gd name="connsiteX2" fmla="*/ 670560 w 5882640"/>
                <a:gd name="connsiteY2" fmla="*/ 4222831 h 4359991"/>
                <a:gd name="connsiteX3" fmla="*/ 975360 w 5882640"/>
                <a:gd name="connsiteY3" fmla="*/ 4009471 h 4359991"/>
                <a:gd name="connsiteX4" fmla="*/ 1188720 w 5882640"/>
                <a:gd name="connsiteY4" fmla="*/ 3796111 h 4359991"/>
                <a:gd name="connsiteX5" fmla="*/ 1402080 w 5882640"/>
                <a:gd name="connsiteY5" fmla="*/ 3399871 h 4359991"/>
                <a:gd name="connsiteX6" fmla="*/ 1706880 w 5882640"/>
                <a:gd name="connsiteY6" fmla="*/ 2759791 h 4359991"/>
                <a:gd name="connsiteX7" fmla="*/ 1859280 w 5882640"/>
                <a:gd name="connsiteY7" fmla="*/ 2317831 h 4359991"/>
                <a:gd name="connsiteX8" fmla="*/ 2057400 w 5882640"/>
                <a:gd name="connsiteY8" fmla="*/ 1753951 h 4359991"/>
                <a:gd name="connsiteX9" fmla="*/ 2240280 w 5882640"/>
                <a:gd name="connsiteY9" fmla="*/ 1220551 h 4359991"/>
                <a:gd name="connsiteX10" fmla="*/ 2423160 w 5882640"/>
                <a:gd name="connsiteY10" fmla="*/ 748111 h 4359991"/>
                <a:gd name="connsiteX11" fmla="*/ 2575560 w 5882640"/>
                <a:gd name="connsiteY11" fmla="*/ 397591 h 4359991"/>
                <a:gd name="connsiteX12" fmla="*/ 2697480 w 5882640"/>
                <a:gd name="connsiteY12" fmla="*/ 184231 h 4359991"/>
                <a:gd name="connsiteX13" fmla="*/ 2819400 w 5882640"/>
                <a:gd name="connsiteY13" fmla="*/ 62311 h 4359991"/>
                <a:gd name="connsiteX14" fmla="*/ 2849880 w 5882640"/>
                <a:gd name="connsiteY14" fmla="*/ 16591 h 4359991"/>
                <a:gd name="connsiteX15" fmla="*/ 2941320 w 5882640"/>
                <a:gd name="connsiteY15" fmla="*/ 1351 h 4359991"/>
                <a:gd name="connsiteX16" fmla="*/ 3078480 w 5882640"/>
                <a:gd name="connsiteY16" fmla="*/ 47071 h 4359991"/>
                <a:gd name="connsiteX17" fmla="*/ 3261360 w 5882640"/>
                <a:gd name="connsiteY17" fmla="*/ 229951 h 4359991"/>
                <a:gd name="connsiteX18" fmla="*/ 3383280 w 5882640"/>
                <a:gd name="connsiteY18" fmla="*/ 458551 h 4359991"/>
                <a:gd name="connsiteX19" fmla="*/ 3500350 w 5882640"/>
                <a:gd name="connsiteY19" fmla="*/ 728714 h 4359991"/>
                <a:gd name="connsiteX20" fmla="*/ 3611880 w 5882640"/>
                <a:gd name="connsiteY20" fmla="*/ 1037671 h 4359991"/>
                <a:gd name="connsiteX21" fmla="*/ 3733800 w 5882640"/>
                <a:gd name="connsiteY21" fmla="*/ 1388191 h 4359991"/>
                <a:gd name="connsiteX22" fmla="*/ 3891049 w 5882640"/>
                <a:gd name="connsiteY22" fmla="*/ 1855782 h 4359991"/>
                <a:gd name="connsiteX23" fmla="*/ 4033751 w 5882640"/>
                <a:gd name="connsiteY23" fmla="*/ 2292893 h 4359991"/>
                <a:gd name="connsiteX24" fmla="*/ 4191000 w 5882640"/>
                <a:gd name="connsiteY24" fmla="*/ 2729311 h 4359991"/>
                <a:gd name="connsiteX25" fmla="*/ 4343400 w 5882640"/>
                <a:gd name="connsiteY25" fmla="*/ 3064591 h 4359991"/>
                <a:gd name="connsiteX26" fmla="*/ 4495800 w 5882640"/>
                <a:gd name="connsiteY26" fmla="*/ 3384631 h 4359991"/>
                <a:gd name="connsiteX27" fmla="*/ 4709160 w 5882640"/>
                <a:gd name="connsiteY27" fmla="*/ 3765631 h 4359991"/>
                <a:gd name="connsiteX28" fmla="*/ 4861560 w 5882640"/>
                <a:gd name="connsiteY28" fmla="*/ 3933271 h 4359991"/>
                <a:gd name="connsiteX29" fmla="*/ 5044440 w 5882640"/>
                <a:gd name="connsiteY29" fmla="*/ 4085671 h 4359991"/>
                <a:gd name="connsiteX30" fmla="*/ 5212080 w 5882640"/>
                <a:gd name="connsiteY30" fmla="*/ 4192351 h 4359991"/>
                <a:gd name="connsiteX31" fmla="*/ 5440680 w 5882640"/>
                <a:gd name="connsiteY31" fmla="*/ 4299031 h 4359991"/>
                <a:gd name="connsiteX32" fmla="*/ 5623560 w 5882640"/>
                <a:gd name="connsiteY32" fmla="*/ 4329511 h 4359991"/>
                <a:gd name="connsiteX33" fmla="*/ 5882640 w 5882640"/>
                <a:gd name="connsiteY33" fmla="*/ 4359991 h 4359991"/>
                <a:gd name="connsiteX34" fmla="*/ 5882640 w 5882640"/>
                <a:gd name="connsiteY34" fmla="*/ 4359991 h 4359991"/>
                <a:gd name="connsiteX35" fmla="*/ 5882640 w 5882640"/>
                <a:gd name="connsiteY35" fmla="*/ 4359991 h 4359991"/>
                <a:gd name="connsiteX36" fmla="*/ 5882640 w 5882640"/>
                <a:gd name="connsiteY36" fmla="*/ 4359991 h 4359991"/>
                <a:gd name="connsiteX0" fmla="*/ 0 w 5882640"/>
                <a:gd name="connsiteY0" fmla="*/ 4361333 h 4361333"/>
                <a:gd name="connsiteX1" fmla="*/ 365760 w 5882640"/>
                <a:gd name="connsiteY1" fmla="*/ 4330853 h 4361333"/>
                <a:gd name="connsiteX2" fmla="*/ 670560 w 5882640"/>
                <a:gd name="connsiteY2" fmla="*/ 4224173 h 4361333"/>
                <a:gd name="connsiteX3" fmla="*/ 975360 w 5882640"/>
                <a:gd name="connsiteY3" fmla="*/ 4010813 h 4361333"/>
                <a:gd name="connsiteX4" fmla="*/ 1188720 w 5882640"/>
                <a:gd name="connsiteY4" fmla="*/ 3797453 h 4361333"/>
                <a:gd name="connsiteX5" fmla="*/ 1402080 w 5882640"/>
                <a:gd name="connsiteY5" fmla="*/ 3401213 h 4361333"/>
                <a:gd name="connsiteX6" fmla="*/ 1706880 w 5882640"/>
                <a:gd name="connsiteY6" fmla="*/ 2761133 h 4361333"/>
                <a:gd name="connsiteX7" fmla="*/ 1859280 w 5882640"/>
                <a:gd name="connsiteY7" fmla="*/ 2319173 h 4361333"/>
                <a:gd name="connsiteX8" fmla="*/ 2057400 w 5882640"/>
                <a:gd name="connsiteY8" fmla="*/ 1755293 h 4361333"/>
                <a:gd name="connsiteX9" fmla="*/ 2240280 w 5882640"/>
                <a:gd name="connsiteY9" fmla="*/ 1221893 h 4361333"/>
                <a:gd name="connsiteX10" fmla="*/ 2423160 w 5882640"/>
                <a:gd name="connsiteY10" fmla="*/ 749453 h 4361333"/>
                <a:gd name="connsiteX11" fmla="*/ 2575560 w 5882640"/>
                <a:gd name="connsiteY11" fmla="*/ 398933 h 4361333"/>
                <a:gd name="connsiteX12" fmla="*/ 2697480 w 5882640"/>
                <a:gd name="connsiteY12" fmla="*/ 185573 h 4361333"/>
                <a:gd name="connsiteX13" fmla="*/ 2819400 w 5882640"/>
                <a:gd name="connsiteY13" fmla="*/ 63653 h 4361333"/>
                <a:gd name="connsiteX14" fmla="*/ 2849880 w 5882640"/>
                <a:gd name="connsiteY14" fmla="*/ 17933 h 4361333"/>
                <a:gd name="connsiteX15" fmla="*/ 2941320 w 5882640"/>
                <a:gd name="connsiteY15" fmla="*/ 2693 h 4361333"/>
                <a:gd name="connsiteX16" fmla="*/ 3099262 w 5882640"/>
                <a:gd name="connsiteY16" fmla="*/ 69195 h 4361333"/>
                <a:gd name="connsiteX17" fmla="*/ 3261360 w 5882640"/>
                <a:gd name="connsiteY17" fmla="*/ 231293 h 4361333"/>
                <a:gd name="connsiteX18" fmla="*/ 3383280 w 5882640"/>
                <a:gd name="connsiteY18" fmla="*/ 459893 h 4361333"/>
                <a:gd name="connsiteX19" fmla="*/ 3500350 w 5882640"/>
                <a:gd name="connsiteY19" fmla="*/ 730056 h 4361333"/>
                <a:gd name="connsiteX20" fmla="*/ 3611880 w 5882640"/>
                <a:gd name="connsiteY20" fmla="*/ 1039013 h 4361333"/>
                <a:gd name="connsiteX21" fmla="*/ 3733800 w 5882640"/>
                <a:gd name="connsiteY21" fmla="*/ 1389533 h 4361333"/>
                <a:gd name="connsiteX22" fmla="*/ 3891049 w 5882640"/>
                <a:gd name="connsiteY22" fmla="*/ 1857124 h 4361333"/>
                <a:gd name="connsiteX23" fmla="*/ 4033751 w 5882640"/>
                <a:gd name="connsiteY23" fmla="*/ 2294235 h 4361333"/>
                <a:gd name="connsiteX24" fmla="*/ 4191000 w 5882640"/>
                <a:gd name="connsiteY24" fmla="*/ 2730653 h 4361333"/>
                <a:gd name="connsiteX25" fmla="*/ 4343400 w 5882640"/>
                <a:gd name="connsiteY25" fmla="*/ 3065933 h 4361333"/>
                <a:gd name="connsiteX26" fmla="*/ 4495800 w 5882640"/>
                <a:gd name="connsiteY26" fmla="*/ 3385973 h 4361333"/>
                <a:gd name="connsiteX27" fmla="*/ 4709160 w 5882640"/>
                <a:gd name="connsiteY27" fmla="*/ 3766973 h 4361333"/>
                <a:gd name="connsiteX28" fmla="*/ 4861560 w 5882640"/>
                <a:gd name="connsiteY28" fmla="*/ 3934613 h 4361333"/>
                <a:gd name="connsiteX29" fmla="*/ 5044440 w 5882640"/>
                <a:gd name="connsiteY29" fmla="*/ 4087013 h 4361333"/>
                <a:gd name="connsiteX30" fmla="*/ 5212080 w 5882640"/>
                <a:gd name="connsiteY30" fmla="*/ 4193693 h 4361333"/>
                <a:gd name="connsiteX31" fmla="*/ 5440680 w 5882640"/>
                <a:gd name="connsiteY31" fmla="*/ 4300373 h 4361333"/>
                <a:gd name="connsiteX32" fmla="*/ 5623560 w 5882640"/>
                <a:gd name="connsiteY32" fmla="*/ 4330853 h 4361333"/>
                <a:gd name="connsiteX33" fmla="*/ 5882640 w 5882640"/>
                <a:gd name="connsiteY33" fmla="*/ 4361333 h 4361333"/>
                <a:gd name="connsiteX34" fmla="*/ 5882640 w 5882640"/>
                <a:gd name="connsiteY34" fmla="*/ 4361333 h 4361333"/>
                <a:gd name="connsiteX35" fmla="*/ 5882640 w 5882640"/>
                <a:gd name="connsiteY35" fmla="*/ 4361333 h 4361333"/>
                <a:gd name="connsiteX36" fmla="*/ 5882640 w 5882640"/>
                <a:gd name="connsiteY36" fmla="*/ 4361333 h 4361333"/>
                <a:gd name="connsiteX0" fmla="*/ 0 w 5882640"/>
                <a:gd name="connsiteY0" fmla="*/ 4358841 h 4358841"/>
                <a:gd name="connsiteX1" fmla="*/ 365760 w 5882640"/>
                <a:gd name="connsiteY1" fmla="*/ 4328361 h 4358841"/>
                <a:gd name="connsiteX2" fmla="*/ 670560 w 5882640"/>
                <a:gd name="connsiteY2" fmla="*/ 4221681 h 4358841"/>
                <a:gd name="connsiteX3" fmla="*/ 975360 w 5882640"/>
                <a:gd name="connsiteY3" fmla="*/ 4008321 h 4358841"/>
                <a:gd name="connsiteX4" fmla="*/ 1188720 w 5882640"/>
                <a:gd name="connsiteY4" fmla="*/ 3794961 h 4358841"/>
                <a:gd name="connsiteX5" fmla="*/ 1402080 w 5882640"/>
                <a:gd name="connsiteY5" fmla="*/ 3398721 h 4358841"/>
                <a:gd name="connsiteX6" fmla="*/ 1706880 w 5882640"/>
                <a:gd name="connsiteY6" fmla="*/ 2758641 h 4358841"/>
                <a:gd name="connsiteX7" fmla="*/ 1859280 w 5882640"/>
                <a:gd name="connsiteY7" fmla="*/ 2316681 h 4358841"/>
                <a:gd name="connsiteX8" fmla="*/ 2057400 w 5882640"/>
                <a:gd name="connsiteY8" fmla="*/ 1752801 h 4358841"/>
                <a:gd name="connsiteX9" fmla="*/ 2240280 w 5882640"/>
                <a:gd name="connsiteY9" fmla="*/ 1219401 h 4358841"/>
                <a:gd name="connsiteX10" fmla="*/ 2423160 w 5882640"/>
                <a:gd name="connsiteY10" fmla="*/ 746961 h 4358841"/>
                <a:gd name="connsiteX11" fmla="*/ 2575560 w 5882640"/>
                <a:gd name="connsiteY11" fmla="*/ 396441 h 4358841"/>
                <a:gd name="connsiteX12" fmla="*/ 2697480 w 5882640"/>
                <a:gd name="connsiteY12" fmla="*/ 183081 h 4358841"/>
                <a:gd name="connsiteX13" fmla="*/ 2819400 w 5882640"/>
                <a:gd name="connsiteY13" fmla="*/ 61161 h 4358841"/>
                <a:gd name="connsiteX14" fmla="*/ 2808316 w 5882640"/>
                <a:gd name="connsiteY14" fmla="*/ 46614 h 4358841"/>
                <a:gd name="connsiteX15" fmla="*/ 2941320 w 5882640"/>
                <a:gd name="connsiteY15" fmla="*/ 201 h 4358841"/>
                <a:gd name="connsiteX16" fmla="*/ 3099262 w 5882640"/>
                <a:gd name="connsiteY16" fmla="*/ 66703 h 4358841"/>
                <a:gd name="connsiteX17" fmla="*/ 3261360 w 5882640"/>
                <a:gd name="connsiteY17" fmla="*/ 228801 h 4358841"/>
                <a:gd name="connsiteX18" fmla="*/ 3383280 w 5882640"/>
                <a:gd name="connsiteY18" fmla="*/ 457401 h 4358841"/>
                <a:gd name="connsiteX19" fmla="*/ 3500350 w 5882640"/>
                <a:gd name="connsiteY19" fmla="*/ 727564 h 4358841"/>
                <a:gd name="connsiteX20" fmla="*/ 3611880 w 5882640"/>
                <a:gd name="connsiteY20" fmla="*/ 1036521 h 4358841"/>
                <a:gd name="connsiteX21" fmla="*/ 3733800 w 5882640"/>
                <a:gd name="connsiteY21" fmla="*/ 1387041 h 4358841"/>
                <a:gd name="connsiteX22" fmla="*/ 3891049 w 5882640"/>
                <a:gd name="connsiteY22" fmla="*/ 1854632 h 4358841"/>
                <a:gd name="connsiteX23" fmla="*/ 4033751 w 5882640"/>
                <a:gd name="connsiteY23" fmla="*/ 2291743 h 4358841"/>
                <a:gd name="connsiteX24" fmla="*/ 4191000 w 5882640"/>
                <a:gd name="connsiteY24" fmla="*/ 2728161 h 4358841"/>
                <a:gd name="connsiteX25" fmla="*/ 4343400 w 5882640"/>
                <a:gd name="connsiteY25" fmla="*/ 3063441 h 4358841"/>
                <a:gd name="connsiteX26" fmla="*/ 4495800 w 5882640"/>
                <a:gd name="connsiteY26" fmla="*/ 3383481 h 4358841"/>
                <a:gd name="connsiteX27" fmla="*/ 4709160 w 5882640"/>
                <a:gd name="connsiteY27" fmla="*/ 3764481 h 4358841"/>
                <a:gd name="connsiteX28" fmla="*/ 4861560 w 5882640"/>
                <a:gd name="connsiteY28" fmla="*/ 3932121 h 4358841"/>
                <a:gd name="connsiteX29" fmla="*/ 5044440 w 5882640"/>
                <a:gd name="connsiteY29" fmla="*/ 4084521 h 4358841"/>
                <a:gd name="connsiteX30" fmla="*/ 5212080 w 5882640"/>
                <a:gd name="connsiteY30" fmla="*/ 4191201 h 4358841"/>
                <a:gd name="connsiteX31" fmla="*/ 5440680 w 5882640"/>
                <a:gd name="connsiteY31" fmla="*/ 4297881 h 4358841"/>
                <a:gd name="connsiteX32" fmla="*/ 5623560 w 5882640"/>
                <a:gd name="connsiteY32" fmla="*/ 4328361 h 4358841"/>
                <a:gd name="connsiteX33" fmla="*/ 5882640 w 5882640"/>
                <a:gd name="connsiteY33" fmla="*/ 4358841 h 4358841"/>
                <a:gd name="connsiteX34" fmla="*/ 5882640 w 5882640"/>
                <a:gd name="connsiteY34" fmla="*/ 4358841 h 4358841"/>
                <a:gd name="connsiteX35" fmla="*/ 5882640 w 5882640"/>
                <a:gd name="connsiteY35" fmla="*/ 4358841 h 4358841"/>
                <a:gd name="connsiteX36" fmla="*/ 5882640 w 5882640"/>
                <a:gd name="connsiteY36" fmla="*/ 4358841 h 4358841"/>
                <a:gd name="connsiteX0" fmla="*/ 0 w 5882640"/>
                <a:gd name="connsiteY0" fmla="*/ 4479210 h 4479210"/>
                <a:gd name="connsiteX1" fmla="*/ 365760 w 5882640"/>
                <a:gd name="connsiteY1" fmla="*/ 4448730 h 4479210"/>
                <a:gd name="connsiteX2" fmla="*/ 670560 w 5882640"/>
                <a:gd name="connsiteY2" fmla="*/ 4342050 h 4479210"/>
                <a:gd name="connsiteX3" fmla="*/ 975360 w 5882640"/>
                <a:gd name="connsiteY3" fmla="*/ 4128690 h 4479210"/>
                <a:gd name="connsiteX4" fmla="*/ 1188720 w 5882640"/>
                <a:gd name="connsiteY4" fmla="*/ 3915330 h 4479210"/>
                <a:gd name="connsiteX5" fmla="*/ 1402080 w 5882640"/>
                <a:gd name="connsiteY5" fmla="*/ 3519090 h 4479210"/>
                <a:gd name="connsiteX6" fmla="*/ 1706880 w 5882640"/>
                <a:gd name="connsiteY6" fmla="*/ 2879010 h 4479210"/>
                <a:gd name="connsiteX7" fmla="*/ 1859280 w 5882640"/>
                <a:gd name="connsiteY7" fmla="*/ 2437050 h 4479210"/>
                <a:gd name="connsiteX8" fmla="*/ 2057400 w 5882640"/>
                <a:gd name="connsiteY8" fmla="*/ 1873170 h 4479210"/>
                <a:gd name="connsiteX9" fmla="*/ 2240280 w 5882640"/>
                <a:gd name="connsiteY9" fmla="*/ 1339770 h 4479210"/>
                <a:gd name="connsiteX10" fmla="*/ 2423160 w 5882640"/>
                <a:gd name="connsiteY10" fmla="*/ 867330 h 4479210"/>
                <a:gd name="connsiteX11" fmla="*/ 2575560 w 5882640"/>
                <a:gd name="connsiteY11" fmla="*/ 516810 h 4479210"/>
                <a:gd name="connsiteX12" fmla="*/ 2697480 w 5882640"/>
                <a:gd name="connsiteY12" fmla="*/ 303450 h 4479210"/>
                <a:gd name="connsiteX13" fmla="*/ 2819400 w 5882640"/>
                <a:gd name="connsiteY13" fmla="*/ 181530 h 4479210"/>
                <a:gd name="connsiteX14" fmla="*/ 2881053 w 5882640"/>
                <a:gd name="connsiteY14" fmla="*/ 728 h 4479210"/>
                <a:gd name="connsiteX15" fmla="*/ 2941320 w 5882640"/>
                <a:gd name="connsiteY15" fmla="*/ 120570 h 4479210"/>
                <a:gd name="connsiteX16" fmla="*/ 3099262 w 5882640"/>
                <a:gd name="connsiteY16" fmla="*/ 187072 h 4479210"/>
                <a:gd name="connsiteX17" fmla="*/ 3261360 w 5882640"/>
                <a:gd name="connsiteY17" fmla="*/ 349170 h 4479210"/>
                <a:gd name="connsiteX18" fmla="*/ 3383280 w 5882640"/>
                <a:gd name="connsiteY18" fmla="*/ 577770 h 4479210"/>
                <a:gd name="connsiteX19" fmla="*/ 3500350 w 5882640"/>
                <a:gd name="connsiteY19" fmla="*/ 847933 h 4479210"/>
                <a:gd name="connsiteX20" fmla="*/ 3611880 w 5882640"/>
                <a:gd name="connsiteY20" fmla="*/ 1156890 h 4479210"/>
                <a:gd name="connsiteX21" fmla="*/ 3733800 w 5882640"/>
                <a:gd name="connsiteY21" fmla="*/ 1507410 h 4479210"/>
                <a:gd name="connsiteX22" fmla="*/ 3891049 w 5882640"/>
                <a:gd name="connsiteY22" fmla="*/ 1975001 h 4479210"/>
                <a:gd name="connsiteX23" fmla="*/ 4033751 w 5882640"/>
                <a:gd name="connsiteY23" fmla="*/ 2412112 h 4479210"/>
                <a:gd name="connsiteX24" fmla="*/ 4191000 w 5882640"/>
                <a:gd name="connsiteY24" fmla="*/ 2848530 h 4479210"/>
                <a:gd name="connsiteX25" fmla="*/ 4343400 w 5882640"/>
                <a:gd name="connsiteY25" fmla="*/ 3183810 h 4479210"/>
                <a:gd name="connsiteX26" fmla="*/ 4495800 w 5882640"/>
                <a:gd name="connsiteY26" fmla="*/ 3503850 h 4479210"/>
                <a:gd name="connsiteX27" fmla="*/ 4709160 w 5882640"/>
                <a:gd name="connsiteY27" fmla="*/ 3884850 h 4479210"/>
                <a:gd name="connsiteX28" fmla="*/ 4861560 w 5882640"/>
                <a:gd name="connsiteY28" fmla="*/ 4052490 h 4479210"/>
                <a:gd name="connsiteX29" fmla="*/ 5044440 w 5882640"/>
                <a:gd name="connsiteY29" fmla="*/ 4204890 h 4479210"/>
                <a:gd name="connsiteX30" fmla="*/ 5212080 w 5882640"/>
                <a:gd name="connsiteY30" fmla="*/ 4311570 h 4479210"/>
                <a:gd name="connsiteX31" fmla="*/ 5440680 w 5882640"/>
                <a:gd name="connsiteY31" fmla="*/ 4418250 h 4479210"/>
                <a:gd name="connsiteX32" fmla="*/ 5623560 w 5882640"/>
                <a:gd name="connsiteY32" fmla="*/ 4448730 h 4479210"/>
                <a:gd name="connsiteX33" fmla="*/ 5882640 w 5882640"/>
                <a:gd name="connsiteY33" fmla="*/ 4479210 h 4479210"/>
                <a:gd name="connsiteX34" fmla="*/ 5882640 w 5882640"/>
                <a:gd name="connsiteY34" fmla="*/ 4479210 h 4479210"/>
                <a:gd name="connsiteX35" fmla="*/ 5882640 w 5882640"/>
                <a:gd name="connsiteY35" fmla="*/ 4479210 h 4479210"/>
                <a:gd name="connsiteX36" fmla="*/ 5882640 w 5882640"/>
                <a:gd name="connsiteY36" fmla="*/ 4479210 h 4479210"/>
                <a:gd name="connsiteX0" fmla="*/ 0 w 5882640"/>
                <a:gd name="connsiteY0" fmla="*/ 4479722 h 4479722"/>
                <a:gd name="connsiteX1" fmla="*/ 365760 w 5882640"/>
                <a:gd name="connsiteY1" fmla="*/ 4449242 h 4479722"/>
                <a:gd name="connsiteX2" fmla="*/ 670560 w 5882640"/>
                <a:gd name="connsiteY2" fmla="*/ 4342562 h 4479722"/>
                <a:gd name="connsiteX3" fmla="*/ 975360 w 5882640"/>
                <a:gd name="connsiteY3" fmla="*/ 4129202 h 4479722"/>
                <a:gd name="connsiteX4" fmla="*/ 1188720 w 5882640"/>
                <a:gd name="connsiteY4" fmla="*/ 3915842 h 4479722"/>
                <a:gd name="connsiteX5" fmla="*/ 1402080 w 5882640"/>
                <a:gd name="connsiteY5" fmla="*/ 3519602 h 4479722"/>
                <a:gd name="connsiteX6" fmla="*/ 1706880 w 5882640"/>
                <a:gd name="connsiteY6" fmla="*/ 2879522 h 4479722"/>
                <a:gd name="connsiteX7" fmla="*/ 1859280 w 5882640"/>
                <a:gd name="connsiteY7" fmla="*/ 2437562 h 4479722"/>
                <a:gd name="connsiteX8" fmla="*/ 2057400 w 5882640"/>
                <a:gd name="connsiteY8" fmla="*/ 1873682 h 4479722"/>
                <a:gd name="connsiteX9" fmla="*/ 2240280 w 5882640"/>
                <a:gd name="connsiteY9" fmla="*/ 1340282 h 4479722"/>
                <a:gd name="connsiteX10" fmla="*/ 2423160 w 5882640"/>
                <a:gd name="connsiteY10" fmla="*/ 867842 h 4479722"/>
                <a:gd name="connsiteX11" fmla="*/ 2575560 w 5882640"/>
                <a:gd name="connsiteY11" fmla="*/ 517322 h 4479722"/>
                <a:gd name="connsiteX12" fmla="*/ 2697480 w 5882640"/>
                <a:gd name="connsiteY12" fmla="*/ 303962 h 4479722"/>
                <a:gd name="connsiteX13" fmla="*/ 2788228 w 5882640"/>
                <a:gd name="connsiteY13" fmla="*/ 202824 h 4479722"/>
                <a:gd name="connsiteX14" fmla="*/ 2881053 w 5882640"/>
                <a:gd name="connsiteY14" fmla="*/ 1240 h 4479722"/>
                <a:gd name="connsiteX15" fmla="*/ 2941320 w 5882640"/>
                <a:gd name="connsiteY15" fmla="*/ 121082 h 4479722"/>
                <a:gd name="connsiteX16" fmla="*/ 3099262 w 5882640"/>
                <a:gd name="connsiteY16" fmla="*/ 187584 h 4479722"/>
                <a:gd name="connsiteX17" fmla="*/ 3261360 w 5882640"/>
                <a:gd name="connsiteY17" fmla="*/ 349682 h 4479722"/>
                <a:gd name="connsiteX18" fmla="*/ 3383280 w 5882640"/>
                <a:gd name="connsiteY18" fmla="*/ 578282 h 4479722"/>
                <a:gd name="connsiteX19" fmla="*/ 3500350 w 5882640"/>
                <a:gd name="connsiteY19" fmla="*/ 848445 h 4479722"/>
                <a:gd name="connsiteX20" fmla="*/ 3611880 w 5882640"/>
                <a:gd name="connsiteY20" fmla="*/ 1157402 h 4479722"/>
                <a:gd name="connsiteX21" fmla="*/ 3733800 w 5882640"/>
                <a:gd name="connsiteY21" fmla="*/ 1507922 h 4479722"/>
                <a:gd name="connsiteX22" fmla="*/ 3891049 w 5882640"/>
                <a:gd name="connsiteY22" fmla="*/ 1975513 h 4479722"/>
                <a:gd name="connsiteX23" fmla="*/ 4033751 w 5882640"/>
                <a:gd name="connsiteY23" fmla="*/ 2412624 h 4479722"/>
                <a:gd name="connsiteX24" fmla="*/ 4191000 w 5882640"/>
                <a:gd name="connsiteY24" fmla="*/ 2849042 h 4479722"/>
                <a:gd name="connsiteX25" fmla="*/ 4343400 w 5882640"/>
                <a:gd name="connsiteY25" fmla="*/ 3184322 h 4479722"/>
                <a:gd name="connsiteX26" fmla="*/ 4495800 w 5882640"/>
                <a:gd name="connsiteY26" fmla="*/ 3504362 h 4479722"/>
                <a:gd name="connsiteX27" fmla="*/ 4709160 w 5882640"/>
                <a:gd name="connsiteY27" fmla="*/ 3885362 h 4479722"/>
                <a:gd name="connsiteX28" fmla="*/ 4861560 w 5882640"/>
                <a:gd name="connsiteY28" fmla="*/ 4053002 h 4479722"/>
                <a:gd name="connsiteX29" fmla="*/ 5044440 w 5882640"/>
                <a:gd name="connsiteY29" fmla="*/ 4205402 h 4479722"/>
                <a:gd name="connsiteX30" fmla="*/ 5212080 w 5882640"/>
                <a:gd name="connsiteY30" fmla="*/ 4312082 h 4479722"/>
                <a:gd name="connsiteX31" fmla="*/ 5440680 w 5882640"/>
                <a:gd name="connsiteY31" fmla="*/ 4418762 h 4479722"/>
                <a:gd name="connsiteX32" fmla="*/ 5623560 w 5882640"/>
                <a:gd name="connsiteY32" fmla="*/ 4449242 h 4479722"/>
                <a:gd name="connsiteX33" fmla="*/ 5882640 w 5882640"/>
                <a:gd name="connsiteY33" fmla="*/ 4479722 h 4479722"/>
                <a:gd name="connsiteX34" fmla="*/ 5882640 w 5882640"/>
                <a:gd name="connsiteY34" fmla="*/ 4479722 h 4479722"/>
                <a:gd name="connsiteX35" fmla="*/ 5882640 w 5882640"/>
                <a:gd name="connsiteY35" fmla="*/ 4479722 h 4479722"/>
                <a:gd name="connsiteX36" fmla="*/ 5882640 w 5882640"/>
                <a:gd name="connsiteY36" fmla="*/ 4479722 h 4479722"/>
                <a:gd name="connsiteX0" fmla="*/ 0 w 5882640"/>
                <a:gd name="connsiteY0" fmla="*/ 4479722 h 4479722"/>
                <a:gd name="connsiteX1" fmla="*/ 365760 w 5882640"/>
                <a:gd name="connsiteY1" fmla="*/ 4449242 h 4479722"/>
                <a:gd name="connsiteX2" fmla="*/ 670560 w 5882640"/>
                <a:gd name="connsiteY2" fmla="*/ 4342562 h 4479722"/>
                <a:gd name="connsiteX3" fmla="*/ 975360 w 5882640"/>
                <a:gd name="connsiteY3" fmla="*/ 4129202 h 4479722"/>
                <a:gd name="connsiteX4" fmla="*/ 1188720 w 5882640"/>
                <a:gd name="connsiteY4" fmla="*/ 3915842 h 4479722"/>
                <a:gd name="connsiteX5" fmla="*/ 1402080 w 5882640"/>
                <a:gd name="connsiteY5" fmla="*/ 3519602 h 4479722"/>
                <a:gd name="connsiteX6" fmla="*/ 1706880 w 5882640"/>
                <a:gd name="connsiteY6" fmla="*/ 2879522 h 4479722"/>
                <a:gd name="connsiteX7" fmla="*/ 1859280 w 5882640"/>
                <a:gd name="connsiteY7" fmla="*/ 2437562 h 4479722"/>
                <a:gd name="connsiteX8" fmla="*/ 2057400 w 5882640"/>
                <a:gd name="connsiteY8" fmla="*/ 1873682 h 4479722"/>
                <a:gd name="connsiteX9" fmla="*/ 2240280 w 5882640"/>
                <a:gd name="connsiteY9" fmla="*/ 1340282 h 4479722"/>
                <a:gd name="connsiteX10" fmla="*/ 2423160 w 5882640"/>
                <a:gd name="connsiteY10" fmla="*/ 867842 h 4479722"/>
                <a:gd name="connsiteX11" fmla="*/ 2575560 w 5882640"/>
                <a:gd name="connsiteY11" fmla="*/ 517322 h 4479722"/>
                <a:gd name="connsiteX12" fmla="*/ 2697480 w 5882640"/>
                <a:gd name="connsiteY12" fmla="*/ 303962 h 4479722"/>
                <a:gd name="connsiteX13" fmla="*/ 2788228 w 5882640"/>
                <a:gd name="connsiteY13" fmla="*/ 202824 h 4479722"/>
                <a:gd name="connsiteX14" fmla="*/ 2881053 w 5882640"/>
                <a:gd name="connsiteY14" fmla="*/ 1240 h 4479722"/>
                <a:gd name="connsiteX15" fmla="*/ 2941320 w 5882640"/>
                <a:gd name="connsiteY15" fmla="*/ 121082 h 4479722"/>
                <a:gd name="connsiteX16" fmla="*/ 3099262 w 5882640"/>
                <a:gd name="connsiteY16" fmla="*/ 187584 h 4479722"/>
                <a:gd name="connsiteX17" fmla="*/ 3261360 w 5882640"/>
                <a:gd name="connsiteY17" fmla="*/ 349682 h 4479722"/>
                <a:gd name="connsiteX18" fmla="*/ 3383280 w 5882640"/>
                <a:gd name="connsiteY18" fmla="*/ 578282 h 4479722"/>
                <a:gd name="connsiteX19" fmla="*/ 3500350 w 5882640"/>
                <a:gd name="connsiteY19" fmla="*/ 848445 h 4479722"/>
                <a:gd name="connsiteX20" fmla="*/ 3611880 w 5882640"/>
                <a:gd name="connsiteY20" fmla="*/ 1157402 h 4479722"/>
                <a:gd name="connsiteX21" fmla="*/ 3733800 w 5882640"/>
                <a:gd name="connsiteY21" fmla="*/ 1507922 h 4479722"/>
                <a:gd name="connsiteX22" fmla="*/ 3891049 w 5882640"/>
                <a:gd name="connsiteY22" fmla="*/ 1975513 h 4479722"/>
                <a:gd name="connsiteX23" fmla="*/ 4033751 w 5882640"/>
                <a:gd name="connsiteY23" fmla="*/ 2412624 h 4479722"/>
                <a:gd name="connsiteX24" fmla="*/ 4191000 w 5882640"/>
                <a:gd name="connsiteY24" fmla="*/ 2849042 h 4479722"/>
                <a:gd name="connsiteX25" fmla="*/ 4343400 w 5882640"/>
                <a:gd name="connsiteY25" fmla="*/ 3184322 h 4479722"/>
                <a:gd name="connsiteX26" fmla="*/ 4495800 w 5882640"/>
                <a:gd name="connsiteY26" fmla="*/ 3504362 h 4479722"/>
                <a:gd name="connsiteX27" fmla="*/ 4709160 w 5882640"/>
                <a:gd name="connsiteY27" fmla="*/ 3885362 h 4479722"/>
                <a:gd name="connsiteX28" fmla="*/ 4861560 w 5882640"/>
                <a:gd name="connsiteY28" fmla="*/ 4053002 h 4479722"/>
                <a:gd name="connsiteX29" fmla="*/ 5044440 w 5882640"/>
                <a:gd name="connsiteY29" fmla="*/ 4205402 h 4479722"/>
                <a:gd name="connsiteX30" fmla="*/ 5212080 w 5882640"/>
                <a:gd name="connsiteY30" fmla="*/ 4312082 h 4479722"/>
                <a:gd name="connsiteX31" fmla="*/ 5440680 w 5882640"/>
                <a:gd name="connsiteY31" fmla="*/ 4418762 h 4479722"/>
                <a:gd name="connsiteX32" fmla="*/ 5623560 w 5882640"/>
                <a:gd name="connsiteY32" fmla="*/ 4449242 h 4479722"/>
                <a:gd name="connsiteX33" fmla="*/ 5882640 w 5882640"/>
                <a:gd name="connsiteY33" fmla="*/ 4479722 h 4479722"/>
                <a:gd name="connsiteX34" fmla="*/ 5882640 w 5882640"/>
                <a:gd name="connsiteY34" fmla="*/ 4479722 h 4479722"/>
                <a:gd name="connsiteX35" fmla="*/ 5882640 w 5882640"/>
                <a:gd name="connsiteY35" fmla="*/ 4479722 h 4479722"/>
                <a:gd name="connsiteX36" fmla="*/ 5882640 w 5882640"/>
                <a:gd name="connsiteY36" fmla="*/ 4479722 h 4479722"/>
                <a:gd name="connsiteX0" fmla="*/ 0 w 5882640"/>
                <a:gd name="connsiteY0" fmla="*/ 4645292 h 4645292"/>
                <a:gd name="connsiteX1" fmla="*/ 365760 w 5882640"/>
                <a:gd name="connsiteY1" fmla="*/ 4614812 h 4645292"/>
                <a:gd name="connsiteX2" fmla="*/ 670560 w 5882640"/>
                <a:gd name="connsiteY2" fmla="*/ 4508132 h 4645292"/>
                <a:gd name="connsiteX3" fmla="*/ 975360 w 5882640"/>
                <a:gd name="connsiteY3" fmla="*/ 4294772 h 4645292"/>
                <a:gd name="connsiteX4" fmla="*/ 1188720 w 5882640"/>
                <a:gd name="connsiteY4" fmla="*/ 4081412 h 4645292"/>
                <a:gd name="connsiteX5" fmla="*/ 1402080 w 5882640"/>
                <a:gd name="connsiteY5" fmla="*/ 3685172 h 4645292"/>
                <a:gd name="connsiteX6" fmla="*/ 1706880 w 5882640"/>
                <a:gd name="connsiteY6" fmla="*/ 3045092 h 4645292"/>
                <a:gd name="connsiteX7" fmla="*/ 1859280 w 5882640"/>
                <a:gd name="connsiteY7" fmla="*/ 2603132 h 4645292"/>
                <a:gd name="connsiteX8" fmla="*/ 2057400 w 5882640"/>
                <a:gd name="connsiteY8" fmla="*/ 2039252 h 4645292"/>
                <a:gd name="connsiteX9" fmla="*/ 2240280 w 5882640"/>
                <a:gd name="connsiteY9" fmla="*/ 1505852 h 4645292"/>
                <a:gd name="connsiteX10" fmla="*/ 2423160 w 5882640"/>
                <a:gd name="connsiteY10" fmla="*/ 1033412 h 4645292"/>
                <a:gd name="connsiteX11" fmla="*/ 2575560 w 5882640"/>
                <a:gd name="connsiteY11" fmla="*/ 682892 h 4645292"/>
                <a:gd name="connsiteX12" fmla="*/ 2697480 w 5882640"/>
                <a:gd name="connsiteY12" fmla="*/ 469532 h 4645292"/>
                <a:gd name="connsiteX13" fmla="*/ 2788228 w 5882640"/>
                <a:gd name="connsiteY13" fmla="*/ 368394 h 4645292"/>
                <a:gd name="connsiteX14" fmla="*/ 2881053 w 5882640"/>
                <a:gd name="connsiteY14" fmla="*/ 555 h 4645292"/>
                <a:gd name="connsiteX15" fmla="*/ 2941320 w 5882640"/>
                <a:gd name="connsiteY15" fmla="*/ 286652 h 4645292"/>
                <a:gd name="connsiteX16" fmla="*/ 3099262 w 5882640"/>
                <a:gd name="connsiteY16" fmla="*/ 353154 h 4645292"/>
                <a:gd name="connsiteX17" fmla="*/ 3261360 w 5882640"/>
                <a:gd name="connsiteY17" fmla="*/ 515252 h 4645292"/>
                <a:gd name="connsiteX18" fmla="*/ 3383280 w 5882640"/>
                <a:gd name="connsiteY18" fmla="*/ 743852 h 4645292"/>
                <a:gd name="connsiteX19" fmla="*/ 3500350 w 5882640"/>
                <a:gd name="connsiteY19" fmla="*/ 1014015 h 4645292"/>
                <a:gd name="connsiteX20" fmla="*/ 3611880 w 5882640"/>
                <a:gd name="connsiteY20" fmla="*/ 1322972 h 4645292"/>
                <a:gd name="connsiteX21" fmla="*/ 3733800 w 5882640"/>
                <a:gd name="connsiteY21" fmla="*/ 1673492 h 4645292"/>
                <a:gd name="connsiteX22" fmla="*/ 3891049 w 5882640"/>
                <a:gd name="connsiteY22" fmla="*/ 2141083 h 4645292"/>
                <a:gd name="connsiteX23" fmla="*/ 4033751 w 5882640"/>
                <a:gd name="connsiteY23" fmla="*/ 2578194 h 4645292"/>
                <a:gd name="connsiteX24" fmla="*/ 4191000 w 5882640"/>
                <a:gd name="connsiteY24" fmla="*/ 3014612 h 4645292"/>
                <a:gd name="connsiteX25" fmla="*/ 4343400 w 5882640"/>
                <a:gd name="connsiteY25" fmla="*/ 3349892 h 4645292"/>
                <a:gd name="connsiteX26" fmla="*/ 4495800 w 5882640"/>
                <a:gd name="connsiteY26" fmla="*/ 3669932 h 4645292"/>
                <a:gd name="connsiteX27" fmla="*/ 4709160 w 5882640"/>
                <a:gd name="connsiteY27" fmla="*/ 4050932 h 4645292"/>
                <a:gd name="connsiteX28" fmla="*/ 4861560 w 5882640"/>
                <a:gd name="connsiteY28" fmla="*/ 4218572 h 4645292"/>
                <a:gd name="connsiteX29" fmla="*/ 5044440 w 5882640"/>
                <a:gd name="connsiteY29" fmla="*/ 4370972 h 4645292"/>
                <a:gd name="connsiteX30" fmla="*/ 5212080 w 5882640"/>
                <a:gd name="connsiteY30" fmla="*/ 4477652 h 4645292"/>
                <a:gd name="connsiteX31" fmla="*/ 5440680 w 5882640"/>
                <a:gd name="connsiteY31" fmla="*/ 4584332 h 4645292"/>
                <a:gd name="connsiteX32" fmla="*/ 5623560 w 5882640"/>
                <a:gd name="connsiteY32" fmla="*/ 4614812 h 4645292"/>
                <a:gd name="connsiteX33" fmla="*/ 5882640 w 5882640"/>
                <a:gd name="connsiteY33" fmla="*/ 4645292 h 4645292"/>
                <a:gd name="connsiteX34" fmla="*/ 5882640 w 5882640"/>
                <a:gd name="connsiteY34" fmla="*/ 4645292 h 4645292"/>
                <a:gd name="connsiteX35" fmla="*/ 5882640 w 5882640"/>
                <a:gd name="connsiteY35" fmla="*/ 4645292 h 4645292"/>
                <a:gd name="connsiteX36" fmla="*/ 5882640 w 5882640"/>
                <a:gd name="connsiteY36" fmla="*/ 4645292 h 4645292"/>
                <a:gd name="connsiteX0" fmla="*/ 0 w 5882640"/>
                <a:gd name="connsiteY0" fmla="*/ 4361781 h 4361781"/>
                <a:gd name="connsiteX1" fmla="*/ 365760 w 5882640"/>
                <a:gd name="connsiteY1" fmla="*/ 4331301 h 4361781"/>
                <a:gd name="connsiteX2" fmla="*/ 670560 w 5882640"/>
                <a:gd name="connsiteY2" fmla="*/ 4224621 h 4361781"/>
                <a:gd name="connsiteX3" fmla="*/ 975360 w 5882640"/>
                <a:gd name="connsiteY3" fmla="*/ 4011261 h 4361781"/>
                <a:gd name="connsiteX4" fmla="*/ 1188720 w 5882640"/>
                <a:gd name="connsiteY4" fmla="*/ 3797901 h 4361781"/>
                <a:gd name="connsiteX5" fmla="*/ 1402080 w 5882640"/>
                <a:gd name="connsiteY5" fmla="*/ 3401661 h 4361781"/>
                <a:gd name="connsiteX6" fmla="*/ 1706880 w 5882640"/>
                <a:gd name="connsiteY6" fmla="*/ 2761581 h 4361781"/>
                <a:gd name="connsiteX7" fmla="*/ 1859280 w 5882640"/>
                <a:gd name="connsiteY7" fmla="*/ 2319621 h 4361781"/>
                <a:gd name="connsiteX8" fmla="*/ 2057400 w 5882640"/>
                <a:gd name="connsiteY8" fmla="*/ 1755741 h 4361781"/>
                <a:gd name="connsiteX9" fmla="*/ 2240280 w 5882640"/>
                <a:gd name="connsiteY9" fmla="*/ 1222341 h 4361781"/>
                <a:gd name="connsiteX10" fmla="*/ 2423160 w 5882640"/>
                <a:gd name="connsiteY10" fmla="*/ 749901 h 4361781"/>
                <a:gd name="connsiteX11" fmla="*/ 2575560 w 5882640"/>
                <a:gd name="connsiteY11" fmla="*/ 399381 h 4361781"/>
                <a:gd name="connsiteX12" fmla="*/ 2697480 w 5882640"/>
                <a:gd name="connsiteY12" fmla="*/ 186021 h 4361781"/>
                <a:gd name="connsiteX13" fmla="*/ 2788228 w 5882640"/>
                <a:gd name="connsiteY13" fmla="*/ 84883 h 4361781"/>
                <a:gd name="connsiteX14" fmla="*/ 2849880 w 5882640"/>
                <a:gd name="connsiteY14" fmla="*/ 18381 h 4361781"/>
                <a:gd name="connsiteX15" fmla="*/ 2941320 w 5882640"/>
                <a:gd name="connsiteY15" fmla="*/ 3141 h 4361781"/>
                <a:gd name="connsiteX16" fmla="*/ 3099262 w 5882640"/>
                <a:gd name="connsiteY16" fmla="*/ 69643 h 4361781"/>
                <a:gd name="connsiteX17" fmla="*/ 3261360 w 5882640"/>
                <a:gd name="connsiteY17" fmla="*/ 231741 h 4361781"/>
                <a:gd name="connsiteX18" fmla="*/ 3383280 w 5882640"/>
                <a:gd name="connsiteY18" fmla="*/ 460341 h 4361781"/>
                <a:gd name="connsiteX19" fmla="*/ 3500350 w 5882640"/>
                <a:gd name="connsiteY19" fmla="*/ 730504 h 4361781"/>
                <a:gd name="connsiteX20" fmla="*/ 3611880 w 5882640"/>
                <a:gd name="connsiteY20" fmla="*/ 1039461 h 4361781"/>
                <a:gd name="connsiteX21" fmla="*/ 3733800 w 5882640"/>
                <a:gd name="connsiteY21" fmla="*/ 1389981 h 4361781"/>
                <a:gd name="connsiteX22" fmla="*/ 3891049 w 5882640"/>
                <a:gd name="connsiteY22" fmla="*/ 1857572 h 4361781"/>
                <a:gd name="connsiteX23" fmla="*/ 4033751 w 5882640"/>
                <a:gd name="connsiteY23" fmla="*/ 2294683 h 4361781"/>
                <a:gd name="connsiteX24" fmla="*/ 4191000 w 5882640"/>
                <a:gd name="connsiteY24" fmla="*/ 2731101 h 4361781"/>
                <a:gd name="connsiteX25" fmla="*/ 4343400 w 5882640"/>
                <a:gd name="connsiteY25" fmla="*/ 3066381 h 4361781"/>
                <a:gd name="connsiteX26" fmla="*/ 4495800 w 5882640"/>
                <a:gd name="connsiteY26" fmla="*/ 3386421 h 4361781"/>
                <a:gd name="connsiteX27" fmla="*/ 4709160 w 5882640"/>
                <a:gd name="connsiteY27" fmla="*/ 3767421 h 4361781"/>
                <a:gd name="connsiteX28" fmla="*/ 4861560 w 5882640"/>
                <a:gd name="connsiteY28" fmla="*/ 3935061 h 4361781"/>
                <a:gd name="connsiteX29" fmla="*/ 5044440 w 5882640"/>
                <a:gd name="connsiteY29" fmla="*/ 4087461 h 4361781"/>
                <a:gd name="connsiteX30" fmla="*/ 5212080 w 5882640"/>
                <a:gd name="connsiteY30" fmla="*/ 4194141 h 4361781"/>
                <a:gd name="connsiteX31" fmla="*/ 5440680 w 5882640"/>
                <a:gd name="connsiteY31" fmla="*/ 4300821 h 4361781"/>
                <a:gd name="connsiteX32" fmla="*/ 5623560 w 5882640"/>
                <a:gd name="connsiteY32" fmla="*/ 4331301 h 4361781"/>
                <a:gd name="connsiteX33" fmla="*/ 5882640 w 5882640"/>
                <a:gd name="connsiteY33" fmla="*/ 4361781 h 4361781"/>
                <a:gd name="connsiteX34" fmla="*/ 5882640 w 5882640"/>
                <a:gd name="connsiteY34" fmla="*/ 4361781 h 4361781"/>
                <a:gd name="connsiteX35" fmla="*/ 5882640 w 5882640"/>
                <a:gd name="connsiteY35" fmla="*/ 4361781 h 4361781"/>
                <a:gd name="connsiteX36" fmla="*/ 5882640 w 5882640"/>
                <a:gd name="connsiteY36" fmla="*/ 4361781 h 4361781"/>
                <a:gd name="connsiteX0" fmla="*/ 0 w 5882640"/>
                <a:gd name="connsiteY0" fmla="*/ 4361051 h 4361051"/>
                <a:gd name="connsiteX1" fmla="*/ 365760 w 5882640"/>
                <a:gd name="connsiteY1" fmla="*/ 4330571 h 4361051"/>
                <a:gd name="connsiteX2" fmla="*/ 670560 w 5882640"/>
                <a:gd name="connsiteY2" fmla="*/ 4223891 h 4361051"/>
                <a:gd name="connsiteX3" fmla="*/ 975360 w 5882640"/>
                <a:gd name="connsiteY3" fmla="*/ 4010531 h 4361051"/>
                <a:gd name="connsiteX4" fmla="*/ 1188720 w 5882640"/>
                <a:gd name="connsiteY4" fmla="*/ 3797171 h 4361051"/>
                <a:gd name="connsiteX5" fmla="*/ 1402080 w 5882640"/>
                <a:gd name="connsiteY5" fmla="*/ 3400931 h 4361051"/>
                <a:gd name="connsiteX6" fmla="*/ 1706880 w 5882640"/>
                <a:gd name="connsiteY6" fmla="*/ 2760851 h 4361051"/>
                <a:gd name="connsiteX7" fmla="*/ 1859280 w 5882640"/>
                <a:gd name="connsiteY7" fmla="*/ 2318891 h 4361051"/>
                <a:gd name="connsiteX8" fmla="*/ 2057400 w 5882640"/>
                <a:gd name="connsiteY8" fmla="*/ 1755011 h 4361051"/>
                <a:gd name="connsiteX9" fmla="*/ 2240280 w 5882640"/>
                <a:gd name="connsiteY9" fmla="*/ 1221611 h 4361051"/>
                <a:gd name="connsiteX10" fmla="*/ 2423160 w 5882640"/>
                <a:gd name="connsiteY10" fmla="*/ 749171 h 4361051"/>
                <a:gd name="connsiteX11" fmla="*/ 2575560 w 5882640"/>
                <a:gd name="connsiteY11" fmla="*/ 398651 h 4361051"/>
                <a:gd name="connsiteX12" fmla="*/ 2697480 w 5882640"/>
                <a:gd name="connsiteY12" fmla="*/ 185291 h 4361051"/>
                <a:gd name="connsiteX13" fmla="*/ 2788228 w 5882640"/>
                <a:gd name="connsiteY13" fmla="*/ 84153 h 4361051"/>
                <a:gd name="connsiteX14" fmla="*/ 2849880 w 5882640"/>
                <a:gd name="connsiteY14" fmla="*/ 17651 h 4361051"/>
                <a:gd name="connsiteX15" fmla="*/ 2941320 w 5882640"/>
                <a:gd name="connsiteY15" fmla="*/ 2411 h 4361051"/>
                <a:gd name="connsiteX16" fmla="*/ 3088871 w 5882640"/>
                <a:gd name="connsiteY16" fmla="*/ 58522 h 4361051"/>
                <a:gd name="connsiteX17" fmla="*/ 3261360 w 5882640"/>
                <a:gd name="connsiteY17" fmla="*/ 231011 h 4361051"/>
                <a:gd name="connsiteX18" fmla="*/ 3383280 w 5882640"/>
                <a:gd name="connsiteY18" fmla="*/ 459611 h 4361051"/>
                <a:gd name="connsiteX19" fmla="*/ 3500350 w 5882640"/>
                <a:gd name="connsiteY19" fmla="*/ 729774 h 4361051"/>
                <a:gd name="connsiteX20" fmla="*/ 3611880 w 5882640"/>
                <a:gd name="connsiteY20" fmla="*/ 1038731 h 4361051"/>
                <a:gd name="connsiteX21" fmla="*/ 3733800 w 5882640"/>
                <a:gd name="connsiteY21" fmla="*/ 1389251 h 4361051"/>
                <a:gd name="connsiteX22" fmla="*/ 3891049 w 5882640"/>
                <a:gd name="connsiteY22" fmla="*/ 1856842 h 4361051"/>
                <a:gd name="connsiteX23" fmla="*/ 4033751 w 5882640"/>
                <a:gd name="connsiteY23" fmla="*/ 2293953 h 4361051"/>
                <a:gd name="connsiteX24" fmla="*/ 4191000 w 5882640"/>
                <a:gd name="connsiteY24" fmla="*/ 2730371 h 4361051"/>
                <a:gd name="connsiteX25" fmla="*/ 4343400 w 5882640"/>
                <a:gd name="connsiteY25" fmla="*/ 3065651 h 4361051"/>
                <a:gd name="connsiteX26" fmla="*/ 4495800 w 5882640"/>
                <a:gd name="connsiteY26" fmla="*/ 3385691 h 4361051"/>
                <a:gd name="connsiteX27" fmla="*/ 4709160 w 5882640"/>
                <a:gd name="connsiteY27" fmla="*/ 3766691 h 4361051"/>
                <a:gd name="connsiteX28" fmla="*/ 4861560 w 5882640"/>
                <a:gd name="connsiteY28" fmla="*/ 3934331 h 4361051"/>
                <a:gd name="connsiteX29" fmla="*/ 5044440 w 5882640"/>
                <a:gd name="connsiteY29" fmla="*/ 4086731 h 4361051"/>
                <a:gd name="connsiteX30" fmla="*/ 5212080 w 5882640"/>
                <a:gd name="connsiteY30" fmla="*/ 4193411 h 4361051"/>
                <a:gd name="connsiteX31" fmla="*/ 5440680 w 5882640"/>
                <a:gd name="connsiteY31" fmla="*/ 4300091 h 4361051"/>
                <a:gd name="connsiteX32" fmla="*/ 5623560 w 5882640"/>
                <a:gd name="connsiteY32" fmla="*/ 4330571 h 4361051"/>
                <a:gd name="connsiteX33" fmla="*/ 5882640 w 5882640"/>
                <a:gd name="connsiteY33" fmla="*/ 4361051 h 4361051"/>
                <a:gd name="connsiteX34" fmla="*/ 5882640 w 5882640"/>
                <a:gd name="connsiteY34" fmla="*/ 4361051 h 4361051"/>
                <a:gd name="connsiteX35" fmla="*/ 5882640 w 5882640"/>
                <a:gd name="connsiteY35" fmla="*/ 4361051 h 4361051"/>
                <a:gd name="connsiteX36" fmla="*/ 5882640 w 5882640"/>
                <a:gd name="connsiteY36" fmla="*/ 4361051 h 4361051"/>
                <a:gd name="connsiteX0" fmla="*/ 0 w 5882640"/>
                <a:gd name="connsiteY0" fmla="*/ 4361051 h 4361051"/>
                <a:gd name="connsiteX1" fmla="*/ 365760 w 5882640"/>
                <a:gd name="connsiteY1" fmla="*/ 4330571 h 4361051"/>
                <a:gd name="connsiteX2" fmla="*/ 670560 w 5882640"/>
                <a:gd name="connsiteY2" fmla="*/ 4223891 h 4361051"/>
                <a:gd name="connsiteX3" fmla="*/ 975360 w 5882640"/>
                <a:gd name="connsiteY3" fmla="*/ 4010531 h 4361051"/>
                <a:gd name="connsiteX4" fmla="*/ 1188720 w 5882640"/>
                <a:gd name="connsiteY4" fmla="*/ 3797171 h 4361051"/>
                <a:gd name="connsiteX5" fmla="*/ 1402080 w 5882640"/>
                <a:gd name="connsiteY5" fmla="*/ 3400931 h 4361051"/>
                <a:gd name="connsiteX6" fmla="*/ 1706880 w 5882640"/>
                <a:gd name="connsiteY6" fmla="*/ 2760851 h 4361051"/>
                <a:gd name="connsiteX7" fmla="*/ 1859280 w 5882640"/>
                <a:gd name="connsiteY7" fmla="*/ 2318891 h 4361051"/>
                <a:gd name="connsiteX8" fmla="*/ 2057400 w 5882640"/>
                <a:gd name="connsiteY8" fmla="*/ 1755011 h 4361051"/>
                <a:gd name="connsiteX9" fmla="*/ 2240280 w 5882640"/>
                <a:gd name="connsiteY9" fmla="*/ 1221611 h 4361051"/>
                <a:gd name="connsiteX10" fmla="*/ 2423160 w 5882640"/>
                <a:gd name="connsiteY10" fmla="*/ 749171 h 4361051"/>
                <a:gd name="connsiteX11" fmla="*/ 2575560 w 5882640"/>
                <a:gd name="connsiteY11" fmla="*/ 398651 h 4361051"/>
                <a:gd name="connsiteX12" fmla="*/ 2697480 w 5882640"/>
                <a:gd name="connsiteY12" fmla="*/ 185291 h 4361051"/>
                <a:gd name="connsiteX13" fmla="*/ 2788228 w 5882640"/>
                <a:gd name="connsiteY13" fmla="*/ 84153 h 4361051"/>
                <a:gd name="connsiteX14" fmla="*/ 2849880 w 5882640"/>
                <a:gd name="connsiteY14" fmla="*/ 17651 h 4361051"/>
                <a:gd name="connsiteX15" fmla="*/ 2972317 w 5882640"/>
                <a:gd name="connsiteY15" fmla="*/ 2411 h 4361051"/>
                <a:gd name="connsiteX16" fmla="*/ 3088871 w 5882640"/>
                <a:gd name="connsiteY16" fmla="*/ 58522 h 4361051"/>
                <a:gd name="connsiteX17" fmla="*/ 3261360 w 5882640"/>
                <a:gd name="connsiteY17" fmla="*/ 231011 h 4361051"/>
                <a:gd name="connsiteX18" fmla="*/ 3383280 w 5882640"/>
                <a:gd name="connsiteY18" fmla="*/ 459611 h 4361051"/>
                <a:gd name="connsiteX19" fmla="*/ 3500350 w 5882640"/>
                <a:gd name="connsiteY19" fmla="*/ 729774 h 4361051"/>
                <a:gd name="connsiteX20" fmla="*/ 3611880 w 5882640"/>
                <a:gd name="connsiteY20" fmla="*/ 1038731 h 4361051"/>
                <a:gd name="connsiteX21" fmla="*/ 3733800 w 5882640"/>
                <a:gd name="connsiteY21" fmla="*/ 1389251 h 4361051"/>
                <a:gd name="connsiteX22" fmla="*/ 3891049 w 5882640"/>
                <a:gd name="connsiteY22" fmla="*/ 1856842 h 4361051"/>
                <a:gd name="connsiteX23" fmla="*/ 4033751 w 5882640"/>
                <a:gd name="connsiteY23" fmla="*/ 2293953 h 4361051"/>
                <a:gd name="connsiteX24" fmla="*/ 4191000 w 5882640"/>
                <a:gd name="connsiteY24" fmla="*/ 2730371 h 4361051"/>
                <a:gd name="connsiteX25" fmla="*/ 4343400 w 5882640"/>
                <a:gd name="connsiteY25" fmla="*/ 3065651 h 4361051"/>
                <a:gd name="connsiteX26" fmla="*/ 4495800 w 5882640"/>
                <a:gd name="connsiteY26" fmla="*/ 3385691 h 4361051"/>
                <a:gd name="connsiteX27" fmla="*/ 4709160 w 5882640"/>
                <a:gd name="connsiteY27" fmla="*/ 3766691 h 4361051"/>
                <a:gd name="connsiteX28" fmla="*/ 4861560 w 5882640"/>
                <a:gd name="connsiteY28" fmla="*/ 3934331 h 4361051"/>
                <a:gd name="connsiteX29" fmla="*/ 5044440 w 5882640"/>
                <a:gd name="connsiteY29" fmla="*/ 4086731 h 4361051"/>
                <a:gd name="connsiteX30" fmla="*/ 5212080 w 5882640"/>
                <a:gd name="connsiteY30" fmla="*/ 4193411 h 4361051"/>
                <a:gd name="connsiteX31" fmla="*/ 5440680 w 5882640"/>
                <a:gd name="connsiteY31" fmla="*/ 4300091 h 4361051"/>
                <a:gd name="connsiteX32" fmla="*/ 5623560 w 5882640"/>
                <a:gd name="connsiteY32" fmla="*/ 4330571 h 4361051"/>
                <a:gd name="connsiteX33" fmla="*/ 5882640 w 5882640"/>
                <a:gd name="connsiteY33" fmla="*/ 4361051 h 4361051"/>
                <a:gd name="connsiteX34" fmla="*/ 5882640 w 5882640"/>
                <a:gd name="connsiteY34" fmla="*/ 4361051 h 4361051"/>
                <a:gd name="connsiteX35" fmla="*/ 5882640 w 5882640"/>
                <a:gd name="connsiteY35" fmla="*/ 4361051 h 4361051"/>
                <a:gd name="connsiteX36" fmla="*/ 5882640 w 5882640"/>
                <a:gd name="connsiteY36" fmla="*/ 4361051 h 4361051"/>
                <a:gd name="connsiteX0" fmla="*/ 0 w 5882640"/>
                <a:gd name="connsiteY0" fmla="*/ 4421167 h 4421167"/>
                <a:gd name="connsiteX1" fmla="*/ 365760 w 5882640"/>
                <a:gd name="connsiteY1" fmla="*/ 4390687 h 4421167"/>
                <a:gd name="connsiteX2" fmla="*/ 670560 w 5882640"/>
                <a:gd name="connsiteY2" fmla="*/ 4284007 h 4421167"/>
                <a:gd name="connsiteX3" fmla="*/ 975360 w 5882640"/>
                <a:gd name="connsiteY3" fmla="*/ 4070647 h 4421167"/>
                <a:gd name="connsiteX4" fmla="*/ 1188720 w 5882640"/>
                <a:gd name="connsiteY4" fmla="*/ 3857287 h 4421167"/>
                <a:gd name="connsiteX5" fmla="*/ 1402080 w 5882640"/>
                <a:gd name="connsiteY5" fmla="*/ 3461047 h 4421167"/>
                <a:gd name="connsiteX6" fmla="*/ 1706880 w 5882640"/>
                <a:gd name="connsiteY6" fmla="*/ 2820967 h 4421167"/>
                <a:gd name="connsiteX7" fmla="*/ 1859280 w 5882640"/>
                <a:gd name="connsiteY7" fmla="*/ 2379007 h 4421167"/>
                <a:gd name="connsiteX8" fmla="*/ 2057400 w 5882640"/>
                <a:gd name="connsiteY8" fmla="*/ 1815127 h 4421167"/>
                <a:gd name="connsiteX9" fmla="*/ 2240280 w 5882640"/>
                <a:gd name="connsiteY9" fmla="*/ 1281727 h 4421167"/>
                <a:gd name="connsiteX10" fmla="*/ 2423160 w 5882640"/>
                <a:gd name="connsiteY10" fmla="*/ 809287 h 4421167"/>
                <a:gd name="connsiteX11" fmla="*/ 2575560 w 5882640"/>
                <a:gd name="connsiteY11" fmla="*/ 458767 h 4421167"/>
                <a:gd name="connsiteX12" fmla="*/ 2697480 w 5882640"/>
                <a:gd name="connsiteY12" fmla="*/ 245407 h 4421167"/>
                <a:gd name="connsiteX13" fmla="*/ 2788228 w 5882640"/>
                <a:gd name="connsiteY13" fmla="*/ 144269 h 4421167"/>
                <a:gd name="connsiteX14" fmla="*/ 2849880 w 5882640"/>
                <a:gd name="connsiteY14" fmla="*/ 77767 h 4421167"/>
                <a:gd name="connsiteX15" fmla="*/ 2972317 w 5882640"/>
                <a:gd name="connsiteY15" fmla="*/ 534 h 4421167"/>
                <a:gd name="connsiteX16" fmla="*/ 3088871 w 5882640"/>
                <a:gd name="connsiteY16" fmla="*/ 118638 h 4421167"/>
                <a:gd name="connsiteX17" fmla="*/ 3261360 w 5882640"/>
                <a:gd name="connsiteY17" fmla="*/ 291127 h 4421167"/>
                <a:gd name="connsiteX18" fmla="*/ 3383280 w 5882640"/>
                <a:gd name="connsiteY18" fmla="*/ 519727 h 4421167"/>
                <a:gd name="connsiteX19" fmla="*/ 3500350 w 5882640"/>
                <a:gd name="connsiteY19" fmla="*/ 789890 h 4421167"/>
                <a:gd name="connsiteX20" fmla="*/ 3611880 w 5882640"/>
                <a:gd name="connsiteY20" fmla="*/ 1098847 h 4421167"/>
                <a:gd name="connsiteX21" fmla="*/ 3733800 w 5882640"/>
                <a:gd name="connsiteY21" fmla="*/ 1449367 h 4421167"/>
                <a:gd name="connsiteX22" fmla="*/ 3891049 w 5882640"/>
                <a:gd name="connsiteY22" fmla="*/ 1916958 h 4421167"/>
                <a:gd name="connsiteX23" fmla="*/ 4033751 w 5882640"/>
                <a:gd name="connsiteY23" fmla="*/ 2354069 h 4421167"/>
                <a:gd name="connsiteX24" fmla="*/ 4191000 w 5882640"/>
                <a:gd name="connsiteY24" fmla="*/ 2790487 h 4421167"/>
                <a:gd name="connsiteX25" fmla="*/ 4343400 w 5882640"/>
                <a:gd name="connsiteY25" fmla="*/ 3125767 h 4421167"/>
                <a:gd name="connsiteX26" fmla="*/ 4495800 w 5882640"/>
                <a:gd name="connsiteY26" fmla="*/ 3445807 h 4421167"/>
                <a:gd name="connsiteX27" fmla="*/ 4709160 w 5882640"/>
                <a:gd name="connsiteY27" fmla="*/ 3826807 h 4421167"/>
                <a:gd name="connsiteX28" fmla="*/ 4861560 w 5882640"/>
                <a:gd name="connsiteY28" fmla="*/ 3994447 h 4421167"/>
                <a:gd name="connsiteX29" fmla="*/ 5044440 w 5882640"/>
                <a:gd name="connsiteY29" fmla="*/ 4146847 h 4421167"/>
                <a:gd name="connsiteX30" fmla="*/ 5212080 w 5882640"/>
                <a:gd name="connsiteY30" fmla="*/ 4253527 h 4421167"/>
                <a:gd name="connsiteX31" fmla="*/ 5440680 w 5882640"/>
                <a:gd name="connsiteY31" fmla="*/ 4360207 h 4421167"/>
                <a:gd name="connsiteX32" fmla="*/ 5623560 w 5882640"/>
                <a:gd name="connsiteY32" fmla="*/ 4390687 h 4421167"/>
                <a:gd name="connsiteX33" fmla="*/ 5882640 w 5882640"/>
                <a:gd name="connsiteY33" fmla="*/ 4421167 h 4421167"/>
                <a:gd name="connsiteX34" fmla="*/ 5882640 w 5882640"/>
                <a:gd name="connsiteY34" fmla="*/ 4421167 h 4421167"/>
                <a:gd name="connsiteX35" fmla="*/ 5882640 w 5882640"/>
                <a:gd name="connsiteY35" fmla="*/ 4421167 h 4421167"/>
                <a:gd name="connsiteX36" fmla="*/ 5882640 w 5882640"/>
                <a:gd name="connsiteY36" fmla="*/ 4421167 h 4421167"/>
                <a:gd name="connsiteX0" fmla="*/ 0 w 5882640"/>
                <a:gd name="connsiteY0" fmla="*/ 4420643 h 4420643"/>
                <a:gd name="connsiteX1" fmla="*/ 365760 w 5882640"/>
                <a:gd name="connsiteY1" fmla="*/ 4390163 h 4420643"/>
                <a:gd name="connsiteX2" fmla="*/ 670560 w 5882640"/>
                <a:gd name="connsiteY2" fmla="*/ 4283483 h 4420643"/>
                <a:gd name="connsiteX3" fmla="*/ 975360 w 5882640"/>
                <a:gd name="connsiteY3" fmla="*/ 4070123 h 4420643"/>
                <a:gd name="connsiteX4" fmla="*/ 1188720 w 5882640"/>
                <a:gd name="connsiteY4" fmla="*/ 3856763 h 4420643"/>
                <a:gd name="connsiteX5" fmla="*/ 1402080 w 5882640"/>
                <a:gd name="connsiteY5" fmla="*/ 3460523 h 4420643"/>
                <a:gd name="connsiteX6" fmla="*/ 1706880 w 5882640"/>
                <a:gd name="connsiteY6" fmla="*/ 2820443 h 4420643"/>
                <a:gd name="connsiteX7" fmla="*/ 1859280 w 5882640"/>
                <a:gd name="connsiteY7" fmla="*/ 2378483 h 4420643"/>
                <a:gd name="connsiteX8" fmla="*/ 2057400 w 5882640"/>
                <a:gd name="connsiteY8" fmla="*/ 1814603 h 4420643"/>
                <a:gd name="connsiteX9" fmla="*/ 2240280 w 5882640"/>
                <a:gd name="connsiteY9" fmla="*/ 1281203 h 4420643"/>
                <a:gd name="connsiteX10" fmla="*/ 2423160 w 5882640"/>
                <a:gd name="connsiteY10" fmla="*/ 808763 h 4420643"/>
                <a:gd name="connsiteX11" fmla="*/ 2575560 w 5882640"/>
                <a:gd name="connsiteY11" fmla="*/ 458243 h 4420643"/>
                <a:gd name="connsiteX12" fmla="*/ 2697480 w 5882640"/>
                <a:gd name="connsiteY12" fmla="*/ 244883 h 4420643"/>
                <a:gd name="connsiteX13" fmla="*/ 2788228 w 5882640"/>
                <a:gd name="connsiteY13" fmla="*/ 143745 h 4420643"/>
                <a:gd name="connsiteX14" fmla="*/ 2849880 w 5882640"/>
                <a:gd name="connsiteY14" fmla="*/ 77243 h 4420643"/>
                <a:gd name="connsiteX15" fmla="*/ 2972317 w 5882640"/>
                <a:gd name="connsiteY15" fmla="*/ 10 h 4420643"/>
                <a:gd name="connsiteX16" fmla="*/ 3088871 w 5882640"/>
                <a:gd name="connsiteY16" fmla="*/ 118114 h 4420643"/>
                <a:gd name="connsiteX17" fmla="*/ 3261360 w 5882640"/>
                <a:gd name="connsiteY17" fmla="*/ 290603 h 4420643"/>
                <a:gd name="connsiteX18" fmla="*/ 3383280 w 5882640"/>
                <a:gd name="connsiteY18" fmla="*/ 519203 h 4420643"/>
                <a:gd name="connsiteX19" fmla="*/ 3500350 w 5882640"/>
                <a:gd name="connsiteY19" fmla="*/ 789366 h 4420643"/>
                <a:gd name="connsiteX20" fmla="*/ 3611880 w 5882640"/>
                <a:gd name="connsiteY20" fmla="*/ 1098323 h 4420643"/>
                <a:gd name="connsiteX21" fmla="*/ 3733800 w 5882640"/>
                <a:gd name="connsiteY21" fmla="*/ 1448843 h 4420643"/>
                <a:gd name="connsiteX22" fmla="*/ 3891049 w 5882640"/>
                <a:gd name="connsiteY22" fmla="*/ 1916434 h 4420643"/>
                <a:gd name="connsiteX23" fmla="*/ 4033751 w 5882640"/>
                <a:gd name="connsiteY23" fmla="*/ 2353545 h 4420643"/>
                <a:gd name="connsiteX24" fmla="*/ 4191000 w 5882640"/>
                <a:gd name="connsiteY24" fmla="*/ 2789963 h 4420643"/>
                <a:gd name="connsiteX25" fmla="*/ 4343400 w 5882640"/>
                <a:gd name="connsiteY25" fmla="*/ 3125243 h 4420643"/>
                <a:gd name="connsiteX26" fmla="*/ 4495800 w 5882640"/>
                <a:gd name="connsiteY26" fmla="*/ 3445283 h 4420643"/>
                <a:gd name="connsiteX27" fmla="*/ 4709160 w 5882640"/>
                <a:gd name="connsiteY27" fmla="*/ 3826283 h 4420643"/>
                <a:gd name="connsiteX28" fmla="*/ 4861560 w 5882640"/>
                <a:gd name="connsiteY28" fmla="*/ 3993923 h 4420643"/>
                <a:gd name="connsiteX29" fmla="*/ 5044440 w 5882640"/>
                <a:gd name="connsiteY29" fmla="*/ 4146323 h 4420643"/>
                <a:gd name="connsiteX30" fmla="*/ 5212080 w 5882640"/>
                <a:gd name="connsiteY30" fmla="*/ 4253003 h 4420643"/>
                <a:gd name="connsiteX31" fmla="*/ 5440680 w 5882640"/>
                <a:gd name="connsiteY31" fmla="*/ 4359683 h 4420643"/>
                <a:gd name="connsiteX32" fmla="*/ 5623560 w 5882640"/>
                <a:gd name="connsiteY32" fmla="*/ 4390163 h 4420643"/>
                <a:gd name="connsiteX33" fmla="*/ 5882640 w 5882640"/>
                <a:gd name="connsiteY33" fmla="*/ 4420643 h 4420643"/>
                <a:gd name="connsiteX34" fmla="*/ 5882640 w 5882640"/>
                <a:gd name="connsiteY34" fmla="*/ 4420643 h 4420643"/>
                <a:gd name="connsiteX35" fmla="*/ 5882640 w 5882640"/>
                <a:gd name="connsiteY35" fmla="*/ 4420643 h 4420643"/>
                <a:gd name="connsiteX36" fmla="*/ 5882640 w 5882640"/>
                <a:gd name="connsiteY36" fmla="*/ 4420643 h 4420643"/>
                <a:gd name="connsiteX0" fmla="*/ 0 w 5882640"/>
                <a:gd name="connsiteY0" fmla="*/ 4358673 h 4358673"/>
                <a:gd name="connsiteX1" fmla="*/ 365760 w 5882640"/>
                <a:gd name="connsiteY1" fmla="*/ 4328193 h 4358673"/>
                <a:gd name="connsiteX2" fmla="*/ 670560 w 5882640"/>
                <a:gd name="connsiteY2" fmla="*/ 4221513 h 4358673"/>
                <a:gd name="connsiteX3" fmla="*/ 975360 w 5882640"/>
                <a:gd name="connsiteY3" fmla="*/ 4008153 h 4358673"/>
                <a:gd name="connsiteX4" fmla="*/ 1188720 w 5882640"/>
                <a:gd name="connsiteY4" fmla="*/ 3794793 h 4358673"/>
                <a:gd name="connsiteX5" fmla="*/ 1402080 w 5882640"/>
                <a:gd name="connsiteY5" fmla="*/ 3398553 h 4358673"/>
                <a:gd name="connsiteX6" fmla="*/ 1706880 w 5882640"/>
                <a:gd name="connsiteY6" fmla="*/ 2758473 h 4358673"/>
                <a:gd name="connsiteX7" fmla="*/ 1859280 w 5882640"/>
                <a:gd name="connsiteY7" fmla="*/ 2316513 h 4358673"/>
                <a:gd name="connsiteX8" fmla="*/ 2057400 w 5882640"/>
                <a:gd name="connsiteY8" fmla="*/ 1752633 h 4358673"/>
                <a:gd name="connsiteX9" fmla="*/ 2240280 w 5882640"/>
                <a:gd name="connsiteY9" fmla="*/ 1219233 h 4358673"/>
                <a:gd name="connsiteX10" fmla="*/ 2423160 w 5882640"/>
                <a:gd name="connsiteY10" fmla="*/ 746793 h 4358673"/>
                <a:gd name="connsiteX11" fmla="*/ 2575560 w 5882640"/>
                <a:gd name="connsiteY11" fmla="*/ 396273 h 4358673"/>
                <a:gd name="connsiteX12" fmla="*/ 2697480 w 5882640"/>
                <a:gd name="connsiteY12" fmla="*/ 182913 h 4358673"/>
                <a:gd name="connsiteX13" fmla="*/ 2788228 w 5882640"/>
                <a:gd name="connsiteY13" fmla="*/ 81775 h 4358673"/>
                <a:gd name="connsiteX14" fmla="*/ 2849880 w 5882640"/>
                <a:gd name="connsiteY14" fmla="*/ 15273 h 4358673"/>
                <a:gd name="connsiteX15" fmla="*/ 2956818 w 5882640"/>
                <a:gd name="connsiteY15" fmla="*/ 34 h 4358673"/>
                <a:gd name="connsiteX16" fmla="*/ 3088871 w 5882640"/>
                <a:gd name="connsiteY16" fmla="*/ 56144 h 4358673"/>
                <a:gd name="connsiteX17" fmla="*/ 3261360 w 5882640"/>
                <a:gd name="connsiteY17" fmla="*/ 228633 h 4358673"/>
                <a:gd name="connsiteX18" fmla="*/ 3383280 w 5882640"/>
                <a:gd name="connsiteY18" fmla="*/ 457233 h 4358673"/>
                <a:gd name="connsiteX19" fmla="*/ 3500350 w 5882640"/>
                <a:gd name="connsiteY19" fmla="*/ 727396 h 4358673"/>
                <a:gd name="connsiteX20" fmla="*/ 3611880 w 5882640"/>
                <a:gd name="connsiteY20" fmla="*/ 1036353 h 4358673"/>
                <a:gd name="connsiteX21" fmla="*/ 3733800 w 5882640"/>
                <a:gd name="connsiteY21" fmla="*/ 1386873 h 4358673"/>
                <a:gd name="connsiteX22" fmla="*/ 3891049 w 5882640"/>
                <a:gd name="connsiteY22" fmla="*/ 1854464 h 4358673"/>
                <a:gd name="connsiteX23" fmla="*/ 4033751 w 5882640"/>
                <a:gd name="connsiteY23" fmla="*/ 2291575 h 4358673"/>
                <a:gd name="connsiteX24" fmla="*/ 4191000 w 5882640"/>
                <a:gd name="connsiteY24" fmla="*/ 2727993 h 4358673"/>
                <a:gd name="connsiteX25" fmla="*/ 4343400 w 5882640"/>
                <a:gd name="connsiteY25" fmla="*/ 3063273 h 4358673"/>
                <a:gd name="connsiteX26" fmla="*/ 4495800 w 5882640"/>
                <a:gd name="connsiteY26" fmla="*/ 3383313 h 4358673"/>
                <a:gd name="connsiteX27" fmla="*/ 4709160 w 5882640"/>
                <a:gd name="connsiteY27" fmla="*/ 3764313 h 4358673"/>
                <a:gd name="connsiteX28" fmla="*/ 4861560 w 5882640"/>
                <a:gd name="connsiteY28" fmla="*/ 3931953 h 4358673"/>
                <a:gd name="connsiteX29" fmla="*/ 5044440 w 5882640"/>
                <a:gd name="connsiteY29" fmla="*/ 4084353 h 4358673"/>
                <a:gd name="connsiteX30" fmla="*/ 5212080 w 5882640"/>
                <a:gd name="connsiteY30" fmla="*/ 4191033 h 4358673"/>
                <a:gd name="connsiteX31" fmla="*/ 5440680 w 5882640"/>
                <a:gd name="connsiteY31" fmla="*/ 4297713 h 4358673"/>
                <a:gd name="connsiteX32" fmla="*/ 5623560 w 5882640"/>
                <a:gd name="connsiteY32" fmla="*/ 4328193 h 4358673"/>
                <a:gd name="connsiteX33" fmla="*/ 5882640 w 5882640"/>
                <a:gd name="connsiteY33" fmla="*/ 4358673 h 4358673"/>
                <a:gd name="connsiteX34" fmla="*/ 5882640 w 5882640"/>
                <a:gd name="connsiteY34" fmla="*/ 4358673 h 4358673"/>
                <a:gd name="connsiteX35" fmla="*/ 5882640 w 5882640"/>
                <a:gd name="connsiteY35" fmla="*/ 4358673 h 4358673"/>
                <a:gd name="connsiteX36" fmla="*/ 5882640 w 5882640"/>
                <a:gd name="connsiteY36" fmla="*/ 4358673 h 4358673"/>
                <a:gd name="connsiteX0" fmla="*/ 0 w 5882640"/>
                <a:gd name="connsiteY0" fmla="*/ 4361049 h 4361049"/>
                <a:gd name="connsiteX1" fmla="*/ 365760 w 5882640"/>
                <a:gd name="connsiteY1" fmla="*/ 4330569 h 4361049"/>
                <a:gd name="connsiteX2" fmla="*/ 670560 w 5882640"/>
                <a:gd name="connsiteY2" fmla="*/ 4223889 h 4361049"/>
                <a:gd name="connsiteX3" fmla="*/ 975360 w 5882640"/>
                <a:gd name="connsiteY3" fmla="*/ 4010529 h 4361049"/>
                <a:gd name="connsiteX4" fmla="*/ 1188720 w 5882640"/>
                <a:gd name="connsiteY4" fmla="*/ 3797169 h 4361049"/>
                <a:gd name="connsiteX5" fmla="*/ 1402080 w 5882640"/>
                <a:gd name="connsiteY5" fmla="*/ 3400929 h 4361049"/>
                <a:gd name="connsiteX6" fmla="*/ 1706880 w 5882640"/>
                <a:gd name="connsiteY6" fmla="*/ 2760849 h 4361049"/>
                <a:gd name="connsiteX7" fmla="*/ 1859280 w 5882640"/>
                <a:gd name="connsiteY7" fmla="*/ 2318889 h 4361049"/>
                <a:gd name="connsiteX8" fmla="*/ 2057400 w 5882640"/>
                <a:gd name="connsiteY8" fmla="*/ 1755009 h 4361049"/>
                <a:gd name="connsiteX9" fmla="*/ 2240280 w 5882640"/>
                <a:gd name="connsiteY9" fmla="*/ 1221609 h 4361049"/>
                <a:gd name="connsiteX10" fmla="*/ 2423160 w 5882640"/>
                <a:gd name="connsiteY10" fmla="*/ 749169 h 4361049"/>
                <a:gd name="connsiteX11" fmla="*/ 2575560 w 5882640"/>
                <a:gd name="connsiteY11" fmla="*/ 398649 h 4361049"/>
                <a:gd name="connsiteX12" fmla="*/ 2697480 w 5882640"/>
                <a:gd name="connsiteY12" fmla="*/ 185289 h 4361049"/>
                <a:gd name="connsiteX13" fmla="*/ 2788228 w 5882640"/>
                <a:gd name="connsiteY13" fmla="*/ 84151 h 4361049"/>
                <a:gd name="connsiteX14" fmla="*/ 2849880 w 5882640"/>
                <a:gd name="connsiteY14" fmla="*/ 17649 h 4361049"/>
                <a:gd name="connsiteX15" fmla="*/ 2956818 w 5882640"/>
                <a:gd name="connsiteY15" fmla="*/ 2410 h 4361049"/>
                <a:gd name="connsiteX16" fmla="*/ 3119867 w 5882640"/>
                <a:gd name="connsiteY16" fmla="*/ 58520 h 4361049"/>
                <a:gd name="connsiteX17" fmla="*/ 3261360 w 5882640"/>
                <a:gd name="connsiteY17" fmla="*/ 231009 h 4361049"/>
                <a:gd name="connsiteX18" fmla="*/ 3383280 w 5882640"/>
                <a:gd name="connsiteY18" fmla="*/ 459609 h 4361049"/>
                <a:gd name="connsiteX19" fmla="*/ 3500350 w 5882640"/>
                <a:gd name="connsiteY19" fmla="*/ 729772 h 4361049"/>
                <a:gd name="connsiteX20" fmla="*/ 3611880 w 5882640"/>
                <a:gd name="connsiteY20" fmla="*/ 1038729 h 4361049"/>
                <a:gd name="connsiteX21" fmla="*/ 3733800 w 5882640"/>
                <a:gd name="connsiteY21" fmla="*/ 1389249 h 4361049"/>
                <a:gd name="connsiteX22" fmla="*/ 3891049 w 5882640"/>
                <a:gd name="connsiteY22" fmla="*/ 1856840 h 4361049"/>
                <a:gd name="connsiteX23" fmla="*/ 4033751 w 5882640"/>
                <a:gd name="connsiteY23" fmla="*/ 2293951 h 4361049"/>
                <a:gd name="connsiteX24" fmla="*/ 4191000 w 5882640"/>
                <a:gd name="connsiteY24" fmla="*/ 2730369 h 4361049"/>
                <a:gd name="connsiteX25" fmla="*/ 4343400 w 5882640"/>
                <a:gd name="connsiteY25" fmla="*/ 3065649 h 4361049"/>
                <a:gd name="connsiteX26" fmla="*/ 4495800 w 5882640"/>
                <a:gd name="connsiteY26" fmla="*/ 3385689 h 4361049"/>
                <a:gd name="connsiteX27" fmla="*/ 4709160 w 5882640"/>
                <a:gd name="connsiteY27" fmla="*/ 3766689 h 4361049"/>
                <a:gd name="connsiteX28" fmla="*/ 4861560 w 5882640"/>
                <a:gd name="connsiteY28" fmla="*/ 3934329 h 4361049"/>
                <a:gd name="connsiteX29" fmla="*/ 5044440 w 5882640"/>
                <a:gd name="connsiteY29" fmla="*/ 4086729 h 4361049"/>
                <a:gd name="connsiteX30" fmla="*/ 5212080 w 5882640"/>
                <a:gd name="connsiteY30" fmla="*/ 4193409 h 4361049"/>
                <a:gd name="connsiteX31" fmla="*/ 5440680 w 5882640"/>
                <a:gd name="connsiteY31" fmla="*/ 4300089 h 4361049"/>
                <a:gd name="connsiteX32" fmla="*/ 5623560 w 5882640"/>
                <a:gd name="connsiteY32" fmla="*/ 4330569 h 4361049"/>
                <a:gd name="connsiteX33" fmla="*/ 5882640 w 5882640"/>
                <a:gd name="connsiteY33" fmla="*/ 4361049 h 4361049"/>
                <a:gd name="connsiteX34" fmla="*/ 5882640 w 5882640"/>
                <a:gd name="connsiteY34" fmla="*/ 4361049 h 4361049"/>
                <a:gd name="connsiteX35" fmla="*/ 5882640 w 5882640"/>
                <a:gd name="connsiteY35" fmla="*/ 4361049 h 4361049"/>
                <a:gd name="connsiteX36" fmla="*/ 5882640 w 5882640"/>
                <a:gd name="connsiteY36" fmla="*/ 4361049 h 4361049"/>
                <a:gd name="connsiteX0" fmla="*/ 0 w 5882640"/>
                <a:gd name="connsiteY0" fmla="*/ 4361049 h 4361049"/>
                <a:gd name="connsiteX1" fmla="*/ 365760 w 5882640"/>
                <a:gd name="connsiteY1" fmla="*/ 4330569 h 4361049"/>
                <a:gd name="connsiteX2" fmla="*/ 670560 w 5882640"/>
                <a:gd name="connsiteY2" fmla="*/ 4223889 h 4361049"/>
                <a:gd name="connsiteX3" fmla="*/ 975360 w 5882640"/>
                <a:gd name="connsiteY3" fmla="*/ 4010529 h 4361049"/>
                <a:gd name="connsiteX4" fmla="*/ 1188720 w 5882640"/>
                <a:gd name="connsiteY4" fmla="*/ 3789911 h 4361049"/>
                <a:gd name="connsiteX5" fmla="*/ 1402080 w 5882640"/>
                <a:gd name="connsiteY5" fmla="*/ 3400929 h 4361049"/>
                <a:gd name="connsiteX6" fmla="*/ 1706880 w 5882640"/>
                <a:gd name="connsiteY6" fmla="*/ 2760849 h 4361049"/>
                <a:gd name="connsiteX7" fmla="*/ 1859280 w 5882640"/>
                <a:gd name="connsiteY7" fmla="*/ 2318889 h 4361049"/>
                <a:gd name="connsiteX8" fmla="*/ 2057400 w 5882640"/>
                <a:gd name="connsiteY8" fmla="*/ 1755009 h 4361049"/>
                <a:gd name="connsiteX9" fmla="*/ 2240280 w 5882640"/>
                <a:gd name="connsiteY9" fmla="*/ 1221609 h 4361049"/>
                <a:gd name="connsiteX10" fmla="*/ 2423160 w 5882640"/>
                <a:gd name="connsiteY10" fmla="*/ 749169 h 4361049"/>
                <a:gd name="connsiteX11" fmla="*/ 2575560 w 5882640"/>
                <a:gd name="connsiteY11" fmla="*/ 398649 h 4361049"/>
                <a:gd name="connsiteX12" fmla="*/ 2697480 w 5882640"/>
                <a:gd name="connsiteY12" fmla="*/ 185289 h 4361049"/>
                <a:gd name="connsiteX13" fmla="*/ 2788228 w 5882640"/>
                <a:gd name="connsiteY13" fmla="*/ 84151 h 4361049"/>
                <a:gd name="connsiteX14" fmla="*/ 2849880 w 5882640"/>
                <a:gd name="connsiteY14" fmla="*/ 17649 h 4361049"/>
                <a:gd name="connsiteX15" fmla="*/ 2956818 w 5882640"/>
                <a:gd name="connsiteY15" fmla="*/ 2410 h 4361049"/>
                <a:gd name="connsiteX16" fmla="*/ 3119867 w 5882640"/>
                <a:gd name="connsiteY16" fmla="*/ 58520 h 4361049"/>
                <a:gd name="connsiteX17" fmla="*/ 3261360 w 5882640"/>
                <a:gd name="connsiteY17" fmla="*/ 231009 h 4361049"/>
                <a:gd name="connsiteX18" fmla="*/ 3383280 w 5882640"/>
                <a:gd name="connsiteY18" fmla="*/ 459609 h 4361049"/>
                <a:gd name="connsiteX19" fmla="*/ 3500350 w 5882640"/>
                <a:gd name="connsiteY19" fmla="*/ 729772 h 4361049"/>
                <a:gd name="connsiteX20" fmla="*/ 3611880 w 5882640"/>
                <a:gd name="connsiteY20" fmla="*/ 1038729 h 4361049"/>
                <a:gd name="connsiteX21" fmla="*/ 3733800 w 5882640"/>
                <a:gd name="connsiteY21" fmla="*/ 1389249 h 4361049"/>
                <a:gd name="connsiteX22" fmla="*/ 3891049 w 5882640"/>
                <a:gd name="connsiteY22" fmla="*/ 1856840 h 4361049"/>
                <a:gd name="connsiteX23" fmla="*/ 4033751 w 5882640"/>
                <a:gd name="connsiteY23" fmla="*/ 2293951 h 4361049"/>
                <a:gd name="connsiteX24" fmla="*/ 4191000 w 5882640"/>
                <a:gd name="connsiteY24" fmla="*/ 2730369 h 4361049"/>
                <a:gd name="connsiteX25" fmla="*/ 4343400 w 5882640"/>
                <a:gd name="connsiteY25" fmla="*/ 3065649 h 4361049"/>
                <a:gd name="connsiteX26" fmla="*/ 4495800 w 5882640"/>
                <a:gd name="connsiteY26" fmla="*/ 3385689 h 4361049"/>
                <a:gd name="connsiteX27" fmla="*/ 4709160 w 5882640"/>
                <a:gd name="connsiteY27" fmla="*/ 3766689 h 4361049"/>
                <a:gd name="connsiteX28" fmla="*/ 4861560 w 5882640"/>
                <a:gd name="connsiteY28" fmla="*/ 3934329 h 4361049"/>
                <a:gd name="connsiteX29" fmla="*/ 5044440 w 5882640"/>
                <a:gd name="connsiteY29" fmla="*/ 4086729 h 4361049"/>
                <a:gd name="connsiteX30" fmla="*/ 5212080 w 5882640"/>
                <a:gd name="connsiteY30" fmla="*/ 4193409 h 4361049"/>
                <a:gd name="connsiteX31" fmla="*/ 5440680 w 5882640"/>
                <a:gd name="connsiteY31" fmla="*/ 4300089 h 4361049"/>
                <a:gd name="connsiteX32" fmla="*/ 5623560 w 5882640"/>
                <a:gd name="connsiteY32" fmla="*/ 4330569 h 4361049"/>
                <a:gd name="connsiteX33" fmla="*/ 5882640 w 5882640"/>
                <a:gd name="connsiteY33" fmla="*/ 4361049 h 4361049"/>
                <a:gd name="connsiteX34" fmla="*/ 5882640 w 5882640"/>
                <a:gd name="connsiteY34" fmla="*/ 4361049 h 4361049"/>
                <a:gd name="connsiteX35" fmla="*/ 5882640 w 5882640"/>
                <a:gd name="connsiteY35" fmla="*/ 4361049 h 4361049"/>
                <a:gd name="connsiteX36" fmla="*/ 5882640 w 5882640"/>
                <a:gd name="connsiteY36" fmla="*/ 4361049 h 4361049"/>
                <a:gd name="connsiteX0" fmla="*/ 0 w 5882640"/>
                <a:gd name="connsiteY0" fmla="*/ 4361049 h 4361049"/>
                <a:gd name="connsiteX1" fmla="*/ 365760 w 5882640"/>
                <a:gd name="connsiteY1" fmla="*/ 4330569 h 4361049"/>
                <a:gd name="connsiteX2" fmla="*/ 670560 w 5882640"/>
                <a:gd name="connsiteY2" fmla="*/ 4223889 h 4361049"/>
                <a:gd name="connsiteX3" fmla="*/ 975360 w 5882640"/>
                <a:gd name="connsiteY3" fmla="*/ 4010529 h 4361049"/>
                <a:gd name="connsiteX4" fmla="*/ 1188720 w 5882640"/>
                <a:gd name="connsiteY4" fmla="*/ 3789911 h 4361049"/>
                <a:gd name="connsiteX5" fmla="*/ 1438366 w 5882640"/>
                <a:gd name="connsiteY5" fmla="*/ 3379157 h 4361049"/>
                <a:gd name="connsiteX6" fmla="*/ 1706880 w 5882640"/>
                <a:gd name="connsiteY6" fmla="*/ 2760849 h 4361049"/>
                <a:gd name="connsiteX7" fmla="*/ 1859280 w 5882640"/>
                <a:gd name="connsiteY7" fmla="*/ 2318889 h 4361049"/>
                <a:gd name="connsiteX8" fmla="*/ 2057400 w 5882640"/>
                <a:gd name="connsiteY8" fmla="*/ 1755009 h 4361049"/>
                <a:gd name="connsiteX9" fmla="*/ 2240280 w 5882640"/>
                <a:gd name="connsiteY9" fmla="*/ 1221609 h 4361049"/>
                <a:gd name="connsiteX10" fmla="*/ 2423160 w 5882640"/>
                <a:gd name="connsiteY10" fmla="*/ 749169 h 4361049"/>
                <a:gd name="connsiteX11" fmla="*/ 2575560 w 5882640"/>
                <a:gd name="connsiteY11" fmla="*/ 398649 h 4361049"/>
                <a:gd name="connsiteX12" fmla="*/ 2697480 w 5882640"/>
                <a:gd name="connsiteY12" fmla="*/ 185289 h 4361049"/>
                <a:gd name="connsiteX13" fmla="*/ 2788228 w 5882640"/>
                <a:gd name="connsiteY13" fmla="*/ 84151 h 4361049"/>
                <a:gd name="connsiteX14" fmla="*/ 2849880 w 5882640"/>
                <a:gd name="connsiteY14" fmla="*/ 17649 h 4361049"/>
                <a:gd name="connsiteX15" fmla="*/ 2956818 w 5882640"/>
                <a:gd name="connsiteY15" fmla="*/ 2410 h 4361049"/>
                <a:gd name="connsiteX16" fmla="*/ 3119867 w 5882640"/>
                <a:gd name="connsiteY16" fmla="*/ 58520 h 4361049"/>
                <a:gd name="connsiteX17" fmla="*/ 3261360 w 5882640"/>
                <a:gd name="connsiteY17" fmla="*/ 231009 h 4361049"/>
                <a:gd name="connsiteX18" fmla="*/ 3383280 w 5882640"/>
                <a:gd name="connsiteY18" fmla="*/ 459609 h 4361049"/>
                <a:gd name="connsiteX19" fmla="*/ 3500350 w 5882640"/>
                <a:gd name="connsiteY19" fmla="*/ 729772 h 4361049"/>
                <a:gd name="connsiteX20" fmla="*/ 3611880 w 5882640"/>
                <a:gd name="connsiteY20" fmla="*/ 1038729 h 4361049"/>
                <a:gd name="connsiteX21" fmla="*/ 3733800 w 5882640"/>
                <a:gd name="connsiteY21" fmla="*/ 1389249 h 4361049"/>
                <a:gd name="connsiteX22" fmla="*/ 3891049 w 5882640"/>
                <a:gd name="connsiteY22" fmla="*/ 1856840 h 4361049"/>
                <a:gd name="connsiteX23" fmla="*/ 4033751 w 5882640"/>
                <a:gd name="connsiteY23" fmla="*/ 2293951 h 4361049"/>
                <a:gd name="connsiteX24" fmla="*/ 4191000 w 5882640"/>
                <a:gd name="connsiteY24" fmla="*/ 2730369 h 4361049"/>
                <a:gd name="connsiteX25" fmla="*/ 4343400 w 5882640"/>
                <a:gd name="connsiteY25" fmla="*/ 3065649 h 4361049"/>
                <a:gd name="connsiteX26" fmla="*/ 4495800 w 5882640"/>
                <a:gd name="connsiteY26" fmla="*/ 3385689 h 4361049"/>
                <a:gd name="connsiteX27" fmla="*/ 4709160 w 5882640"/>
                <a:gd name="connsiteY27" fmla="*/ 3766689 h 4361049"/>
                <a:gd name="connsiteX28" fmla="*/ 4861560 w 5882640"/>
                <a:gd name="connsiteY28" fmla="*/ 3934329 h 4361049"/>
                <a:gd name="connsiteX29" fmla="*/ 5044440 w 5882640"/>
                <a:gd name="connsiteY29" fmla="*/ 4086729 h 4361049"/>
                <a:gd name="connsiteX30" fmla="*/ 5212080 w 5882640"/>
                <a:gd name="connsiteY30" fmla="*/ 4193409 h 4361049"/>
                <a:gd name="connsiteX31" fmla="*/ 5440680 w 5882640"/>
                <a:gd name="connsiteY31" fmla="*/ 4300089 h 4361049"/>
                <a:gd name="connsiteX32" fmla="*/ 5623560 w 5882640"/>
                <a:gd name="connsiteY32" fmla="*/ 4330569 h 4361049"/>
                <a:gd name="connsiteX33" fmla="*/ 5882640 w 5882640"/>
                <a:gd name="connsiteY33" fmla="*/ 4361049 h 4361049"/>
                <a:gd name="connsiteX34" fmla="*/ 5882640 w 5882640"/>
                <a:gd name="connsiteY34" fmla="*/ 4361049 h 4361049"/>
                <a:gd name="connsiteX35" fmla="*/ 5882640 w 5882640"/>
                <a:gd name="connsiteY35" fmla="*/ 4361049 h 4361049"/>
                <a:gd name="connsiteX36" fmla="*/ 5882640 w 5882640"/>
                <a:gd name="connsiteY36" fmla="*/ 4361049 h 4361049"/>
                <a:gd name="connsiteX0" fmla="*/ 0 w 5882640"/>
                <a:gd name="connsiteY0" fmla="*/ 4365124 h 4365124"/>
                <a:gd name="connsiteX1" fmla="*/ 365760 w 5882640"/>
                <a:gd name="connsiteY1" fmla="*/ 4334644 h 4365124"/>
                <a:gd name="connsiteX2" fmla="*/ 670560 w 5882640"/>
                <a:gd name="connsiteY2" fmla="*/ 4227964 h 4365124"/>
                <a:gd name="connsiteX3" fmla="*/ 975360 w 5882640"/>
                <a:gd name="connsiteY3" fmla="*/ 4014604 h 4365124"/>
                <a:gd name="connsiteX4" fmla="*/ 1188720 w 5882640"/>
                <a:gd name="connsiteY4" fmla="*/ 3793986 h 4365124"/>
                <a:gd name="connsiteX5" fmla="*/ 1438366 w 5882640"/>
                <a:gd name="connsiteY5" fmla="*/ 3383232 h 4365124"/>
                <a:gd name="connsiteX6" fmla="*/ 1706880 w 5882640"/>
                <a:gd name="connsiteY6" fmla="*/ 2764924 h 4365124"/>
                <a:gd name="connsiteX7" fmla="*/ 1859280 w 5882640"/>
                <a:gd name="connsiteY7" fmla="*/ 2322964 h 4365124"/>
                <a:gd name="connsiteX8" fmla="*/ 2057400 w 5882640"/>
                <a:gd name="connsiteY8" fmla="*/ 1759084 h 4365124"/>
                <a:gd name="connsiteX9" fmla="*/ 2240280 w 5882640"/>
                <a:gd name="connsiteY9" fmla="*/ 1225684 h 4365124"/>
                <a:gd name="connsiteX10" fmla="*/ 2423160 w 5882640"/>
                <a:gd name="connsiteY10" fmla="*/ 753244 h 4365124"/>
                <a:gd name="connsiteX11" fmla="*/ 2575560 w 5882640"/>
                <a:gd name="connsiteY11" fmla="*/ 402724 h 4365124"/>
                <a:gd name="connsiteX12" fmla="*/ 2697480 w 5882640"/>
                <a:gd name="connsiteY12" fmla="*/ 189364 h 4365124"/>
                <a:gd name="connsiteX13" fmla="*/ 2849880 w 5882640"/>
                <a:gd name="connsiteY13" fmla="*/ 21724 h 4365124"/>
                <a:gd name="connsiteX14" fmla="*/ 2956818 w 5882640"/>
                <a:gd name="connsiteY14" fmla="*/ 6485 h 4365124"/>
                <a:gd name="connsiteX15" fmla="*/ 3119867 w 5882640"/>
                <a:gd name="connsiteY15" fmla="*/ 62595 h 4365124"/>
                <a:gd name="connsiteX16" fmla="*/ 3261360 w 5882640"/>
                <a:gd name="connsiteY16" fmla="*/ 235084 h 4365124"/>
                <a:gd name="connsiteX17" fmla="*/ 3383280 w 5882640"/>
                <a:gd name="connsiteY17" fmla="*/ 463684 h 4365124"/>
                <a:gd name="connsiteX18" fmla="*/ 3500350 w 5882640"/>
                <a:gd name="connsiteY18" fmla="*/ 733847 h 4365124"/>
                <a:gd name="connsiteX19" fmla="*/ 3611880 w 5882640"/>
                <a:gd name="connsiteY19" fmla="*/ 1042804 h 4365124"/>
                <a:gd name="connsiteX20" fmla="*/ 3733800 w 5882640"/>
                <a:gd name="connsiteY20" fmla="*/ 1393324 h 4365124"/>
                <a:gd name="connsiteX21" fmla="*/ 3891049 w 5882640"/>
                <a:gd name="connsiteY21" fmla="*/ 1860915 h 4365124"/>
                <a:gd name="connsiteX22" fmla="*/ 4033751 w 5882640"/>
                <a:gd name="connsiteY22" fmla="*/ 2298026 h 4365124"/>
                <a:gd name="connsiteX23" fmla="*/ 4191000 w 5882640"/>
                <a:gd name="connsiteY23" fmla="*/ 2734444 h 4365124"/>
                <a:gd name="connsiteX24" fmla="*/ 4343400 w 5882640"/>
                <a:gd name="connsiteY24" fmla="*/ 3069724 h 4365124"/>
                <a:gd name="connsiteX25" fmla="*/ 4495800 w 5882640"/>
                <a:gd name="connsiteY25" fmla="*/ 3389764 h 4365124"/>
                <a:gd name="connsiteX26" fmla="*/ 4709160 w 5882640"/>
                <a:gd name="connsiteY26" fmla="*/ 3770764 h 4365124"/>
                <a:gd name="connsiteX27" fmla="*/ 4861560 w 5882640"/>
                <a:gd name="connsiteY27" fmla="*/ 3938404 h 4365124"/>
                <a:gd name="connsiteX28" fmla="*/ 5044440 w 5882640"/>
                <a:gd name="connsiteY28" fmla="*/ 4090804 h 4365124"/>
                <a:gd name="connsiteX29" fmla="*/ 5212080 w 5882640"/>
                <a:gd name="connsiteY29" fmla="*/ 4197484 h 4365124"/>
                <a:gd name="connsiteX30" fmla="*/ 5440680 w 5882640"/>
                <a:gd name="connsiteY30" fmla="*/ 4304164 h 4365124"/>
                <a:gd name="connsiteX31" fmla="*/ 5623560 w 5882640"/>
                <a:gd name="connsiteY31" fmla="*/ 4334644 h 4365124"/>
                <a:gd name="connsiteX32" fmla="*/ 5882640 w 5882640"/>
                <a:gd name="connsiteY32" fmla="*/ 4365124 h 4365124"/>
                <a:gd name="connsiteX33" fmla="*/ 5882640 w 5882640"/>
                <a:gd name="connsiteY33" fmla="*/ 4365124 h 4365124"/>
                <a:gd name="connsiteX34" fmla="*/ 5882640 w 5882640"/>
                <a:gd name="connsiteY34" fmla="*/ 4365124 h 4365124"/>
                <a:gd name="connsiteX35" fmla="*/ 5882640 w 5882640"/>
                <a:gd name="connsiteY35" fmla="*/ 4365124 h 4365124"/>
                <a:gd name="connsiteX0" fmla="*/ 0 w 5882640"/>
                <a:gd name="connsiteY0" fmla="*/ 4358675 h 4358675"/>
                <a:gd name="connsiteX1" fmla="*/ 365760 w 5882640"/>
                <a:gd name="connsiteY1" fmla="*/ 4328195 h 4358675"/>
                <a:gd name="connsiteX2" fmla="*/ 670560 w 5882640"/>
                <a:gd name="connsiteY2" fmla="*/ 4221515 h 4358675"/>
                <a:gd name="connsiteX3" fmla="*/ 975360 w 5882640"/>
                <a:gd name="connsiteY3" fmla="*/ 4008155 h 4358675"/>
                <a:gd name="connsiteX4" fmla="*/ 1188720 w 5882640"/>
                <a:gd name="connsiteY4" fmla="*/ 3787537 h 4358675"/>
                <a:gd name="connsiteX5" fmla="*/ 1438366 w 5882640"/>
                <a:gd name="connsiteY5" fmla="*/ 3376783 h 4358675"/>
                <a:gd name="connsiteX6" fmla="*/ 1706880 w 5882640"/>
                <a:gd name="connsiteY6" fmla="*/ 2758475 h 4358675"/>
                <a:gd name="connsiteX7" fmla="*/ 1859280 w 5882640"/>
                <a:gd name="connsiteY7" fmla="*/ 2316515 h 4358675"/>
                <a:gd name="connsiteX8" fmla="*/ 2057400 w 5882640"/>
                <a:gd name="connsiteY8" fmla="*/ 1752635 h 4358675"/>
                <a:gd name="connsiteX9" fmla="*/ 2240280 w 5882640"/>
                <a:gd name="connsiteY9" fmla="*/ 1219235 h 4358675"/>
                <a:gd name="connsiteX10" fmla="*/ 2423160 w 5882640"/>
                <a:gd name="connsiteY10" fmla="*/ 746795 h 4358675"/>
                <a:gd name="connsiteX11" fmla="*/ 2575560 w 5882640"/>
                <a:gd name="connsiteY11" fmla="*/ 396275 h 4358675"/>
                <a:gd name="connsiteX12" fmla="*/ 2697480 w 5882640"/>
                <a:gd name="connsiteY12" fmla="*/ 182915 h 4358675"/>
                <a:gd name="connsiteX13" fmla="*/ 2806337 w 5882640"/>
                <a:gd name="connsiteY13" fmla="*/ 50109 h 4358675"/>
                <a:gd name="connsiteX14" fmla="*/ 2956818 w 5882640"/>
                <a:gd name="connsiteY14" fmla="*/ 36 h 4358675"/>
                <a:gd name="connsiteX15" fmla="*/ 3119867 w 5882640"/>
                <a:gd name="connsiteY15" fmla="*/ 56146 h 4358675"/>
                <a:gd name="connsiteX16" fmla="*/ 3261360 w 5882640"/>
                <a:gd name="connsiteY16" fmla="*/ 228635 h 4358675"/>
                <a:gd name="connsiteX17" fmla="*/ 3383280 w 5882640"/>
                <a:gd name="connsiteY17" fmla="*/ 457235 h 4358675"/>
                <a:gd name="connsiteX18" fmla="*/ 3500350 w 5882640"/>
                <a:gd name="connsiteY18" fmla="*/ 727398 h 4358675"/>
                <a:gd name="connsiteX19" fmla="*/ 3611880 w 5882640"/>
                <a:gd name="connsiteY19" fmla="*/ 1036355 h 4358675"/>
                <a:gd name="connsiteX20" fmla="*/ 3733800 w 5882640"/>
                <a:gd name="connsiteY20" fmla="*/ 1386875 h 4358675"/>
                <a:gd name="connsiteX21" fmla="*/ 3891049 w 5882640"/>
                <a:gd name="connsiteY21" fmla="*/ 1854466 h 4358675"/>
                <a:gd name="connsiteX22" fmla="*/ 4033751 w 5882640"/>
                <a:gd name="connsiteY22" fmla="*/ 2291577 h 4358675"/>
                <a:gd name="connsiteX23" fmla="*/ 4191000 w 5882640"/>
                <a:gd name="connsiteY23" fmla="*/ 2727995 h 4358675"/>
                <a:gd name="connsiteX24" fmla="*/ 4343400 w 5882640"/>
                <a:gd name="connsiteY24" fmla="*/ 3063275 h 4358675"/>
                <a:gd name="connsiteX25" fmla="*/ 4495800 w 5882640"/>
                <a:gd name="connsiteY25" fmla="*/ 3383315 h 4358675"/>
                <a:gd name="connsiteX26" fmla="*/ 4709160 w 5882640"/>
                <a:gd name="connsiteY26" fmla="*/ 3764315 h 4358675"/>
                <a:gd name="connsiteX27" fmla="*/ 4861560 w 5882640"/>
                <a:gd name="connsiteY27" fmla="*/ 3931955 h 4358675"/>
                <a:gd name="connsiteX28" fmla="*/ 5044440 w 5882640"/>
                <a:gd name="connsiteY28" fmla="*/ 4084355 h 4358675"/>
                <a:gd name="connsiteX29" fmla="*/ 5212080 w 5882640"/>
                <a:gd name="connsiteY29" fmla="*/ 4191035 h 4358675"/>
                <a:gd name="connsiteX30" fmla="*/ 5440680 w 5882640"/>
                <a:gd name="connsiteY30" fmla="*/ 4297715 h 4358675"/>
                <a:gd name="connsiteX31" fmla="*/ 5623560 w 5882640"/>
                <a:gd name="connsiteY31" fmla="*/ 4328195 h 4358675"/>
                <a:gd name="connsiteX32" fmla="*/ 5882640 w 5882640"/>
                <a:gd name="connsiteY32" fmla="*/ 4358675 h 4358675"/>
                <a:gd name="connsiteX33" fmla="*/ 5882640 w 5882640"/>
                <a:gd name="connsiteY33" fmla="*/ 4358675 h 4358675"/>
                <a:gd name="connsiteX34" fmla="*/ 5882640 w 5882640"/>
                <a:gd name="connsiteY34" fmla="*/ 4358675 h 4358675"/>
                <a:gd name="connsiteX35" fmla="*/ 5882640 w 5882640"/>
                <a:gd name="connsiteY35" fmla="*/ 4358675 h 4358675"/>
                <a:gd name="connsiteX0" fmla="*/ 0 w 5882640"/>
                <a:gd name="connsiteY0" fmla="*/ 4358675 h 4358675"/>
                <a:gd name="connsiteX1" fmla="*/ 365760 w 5882640"/>
                <a:gd name="connsiteY1" fmla="*/ 4328195 h 4358675"/>
                <a:gd name="connsiteX2" fmla="*/ 670560 w 5882640"/>
                <a:gd name="connsiteY2" fmla="*/ 4221515 h 4358675"/>
                <a:gd name="connsiteX3" fmla="*/ 975360 w 5882640"/>
                <a:gd name="connsiteY3" fmla="*/ 4008155 h 4358675"/>
                <a:gd name="connsiteX4" fmla="*/ 1188720 w 5882640"/>
                <a:gd name="connsiteY4" fmla="*/ 3787537 h 4358675"/>
                <a:gd name="connsiteX5" fmla="*/ 1438366 w 5882640"/>
                <a:gd name="connsiteY5" fmla="*/ 3376783 h 4358675"/>
                <a:gd name="connsiteX6" fmla="*/ 1706880 w 5882640"/>
                <a:gd name="connsiteY6" fmla="*/ 2758475 h 4358675"/>
                <a:gd name="connsiteX7" fmla="*/ 1859280 w 5882640"/>
                <a:gd name="connsiteY7" fmla="*/ 2316515 h 4358675"/>
                <a:gd name="connsiteX8" fmla="*/ 2057400 w 5882640"/>
                <a:gd name="connsiteY8" fmla="*/ 1752635 h 4358675"/>
                <a:gd name="connsiteX9" fmla="*/ 2240280 w 5882640"/>
                <a:gd name="connsiteY9" fmla="*/ 1219235 h 4358675"/>
                <a:gd name="connsiteX10" fmla="*/ 2423160 w 5882640"/>
                <a:gd name="connsiteY10" fmla="*/ 746795 h 4358675"/>
                <a:gd name="connsiteX11" fmla="*/ 2575560 w 5882640"/>
                <a:gd name="connsiteY11" fmla="*/ 396275 h 4358675"/>
                <a:gd name="connsiteX12" fmla="*/ 2697480 w 5882640"/>
                <a:gd name="connsiteY12" fmla="*/ 182915 h 4358675"/>
                <a:gd name="connsiteX13" fmla="*/ 2806337 w 5882640"/>
                <a:gd name="connsiteY13" fmla="*/ 50109 h 4358675"/>
                <a:gd name="connsiteX14" fmla="*/ 2956818 w 5882640"/>
                <a:gd name="connsiteY14" fmla="*/ 36 h 4358675"/>
                <a:gd name="connsiteX15" fmla="*/ 3119867 w 5882640"/>
                <a:gd name="connsiteY15" fmla="*/ 56146 h 4358675"/>
                <a:gd name="connsiteX16" fmla="*/ 3261360 w 5882640"/>
                <a:gd name="connsiteY16" fmla="*/ 228635 h 4358675"/>
                <a:gd name="connsiteX17" fmla="*/ 3383280 w 5882640"/>
                <a:gd name="connsiteY17" fmla="*/ 457235 h 4358675"/>
                <a:gd name="connsiteX18" fmla="*/ 3500350 w 5882640"/>
                <a:gd name="connsiteY18" fmla="*/ 727398 h 4358675"/>
                <a:gd name="connsiteX19" fmla="*/ 3611880 w 5882640"/>
                <a:gd name="connsiteY19" fmla="*/ 1036355 h 4358675"/>
                <a:gd name="connsiteX20" fmla="*/ 3733800 w 5882640"/>
                <a:gd name="connsiteY20" fmla="*/ 1386875 h 4358675"/>
                <a:gd name="connsiteX21" fmla="*/ 3891049 w 5882640"/>
                <a:gd name="connsiteY21" fmla="*/ 1854466 h 4358675"/>
                <a:gd name="connsiteX22" fmla="*/ 4033751 w 5882640"/>
                <a:gd name="connsiteY22" fmla="*/ 2291577 h 4358675"/>
                <a:gd name="connsiteX23" fmla="*/ 4191000 w 5882640"/>
                <a:gd name="connsiteY23" fmla="*/ 2727995 h 4358675"/>
                <a:gd name="connsiteX24" fmla="*/ 4343400 w 5882640"/>
                <a:gd name="connsiteY24" fmla="*/ 3063275 h 4358675"/>
                <a:gd name="connsiteX25" fmla="*/ 4495800 w 5882640"/>
                <a:gd name="connsiteY25" fmla="*/ 3383315 h 4358675"/>
                <a:gd name="connsiteX26" fmla="*/ 4700847 w 5882640"/>
                <a:gd name="connsiteY26" fmla="*/ 3731064 h 4358675"/>
                <a:gd name="connsiteX27" fmla="*/ 4861560 w 5882640"/>
                <a:gd name="connsiteY27" fmla="*/ 3931955 h 4358675"/>
                <a:gd name="connsiteX28" fmla="*/ 5044440 w 5882640"/>
                <a:gd name="connsiteY28" fmla="*/ 4084355 h 4358675"/>
                <a:gd name="connsiteX29" fmla="*/ 5212080 w 5882640"/>
                <a:gd name="connsiteY29" fmla="*/ 4191035 h 4358675"/>
                <a:gd name="connsiteX30" fmla="*/ 5440680 w 5882640"/>
                <a:gd name="connsiteY30" fmla="*/ 4297715 h 4358675"/>
                <a:gd name="connsiteX31" fmla="*/ 5623560 w 5882640"/>
                <a:gd name="connsiteY31" fmla="*/ 4328195 h 4358675"/>
                <a:gd name="connsiteX32" fmla="*/ 5882640 w 5882640"/>
                <a:gd name="connsiteY32" fmla="*/ 4358675 h 4358675"/>
                <a:gd name="connsiteX33" fmla="*/ 5882640 w 5882640"/>
                <a:gd name="connsiteY33" fmla="*/ 4358675 h 4358675"/>
                <a:gd name="connsiteX34" fmla="*/ 5882640 w 5882640"/>
                <a:gd name="connsiteY34" fmla="*/ 4358675 h 4358675"/>
                <a:gd name="connsiteX35" fmla="*/ 5882640 w 5882640"/>
                <a:gd name="connsiteY35" fmla="*/ 4358675 h 4358675"/>
                <a:gd name="connsiteX0" fmla="*/ 0 w 6059103"/>
                <a:gd name="connsiteY0" fmla="*/ 4358675 h 4366696"/>
                <a:gd name="connsiteX1" fmla="*/ 365760 w 6059103"/>
                <a:gd name="connsiteY1" fmla="*/ 4328195 h 4366696"/>
                <a:gd name="connsiteX2" fmla="*/ 670560 w 6059103"/>
                <a:gd name="connsiteY2" fmla="*/ 4221515 h 4366696"/>
                <a:gd name="connsiteX3" fmla="*/ 975360 w 6059103"/>
                <a:gd name="connsiteY3" fmla="*/ 4008155 h 4366696"/>
                <a:gd name="connsiteX4" fmla="*/ 1188720 w 6059103"/>
                <a:gd name="connsiteY4" fmla="*/ 3787537 h 4366696"/>
                <a:gd name="connsiteX5" fmla="*/ 1438366 w 6059103"/>
                <a:gd name="connsiteY5" fmla="*/ 3376783 h 4366696"/>
                <a:gd name="connsiteX6" fmla="*/ 1706880 w 6059103"/>
                <a:gd name="connsiteY6" fmla="*/ 2758475 h 4366696"/>
                <a:gd name="connsiteX7" fmla="*/ 1859280 w 6059103"/>
                <a:gd name="connsiteY7" fmla="*/ 2316515 h 4366696"/>
                <a:gd name="connsiteX8" fmla="*/ 2057400 w 6059103"/>
                <a:gd name="connsiteY8" fmla="*/ 1752635 h 4366696"/>
                <a:gd name="connsiteX9" fmla="*/ 2240280 w 6059103"/>
                <a:gd name="connsiteY9" fmla="*/ 1219235 h 4366696"/>
                <a:gd name="connsiteX10" fmla="*/ 2423160 w 6059103"/>
                <a:gd name="connsiteY10" fmla="*/ 746795 h 4366696"/>
                <a:gd name="connsiteX11" fmla="*/ 2575560 w 6059103"/>
                <a:gd name="connsiteY11" fmla="*/ 396275 h 4366696"/>
                <a:gd name="connsiteX12" fmla="*/ 2697480 w 6059103"/>
                <a:gd name="connsiteY12" fmla="*/ 182915 h 4366696"/>
                <a:gd name="connsiteX13" fmla="*/ 2806337 w 6059103"/>
                <a:gd name="connsiteY13" fmla="*/ 50109 h 4366696"/>
                <a:gd name="connsiteX14" fmla="*/ 2956818 w 6059103"/>
                <a:gd name="connsiteY14" fmla="*/ 36 h 4366696"/>
                <a:gd name="connsiteX15" fmla="*/ 3119867 w 6059103"/>
                <a:gd name="connsiteY15" fmla="*/ 56146 h 4366696"/>
                <a:gd name="connsiteX16" fmla="*/ 3261360 w 6059103"/>
                <a:gd name="connsiteY16" fmla="*/ 228635 h 4366696"/>
                <a:gd name="connsiteX17" fmla="*/ 3383280 w 6059103"/>
                <a:gd name="connsiteY17" fmla="*/ 457235 h 4366696"/>
                <a:gd name="connsiteX18" fmla="*/ 3500350 w 6059103"/>
                <a:gd name="connsiteY18" fmla="*/ 727398 h 4366696"/>
                <a:gd name="connsiteX19" fmla="*/ 3611880 w 6059103"/>
                <a:gd name="connsiteY19" fmla="*/ 1036355 h 4366696"/>
                <a:gd name="connsiteX20" fmla="*/ 3733800 w 6059103"/>
                <a:gd name="connsiteY20" fmla="*/ 1386875 h 4366696"/>
                <a:gd name="connsiteX21" fmla="*/ 3891049 w 6059103"/>
                <a:gd name="connsiteY21" fmla="*/ 1854466 h 4366696"/>
                <a:gd name="connsiteX22" fmla="*/ 4033751 w 6059103"/>
                <a:gd name="connsiteY22" fmla="*/ 2291577 h 4366696"/>
                <a:gd name="connsiteX23" fmla="*/ 4191000 w 6059103"/>
                <a:gd name="connsiteY23" fmla="*/ 2727995 h 4366696"/>
                <a:gd name="connsiteX24" fmla="*/ 4343400 w 6059103"/>
                <a:gd name="connsiteY24" fmla="*/ 3063275 h 4366696"/>
                <a:gd name="connsiteX25" fmla="*/ 4495800 w 6059103"/>
                <a:gd name="connsiteY25" fmla="*/ 3383315 h 4366696"/>
                <a:gd name="connsiteX26" fmla="*/ 4700847 w 6059103"/>
                <a:gd name="connsiteY26" fmla="*/ 3731064 h 4366696"/>
                <a:gd name="connsiteX27" fmla="*/ 4861560 w 6059103"/>
                <a:gd name="connsiteY27" fmla="*/ 3931955 h 4366696"/>
                <a:gd name="connsiteX28" fmla="*/ 5044440 w 6059103"/>
                <a:gd name="connsiteY28" fmla="*/ 4084355 h 4366696"/>
                <a:gd name="connsiteX29" fmla="*/ 5212080 w 6059103"/>
                <a:gd name="connsiteY29" fmla="*/ 4191035 h 4366696"/>
                <a:gd name="connsiteX30" fmla="*/ 5440680 w 6059103"/>
                <a:gd name="connsiteY30" fmla="*/ 4297715 h 4366696"/>
                <a:gd name="connsiteX31" fmla="*/ 5623560 w 6059103"/>
                <a:gd name="connsiteY31" fmla="*/ 4328195 h 4366696"/>
                <a:gd name="connsiteX32" fmla="*/ 5882640 w 6059103"/>
                <a:gd name="connsiteY32" fmla="*/ 4358675 h 4366696"/>
                <a:gd name="connsiteX33" fmla="*/ 5882640 w 6059103"/>
                <a:gd name="connsiteY33" fmla="*/ 4358675 h 4366696"/>
                <a:gd name="connsiteX34" fmla="*/ 5882640 w 6059103"/>
                <a:gd name="connsiteY34" fmla="*/ 4358675 h 4366696"/>
                <a:gd name="connsiteX35" fmla="*/ 6059103 w 6059103"/>
                <a:gd name="connsiteY35" fmla="*/ 4366696 h 4366696"/>
                <a:gd name="connsiteX0" fmla="*/ 0 w 6115250"/>
                <a:gd name="connsiteY0" fmla="*/ 4358675 h 4358675"/>
                <a:gd name="connsiteX1" fmla="*/ 365760 w 6115250"/>
                <a:gd name="connsiteY1" fmla="*/ 4328195 h 4358675"/>
                <a:gd name="connsiteX2" fmla="*/ 670560 w 6115250"/>
                <a:gd name="connsiteY2" fmla="*/ 4221515 h 4358675"/>
                <a:gd name="connsiteX3" fmla="*/ 975360 w 6115250"/>
                <a:gd name="connsiteY3" fmla="*/ 4008155 h 4358675"/>
                <a:gd name="connsiteX4" fmla="*/ 1188720 w 6115250"/>
                <a:gd name="connsiteY4" fmla="*/ 3787537 h 4358675"/>
                <a:gd name="connsiteX5" fmla="*/ 1438366 w 6115250"/>
                <a:gd name="connsiteY5" fmla="*/ 3376783 h 4358675"/>
                <a:gd name="connsiteX6" fmla="*/ 1706880 w 6115250"/>
                <a:gd name="connsiteY6" fmla="*/ 2758475 h 4358675"/>
                <a:gd name="connsiteX7" fmla="*/ 1859280 w 6115250"/>
                <a:gd name="connsiteY7" fmla="*/ 2316515 h 4358675"/>
                <a:gd name="connsiteX8" fmla="*/ 2057400 w 6115250"/>
                <a:gd name="connsiteY8" fmla="*/ 1752635 h 4358675"/>
                <a:gd name="connsiteX9" fmla="*/ 2240280 w 6115250"/>
                <a:gd name="connsiteY9" fmla="*/ 1219235 h 4358675"/>
                <a:gd name="connsiteX10" fmla="*/ 2423160 w 6115250"/>
                <a:gd name="connsiteY10" fmla="*/ 746795 h 4358675"/>
                <a:gd name="connsiteX11" fmla="*/ 2575560 w 6115250"/>
                <a:gd name="connsiteY11" fmla="*/ 396275 h 4358675"/>
                <a:gd name="connsiteX12" fmla="*/ 2697480 w 6115250"/>
                <a:gd name="connsiteY12" fmla="*/ 182915 h 4358675"/>
                <a:gd name="connsiteX13" fmla="*/ 2806337 w 6115250"/>
                <a:gd name="connsiteY13" fmla="*/ 50109 h 4358675"/>
                <a:gd name="connsiteX14" fmla="*/ 2956818 w 6115250"/>
                <a:gd name="connsiteY14" fmla="*/ 36 h 4358675"/>
                <a:gd name="connsiteX15" fmla="*/ 3119867 w 6115250"/>
                <a:gd name="connsiteY15" fmla="*/ 56146 h 4358675"/>
                <a:gd name="connsiteX16" fmla="*/ 3261360 w 6115250"/>
                <a:gd name="connsiteY16" fmla="*/ 228635 h 4358675"/>
                <a:gd name="connsiteX17" fmla="*/ 3383280 w 6115250"/>
                <a:gd name="connsiteY17" fmla="*/ 457235 h 4358675"/>
                <a:gd name="connsiteX18" fmla="*/ 3500350 w 6115250"/>
                <a:gd name="connsiteY18" fmla="*/ 727398 h 4358675"/>
                <a:gd name="connsiteX19" fmla="*/ 3611880 w 6115250"/>
                <a:gd name="connsiteY19" fmla="*/ 1036355 h 4358675"/>
                <a:gd name="connsiteX20" fmla="*/ 3733800 w 6115250"/>
                <a:gd name="connsiteY20" fmla="*/ 1386875 h 4358675"/>
                <a:gd name="connsiteX21" fmla="*/ 3891049 w 6115250"/>
                <a:gd name="connsiteY21" fmla="*/ 1854466 h 4358675"/>
                <a:gd name="connsiteX22" fmla="*/ 4033751 w 6115250"/>
                <a:gd name="connsiteY22" fmla="*/ 2291577 h 4358675"/>
                <a:gd name="connsiteX23" fmla="*/ 4191000 w 6115250"/>
                <a:gd name="connsiteY23" fmla="*/ 2727995 h 4358675"/>
                <a:gd name="connsiteX24" fmla="*/ 4343400 w 6115250"/>
                <a:gd name="connsiteY24" fmla="*/ 3063275 h 4358675"/>
                <a:gd name="connsiteX25" fmla="*/ 4495800 w 6115250"/>
                <a:gd name="connsiteY25" fmla="*/ 3383315 h 4358675"/>
                <a:gd name="connsiteX26" fmla="*/ 4700847 w 6115250"/>
                <a:gd name="connsiteY26" fmla="*/ 3731064 h 4358675"/>
                <a:gd name="connsiteX27" fmla="*/ 4861560 w 6115250"/>
                <a:gd name="connsiteY27" fmla="*/ 3931955 h 4358675"/>
                <a:gd name="connsiteX28" fmla="*/ 5044440 w 6115250"/>
                <a:gd name="connsiteY28" fmla="*/ 4084355 h 4358675"/>
                <a:gd name="connsiteX29" fmla="*/ 5212080 w 6115250"/>
                <a:gd name="connsiteY29" fmla="*/ 4191035 h 4358675"/>
                <a:gd name="connsiteX30" fmla="*/ 5440680 w 6115250"/>
                <a:gd name="connsiteY30" fmla="*/ 4297715 h 4358675"/>
                <a:gd name="connsiteX31" fmla="*/ 5623560 w 6115250"/>
                <a:gd name="connsiteY31" fmla="*/ 4328195 h 4358675"/>
                <a:gd name="connsiteX32" fmla="*/ 5882640 w 6115250"/>
                <a:gd name="connsiteY32" fmla="*/ 4358675 h 4358675"/>
                <a:gd name="connsiteX33" fmla="*/ 5882640 w 6115250"/>
                <a:gd name="connsiteY33" fmla="*/ 4358675 h 4358675"/>
                <a:gd name="connsiteX34" fmla="*/ 5882640 w 6115250"/>
                <a:gd name="connsiteY34" fmla="*/ 4358675 h 4358675"/>
                <a:gd name="connsiteX35" fmla="*/ 6115250 w 6115250"/>
                <a:gd name="connsiteY35" fmla="*/ 4350654 h 435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115250" h="4358675">
                  <a:moveTo>
                    <a:pt x="0" y="4358675"/>
                  </a:moveTo>
                  <a:cubicBezTo>
                    <a:pt x="127000" y="4354865"/>
                    <a:pt x="254000" y="4351055"/>
                    <a:pt x="365760" y="4328195"/>
                  </a:cubicBezTo>
                  <a:cubicBezTo>
                    <a:pt x="477520" y="4305335"/>
                    <a:pt x="568960" y="4274855"/>
                    <a:pt x="670560" y="4221515"/>
                  </a:cubicBezTo>
                  <a:cubicBezTo>
                    <a:pt x="772160" y="4168175"/>
                    <a:pt x="889000" y="4080485"/>
                    <a:pt x="975360" y="4008155"/>
                  </a:cubicBezTo>
                  <a:cubicBezTo>
                    <a:pt x="1061720" y="3935825"/>
                    <a:pt x="1111552" y="3892766"/>
                    <a:pt x="1188720" y="3787537"/>
                  </a:cubicBezTo>
                  <a:cubicBezTo>
                    <a:pt x="1265888" y="3682308"/>
                    <a:pt x="1352006" y="3548293"/>
                    <a:pt x="1438366" y="3376783"/>
                  </a:cubicBezTo>
                  <a:cubicBezTo>
                    <a:pt x="1524726" y="3205273"/>
                    <a:pt x="1636728" y="2935186"/>
                    <a:pt x="1706880" y="2758475"/>
                  </a:cubicBezTo>
                  <a:cubicBezTo>
                    <a:pt x="1777032" y="2581764"/>
                    <a:pt x="1800860" y="2484155"/>
                    <a:pt x="1859280" y="2316515"/>
                  </a:cubicBezTo>
                  <a:cubicBezTo>
                    <a:pt x="1917700" y="2148875"/>
                    <a:pt x="1993900" y="1935515"/>
                    <a:pt x="2057400" y="1752635"/>
                  </a:cubicBezTo>
                  <a:cubicBezTo>
                    <a:pt x="2120900" y="1569755"/>
                    <a:pt x="2179320" y="1386875"/>
                    <a:pt x="2240280" y="1219235"/>
                  </a:cubicBezTo>
                  <a:cubicBezTo>
                    <a:pt x="2301240" y="1051595"/>
                    <a:pt x="2367280" y="883955"/>
                    <a:pt x="2423160" y="746795"/>
                  </a:cubicBezTo>
                  <a:cubicBezTo>
                    <a:pt x="2479040" y="609635"/>
                    <a:pt x="2529840" y="490255"/>
                    <a:pt x="2575560" y="396275"/>
                  </a:cubicBezTo>
                  <a:cubicBezTo>
                    <a:pt x="2621280" y="302295"/>
                    <a:pt x="2659017" y="240609"/>
                    <a:pt x="2697480" y="182915"/>
                  </a:cubicBezTo>
                  <a:cubicBezTo>
                    <a:pt x="2735943" y="125221"/>
                    <a:pt x="2763114" y="80589"/>
                    <a:pt x="2806337" y="50109"/>
                  </a:cubicBezTo>
                  <a:cubicBezTo>
                    <a:pt x="2849560" y="19629"/>
                    <a:pt x="2904563" y="-970"/>
                    <a:pt x="2956818" y="36"/>
                  </a:cubicBezTo>
                  <a:cubicBezTo>
                    <a:pt x="3009073" y="1042"/>
                    <a:pt x="3069110" y="18046"/>
                    <a:pt x="3119867" y="56146"/>
                  </a:cubicBezTo>
                  <a:cubicBezTo>
                    <a:pt x="3170624" y="94246"/>
                    <a:pt x="3217458" y="161787"/>
                    <a:pt x="3261360" y="228635"/>
                  </a:cubicBezTo>
                  <a:cubicBezTo>
                    <a:pt x="3305262" y="295483"/>
                    <a:pt x="3343448" y="374108"/>
                    <a:pt x="3383280" y="457235"/>
                  </a:cubicBezTo>
                  <a:cubicBezTo>
                    <a:pt x="3423112" y="540362"/>
                    <a:pt x="3462250" y="630878"/>
                    <a:pt x="3500350" y="727398"/>
                  </a:cubicBezTo>
                  <a:cubicBezTo>
                    <a:pt x="3538450" y="823918"/>
                    <a:pt x="3572972" y="926442"/>
                    <a:pt x="3611880" y="1036355"/>
                  </a:cubicBezTo>
                  <a:cubicBezTo>
                    <a:pt x="3650788" y="1146268"/>
                    <a:pt x="3687272" y="1250523"/>
                    <a:pt x="3733800" y="1386875"/>
                  </a:cubicBezTo>
                  <a:cubicBezTo>
                    <a:pt x="3780328" y="1523227"/>
                    <a:pt x="3841057" y="1703682"/>
                    <a:pt x="3891049" y="1854466"/>
                  </a:cubicBezTo>
                  <a:cubicBezTo>
                    <a:pt x="3941041" y="2005250"/>
                    <a:pt x="3983759" y="2145989"/>
                    <a:pt x="4033751" y="2291577"/>
                  </a:cubicBezTo>
                  <a:cubicBezTo>
                    <a:pt x="4083743" y="2437165"/>
                    <a:pt x="4139392" y="2599379"/>
                    <a:pt x="4191000" y="2727995"/>
                  </a:cubicBezTo>
                  <a:cubicBezTo>
                    <a:pt x="4242608" y="2856611"/>
                    <a:pt x="4292600" y="2954055"/>
                    <a:pt x="4343400" y="3063275"/>
                  </a:cubicBezTo>
                  <a:cubicBezTo>
                    <a:pt x="4394200" y="3172495"/>
                    <a:pt x="4436226" y="3272017"/>
                    <a:pt x="4495800" y="3383315"/>
                  </a:cubicBezTo>
                  <a:cubicBezTo>
                    <a:pt x="4555375" y="3494613"/>
                    <a:pt x="4639887" y="3639624"/>
                    <a:pt x="4700847" y="3731064"/>
                  </a:cubicBezTo>
                  <a:cubicBezTo>
                    <a:pt x="4761807" y="3822504"/>
                    <a:pt x="4804295" y="3873073"/>
                    <a:pt x="4861560" y="3931955"/>
                  </a:cubicBezTo>
                  <a:cubicBezTo>
                    <a:pt x="4918826" y="3990837"/>
                    <a:pt x="4986020" y="4041175"/>
                    <a:pt x="5044440" y="4084355"/>
                  </a:cubicBezTo>
                  <a:cubicBezTo>
                    <a:pt x="5102860" y="4127535"/>
                    <a:pt x="5146040" y="4155475"/>
                    <a:pt x="5212080" y="4191035"/>
                  </a:cubicBezTo>
                  <a:cubicBezTo>
                    <a:pt x="5278120" y="4226595"/>
                    <a:pt x="5372100" y="4274855"/>
                    <a:pt x="5440680" y="4297715"/>
                  </a:cubicBezTo>
                  <a:cubicBezTo>
                    <a:pt x="5509260" y="4320575"/>
                    <a:pt x="5549900" y="4318035"/>
                    <a:pt x="5623560" y="4328195"/>
                  </a:cubicBezTo>
                  <a:cubicBezTo>
                    <a:pt x="5697220" y="4338355"/>
                    <a:pt x="5882640" y="4358675"/>
                    <a:pt x="5882640" y="4358675"/>
                  </a:cubicBezTo>
                  <a:lnTo>
                    <a:pt x="5882640" y="4358675"/>
                  </a:lnTo>
                  <a:lnTo>
                    <a:pt x="5882640" y="4358675"/>
                  </a:lnTo>
                  <a:lnTo>
                    <a:pt x="6115250" y="4350654"/>
                  </a:lnTo>
                </a:path>
              </a:pathLst>
            </a:custGeom>
            <a:noFill/>
            <a:ln w="158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7" tIns="45704" rIns="91407" bIns="45704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6844255" y="4351042"/>
            <a:ext cx="988474" cy="639809"/>
            <a:chOff x="2719864" y="4360176"/>
            <a:chExt cx="988474" cy="639809"/>
          </a:xfrm>
        </p:grpSpPr>
        <p:sp>
          <p:nvSpPr>
            <p:cNvPr id="206" name="Rectangle 205"/>
            <p:cNvSpPr/>
            <p:nvPr/>
          </p:nvSpPr>
          <p:spPr>
            <a:xfrm>
              <a:off x="2719864" y="4360176"/>
              <a:ext cx="988474" cy="63564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7" name="Freeform 206"/>
            <p:cNvSpPr/>
            <p:nvPr/>
          </p:nvSpPr>
          <p:spPr>
            <a:xfrm>
              <a:off x="2724964" y="4749839"/>
              <a:ext cx="384583" cy="250146"/>
            </a:xfrm>
            <a:custGeom>
              <a:avLst/>
              <a:gdLst>
                <a:gd name="connsiteX0" fmla="*/ 0 w 1079292"/>
                <a:gd name="connsiteY0" fmla="*/ 1169233 h 1169233"/>
                <a:gd name="connsiteX1" fmla="*/ 284813 w 1079292"/>
                <a:gd name="connsiteY1" fmla="*/ 1139252 h 1169233"/>
                <a:gd name="connsiteX2" fmla="*/ 584616 w 1079292"/>
                <a:gd name="connsiteY2" fmla="*/ 1034321 h 1169233"/>
                <a:gd name="connsiteX3" fmla="*/ 809469 w 1079292"/>
                <a:gd name="connsiteY3" fmla="*/ 869429 h 1169233"/>
                <a:gd name="connsiteX4" fmla="*/ 1049311 w 1079292"/>
                <a:gd name="connsiteY4" fmla="*/ 644577 h 1169233"/>
                <a:gd name="connsiteX5" fmla="*/ 1079292 w 1079292"/>
                <a:gd name="connsiteY5" fmla="*/ 0 h 1169233"/>
                <a:gd name="connsiteX6" fmla="*/ 899410 w 1079292"/>
                <a:gd name="connsiteY6" fmla="*/ 374754 h 1169233"/>
                <a:gd name="connsiteX7" fmla="*/ 689548 w 1079292"/>
                <a:gd name="connsiteY7" fmla="*/ 719528 h 1169233"/>
                <a:gd name="connsiteX8" fmla="*/ 464695 w 1079292"/>
                <a:gd name="connsiteY8" fmla="*/ 929390 h 1169233"/>
                <a:gd name="connsiteX9" fmla="*/ 179882 w 1079292"/>
                <a:gd name="connsiteY9" fmla="*/ 1079292 h 1169233"/>
                <a:gd name="connsiteX10" fmla="*/ 0 w 1079292"/>
                <a:gd name="connsiteY10" fmla="*/ 1169233 h 1169233"/>
                <a:gd name="connsiteX0" fmla="*/ 0 w 1349115"/>
                <a:gd name="connsiteY0" fmla="*/ 1274164 h 1274164"/>
                <a:gd name="connsiteX1" fmla="*/ 554636 w 1349115"/>
                <a:gd name="connsiteY1" fmla="*/ 1139252 h 1274164"/>
                <a:gd name="connsiteX2" fmla="*/ 854439 w 1349115"/>
                <a:gd name="connsiteY2" fmla="*/ 1034321 h 1274164"/>
                <a:gd name="connsiteX3" fmla="*/ 1079292 w 1349115"/>
                <a:gd name="connsiteY3" fmla="*/ 869429 h 1274164"/>
                <a:gd name="connsiteX4" fmla="*/ 1319134 w 1349115"/>
                <a:gd name="connsiteY4" fmla="*/ 644577 h 1274164"/>
                <a:gd name="connsiteX5" fmla="*/ 1349115 w 1349115"/>
                <a:gd name="connsiteY5" fmla="*/ 0 h 1274164"/>
                <a:gd name="connsiteX6" fmla="*/ 1169233 w 1349115"/>
                <a:gd name="connsiteY6" fmla="*/ 374754 h 1274164"/>
                <a:gd name="connsiteX7" fmla="*/ 959371 w 1349115"/>
                <a:gd name="connsiteY7" fmla="*/ 719528 h 1274164"/>
                <a:gd name="connsiteX8" fmla="*/ 734518 w 1349115"/>
                <a:gd name="connsiteY8" fmla="*/ 929390 h 1274164"/>
                <a:gd name="connsiteX9" fmla="*/ 449705 w 1349115"/>
                <a:gd name="connsiteY9" fmla="*/ 1079292 h 1274164"/>
                <a:gd name="connsiteX10" fmla="*/ 0 w 1349115"/>
                <a:gd name="connsiteY10" fmla="*/ 1274164 h 1274164"/>
                <a:gd name="connsiteX0" fmla="*/ 0 w 1349115"/>
                <a:gd name="connsiteY0" fmla="*/ 1274164 h 1274164"/>
                <a:gd name="connsiteX1" fmla="*/ 554636 w 1349115"/>
                <a:gd name="connsiteY1" fmla="*/ 1214203 h 1274164"/>
                <a:gd name="connsiteX2" fmla="*/ 854439 w 1349115"/>
                <a:gd name="connsiteY2" fmla="*/ 1034321 h 1274164"/>
                <a:gd name="connsiteX3" fmla="*/ 1079292 w 1349115"/>
                <a:gd name="connsiteY3" fmla="*/ 869429 h 1274164"/>
                <a:gd name="connsiteX4" fmla="*/ 1319134 w 1349115"/>
                <a:gd name="connsiteY4" fmla="*/ 644577 h 1274164"/>
                <a:gd name="connsiteX5" fmla="*/ 1349115 w 1349115"/>
                <a:gd name="connsiteY5" fmla="*/ 0 h 1274164"/>
                <a:gd name="connsiteX6" fmla="*/ 1169233 w 1349115"/>
                <a:gd name="connsiteY6" fmla="*/ 374754 h 1274164"/>
                <a:gd name="connsiteX7" fmla="*/ 959371 w 1349115"/>
                <a:gd name="connsiteY7" fmla="*/ 719528 h 1274164"/>
                <a:gd name="connsiteX8" fmla="*/ 734518 w 1349115"/>
                <a:gd name="connsiteY8" fmla="*/ 929390 h 1274164"/>
                <a:gd name="connsiteX9" fmla="*/ 449705 w 1349115"/>
                <a:gd name="connsiteY9" fmla="*/ 1079292 h 1274164"/>
                <a:gd name="connsiteX10" fmla="*/ 0 w 1349115"/>
                <a:gd name="connsiteY10" fmla="*/ 1274164 h 1274164"/>
                <a:gd name="connsiteX0" fmla="*/ 0 w 1349115"/>
                <a:gd name="connsiteY0" fmla="*/ 1274164 h 1274164"/>
                <a:gd name="connsiteX1" fmla="*/ 554636 w 1349115"/>
                <a:gd name="connsiteY1" fmla="*/ 1214203 h 1274164"/>
                <a:gd name="connsiteX2" fmla="*/ 854439 w 1349115"/>
                <a:gd name="connsiteY2" fmla="*/ 1034321 h 1274164"/>
                <a:gd name="connsiteX3" fmla="*/ 1079292 w 1349115"/>
                <a:gd name="connsiteY3" fmla="*/ 869429 h 1274164"/>
                <a:gd name="connsiteX4" fmla="*/ 1319134 w 1349115"/>
                <a:gd name="connsiteY4" fmla="*/ 644577 h 1274164"/>
                <a:gd name="connsiteX5" fmla="*/ 1349115 w 1349115"/>
                <a:gd name="connsiteY5" fmla="*/ 0 h 1274164"/>
                <a:gd name="connsiteX6" fmla="*/ 1169233 w 1349115"/>
                <a:gd name="connsiteY6" fmla="*/ 374754 h 1274164"/>
                <a:gd name="connsiteX7" fmla="*/ 959371 w 1349115"/>
                <a:gd name="connsiteY7" fmla="*/ 719528 h 1274164"/>
                <a:gd name="connsiteX8" fmla="*/ 734518 w 1349115"/>
                <a:gd name="connsiteY8" fmla="*/ 854439 h 1274164"/>
                <a:gd name="connsiteX9" fmla="*/ 449705 w 1349115"/>
                <a:gd name="connsiteY9" fmla="*/ 1079292 h 1274164"/>
                <a:gd name="connsiteX10" fmla="*/ 0 w 1349115"/>
                <a:gd name="connsiteY10" fmla="*/ 1274164 h 1274164"/>
                <a:gd name="connsiteX0" fmla="*/ 0 w 1349115"/>
                <a:gd name="connsiteY0" fmla="*/ 1274164 h 1274164"/>
                <a:gd name="connsiteX1" fmla="*/ 554636 w 1349115"/>
                <a:gd name="connsiteY1" fmla="*/ 1214203 h 1274164"/>
                <a:gd name="connsiteX2" fmla="*/ 854439 w 1349115"/>
                <a:gd name="connsiteY2" fmla="*/ 1034321 h 1274164"/>
                <a:gd name="connsiteX3" fmla="*/ 1079292 w 1349115"/>
                <a:gd name="connsiteY3" fmla="*/ 869429 h 1274164"/>
                <a:gd name="connsiteX4" fmla="*/ 1319134 w 1349115"/>
                <a:gd name="connsiteY4" fmla="*/ 644577 h 1274164"/>
                <a:gd name="connsiteX5" fmla="*/ 1349115 w 1349115"/>
                <a:gd name="connsiteY5" fmla="*/ 0 h 1274164"/>
                <a:gd name="connsiteX6" fmla="*/ 1169233 w 1349115"/>
                <a:gd name="connsiteY6" fmla="*/ 374754 h 1274164"/>
                <a:gd name="connsiteX7" fmla="*/ 959371 w 1349115"/>
                <a:gd name="connsiteY7" fmla="*/ 599606 h 1274164"/>
                <a:gd name="connsiteX8" fmla="*/ 734518 w 1349115"/>
                <a:gd name="connsiteY8" fmla="*/ 854439 h 1274164"/>
                <a:gd name="connsiteX9" fmla="*/ 449705 w 1349115"/>
                <a:gd name="connsiteY9" fmla="*/ 1079292 h 1274164"/>
                <a:gd name="connsiteX10" fmla="*/ 0 w 1349115"/>
                <a:gd name="connsiteY10" fmla="*/ 1274164 h 1274164"/>
                <a:gd name="connsiteX0" fmla="*/ 0 w 1349115"/>
                <a:gd name="connsiteY0" fmla="*/ 1274164 h 1274164"/>
                <a:gd name="connsiteX1" fmla="*/ 554636 w 1349115"/>
                <a:gd name="connsiteY1" fmla="*/ 1214203 h 1274164"/>
                <a:gd name="connsiteX2" fmla="*/ 854439 w 1349115"/>
                <a:gd name="connsiteY2" fmla="*/ 1034321 h 1274164"/>
                <a:gd name="connsiteX3" fmla="*/ 1079292 w 1349115"/>
                <a:gd name="connsiteY3" fmla="*/ 869429 h 1274164"/>
                <a:gd name="connsiteX4" fmla="*/ 1319134 w 1349115"/>
                <a:gd name="connsiteY4" fmla="*/ 644577 h 1274164"/>
                <a:gd name="connsiteX5" fmla="*/ 1349115 w 1349115"/>
                <a:gd name="connsiteY5" fmla="*/ 0 h 1274164"/>
                <a:gd name="connsiteX6" fmla="*/ 1124262 w 1349115"/>
                <a:gd name="connsiteY6" fmla="*/ 224853 h 1274164"/>
                <a:gd name="connsiteX7" fmla="*/ 959371 w 1349115"/>
                <a:gd name="connsiteY7" fmla="*/ 599606 h 1274164"/>
                <a:gd name="connsiteX8" fmla="*/ 734518 w 1349115"/>
                <a:gd name="connsiteY8" fmla="*/ 854439 h 1274164"/>
                <a:gd name="connsiteX9" fmla="*/ 449705 w 1349115"/>
                <a:gd name="connsiteY9" fmla="*/ 1079292 h 1274164"/>
                <a:gd name="connsiteX10" fmla="*/ 0 w 1349115"/>
                <a:gd name="connsiteY10" fmla="*/ 1274164 h 1274164"/>
                <a:gd name="connsiteX0" fmla="*/ 0 w 1349115"/>
                <a:gd name="connsiteY0" fmla="*/ 1484026 h 1484026"/>
                <a:gd name="connsiteX1" fmla="*/ 554636 w 1349115"/>
                <a:gd name="connsiteY1" fmla="*/ 1424065 h 1484026"/>
                <a:gd name="connsiteX2" fmla="*/ 854439 w 1349115"/>
                <a:gd name="connsiteY2" fmla="*/ 1244183 h 1484026"/>
                <a:gd name="connsiteX3" fmla="*/ 1079292 w 1349115"/>
                <a:gd name="connsiteY3" fmla="*/ 1079291 h 1484026"/>
                <a:gd name="connsiteX4" fmla="*/ 1319134 w 1349115"/>
                <a:gd name="connsiteY4" fmla="*/ 854439 h 1484026"/>
                <a:gd name="connsiteX5" fmla="*/ 1349115 w 1349115"/>
                <a:gd name="connsiteY5" fmla="*/ 0 h 1484026"/>
                <a:gd name="connsiteX6" fmla="*/ 1124262 w 1349115"/>
                <a:gd name="connsiteY6" fmla="*/ 434715 h 1484026"/>
                <a:gd name="connsiteX7" fmla="*/ 959371 w 1349115"/>
                <a:gd name="connsiteY7" fmla="*/ 809468 h 1484026"/>
                <a:gd name="connsiteX8" fmla="*/ 734518 w 1349115"/>
                <a:gd name="connsiteY8" fmla="*/ 1064301 h 1484026"/>
                <a:gd name="connsiteX9" fmla="*/ 449705 w 1349115"/>
                <a:gd name="connsiteY9" fmla="*/ 1289154 h 1484026"/>
                <a:gd name="connsiteX10" fmla="*/ 0 w 1349115"/>
                <a:gd name="connsiteY10" fmla="*/ 1484026 h 1484026"/>
                <a:gd name="connsiteX0" fmla="*/ 0 w 1349115"/>
                <a:gd name="connsiteY0" fmla="*/ 1484026 h 1484026"/>
                <a:gd name="connsiteX1" fmla="*/ 554636 w 1349115"/>
                <a:gd name="connsiteY1" fmla="*/ 1424065 h 1484026"/>
                <a:gd name="connsiteX2" fmla="*/ 854439 w 1349115"/>
                <a:gd name="connsiteY2" fmla="*/ 1244183 h 1484026"/>
                <a:gd name="connsiteX3" fmla="*/ 1124263 w 1349115"/>
                <a:gd name="connsiteY3" fmla="*/ 1154242 h 1484026"/>
                <a:gd name="connsiteX4" fmla="*/ 1319134 w 1349115"/>
                <a:gd name="connsiteY4" fmla="*/ 854439 h 1484026"/>
                <a:gd name="connsiteX5" fmla="*/ 1349115 w 1349115"/>
                <a:gd name="connsiteY5" fmla="*/ 0 h 1484026"/>
                <a:gd name="connsiteX6" fmla="*/ 1124262 w 1349115"/>
                <a:gd name="connsiteY6" fmla="*/ 434715 h 1484026"/>
                <a:gd name="connsiteX7" fmla="*/ 959371 w 1349115"/>
                <a:gd name="connsiteY7" fmla="*/ 809468 h 1484026"/>
                <a:gd name="connsiteX8" fmla="*/ 734518 w 1349115"/>
                <a:gd name="connsiteY8" fmla="*/ 1064301 h 1484026"/>
                <a:gd name="connsiteX9" fmla="*/ 449705 w 1349115"/>
                <a:gd name="connsiteY9" fmla="*/ 1289154 h 1484026"/>
                <a:gd name="connsiteX10" fmla="*/ 0 w 1349115"/>
                <a:gd name="connsiteY10" fmla="*/ 1484026 h 1484026"/>
                <a:gd name="connsiteX0" fmla="*/ 0 w 1349115"/>
                <a:gd name="connsiteY0" fmla="*/ 1484026 h 1484026"/>
                <a:gd name="connsiteX1" fmla="*/ 554636 w 1349115"/>
                <a:gd name="connsiteY1" fmla="*/ 1424065 h 1484026"/>
                <a:gd name="connsiteX2" fmla="*/ 854439 w 1349115"/>
                <a:gd name="connsiteY2" fmla="*/ 1317335 h 1484026"/>
                <a:gd name="connsiteX3" fmla="*/ 1124263 w 1349115"/>
                <a:gd name="connsiteY3" fmla="*/ 1154242 h 1484026"/>
                <a:gd name="connsiteX4" fmla="*/ 1319134 w 1349115"/>
                <a:gd name="connsiteY4" fmla="*/ 854439 h 1484026"/>
                <a:gd name="connsiteX5" fmla="*/ 1349115 w 1349115"/>
                <a:gd name="connsiteY5" fmla="*/ 0 h 1484026"/>
                <a:gd name="connsiteX6" fmla="*/ 1124262 w 1349115"/>
                <a:gd name="connsiteY6" fmla="*/ 434715 h 1484026"/>
                <a:gd name="connsiteX7" fmla="*/ 959371 w 1349115"/>
                <a:gd name="connsiteY7" fmla="*/ 809468 h 1484026"/>
                <a:gd name="connsiteX8" fmla="*/ 734518 w 1349115"/>
                <a:gd name="connsiteY8" fmla="*/ 1064301 h 1484026"/>
                <a:gd name="connsiteX9" fmla="*/ 449705 w 1349115"/>
                <a:gd name="connsiteY9" fmla="*/ 1289154 h 1484026"/>
                <a:gd name="connsiteX10" fmla="*/ 0 w 1349115"/>
                <a:gd name="connsiteY10" fmla="*/ 1484026 h 1484026"/>
                <a:gd name="connsiteX0" fmla="*/ 0 w 1349115"/>
                <a:gd name="connsiteY0" fmla="*/ 1484026 h 1484026"/>
                <a:gd name="connsiteX1" fmla="*/ 554636 w 1349115"/>
                <a:gd name="connsiteY1" fmla="*/ 1424065 h 1484026"/>
                <a:gd name="connsiteX2" fmla="*/ 854439 w 1349115"/>
                <a:gd name="connsiteY2" fmla="*/ 1317335 h 1484026"/>
                <a:gd name="connsiteX3" fmla="*/ 1124263 w 1349115"/>
                <a:gd name="connsiteY3" fmla="*/ 1154242 h 1484026"/>
                <a:gd name="connsiteX4" fmla="*/ 1337422 w 1349115"/>
                <a:gd name="connsiteY4" fmla="*/ 900159 h 1484026"/>
                <a:gd name="connsiteX5" fmla="*/ 1349115 w 1349115"/>
                <a:gd name="connsiteY5" fmla="*/ 0 h 1484026"/>
                <a:gd name="connsiteX6" fmla="*/ 1124262 w 1349115"/>
                <a:gd name="connsiteY6" fmla="*/ 434715 h 1484026"/>
                <a:gd name="connsiteX7" fmla="*/ 959371 w 1349115"/>
                <a:gd name="connsiteY7" fmla="*/ 809468 h 1484026"/>
                <a:gd name="connsiteX8" fmla="*/ 734518 w 1349115"/>
                <a:gd name="connsiteY8" fmla="*/ 1064301 h 1484026"/>
                <a:gd name="connsiteX9" fmla="*/ 449705 w 1349115"/>
                <a:gd name="connsiteY9" fmla="*/ 1289154 h 1484026"/>
                <a:gd name="connsiteX10" fmla="*/ 0 w 1349115"/>
                <a:gd name="connsiteY10" fmla="*/ 1484026 h 1484026"/>
                <a:gd name="connsiteX0" fmla="*/ 0 w 1349115"/>
                <a:gd name="connsiteY0" fmla="*/ 1484026 h 1484026"/>
                <a:gd name="connsiteX1" fmla="*/ 554636 w 1349115"/>
                <a:gd name="connsiteY1" fmla="*/ 1424065 h 1484026"/>
                <a:gd name="connsiteX2" fmla="*/ 854439 w 1349115"/>
                <a:gd name="connsiteY2" fmla="*/ 1317335 h 1484026"/>
                <a:gd name="connsiteX3" fmla="*/ 1111384 w 1349115"/>
                <a:gd name="connsiteY3" fmla="*/ 1147803 h 1484026"/>
                <a:gd name="connsiteX4" fmla="*/ 1337422 w 1349115"/>
                <a:gd name="connsiteY4" fmla="*/ 900159 h 1484026"/>
                <a:gd name="connsiteX5" fmla="*/ 1349115 w 1349115"/>
                <a:gd name="connsiteY5" fmla="*/ 0 h 1484026"/>
                <a:gd name="connsiteX6" fmla="*/ 1124262 w 1349115"/>
                <a:gd name="connsiteY6" fmla="*/ 434715 h 1484026"/>
                <a:gd name="connsiteX7" fmla="*/ 959371 w 1349115"/>
                <a:gd name="connsiteY7" fmla="*/ 809468 h 1484026"/>
                <a:gd name="connsiteX8" fmla="*/ 734518 w 1349115"/>
                <a:gd name="connsiteY8" fmla="*/ 1064301 h 1484026"/>
                <a:gd name="connsiteX9" fmla="*/ 449705 w 1349115"/>
                <a:gd name="connsiteY9" fmla="*/ 1289154 h 1484026"/>
                <a:gd name="connsiteX10" fmla="*/ 0 w 1349115"/>
                <a:gd name="connsiteY10" fmla="*/ 1484026 h 1484026"/>
                <a:gd name="connsiteX0" fmla="*/ 0 w 1349115"/>
                <a:gd name="connsiteY0" fmla="*/ 1484026 h 1484026"/>
                <a:gd name="connsiteX1" fmla="*/ 554636 w 1349115"/>
                <a:gd name="connsiteY1" fmla="*/ 1424065 h 1484026"/>
                <a:gd name="connsiteX2" fmla="*/ 854439 w 1349115"/>
                <a:gd name="connsiteY2" fmla="*/ 1317335 h 1484026"/>
                <a:gd name="connsiteX3" fmla="*/ 1111384 w 1349115"/>
                <a:gd name="connsiteY3" fmla="*/ 1147803 h 1484026"/>
                <a:gd name="connsiteX4" fmla="*/ 1337422 w 1349115"/>
                <a:gd name="connsiteY4" fmla="*/ 900159 h 1484026"/>
                <a:gd name="connsiteX5" fmla="*/ 1349115 w 1349115"/>
                <a:gd name="connsiteY5" fmla="*/ 0 h 1484026"/>
                <a:gd name="connsiteX6" fmla="*/ 1124262 w 1349115"/>
                <a:gd name="connsiteY6" fmla="*/ 434715 h 1484026"/>
                <a:gd name="connsiteX7" fmla="*/ 933614 w 1349115"/>
                <a:gd name="connsiteY7" fmla="*/ 815908 h 1484026"/>
                <a:gd name="connsiteX8" fmla="*/ 734518 w 1349115"/>
                <a:gd name="connsiteY8" fmla="*/ 1064301 h 1484026"/>
                <a:gd name="connsiteX9" fmla="*/ 449705 w 1349115"/>
                <a:gd name="connsiteY9" fmla="*/ 1289154 h 1484026"/>
                <a:gd name="connsiteX10" fmla="*/ 0 w 1349115"/>
                <a:gd name="connsiteY10" fmla="*/ 1484026 h 1484026"/>
                <a:gd name="connsiteX0" fmla="*/ 0 w 1663858"/>
                <a:gd name="connsiteY0" fmla="*/ 1460712 h 1460712"/>
                <a:gd name="connsiteX1" fmla="*/ 869379 w 1663858"/>
                <a:gd name="connsiteY1" fmla="*/ 1424065 h 1460712"/>
                <a:gd name="connsiteX2" fmla="*/ 1169182 w 1663858"/>
                <a:gd name="connsiteY2" fmla="*/ 1317335 h 1460712"/>
                <a:gd name="connsiteX3" fmla="*/ 1426127 w 1663858"/>
                <a:gd name="connsiteY3" fmla="*/ 1147803 h 1460712"/>
                <a:gd name="connsiteX4" fmla="*/ 1652165 w 1663858"/>
                <a:gd name="connsiteY4" fmla="*/ 900159 h 1460712"/>
                <a:gd name="connsiteX5" fmla="*/ 1663858 w 1663858"/>
                <a:gd name="connsiteY5" fmla="*/ 0 h 1460712"/>
                <a:gd name="connsiteX6" fmla="*/ 1439005 w 1663858"/>
                <a:gd name="connsiteY6" fmla="*/ 434715 h 1460712"/>
                <a:gd name="connsiteX7" fmla="*/ 1248357 w 1663858"/>
                <a:gd name="connsiteY7" fmla="*/ 815908 h 1460712"/>
                <a:gd name="connsiteX8" fmla="*/ 1049261 w 1663858"/>
                <a:gd name="connsiteY8" fmla="*/ 1064301 h 1460712"/>
                <a:gd name="connsiteX9" fmla="*/ 764448 w 1663858"/>
                <a:gd name="connsiteY9" fmla="*/ 1289154 h 1460712"/>
                <a:gd name="connsiteX10" fmla="*/ 0 w 1663858"/>
                <a:gd name="connsiteY10" fmla="*/ 1460712 h 1460712"/>
                <a:gd name="connsiteX0" fmla="*/ 0 w 1663858"/>
                <a:gd name="connsiteY0" fmla="*/ 1460712 h 1460712"/>
                <a:gd name="connsiteX1" fmla="*/ 741150 w 1663858"/>
                <a:gd name="connsiteY1" fmla="*/ 1447379 h 1460712"/>
                <a:gd name="connsiteX2" fmla="*/ 1169182 w 1663858"/>
                <a:gd name="connsiteY2" fmla="*/ 1317335 h 1460712"/>
                <a:gd name="connsiteX3" fmla="*/ 1426127 w 1663858"/>
                <a:gd name="connsiteY3" fmla="*/ 1147803 h 1460712"/>
                <a:gd name="connsiteX4" fmla="*/ 1652165 w 1663858"/>
                <a:gd name="connsiteY4" fmla="*/ 900159 h 1460712"/>
                <a:gd name="connsiteX5" fmla="*/ 1663858 w 1663858"/>
                <a:gd name="connsiteY5" fmla="*/ 0 h 1460712"/>
                <a:gd name="connsiteX6" fmla="*/ 1439005 w 1663858"/>
                <a:gd name="connsiteY6" fmla="*/ 434715 h 1460712"/>
                <a:gd name="connsiteX7" fmla="*/ 1248357 w 1663858"/>
                <a:gd name="connsiteY7" fmla="*/ 815908 h 1460712"/>
                <a:gd name="connsiteX8" fmla="*/ 1049261 w 1663858"/>
                <a:gd name="connsiteY8" fmla="*/ 1064301 h 1460712"/>
                <a:gd name="connsiteX9" fmla="*/ 764448 w 1663858"/>
                <a:gd name="connsiteY9" fmla="*/ 1289154 h 1460712"/>
                <a:gd name="connsiteX10" fmla="*/ 0 w 1663858"/>
                <a:gd name="connsiteY10" fmla="*/ 1460712 h 1460712"/>
                <a:gd name="connsiteX0" fmla="*/ 0 w 1663858"/>
                <a:gd name="connsiteY0" fmla="*/ 1460712 h 1460712"/>
                <a:gd name="connsiteX1" fmla="*/ 741150 w 1663858"/>
                <a:gd name="connsiteY1" fmla="*/ 1447379 h 1460712"/>
                <a:gd name="connsiteX2" fmla="*/ 1169182 w 1663858"/>
                <a:gd name="connsiteY2" fmla="*/ 1317335 h 1460712"/>
                <a:gd name="connsiteX3" fmla="*/ 1426127 w 1663858"/>
                <a:gd name="connsiteY3" fmla="*/ 1147803 h 1460712"/>
                <a:gd name="connsiteX4" fmla="*/ 1652165 w 1663858"/>
                <a:gd name="connsiteY4" fmla="*/ 900159 h 1460712"/>
                <a:gd name="connsiteX5" fmla="*/ 1663858 w 1663858"/>
                <a:gd name="connsiteY5" fmla="*/ 0 h 1460712"/>
                <a:gd name="connsiteX6" fmla="*/ 1439005 w 1663858"/>
                <a:gd name="connsiteY6" fmla="*/ 434715 h 1460712"/>
                <a:gd name="connsiteX7" fmla="*/ 1248357 w 1663858"/>
                <a:gd name="connsiteY7" fmla="*/ 815908 h 1460712"/>
                <a:gd name="connsiteX8" fmla="*/ 1049261 w 1663858"/>
                <a:gd name="connsiteY8" fmla="*/ 1064301 h 1460712"/>
                <a:gd name="connsiteX9" fmla="*/ 764448 w 1663858"/>
                <a:gd name="connsiteY9" fmla="*/ 1289154 h 1460712"/>
                <a:gd name="connsiteX10" fmla="*/ 0 w 1663858"/>
                <a:gd name="connsiteY10" fmla="*/ 1460712 h 1460712"/>
                <a:gd name="connsiteX0" fmla="*/ 0 w 1663858"/>
                <a:gd name="connsiteY0" fmla="*/ 1460712 h 1460712"/>
                <a:gd name="connsiteX1" fmla="*/ 1169182 w 1663858"/>
                <a:gd name="connsiteY1" fmla="*/ 1317335 h 1460712"/>
                <a:gd name="connsiteX2" fmla="*/ 1426127 w 1663858"/>
                <a:gd name="connsiteY2" fmla="*/ 1147803 h 1460712"/>
                <a:gd name="connsiteX3" fmla="*/ 1652165 w 1663858"/>
                <a:gd name="connsiteY3" fmla="*/ 900159 h 1460712"/>
                <a:gd name="connsiteX4" fmla="*/ 1663858 w 1663858"/>
                <a:gd name="connsiteY4" fmla="*/ 0 h 1460712"/>
                <a:gd name="connsiteX5" fmla="*/ 1439005 w 1663858"/>
                <a:gd name="connsiteY5" fmla="*/ 434715 h 1460712"/>
                <a:gd name="connsiteX6" fmla="*/ 1248357 w 1663858"/>
                <a:gd name="connsiteY6" fmla="*/ 815908 h 1460712"/>
                <a:gd name="connsiteX7" fmla="*/ 1049261 w 1663858"/>
                <a:gd name="connsiteY7" fmla="*/ 1064301 h 1460712"/>
                <a:gd name="connsiteX8" fmla="*/ 764448 w 1663858"/>
                <a:gd name="connsiteY8" fmla="*/ 1289154 h 1460712"/>
                <a:gd name="connsiteX9" fmla="*/ 0 w 1663858"/>
                <a:gd name="connsiteY9" fmla="*/ 1460712 h 1460712"/>
                <a:gd name="connsiteX0" fmla="*/ 0 w 1663858"/>
                <a:gd name="connsiteY0" fmla="*/ 1460712 h 1460712"/>
                <a:gd name="connsiteX1" fmla="*/ 1134209 w 1663858"/>
                <a:gd name="connsiteY1" fmla="*/ 1445563 h 1460712"/>
                <a:gd name="connsiteX2" fmla="*/ 1426127 w 1663858"/>
                <a:gd name="connsiteY2" fmla="*/ 1147803 h 1460712"/>
                <a:gd name="connsiteX3" fmla="*/ 1652165 w 1663858"/>
                <a:gd name="connsiteY3" fmla="*/ 900159 h 1460712"/>
                <a:gd name="connsiteX4" fmla="*/ 1663858 w 1663858"/>
                <a:gd name="connsiteY4" fmla="*/ 0 h 1460712"/>
                <a:gd name="connsiteX5" fmla="*/ 1439005 w 1663858"/>
                <a:gd name="connsiteY5" fmla="*/ 434715 h 1460712"/>
                <a:gd name="connsiteX6" fmla="*/ 1248357 w 1663858"/>
                <a:gd name="connsiteY6" fmla="*/ 815908 h 1460712"/>
                <a:gd name="connsiteX7" fmla="*/ 1049261 w 1663858"/>
                <a:gd name="connsiteY7" fmla="*/ 1064301 h 1460712"/>
                <a:gd name="connsiteX8" fmla="*/ 764448 w 1663858"/>
                <a:gd name="connsiteY8" fmla="*/ 1289154 h 1460712"/>
                <a:gd name="connsiteX9" fmla="*/ 0 w 1663858"/>
                <a:gd name="connsiteY9" fmla="*/ 1460712 h 1460712"/>
                <a:gd name="connsiteX0" fmla="*/ 0 w 1663858"/>
                <a:gd name="connsiteY0" fmla="*/ 1460712 h 1460712"/>
                <a:gd name="connsiteX1" fmla="*/ 1169181 w 1663858"/>
                <a:gd name="connsiteY1" fmla="*/ 1457220 h 1460712"/>
                <a:gd name="connsiteX2" fmla="*/ 1426127 w 1663858"/>
                <a:gd name="connsiteY2" fmla="*/ 1147803 h 1460712"/>
                <a:gd name="connsiteX3" fmla="*/ 1652165 w 1663858"/>
                <a:gd name="connsiteY3" fmla="*/ 900159 h 1460712"/>
                <a:gd name="connsiteX4" fmla="*/ 1663858 w 1663858"/>
                <a:gd name="connsiteY4" fmla="*/ 0 h 1460712"/>
                <a:gd name="connsiteX5" fmla="*/ 1439005 w 1663858"/>
                <a:gd name="connsiteY5" fmla="*/ 434715 h 1460712"/>
                <a:gd name="connsiteX6" fmla="*/ 1248357 w 1663858"/>
                <a:gd name="connsiteY6" fmla="*/ 815908 h 1460712"/>
                <a:gd name="connsiteX7" fmla="*/ 1049261 w 1663858"/>
                <a:gd name="connsiteY7" fmla="*/ 1064301 h 1460712"/>
                <a:gd name="connsiteX8" fmla="*/ 764448 w 1663858"/>
                <a:gd name="connsiteY8" fmla="*/ 1289154 h 1460712"/>
                <a:gd name="connsiteX9" fmla="*/ 0 w 1663858"/>
                <a:gd name="connsiteY9" fmla="*/ 1460712 h 1460712"/>
                <a:gd name="connsiteX0" fmla="*/ 0 w 1652166"/>
                <a:gd name="connsiteY0" fmla="*/ 1025996 h 1025996"/>
                <a:gd name="connsiteX1" fmla="*/ 1169181 w 1652166"/>
                <a:gd name="connsiteY1" fmla="*/ 1022504 h 1025996"/>
                <a:gd name="connsiteX2" fmla="*/ 1426127 w 1652166"/>
                <a:gd name="connsiteY2" fmla="*/ 713087 h 1025996"/>
                <a:gd name="connsiteX3" fmla="*/ 1652165 w 1652166"/>
                <a:gd name="connsiteY3" fmla="*/ 465443 h 1025996"/>
                <a:gd name="connsiteX4" fmla="*/ 1439005 w 1652166"/>
                <a:gd name="connsiteY4" fmla="*/ -1 h 1025996"/>
                <a:gd name="connsiteX5" fmla="*/ 1248357 w 1652166"/>
                <a:gd name="connsiteY5" fmla="*/ 381192 h 1025996"/>
                <a:gd name="connsiteX6" fmla="*/ 1049261 w 1652166"/>
                <a:gd name="connsiteY6" fmla="*/ 629585 h 1025996"/>
                <a:gd name="connsiteX7" fmla="*/ 764448 w 1652166"/>
                <a:gd name="connsiteY7" fmla="*/ 854438 h 1025996"/>
                <a:gd name="connsiteX8" fmla="*/ 0 w 1652166"/>
                <a:gd name="connsiteY8" fmla="*/ 1025996 h 1025996"/>
                <a:gd name="connsiteX0" fmla="*/ 0 w 1439006"/>
                <a:gd name="connsiteY0" fmla="*/ 1025996 h 1025996"/>
                <a:gd name="connsiteX1" fmla="*/ 1169181 w 1439006"/>
                <a:gd name="connsiteY1" fmla="*/ 1022504 h 1025996"/>
                <a:gd name="connsiteX2" fmla="*/ 1426127 w 1439006"/>
                <a:gd name="connsiteY2" fmla="*/ 713087 h 1025996"/>
                <a:gd name="connsiteX3" fmla="*/ 1439005 w 1439006"/>
                <a:gd name="connsiteY3" fmla="*/ -1 h 1025996"/>
                <a:gd name="connsiteX4" fmla="*/ 1248357 w 1439006"/>
                <a:gd name="connsiteY4" fmla="*/ 381192 h 1025996"/>
                <a:gd name="connsiteX5" fmla="*/ 1049261 w 1439006"/>
                <a:gd name="connsiteY5" fmla="*/ 629585 h 1025996"/>
                <a:gd name="connsiteX6" fmla="*/ 764448 w 1439006"/>
                <a:gd name="connsiteY6" fmla="*/ 854438 h 1025996"/>
                <a:gd name="connsiteX7" fmla="*/ 0 w 1439006"/>
                <a:gd name="connsiteY7" fmla="*/ 1025996 h 1025996"/>
                <a:gd name="connsiteX0" fmla="*/ 0 w 1439006"/>
                <a:gd name="connsiteY0" fmla="*/ 1025996 h 1025996"/>
                <a:gd name="connsiteX1" fmla="*/ 1169181 w 1439006"/>
                <a:gd name="connsiteY1" fmla="*/ 1022504 h 1025996"/>
                <a:gd name="connsiteX2" fmla="*/ 1439005 w 1439006"/>
                <a:gd name="connsiteY2" fmla="*/ -1 h 1025996"/>
                <a:gd name="connsiteX3" fmla="*/ 1248357 w 1439006"/>
                <a:gd name="connsiteY3" fmla="*/ 381192 h 1025996"/>
                <a:gd name="connsiteX4" fmla="*/ 1049261 w 1439006"/>
                <a:gd name="connsiteY4" fmla="*/ 629585 h 1025996"/>
                <a:gd name="connsiteX5" fmla="*/ 764448 w 1439006"/>
                <a:gd name="connsiteY5" fmla="*/ 854438 h 1025996"/>
                <a:gd name="connsiteX6" fmla="*/ 0 w 1439006"/>
                <a:gd name="connsiteY6" fmla="*/ 1025996 h 1025996"/>
                <a:gd name="connsiteX0" fmla="*/ 0 w 1439006"/>
                <a:gd name="connsiteY0" fmla="*/ 1025996 h 1041305"/>
                <a:gd name="connsiteX1" fmla="*/ 1263177 w 1439006"/>
                <a:gd name="connsiteY1" fmla="*/ 1041305 h 1041305"/>
                <a:gd name="connsiteX2" fmla="*/ 1439005 w 1439006"/>
                <a:gd name="connsiteY2" fmla="*/ -1 h 1041305"/>
                <a:gd name="connsiteX3" fmla="*/ 1248357 w 1439006"/>
                <a:gd name="connsiteY3" fmla="*/ 381192 h 1041305"/>
                <a:gd name="connsiteX4" fmla="*/ 1049261 w 1439006"/>
                <a:gd name="connsiteY4" fmla="*/ 629585 h 1041305"/>
                <a:gd name="connsiteX5" fmla="*/ 764448 w 1439006"/>
                <a:gd name="connsiteY5" fmla="*/ 854438 h 1041305"/>
                <a:gd name="connsiteX6" fmla="*/ 0 w 1439006"/>
                <a:gd name="connsiteY6" fmla="*/ 1025996 h 1041305"/>
                <a:gd name="connsiteX0" fmla="*/ 0 w 1439006"/>
                <a:gd name="connsiteY0" fmla="*/ 1025996 h 1041305"/>
                <a:gd name="connsiteX1" fmla="*/ 1263177 w 1439006"/>
                <a:gd name="connsiteY1" fmla="*/ 1041305 h 1041305"/>
                <a:gd name="connsiteX2" fmla="*/ 1439005 w 1439006"/>
                <a:gd name="connsiteY2" fmla="*/ -1 h 1041305"/>
                <a:gd name="connsiteX3" fmla="*/ 1248357 w 1439006"/>
                <a:gd name="connsiteY3" fmla="*/ 381192 h 1041305"/>
                <a:gd name="connsiteX4" fmla="*/ 1049261 w 1439006"/>
                <a:gd name="connsiteY4" fmla="*/ 629585 h 1041305"/>
                <a:gd name="connsiteX5" fmla="*/ 520056 w 1439006"/>
                <a:gd name="connsiteY5" fmla="*/ 910837 h 1041305"/>
                <a:gd name="connsiteX6" fmla="*/ 0 w 1439006"/>
                <a:gd name="connsiteY6" fmla="*/ 1025996 h 1041305"/>
                <a:gd name="connsiteX0" fmla="*/ 0 w 1439006"/>
                <a:gd name="connsiteY0" fmla="*/ 1025996 h 1041305"/>
                <a:gd name="connsiteX1" fmla="*/ 1263177 w 1439006"/>
                <a:gd name="connsiteY1" fmla="*/ 1041305 h 1041305"/>
                <a:gd name="connsiteX2" fmla="*/ 1439005 w 1439006"/>
                <a:gd name="connsiteY2" fmla="*/ -1 h 1041305"/>
                <a:gd name="connsiteX3" fmla="*/ 1248357 w 1439006"/>
                <a:gd name="connsiteY3" fmla="*/ 381192 h 1041305"/>
                <a:gd name="connsiteX4" fmla="*/ 1049261 w 1439006"/>
                <a:gd name="connsiteY4" fmla="*/ 629585 h 1041305"/>
                <a:gd name="connsiteX5" fmla="*/ 520056 w 1439006"/>
                <a:gd name="connsiteY5" fmla="*/ 910837 h 1041305"/>
                <a:gd name="connsiteX6" fmla="*/ 0 w 1439006"/>
                <a:gd name="connsiteY6" fmla="*/ 1025996 h 1041305"/>
                <a:gd name="connsiteX0" fmla="*/ 0 w 1439006"/>
                <a:gd name="connsiteY0" fmla="*/ 1025996 h 1041305"/>
                <a:gd name="connsiteX1" fmla="*/ 1263177 w 1439006"/>
                <a:gd name="connsiteY1" fmla="*/ 1041305 h 1041305"/>
                <a:gd name="connsiteX2" fmla="*/ 1439005 w 1439006"/>
                <a:gd name="connsiteY2" fmla="*/ -1 h 1041305"/>
                <a:gd name="connsiteX3" fmla="*/ 1248357 w 1439006"/>
                <a:gd name="connsiteY3" fmla="*/ 381192 h 1041305"/>
                <a:gd name="connsiteX4" fmla="*/ 1049261 w 1439006"/>
                <a:gd name="connsiteY4" fmla="*/ 629585 h 1041305"/>
                <a:gd name="connsiteX5" fmla="*/ 520056 w 1439006"/>
                <a:gd name="connsiteY5" fmla="*/ 910837 h 1041305"/>
                <a:gd name="connsiteX6" fmla="*/ 0 w 1439006"/>
                <a:gd name="connsiteY6" fmla="*/ 1025996 h 1041305"/>
                <a:gd name="connsiteX0" fmla="*/ 0 w 1439006"/>
                <a:gd name="connsiteY0" fmla="*/ 1025996 h 1041305"/>
                <a:gd name="connsiteX1" fmla="*/ 1263177 w 1439006"/>
                <a:gd name="connsiteY1" fmla="*/ 1041305 h 1041305"/>
                <a:gd name="connsiteX2" fmla="*/ 1439005 w 1439006"/>
                <a:gd name="connsiteY2" fmla="*/ -1 h 1041305"/>
                <a:gd name="connsiteX3" fmla="*/ 1248357 w 1439006"/>
                <a:gd name="connsiteY3" fmla="*/ 381192 h 1041305"/>
                <a:gd name="connsiteX4" fmla="*/ 870666 w 1439006"/>
                <a:gd name="connsiteY4" fmla="*/ 544990 h 1041305"/>
                <a:gd name="connsiteX5" fmla="*/ 520056 w 1439006"/>
                <a:gd name="connsiteY5" fmla="*/ 910837 h 1041305"/>
                <a:gd name="connsiteX6" fmla="*/ 0 w 1439006"/>
                <a:gd name="connsiteY6" fmla="*/ 1025996 h 1041305"/>
                <a:gd name="connsiteX0" fmla="*/ 0 w 1439006"/>
                <a:gd name="connsiteY0" fmla="*/ 1025996 h 1041305"/>
                <a:gd name="connsiteX1" fmla="*/ 1263177 w 1439006"/>
                <a:gd name="connsiteY1" fmla="*/ 1041305 h 1041305"/>
                <a:gd name="connsiteX2" fmla="*/ 1439005 w 1439006"/>
                <a:gd name="connsiteY2" fmla="*/ -1 h 1041305"/>
                <a:gd name="connsiteX3" fmla="*/ 1248357 w 1439006"/>
                <a:gd name="connsiteY3" fmla="*/ 381192 h 1041305"/>
                <a:gd name="connsiteX4" fmla="*/ 870666 w 1439006"/>
                <a:gd name="connsiteY4" fmla="*/ 544990 h 1041305"/>
                <a:gd name="connsiteX5" fmla="*/ 520056 w 1439006"/>
                <a:gd name="connsiteY5" fmla="*/ 910837 h 1041305"/>
                <a:gd name="connsiteX6" fmla="*/ 0 w 1439006"/>
                <a:gd name="connsiteY6" fmla="*/ 1025996 h 1041305"/>
                <a:gd name="connsiteX0" fmla="*/ 0 w 1439006"/>
                <a:gd name="connsiteY0" fmla="*/ 1025996 h 1041305"/>
                <a:gd name="connsiteX1" fmla="*/ 1263177 w 1439006"/>
                <a:gd name="connsiteY1" fmla="*/ 1041305 h 1041305"/>
                <a:gd name="connsiteX2" fmla="*/ 1439005 w 1439006"/>
                <a:gd name="connsiteY2" fmla="*/ -1 h 1041305"/>
                <a:gd name="connsiteX3" fmla="*/ 1248357 w 1439006"/>
                <a:gd name="connsiteY3" fmla="*/ 381192 h 1041305"/>
                <a:gd name="connsiteX4" fmla="*/ 870666 w 1439006"/>
                <a:gd name="connsiteY4" fmla="*/ 544990 h 1041305"/>
                <a:gd name="connsiteX5" fmla="*/ 520056 w 1439006"/>
                <a:gd name="connsiteY5" fmla="*/ 910837 h 1041305"/>
                <a:gd name="connsiteX6" fmla="*/ 0 w 1439006"/>
                <a:gd name="connsiteY6" fmla="*/ 1025996 h 1041305"/>
                <a:gd name="connsiteX0" fmla="*/ 0 w 1439006"/>
                <a:gd name="connsiteY0" fmla="*/ 1025996 h 1041305"/>
                <a:gd name="connsiteX1" fmla="*/ 1263177 w 1439006"/>
                <a:gd name="connsiteY1" fmla="*/ 1041305 h 1041305"/>
                <a:gd name="connsiteX2" fmla="*/ 1439005 w 1439006"/>
                <a:gd name="connsiteY2" fmla="*/ -1 h 1041305"/>
                <a:gd name="connsiteX3" fmla="*/ 1088564 w 1439006"/>
                <a:gd name="connsiteY3" fmla="*/ 258997 h 1041305"/>
                <a:gd name="connsiteX4" fmla="*/ 870666 w 1439006"/>
                <a:gd name="connsiteY4" fmla="*/ 544990 h 1041305"/>
                <a:gd name="connsiteX5" fmla="*/ 520056 w 1439006"/>
                <a:gd name="connsiteY5" fmla="*/ 910837 h 1041305"/>
                <a:gd name="connsiteX6" fmla="*/ 0 w 1439006"/>
                <a:gd name="connsiteY6" fmla="*/ 1025996 h 1041305"/>
                <a:gd name="connsiteX0" fmla="*/ 0 w 1439006"/>
                <a:gd name="connsiteY0" fmla="*/ 1025996 h 1041305"/>
                <a:gd name="connsiteX1" fmla="*/ 1263177 w 1439006"/>
                <a:gd name="connsiteY1" fmla="*/ 1041305 h 1041305"/>
                <a:gd name="connsiteX2" fmla="*/ 1439005 w 1439006"/>
                <a:gd name="connsiteY2" fmla="*/ -1 h 1041305"/>
                <a:gd name="connsiteX3" fmla="*/ 1088564 w 1439006"/>
                <a:gd name="connsiteY3" fmla="*/ 258997 h 1041305"/>
                <a:gd name="connsiteX4" fmla="*/ 870666 w 1439006"/>
                <a:gd name="connsiteY4" fmla="*/ 544990 h 1041305"/>
                <a:gd name="connsiteX5" fmla="*/ 520056 w 1439006"/>
                <a:gd name="connsiteY5" fmla="*/ 910837 h 1041305"/>
                <a:gd name="connsiteX6" fmla="*/ 0 w 1439006"/>
                <a:gd name="connsiteY6" fmla="*/ 1025996 h 1041305"/>
                <a:gd name="connsiteX0" fmla="*/ 0 w 1439006"/>
                <a:gd name="connsiteY0" fmla="*/ 1025996 h 1041305"/>
                <a:gd name="connsiteX1" fmla="*/ 1263177 w 1439006"/>
                <a:gd name="connsiteY1" fmla="*/ 1041305 h 1041305"/>
                <a:gd name="connsiteX2" fmla="*/ 1439005 w 1439006"/>
                <a:gd name="connsiteY2" fmla="*/ -1 h 1041305"/>
                <a:gd name="connsiteX3" fmla="*/ 1032165 w 1439006"/>
                <a:gd name="connsiteY3" fmla="*/ 343595 h 1041305"/>
                <a:gd name="connsiteX4" fmla="*/ 870666 w 1439006"/>
                <a:gd name="connsiteY4" fmla="*/ 544990 h 1041305"/>
                <a:gd name="connsiteX5" fmla="*/ 520056 w 1439006"/>
                <a:gd name="connsiteY5" fmla="*/ 910837 h 1041305"/>
                <a:gd name="connsiteX6" fmla="*/ 0 w 1439006"/>
                <a:gd name="connsiteY6" fmla="*/ 1025996 h 1041305"/>
                <a:gd name="connsiteX0" fmla="*/ 0 w 1439006"/>
                <a:gd name="connsiteY0" fmla="*/ 1025996 h 1041305"/>
                <a:gd name="connsiteX1" fmla="*/ 1263177 w 1439006"/>
                <a:gd name="connsiteY1" fmla="*/ 1041305 h 1041305"/>
                <a:gd name="connsiteX2" fmla="*/ 1439005 w 1439006"/>
                <a:gd name="connsiteY2" fmla="*/ -1 h 1041305"/>
                <a:gd name="connsiteX3" fmla="*/ 1032165 w 1439006"/>
                <a:gd name="connsiteY3" fmla="*/ 343595 h 1041305"/>
                <a:gd name="connsiteX4" fmla="*/ 776671 w 1439006"/>
                <a:gd name="connsiteY4" fmla="*/ 685985 h 1041305"/>
                <a:gd name="connsiteX5" fmla="*/ 520056 w 1439006"/>
                <a:gd name="connsiteY5" fmla="*/ 910837 h 1041305"/>
                <a:gd name="connsiteX6" fmla="*/ 0 w 1439006"/>
                <a:gd name="connsiteY6" fmla="*/ 1025996 h 1041305"/>
                <a:gd name="connsiteX0" fmla="*/ 0 w 1439006"/>
                <a:gd name="connsiteY0" fmla="*/ 1025996 h 1041305"/>
                <a:gd name="connsiteX1" fmla="*/ 1263177 w 1439006"/>
                <a:gd name="connsiteY1" fmla="*/ 1041305 h 1041305"/>
                <a:gd name="connsiteX2" fmla="*/ 1439005 w 1439006"/>
                <a:gd name="connsiteY2" fmla="*/ -1 h 1041305"/>
                <a:gd name="connsiteX3" fmla="*/ 1032165 w 1439006"/>
                <a:gd name="connsiteY3" fmla="*/ 343595 h 1041305"/>
                <a:gd name="connsiteX4" fmla="*/ 776671 w 1439006"/>
                <a:gd name="connsiteY4" fmla="*/ 685985 h 1041305"/>
                <a:gd name="connsiteX5" fmla="*/ 520056 w 1439006"/>
                <a:gd name="connsiteY5" fmla="*/ 910837 h 1041305"/>
                <a:gd name="connsiteX6" fmla="*/ 0 w 1439006"/>
                <a:gd name="connsiteY6" fmla="*/ 1025996 h 1041305"/>
                <a:gd name="connsiteX0" fmla="*/ 0 w 1439006"/>
                <a:gd name="connsiteY0" fmla="*/ 1025996 h 1041305"/>
                <a:gd name="connsiteX1" fmla="*/ 1263177 w 1439006"/>
                <a:gd name="connsiteY1" fmla="*/ 1041305 h 1041305"/>
                <a:gd name="connsiteX2" fmla="*/ 1439005 w 1439006"/>
                <a:gd name="connsiteY2" fmla="*/ -1 h 1041305"/>
                <a:gd name="connsiteX3" fmla="*/ 1032165 w 1439006"/>
                <a:gd name="connsiteY3" fmla="*/ 343595 h 1041305"/>
                <a:gd name="connsiteX4" fmla="*/ 776671 w 1439006"/>
                <a:gd name="connsiteY4" fmla="*/ 685985 h 1041305"/>
                <a:gd name="connsiteX5" fmla="*/ 473056 w 1439006"/>
                <a:gd name="connsiteY5" fmla="*/ 939039 h 1041305"/>
                <a:gd name="connsiteX6" fmla="*/ 0 w 1439006"/>
                <a:gd name="connsiteY6" fmla="*/ 1025996 h 1041305"/>
                <a:gd name="connsiteX0" fmla="*/ 0 w 1439006"/>
                <a:gd name="connsiteY0" fmla="*/ 1025996 h 1041305"/>
                <a:gd name="connsiteX1" fmla="*/ 1263177 w 1439006"/>
                <a:gd name="connsiteY1" fmla="*/ 1041305 h 1041305"/>
                <a:gd name="connsiteX2" fmla="*/ 1439005 w 1439006"/>
                <a:gd name="connsiteY2" fmla="*/ -1 h 1041305"/>
                <a:gd name="connsiteX3" fmla="*/ 1032165 w 1439006"/>
                <a:gd name="connsiteY3" fmla="*/ 343595 h 1041305"/>
                <a:gd name="connsiteX4" fmla="*/ 776671 w 1439006"/>
                <a:gd name="connsiteY4" fmla="*/ 685985 h 1041305"/>
                <a:gd name="connsiteX5" fmla="*/ 473056 w 1439006"/>
                <a:gd name="connsiteY5" fmla="*/ 939039 h 1041305"/>
                <a:gd name="connsiteX6" fmla="*/ 0 w 1439006"/>
                <a:gd name="connsiteY6" fmla="*/ 1025996 h 1041305"/>
                <a:gd name="connsiteX0" fmla="*/ 0 w 1439006"/>
                <a:gd name="connsiteY0" fmla="*/ 1025996 h 1041305"/>
                <a:gd name="connsiteX1" fmla="*/ 1263177 w 1439006"/>
                <a:gd name="connsiteY1" fmla="*/ 1041305 h 1041305"/>
                <a:gd name="connsiteX2" fmla="*/ 1439005 w 1439006"/>
                <a:gd name="connsiteY2" fmla="*/ -1 h 1041305"/>
                <a:gd name="connsiteX3" fmla="*/ 1032165 w 1439006"/>
                <a:gd name="connsiteY3" fmla="*/ 343595 h 1041305"/>
                <a:gd name="connsiteX4" fmla="*/ 776671 w 1439006"/>
                <a:gd name="connsiteY4" fmla="*/ 685985 h 1041305"/>
                <a:gd name="connsiteX5" fmla="*/ 473056 w 1439006"/>
                <a:gd name="connsiteY5" fmla="*/ 939039 h 1041305"/>
                <a:gd name="connsiteX6" fmla="*/ 0 w 1439006"/>
                <a:gd name="connsiteY6" fmla="*/ 1025996 h 1041305"/>
                <a:gd name="connsiteX0" fmla="*/ 0 w 1269812"/>
                <a:gd name="connsiteY0" fmla="*/ 1166988 h 1182297"/>
                <a:gd name="connsiteX1" fmla="*/ 1263177 w 1269812"/>
                <a:gd name="connsiteY1" fmla="*/ 1182297 h 1182297"/>
                <a:gd name="connsiteX2" fmla="*/ 1269812 w 1269812"/>
                <a:gd name="connsiteY2" fmla="*/ 0 h 1182297"/>
                <a:gd name="connsiteX3" fmla="*/ 1032165 w 1269812"/>
                <a:gd name="connsiteY3" fmla="*/ 484587 h 1182297"/>
                <a:gd name="connsiteX4" fmla="*/ 776671 w 1269812"/>
                <a:gd name="connsiteY4" fmla="*/ 826977 h 1182297"/>
                <a:gd name="connsiteX5" fmla="*/ 473056 w 1269812"/>
                <a:gd name="connsiteY5" fmla="*/ 1080031 h 1182297"/>
                <a:gd name="connsiteX6" fmla="*/ 0 w 1269812"/>
                <a:gd name="connsiteY6" fmla="*/ 1166988 h 1182297"/>
                <a:gd name="connsiteX0" fmla="*/ 0 w 1269812"/>
                <a:gd name="connsiteY0" fmla="*/ 1166988 h 1182297"/>
                <a:gd name="connsiteX1" fmla="*/ 881800 w 1269812"/>
                <a:gd name="connsiteY1" fmla="*/ 1182297 h 1182297"/>
                <a:gd name="connsiteX2" fmla="*/ 1269812 w 1269812"/>
                <a:gd name="connsiteY2" fmla="*/ 0 h 1182297"/>
                <a:gd name="connsiteX3" fmla="*/ 1032165 w 1269812"/>
                <a:gd name="connsiteY3" fmla="*/ 484587 h 1182297"/>
                <a:gd name="connsiteX4" fmla="*/ 776671 w 1269812"/>
                <a:gd name="connsiteY4" fmla="*/ 826977 h 1182297"/>
                <a:gd name="connsiteX5" fmla="*/ 473056 w 1269812"/>
                <a:gd name="connsiteY5" fmla="*/ 1080031 h 1182297"/>
                <a:gd name="connsiteX6" fmla="*/ 0 w 1269812"/>
                <a:gd name="connsiteY6" fmla="*/ 1166988 h 1182297"/>
                <a:gd name="connsiteX0" fmla="*/ 0 w 1403293"/>
                <a:gd name="connsiteY0" fmla="*/ 785612 h 800921"/>
                <a:gd name="connsiteX1" fmla="*/ 881800 w 1403293"/>
                <a:gd name="connsiteY1" fmla="*/ 800921 h 800921"/>
                <a:gd name="connsiteX2" fmla="*/ 1403293 w 1403293"/>
                <a:gd name="connsiteY2" fmla="*/ 0 h 800921"/>
                <a:gd name="connsiteX3" fmla="*/ 1032165 w 1403293"/>
                <a:gd name="connsiteY3" fmla="*/ 103211 h 800921"/>
                <a:gd name="connsiteX4" fmla="*/ 776671 w 1403293"/>
                <a:gd name="connsiteY4" fmla="*/ 445601 h 800921"/>
                <a:gd name="connsiteX5" fmla="*/ 473056 w 1403293"/>
                <a:gd name="connsiteY5" fmla="*/ 698655 h 800921"/>
                <a:gd name="connsiteX6" fmla="*/ 0 w 1403293"/>
                <a:gd name="connsiteY6" fmla="*/ 785612 h 800921"/>
                <a:gd name="connsiteX0" fmla="*/ 0 w 1403293"/>
                <a:gd name="connsiteY0" fmla="*/ 785612 h 800921"/>
                <a:gd name="connsiteX1" fmla="*/ 881800 w 1403293"/>
                <a:gd name="connsiteY1" fmla="*/ 800921 h 800921"/>
                <a:gd name="connsiteX2" fmla="*/ 1403293 w 1403293"/>
                <a:gd name="connsiteY2" fmla="*/ 0 h 800921"/>
                <a:gd name="connsiteX3" fmla="*/ 1032165 w 1403293"/>
                <a:gd name="connsiteY3" fmla="*/ 103211 h 800921"/>
                <a:gd name="connsiteX4" fmla="*/ 776671 w 1403293"/>
                <a:gd name="connsiteY4" fmla="*/ 445601 h 800921"/>
                <a:gd name="connsiteX5" fmla="*/ 473056 w 1403293"/>
                <a:gd name="connsiteY5" fmla="*/ 698655 h 800921"/>
                <a:gd name="connsiteX6" fmla="*/ 0 w 1403293"/>
                <a:gd name="connsiteY6" fmla="*/ 785612 h 800921"/>
                <a:gd name="connsiteX0" fmla="*/ 0 w 1447394"/>
                <a:gd name="connsiteY0" fmla="*/ 931316 h 946625"/>
                <a:gd name="connsiteX1" fmla="*/ 881800 w 1447394"/>
                <a:gd name="connsiteY1" fmla="*/ 946625 h 946625"/>
                <a:gd name="connsiteX2" fmla="*/ 1403293 w 1447394"/>
                <a:gd name="connsiteY2" fmla="*/ 145704 h 946625"/>
                <a:gd name="connsiteX3" fmla="*/ 1032165 w 1447394"/>
                <a:gd name="connsiteY3" fmla="*/ 248915 h 946625"/>
                <a:gd name="connsiteX4" fmla="*/ 776671 w 1447394"/>
                <a:gd name="connsiteY4" fmla="*/ 591305 h 946625"/>
                <a:gd name="connsiteX5" fmla="*/ 473056 w 1447394"/>
                <a:gd name="connsiteY5" fmla="*/ 844359 h 946625"/>
                <a:gd name="connsiteX6" fmla="*/ 0 w 1447394"/>
                <a:gd name="connsiteY6" fmla="*/ 931316 h 946625"/>
                <a:gd name="connsiteX0" fmla="*/ 0 w 1608779"/>
                <a:gd name="connsiteY0" fmla="*/ 741438 h 756747"/>
                <a:gd name="connsiteX1" fmla="*/ 881800 w 1608779"/>
                <a:gd name="connsiteY1" fmla="*/ 756747 h 756747"/>
                <a:gd name="connsiteX2" fmla="*/ 1574911 w 1608779"/>
                <a:gd name="connsiteY2" fmla="*/ 241858 h 756747"/>
                <a:gd name="connsiteX3" fmla="*/ 1032165 w 1608779"/>
                <a:gd name="connsiteY3" fmla="*/ 59037 h 756747"/>
                <a:gd name="connsiteX4" fmla="*/ 776671 w 1608779"/>
                <a:gd name="connsiteY4" fmla="*/ 401427 h 756747"/>
                <a:gd name="connsiteX5" fmla="*/ 473056 w 1608779"/>
                <a:gd name="connsiteY5" fmla="*/ 654481 h 756747"/>
                <a:gd name="connsiteX6" fmla="*/ 0 w 1608779"/>
                <a:gd name="connsiteY6" fmla="*/ 741438 h 756747"/>
                <a:gd name="connsiteX0" fmla="*/ 0 w 1608779"/>
                <a:gd name="connsiteY0" fmla="*/ 741438 h 756747"/>
                <a:gd name="connsiteX1" fmla="*/ 881800 w 1608779"/>
                <a:gd name="connsiteY1" fmla="*/ 756747 h 756747"/>
                <a:gd name="connsiteX2" fmla="*/ 1574911 w 1608779"/>
                <a:gd name="connsiteY2" fmla="*/ 241858 h 756747"/>
                <a:gd name="connsiteX3" fmla="*/ 1032165 w 1608779"/>
                <a:gd name="connsiteY3" fmla="*/ 59037 h 756747"/>
                <a:gd name="connsiteX4" fmla="*/ 776671 w 1608779"/>
                <a:gd name="connsiteY4" fmla="*/ 401427 h 756747"/>
                <a:gd name="connsiteX5" fmla="*/ 473056 w 1608779"/>
                <a:gd name="connsiteY5" fmla="*/ 654481 h 756747"/>
                <a:gd name="connsiteX6" fmla="*/ 0 w 1608779"/>
                <a:gd name="connsiteY6" fmla="*/ 741438 h 756747"/>
                <a:gd name="connsiteX0" fmla="*/ 0 w 1681877"/>
                <a:gd name="connsiteY0" fmla="*/ 750693 h 766002"/>
                <a:gd name="connsiteX1" fmla="*/ 881800 w 1681877"/>
                <a:gd name="connsiteY1" fmla="*/ 766002 h 766002"/>
                <a:gd name="connsiteX2" fmla="*/ 1651187 w 1681877"/>
                <a:gd name="connsiteY2" fmla="*/ 232045 h 766002"/>
                <a:gd name="connsiteX3" fmla="*/ 1032165 w 1681877"/>
                <a:gd name="connsiteY3" fmla="*/ 68292 h 766002"/>
                <a:gd name="connsiteX4" fmla="*/ 776671 w 1681877"/>
                <a:gd name="connsiteY4" fmla="*/ 410682 h 766002"/>
                <a:gd name="connsiteX5" fmla="*/ 473056 w 1681877"/>
                <a:gd name="connsiteY5" fmla="*/ 663736 h 766002"/>
                <a:gd name="connsiteX6" fmla="*/ 0 w 1681877"/>
                <a:gd name="connsiteY6" fmla="*/ 750693 h 766002"/>
                <a:gd name="connsiteX0" fmla="*/ 0 w 1681877"/>
                <a:gd name="connsiteY0" fmla="*/ 750693 h 766002"/>
                <a:gd name="connsiteX1" fmla="*/ 881800 w 1681877"/>
                <a:gd name="connsiteY1" fmla="*/ 766002 h 766002"/>
                <a:gd name="connsiteX2" fmla="*/ 1651187 w 1681877"/>
                <a:gd name="connsiteY2" fmla="*/ 232045 h 766002"/>
                <a:gd name="connsiteX3" fmla="*/ 1032165 w 1681877"/>
                <a:gd name="connsiteY3" fmla="*/ 68292 h 766002"/>
                <a:gd name="connsiteX4" fmla="*/ 776671 w 1681877"/>
                <a:gd name="connsiteY4" fmla="*/ 410682 h 766002"/>
                <a:gd name="connsiteX5" fmla="*/ 473056 w 1681877"/>
                <a:gd name="connsiteY5" fmla="*/ 663736 h 766002"/>
                <a:gd name="connsiteX6" fmla="*/ 0 w 1681877"/>
                <a:gd name="connsiteY6" fmla="*/ 750693 h 766002"/>
                <a:gd name="connsiteX0" fmla="*/ 0 w 1882847"/>
                <a:gd name="connsiteY0" fmla="*/ 1218579 h 1233888"/>
                <a:gd name="connsiteX1" fmla="*/ 881800 w 1882847"/>
                <a:gd name="connsiteY1" fmla="*/ 1233888 h 1233888"/>
                <a:gd name="connsiteX2" fmla="*/ 1651187 w 1882847"/>
                <a:gd name="connsiteY2" fmla="*/ 699931 h 1233888"/>
                <a:gd name="connsiteX3" fmla="*/ 1833052 w 1882847"/>
                <a:gd name="connsiteY3" fmla="*/ 2252 h 1233888"/>
                <a:gd name="connsiteX4" fmla="*/ 776671 w 1882847"/>
                <a:gd name="connsiteY4" fmla="*/ 878568 h 1233888"/>
                <a:gd name="connsiteX5" fmla="*/ 473056 w 1882847"/>
                <a:gd name="connsiteY5" fmla="*/ 1131622 h 1233888"/>
                <a:gd name="connsiteX6" fmla="*/ 0 w 1882847"/>
                <a:gd name="connsiteY6" fmla="*/ 1218579 h 1233888"/>
                <a:gd name="connsiteX0" fmla="*/ 0 w 1899513"/>
                <a:gd name="connsiteY0" fmla="*/ 1216327 h 1231636"/>
                <a:gd name="connsiteX1" fmla="*/ 881800 w 1899513"/>
                <a:gd name="connsiteY1" fmla="*/ 1231636 h 1231636"/>
                <a:gd name="connsiteX2" fmla="*/ 1651187 w 1899513"/>
                <a:gd name="connsiteY2" fmla="*/ 697679 h 1231636"/>
                <a:gd name="connsiteX3" fmla="*/ 1833052 w 1899513"/>
                <a:gd name="connsiteY3" fmla="*/ 0 h 1231636"/>
                <a:gd name="connsiteX4" fmla="*/ 776671 w 1899513"/>
                <a:gd name="connsiteY4" fmla="*/ 876316 h 1231636"/>
                <a:gd name="connsiteX5" fmla="*/ 473056 w 1899513"/>
                <a:gd name="connsiteY5" fmla="*/ 1129370 h 1231636"/>
                <a:gd name="connsiteX6" fmla="*/ 0 w 1899513"/>
                <a:gd name="connsiteY6" fmla="*/ 1216327 h 1231636"/>
                <a:gd name="connsiteX0" fmla="*/ 0 w 2030430"/>
                <a:gd name="connsiteY0" fmla="*/ 1235396 h 1250705"/>
                <a:gd name="connsiteX1" fmla="*/ 881800 w 2030430"/>
                <a:gd name="connsiteY1" fmla="*/ 1250705 h 1250705"/>
                <a:gd name="connsiteX2" fmla="*/ 1651187 w 2030430"/>
                <a:gd name="connsiteY2" fmla="*/ 716748 h 1250705"/>
                <a:gd name="connsiteX3" fmla="*/ 1985602 w 2030430"/>
                <a:gd name="connsiteY3" fmla="*/ 0 h 1250705"/>
                <a:gd name="connsiteX4" fmla="*/ 776671 w 2030430"/>
                <a:gd name="connsiteY4" fmla="*/ 895385 h 1250705"/>
                <a:gd name="connsiteX5" fmla="*/ 473056 w 2030430"/>
                <a:gd name="connsiteY5" fmla="*/ 1148439 h 1250705"/>
                <a:gd name="connsiteX6" fmla="*/ 0 w 2030430"/>
                <a:gd name="connsiteY6" fmla="*/ 1235396 h 1250705"/>
                <a:gd name="connsiteX0" fmla="*/ 0 w 2030430"/>
                <a:gd name="connsiteY0" fmla="*/ 1235396 h 1250705"/>
                <a:gd name="connsiteX1" fmla="*/ 881800 w 2030430"/>
                <a:gd name="connsiteY1" fmla="*/ 1250705 h 1250705"/>
                <a:gd name="connsiteX2" fmla="*/ 1651187 w 2030430"/>
                <a:gd name="connsiteY2" fmla="*/ 716748 h 1250705"/>
                <a:gd name="connsiteX3" fmla="*/ 1985602 w 2030430"/>
                <a:gd name="connsiteY3" fmla="*/ 0 h 1250705"/>
                <a:gd name="connsiteX4" fmla="*/ 776671 w 2030430"/>
                <a:gd name="connsiteY4" fmla="*/ 895385 h 1250705"/>
                <a:gd name="connsiteX5" fmla="*/ 473056 w 2030430"/>
                <a:gd name="connsiteY5" fmla="*/ 1148439 h 1250705"/>
                <a:gd name="connsiteX6" fmla="*/ 0 w 2030430"/>
                <a:gd name="connsiteY6" fmla="*/ 1235396 h 1250705"/>
                <a:gd name="connsiteX0" fmla="*/ 0 w 1985602"/>
                <a:gd name="connsiteY0" fmla="*/ 1235396 h 1250705"/>
                <a:gd name="connsiteX1" fmla="*/ 881800 w 1985602"/>
                <a:gd name="connsiteY1" fmla="*/ 1250705 h 1250705"/>
                <a:gd name="connsiteX2" fmla="*/ 1651187 w 1985602"/>
                <a:gd name="connsiteY2" fmla="*/ 716748 h 1250705"/>
                <a:gd name="connsiteX3" fmla="*/ 1985602 w 1985602"/>
                <a:gd name="connsiteY3" fmla="*/ 0 h 1250705"/>
                <a:gd name="connsiteX4" fmla="*/ 776671 w 1985602"/>
                <a:gd name="connsiteY4" fmla="*/ 895385 h 1250705"/>
                <a:gd name="connsiteX5" fmla="*/ 473056 w 1985602"/>
                <a:gd name="connsiteY5" fmla="*/ 1148439 h 1250705"/>
                <a:gd name="connsiteX6" fmla="*/ 0 w 1985602"/>
                <a:gd name="connsiteY6" fmla="*/ 1235396 h 1250705"/>
                <a:gd name="connsiteX0" fmla="*/ 0 w 1985602"/>
                <a:gd name="connsiteY0" fmla="*/ 1235396 h 1250705"/>
                <a:gd name="connsiteX1" fmla="*/ 881800 w 1985602"/>
                <a:gd name="connsiteY1" fmla="*/ 1250705 h 1250705"/>
                <a:gd name="connsiteX2" fmla="*/ 1651187 w 1985602"/>
                <a:gd name="connsiteY2" fmla="*/ 716748 h 1250705"/>
                <a:gd name="connsiteX3" fmla="*/ 1985602 w 1985602"/>
                <a:gd name="connsiteY3" fmla="*/ 0 h 1250705"/>
                <a:gd name="connsiteX4" fmla="*/ 776671 w 1985602"/>
                <a:gd name="connsiteY4" fmla="*/ 895385 h 1250705"/>
                <a:gd name="connsiteX5" fmla="*/ 473056 w 1985602"/>
                <a:gd name="connsiteY5" fmla="*/ 1148439 h 1250705"/>
                <a:gd name="connsiteX6" fmla="*/ 0 w 1985602"/>
                <a:gd name="connsiteY6" fmla="*/ 1235396 h 1250705"/>
                <a:gd name="connsiteX0" fmla="*/ 0 w 1985602"/>
                <a:gd name="connsiteY0" fmla="*/ 1235396 h 1250705"/>
                <a:gd name="connsiteX1" fmla="*/ 881800 w 1985602"/>
                <a:gd name="connsiteY1" fmla="*/ 1250705 h 1250705"/>
                <a:gd name="connsiteX2" fmla="*/ 1651187 w 1985602"/>
                <a:gd name="connsiteY2" fmla="*/ 716748 h 1250705"/>
                <a:gd name="connsiteX3" fmla="*/ 1985602 w 1985602"/>
                <a:gd name="connsiteY3" fmla="*/ 0 h 1250705"/>
                <a:gd name="connsiteX4" fmla="*/ 1272460 w 1985602"/>
                <a:gd name="connsiteY4" fmla="*/ 685625 h 1250705"/>
                <a:gd name="connsiteX5" fmla="*/ 473056 w 1985602"/>
                <a:gd name="connsiteY5" fmla="*/ 1148439 h 1250705"/>
                <a:gd name="connsiteX6" fmla="*/ 0 w 1985602"/>
                <a:gd name="connsiteY6" fmla="*/ 1235396 h 1250705"/>
                <a:gd name="connsiteX0" fmla="*/ 0 w 1985602"/>
                <a:gd name="connsiteY0" fmla="*/ 1235396 h 1250705"/>
                <a:gd name="connsiteX1" fmla="*/ 881800 w 1985602"/>
                <a:gd name="connsiteY1" fmla="*/ 1250705 h 1250705"/>
                <a:gd name="connsiteX2" fmla="*/ 1651187 w 1985602"/>
                <a:gd name="connsiteY2" fmla="*/ 716748 h 1250705"/>
                <a:gd name="connsiteX3" fmla="*/ 1985602 w 1985602"/>
                <a:gd name="connsiteY3" fmla="*/ 0 h 1250705"/>
                <a:gd name="connsiteX4" fmla="*/ 1272460 w 1985602"/>
                <a:gd name="connsiteY4" fmla="*/ 685625 h 1250705"/>
                <a:gd name="connsiteX5" fmla="*/ 663743 w 1985602"/>
                <a:gd name="connsiteY5" fmla="*/ 1034029 h 1250705"/>
                <a:gd name="connsiteX6" fmla="*/ 0 w 1985602"/>
                <a:gd name="connsiteY6" fmla="*/ 1235396 h 1250705"/>
                <a:gd name="connsiteX0" fmla="*/ 0 w 1985602"/>
                <a:gd name="connsiteY0" fmla="*/ 1235396 h 1250705"/>
                <a:gd name="connsiteX1" fmla="*/ 881800 w 1985602"/>
                <a:gd name="connsiteY1" fmla="*/ 1250705 h 1250705"/>
                <a:gd name="connsiteX2" fmla="*/ 1651187 w 1985602"/>
                <a:gd name="connsiteY2" fmla="*/ 716748 h 1250705"/>
                <a:gd name="connsiteX3" fmla="*/ 1985602 w 1985602"/>
                <a:gd name="connsiteY3" fmla="*/ 0 h 1250705"/>
                <a:gd name="connsiteX4" fmla="*/ 1272460 w 1985602"/>
                <a:gd name="connsiteY4" fmla="*/ 685625 h 1250705"/>
                <a:gd name="connsiteX5" fmla="*/ 663743 w 1985602"/>
                <a:gd name="connsiteY5" fmla="*/ 1034029 h 1250705"/>
                <a:gd name="connsiteX6" fmla="*/ 0 w 1985602"/>
                <a:gd name="connsiteY6" fmla="*/ 1235396 h 1250705"/>
                <a:gd name="connsiteX0" fmla="*/ 0 w 1985602"/>
                <a:gd name="connsiteY0" fmla="*/ 1235396 h 1250705"/>
                <a:gd name="connsiteX1" fmla="*/ 881800 w 1985602"/>
                <a:gd name="connsiteY1" fmla="*/ 1250705 h 1250705"/>
                <a:gd name="connsiteX2" fmla="*/ 1651187 w 1985602"/>
                <a:gd name="connsiteY2" fmla="*/ 716748 h 1250705"/>
                <a:gd name="connsiteX3" fmla="*/ 1985602 w 1985602"/>
                <a:gd name="connsiteY3" fmla="*/ 0 h 1250705"/>
                <a:gd name="connsiteX4" fmla="*/ 1272460 w 1985602"/>
                <a:gd name="connsiteY4" fmla="*/ 685625 h 1250705"/>
                <a:gd name="connsiteX5" fmla="*/ 663743 w 1985602"/>
                <a:gd name="connsiteY5" fmla="*/ 1034029 h 1250705"/>
                <a:gd name="connsiteX6" fmla="*/ 0 w 1985602"/>
                <a:gd name="connsiteY6" fmla="*/ 1235396 h 1250705"/>
                <a:gd name="connsiteX0" fmla="*/ 0 w 2119083"/>
                <a:gd name="connsiteY0" fmla="*/ 1254465 h 1254465"/>
                <a:gd name="connsiteX1" fmla="*/ 1015281 w 2119083"/>
                <a:gd name="connsiteY1" fmla="*/ 1250705 h 1254465"/>
                <a:gd name="connsiteX2" fmla="*/ 1784668 w 2119083"/>
                <a:gd name="connsiteY2" fmla="*/ 716748 h 1254465"/>
                <a:gd name="connsiteX3" fmla="*/ 2119083 w 2119083"/>
                <a:gd name="connsiteY3" fmla="*/ 0 h 1254465"/>
                <a:gd name="connsiteX4" fmla="*/ 1405941 w 2119083"/>
                <a:gd name="connsiteY4" fmla="*/ 685625 h 1254465"/>
                <a:gd name="connsiteX5" fmla="*/ 797224 w 2119083"/>
                <a:gd name="connsiteY5" fmla="*/ 1034029 h 1254465"/>
                <a:gd name="connsiteX6" fmla="*/ 0 w 2119083"/>
                <a:gd name="connsiteY6" fmla="*/ 1254465 h 1254465"/>
                <a:gd name="connsiteX0" fmla="*/ 0 w 2119083"/>
                <a:gd name="connsiteY0" fmla="*/ 1254465 h 1254465"/>
                <a:gd name="connsiteX1" fmla="*/ 1015281 w 2119083"/>
                <a:gd name="connsiteY1" fmla="*/ 1250705 h 1254465"/>
                <a:gd name="connsiteX2" fmla="*/ 1784668 w 2119083"/>
                <a:gd name="connsiteY2" fmla="*/ 716748 h 1254465"/>
                <a:gd name="connsiteX3" fmla="*/ 2119083 w 2119083"/>
                <a:gd name="connsiteY3" fmla="*/ 0 h 1254465"/>
                <a:gd name="connsiteX4" fmla="*/ 1405941 w 2119083"/>
                <a:gd name="connsiteY4" fmla="*/ 685625 h 1254465"/>
                <a:gd name="connsiteX5" fmla="*/ 797224 w 2119083"/>
                <a:gd name="connsiteY5" fmla="*/ 1034029 h 1254465"/>
                <a:gd name="connsiteX6" fmla="*/ 0 w 2119083"/>
                <a:gd name="connsiteY6" fmla="*/ 1254465 h 1254465"/>
                <a:gd name="connsiteX0" fmla="*/ 0 w 2157221"/>
                <a:gd name="connsiteY0" fmla="*/ 1349809 h 1349809"/>
                <a:gd name="connsiteX1" fmla="*/ 1015281 w 2157221"/>
                <a:gd name="connsiteY1" fmla="*/ 1346049 h 1349809"/>
                <a:gd name="connsiteX2" fmla="*/ 1784668 w 2157221"/>
                <a:gd name="connsiteY2" fmla="*/ 812092 h 1349809"/>
                <a:gd name="connsiteX3" fmla="*/ 2157221 w 2157221"/>
                <a:gd name="connsiteY3" fmla="*/ 0 h 1349809"/>
                <a:gd name="connsiteX4" fmla="*/ 1405941 w 2157221"/>
                <a:gd name="connsiteY4" fmla="*/ 780969 h 1349809"/>
                <a:gd name="connsiteX5" fmla="*/ 797224 w 2157221"/>
                <a:gd name="connsiteY5" fmla="*/ 1129373 h 1349809"/>
                <a:gd name="connsiteX6" fmla="*/ 0 w 2157221"/>
                <a:gd name="connsiteY6" fmla="*/ 1349809 h 1349809"/>
                <a:gd name="connsiteX0" fmla="*/ 0 w 2157221"/>
                <a:gd name="connsiteY0" fmla="*/ 1349809 h 1349809"/>
                <a:gd name="connsiteX1" fmla="*/ 1015281 w 2157221"/>
                <a:gd name="connsiteY1" fmla="*/ 1346049 h 1349809"/>
                <a:gd name="connsiteX2" fmla="*/ 1784668 w 2157221"/>
                <a:gd name="connsiteY2" fmla="*/ 812092 h 1349809"/>
                <a:gd name="connsiteX3" fmla="*/ 2157221 w 2157221"/>
                <a:gd name="connsiteY3" fmla="*/ 0 h 1349809"/>
                <a:gd name="connsiteX4" fmla="*/ 1405941 w 2157221"/>
                <a:gd name="connsiteY4" fmla="*/ 780969 h 1349809"/>
                <a:gd name="connsiteX5" fmla="*/ 797224 w 2157221"/>
                <a:gd name="connsiteY5" fmla="*/ 1129373 h 1349809"/>
                <a:gd name="connsiteX6" fmla="*/ 0 w 2157221"/>
                <a:gd name="connsiteY6" fmla="*/ 1349809 h 1349809"/>
                <a:gd name="connsiteX0" fmla="*/ 0 w 2157221"/>
                <a:gd name="connsiteY0" fmla="*/ 1349809 h 1349809"/>
                <a:gd name="connsiteX1" fmla="*/ 1015281 w 2157221"/>
                <a:gd name="connsiteY1" fmla="*/ 1346049 h 1349809"/>
                <a:gd name="connsiteX2" fmla="*/ 1784668 w 2157221"/>
                <a:gd name="connsiteY2" fmla="*/ 812092 h 1349809"/>
                <a:gd name="connsiteX3" fmla="*/ 2157221 w 2157221"/>
                <a:gd name="connsiteY3" fmla="*/ 0 h 1349809"/>
                <a:gd name="connsiteX4" fmla="*/ 1405941 w 2157221"/>
                <a:gd name="connsiteY4" fmla="*/ 780969 h 1349809"/>
                <a:gd name="connsiteX5" fmla="*/ 797224 w 2157221"/>
                <a:gd name="connsiteY5" fmla="*/ 1129373 h 1349809"/>
                <a:gd name="connsiteX6" fmla="*/ 0 w 2157221"/>
                <a:gd name="connsiteY6" fmla="*/ 1349809 h 1349809"/>
                <a:gd name="connsiteX0" fmla="*/ 0 w 2252565"/>
                <a:gd name="connsiteY0" fmla="*/ 1407015 h 1407015"/>
                <a:gd name="connsiteX1" fmla="*/ 1110625 w 2252565"/>
                <a:gd name="connsiteY1" fmla="*/ 1346049 h 1407015"/>
                <a:gd name="connsiteX2" fmla="*/ 1880012 w 2252565"/>
                <a:gd name="connsiteY2" fmla="*/ 812092 h 1407015"/>
                <a:gd name="connsiteX3" fmla="*/ 2252565 w 2252565"/>
                <a:gd name="connsiteY3" fmla="*/ 0 h 1407015"/>
                <a:gd name="connsiteX4" fmla="*/ 1501285 w 2252565"/>
                <a:gd name="connsiteY4" fmla="*/ 780969 h 1407015"/>
                <a:gd name="connsiteX5" fmla="*/ 892568 w 2252565"/>
                <a:gd name="connsiteY5" fmla="*/ 1129373 h 1407015"/>
                <a:gd name="connsiteX6" fmla="*/ 0 w 2252565"/>
                <a:gd name="connsiteY6" fmla="*/ 1407015 h 1407015"/>
                <a:gd name="connsiteX0" fmla="*/ 0 w 2252565"/>
                <a:gd name="connsiteY0" fmla="*/ 1407015 h 1407015"/>
                <a:gd name="connsiteX1" fmla="*/ 900869 w 2252565"/>
                <a:gd name="connsiteY1" fmla="*/ 1384186 h 1407015"/>
                <a:gd name="connsiteX2" fmla="*/ 1880012 w 2252565"/>
                <a:gd name="connsiteY2" fmla="*/ 812092 h 1407015"/>
                <a:gd name="connsiteX3" fmla="*/ 2252565 w 2252565"/>
                <a:gd name="connsiteY3" fmla="*/ 0 h 1407015"/>
                <a:gd name="connsiteX4" fmla="*/ 1501285 w 2252565"/>
                <a:gd name="connsiteY4" fmla="*/ 780969 h 1407015"/>
                <a:gd name="connsiteX5" fmla="*/ 892568 w 2252565"/>
                <a:gd name="connsiteY5" fmla="*/ 1129373 h 1407015"/>
                <a:gd name="connsiteX6" fmla="*/ 0 w 2252565"/>
                <a:gd name="connsiteY6" fmla="*/ 1407015 h 1407015"/>
                <a:gd name="connsiteX0" fmla="*/ 0 w 2252565"/>
                <a:gd name="connsiteY0" fmla="*/ 1407015 h 1407015"/>
                <a:gd name="connsiteX1" fmla="*/ 900869 w 2252565"/>
                <a:gd name="connsiteY1" fmla="*/ 1384186 h 1407015"/>
                <a:gd name="connsiteX2" fmla="*/ 1463406 w 2252565"/>
                <a:gd name="connsiteY2" fmla="*/ 1182033 h 1407015"/>
                <a:gd name="connsiteX3" fmla="*/ 1880012 w 2252565"/>
                <a:gd name="connsiteY3" fmla="*/ 812092 h 1407015"/>
                <a:gd name="connsiteX4" fmla="*/ 2252565 w 2252565"/>
                <a:gd name="connsiteY4" fmla="*/ 0 h 1407015"/>
                <a:gd name="connsiteX5" fmla="*/ 1501285 w 2252565"/>
                <a:gd name="connsiteY5" fmla="*/ 780969 h 1407015"/>
                <a:gd name="connsiteX6" fmla="*/ 892568 w 2252565"/>
                <a:gd name="connsiteY6" fmla="*/ 1129373 h 1407015"/>
                <a:gd name="connsiteX7" fmla="*/ 0 w 2252565"/>
                <a:gd name="connsiteY7" fmla="*/ 1407015 h 1407015"/>
                <a:gd name="connsiteX0" fmla="*/ 0 w 2252565"/>
                <a:gd name="connsiteY0" fmla="*/ 1407015 h 1407015"/>
                <a:gd name="connsiteX1" fmla="*/ 900869 w 2252565"/>
                <a:gd name="connsiteY1" fmla="*/ 1384186 h 1407015"/>
                <a:gd name="connsiteX2" fmla="*/ 1463406 w 2252565"/>
                <a:gd name="connsiteY2" fmla="*/ 1220171 h 1407015"/>
                <a:gd name="connsiteX3" fmla="*/ 1880012 w 2252565"/>
                <a:gd name="connsiteY3" fmla="*/ 812092 h 1407015"/>
                <a:gd name="connsiteX4" fmla="*/ 2252565 w 2252565"/>
                <a:gd name="connsiteY4" fmla="*/ 0 h 1407015"/>
                <a:gd name="connsiteX5" fmla="*/ 1501285 w 2252565"/>
                <a:gd name="connsiteY5" fmla="*/ 780969 h 1407015"/>
                <a:gd name="connsiteX6" fmla="*/ 892568 w 2252565"/>
                <a:gd name="connsiteY6" fmla="*/ 1129373 h 1407015"/>
                <a:gd name="connsiteX7" fmla="*/ 0 w 2252565"/>
                <a:gd name="connsiteY7" fmla="*/ 1407015 h 1407015"/>
                <a:gd name="connsiteX0" fmla="*/ 0 w 2252565"/>
                <a:gd name="connsiteY0" fmla="*/ 1407015 h 1407015"/>
                <a:gd name="connsiteX1" fmla="*/ 900869 w 2252565"/>
                <a:gd name="connsiteY1" fmla="*/ 1384186 h 1407015"/>
                <a:gd name="connsiteX2" fmla="*/ 1463406 w 2252565"/>
                <a:gd name="connsiteY2" fmla="*/ 1220171 h 1407015"/>
                <a:gd name="connsiteX3" fmla="*/ 1937219 w 2252565"/>
                <a:gd name="connsiteY3" fmla="*/ 812092 h 1407015"/>
                <a:gd name="connsiteX4" fmla="*/ 2252565 w 2252565"/>
                <a:gd name="connsiteY4" fmla="*/ 0 h 1407015"/>
                <a:gd name="connsiteX5" fmla="*/ 1501285 w 2252565"/>
                <a:gd name="connsiteY5" fmla="*/ 780969 h 1407015"/>
                <a:gd name="connsiteX6" fmla="*/ 892568 w 2252565"/>
                <a:gd name="connsiteY6" fmla="*/ 1129373 h 1407015"/>
                <a:gd name="connsiteX7" fmla="*/ 0 w 2252565"/>
                <a:gd name="connsiteY7" fmla="*/ 1407015 h 1407015"/>
                <a:gd name="connsiteX0" fmla="*/ 0 w 2309771"/>
                <a:gd name="connsiteY0" fmla="*/ 1464221 h 1464221"/>
                <a:gd name="connsiteX1" fmla="*/ 900869 w 2309771"/>
                <a:gd name="connsiteY1" fmla="*/ 1441392 h 1464221"/>
                <a:gd name="connsiteX2" fmla="*/ 1463406 w 2309771"/>
                <a:gd name="connsiteY2" fmla="*/ 1277377 h 1464221"/>
                <a:gd name="connsiteX3" fmla="*/ 1937219 w 2309771"/>
                <a:gd name="connsiteY3" fmla="*/ 869298 h 1464221"/>
                <a:gd name="connsiteX4" fmla="*/ 2309771 w 2309771"/>
                <a:gd name="connsiteY4" fmla="*/ 0 h 1464221"/>
                <a:gd name="connsiteX5" fmla="*/ 1501285 w 2309771"/>
                <a:gd name="connsiteY5" fmla="*/ 838175 h 1464221"/>
                <a:gd name="connsiteX6" fmla="*/ 892568 w 2309771"/>
                <a:gd name="connsiteY6" fmla="*/ 1186579 h 1464221"/>
                <a:gd name="connsiteX7" fmla="*/ 0 w 2309771"/>
                <a:gd name="connsiteY7" fmla="*/ 1464221 h 1464221"/>
                <a:gd name="connsiteX0" fmla="*/ 0 w 2309771"/>
                <a:gd name="connsiteY0" fmla="*/ 1464221 h 1464221"/>
                <a:gd name="connsiteX1" fmla="*/ 900869 w 2309771"/>
                <a:gd name="connsiteY1" fmla="*/ 1441392 h 1464221"/>
                <a:gd name="connsiteX2" fmla="*/ 1139237 w 2309771"/>
                <a:gd name="connsiteY2" fmla="*/ 1372721 h 1464221"/>
                <a:gd name="connsiteX3" fmla="*/ 1463406 w 2309771"/>
                <a:gd name="connsiteY3" fmla="*/ 1277377 h 1464221"/>
                <a:gd name="connsiteX4" fmla="*/ 1937219 w 2309771"/>
                <a:gd name="connsiteY4" fmla="*/ 869298 h 1464221"/>
                <a:gd name="connsiteX5" fmla="*/ 2309771 w 2309771"/>
                <a:gd name="connsiteY5" fmla="*/ 0 h 1464221"/>
                <a:gd name="connsiteX6" fmla="*/ 1501285 w 2309771"/>
                <a:gd name="connsiteY6" fmla="*/ 838175 h 1464221"/>
                <a:gd name="connsiteX7" fmla="*/ 892568 w 2309771"/>
                <a:gd name="connsiteY7" fmla="*/ 1186579 h 1464221"/>
                <a:gd name="connsiteX8" fmla="*/ 0 w 2309771"/>
                <a:gd name="connsiteY8" fmla="*/ 1464221 h 1464221"/>
                <a:gd name="connsiteX0" fmla="*/ 0 w 2309771"/>
                <a:gd name="connsiteY0" fmla="*/ 1464221 h 1464221"/>
                <a:gd name="connsiteX1" fmla="*/ 672043 w 2309771"/>
                <a:gd name="connsiteY1" fmla="*/ 1460461 h 1464221"/>
                <a:gd name="connsiteX2" fmla="*/ 1139237 w 2309771"/>
                <a:gd name="connsiteY2" fmla="*/ 1372721 h 1464221"/>
                <a:gd name="connsiteX3" fmla="*/ 1463406 w 2309771"/>
                <a:gd name="connsiteY3" fmla="*/ 1277377 h 1464221"/>
                <a:gd name="connsiteX4" fmla="*/ 1937219 w 2309771"/>
                <a:gd name="connsiteY4" fmla="*/ 869298 h 1464221"/>
                <a:gd name="connsiteX5" fmla="*/ 2309771 w 2309771"/>
                <a:gd name="connsiteY5" fmla="*/ 0 h 1464221"/>
                <a:gd name="connsiteX6" fmla="*/ 1501285 w 2309771"/>
                <a:gd name="connsiteY6" fmla="*/ 838175 h 1464221"/>
                <a:gd name="connsiteX7" fmla="*/ 892568 w 2309771"/>
                <a:gd name="connsiteY7" fmla="*/ 1186579 h 1464221"/>
                <a:gd name="connsiteX8" fmla="*/ 0 w 2309771"/>
                <a:gd name="connsiteY8" fmla="*/ 1464221 h 1464221"/>
                <a:gd name="connsiteX0" fmla="*/ 0 w 2309771"/>
                <a:gd name="connsiteY0" fmla="*/ 1502359 h 1502359"/>
                <a:gd name="connsiteX1" fmla="*/ 672043 w 2309771"/>
                <a:gd name="connsiteY1" fmla="*/ 1460461 h 1502359"/>
                <a:gd name="connsiteX2" fmla="*/ 1139237 w 2309771"/>
                <a:gd name="connsiteY2" fmla="*/ 1372721 h 1502359"/>
                <a:gd name="connsiteX3" fmla="*/ 1463406 w 2309771"/>
                <a:gd name="connsiteY3" fmla="*/ 1277377 h 1502359"/>
                <a:gd name="connsiteX4" fmla="*/ 1937219 w 2309771"/>
                <a:gd name="connsiteY4" fmla="*/ 869298 h 1502359"/>
                <a:gd name="connsiteX5" fmla="*/ 2309771 w 2309771"/>
                <a:gd name="connsiteY5" fmla="*/ 0 h 1502359"/>
                <a:gd name="connsiteX6" fmla="*/ 1501285 w 2309771"/>
                <a:gd name="connsiteY6" fmla="*/ 838175 h 1502359"/>
                <a:gd name="connsiteX7" fmla="*/ 892568 w 2309771"/>
                <a:gd name="connsiteY7" fmla="*/ 1186579 h 1502359"/>
                <a:gd name="connsiteX8" fmla="*/ 0 w 2309771"/>
                <a:gd name="connsiteY8" fmla="*/ 1502359 h 1502359"/>
                <a:gd name="connsiteX0" fmla="*/ 0 w 2309771"/>
                <a:gd name="connsiteY0" fmla="*/ 1502359 h 1502359"/>
                <a:gd name="connsiteX1" fmla="*/ 672043 w 2309771"/>
                <a:gd name="connsiteY1" fmla="*/ 1460461 h 1502359"/>
                <a:gd name="connsiteX2" fmla="*/ 1139237 w 2309771"/>
                <a:gd name="connsiteY2" fmla="*/ 1372721 h 1502359"/>
                <a:gd name="connsiteX3" fmla="*/ 1463406 w 2309771"/>
                <a:gd name="connsiteY3" fmla="*/ 1277377 h 1502359"/>
                <a:gd name="connsiteX4" fmla="*/ 1937219 w 2309771"/>
                <a:gd name="connsiteY4" fmla="*/ 869298 h 1502359"/>
                <a:gd name="connsiteX5" fmla="*/ 2309771 w 2309771"/>
                <a:gd name="connsiteY5" fmla="*/ 0 h 1502359"/>
                <a:gd name="connsiteX6" fmla="*/ 1501285 w 2309771"/>
                <a:gd name="connsiteY6" fmla="*/ 838175 h 1502359"/>
                <a:gd name="connsiteX7" fmla="*/ 892568 w 2309771"/>
                <a:gd name="connsiteY7" fmla="*/ 1186579 h 1502359"/>
                <a:gd name="connsiteX8" fmla="*/ 0 w 2309771"/>
                <a:gd name="connsiteY8" fmla="*/ 1502359 h 1502359"/>
                <a:gd name="connsiteX0" fmla="*/ 0 w 2309771"/>
                <a:gd name="connsiteY0" fmla="*/ 1502359 h 1502359"/>
                <a:gd name="connsiteX1" fmla="*/ 672043 w 2309771"/>
                <a:gd name="connsiteY1" fmla="*/ 1460461 h 1502359"/>
                <a:gd name="connsiteX2" fmla="*/ 1139237 w 2309771"/>
                <a:gd name="connsiteY2" fmla="*/ 1372721 h 1502359"/>
                <a:gd name="connsiteX3" fmla="*/ 1463406 w 2309771"/>
                <a:gd name="connsiteY3" fmla="*/ 1277377 h 1502359"/>
                <a:gd name="connsiteX4" fmla="*/ 1937219 w 2309771"/>
                <a:gd name="connsiteY4" fmla="*/ 869298 h 1502359"/>
                <a:gd name="connsiteX5" fmla="*/ 2309771 w 2309771"/>
                <a:gd name="connsiteY5" fmla="*/ 0 h 1502359"/>
                <a:gd name="connsiteX6" fmla="*/ 1501285 w 2309771"/>
                <a:gd name="connsiteY6" fmla="*/ 838175 h 1502359"/>
                <a:gd name="connsiteX7" fmla="*/ 892568 w 2309771"/>
                <a:gd name="connsiteY7" fmla="*/ 1186579 h 1502359"/>
                <a:gd name="connsiteX8" fmla="*/ 0 w 2309771"/>
                <a:gd name="connsiteY8" fmla="*/ 1502359 h 1502359"/>
                <a:gd name="connsiteX0" fmla="*/ 0 w 2309771"/>
                <a:gd name="connsiteY0" fmla="*/ 1502359 h 1502359"/>
                <a:gd name="connsiteX1" fmla="*/ 672043 w 2309771"/>
                <a:gd name="connsiteY1" fmla="*/ 1460461 h 1502359"/>
                <a:gd name="connsiteX2" fmla="*/ 1120168 w 2309771"/>
                <a:gd name="connsiteY2" fmla="*/ 1410859 h 1502359"/>
                <a:gd name="connsiteX3" fmla="*/ 1463406 w 2309771"/>
                <a:gd name="connsiteY3" fmla="*/ 1277377 h 1502359"/>
                <a:gd name="connsiteX4" fmla="*/ 1937219 w 2309771"/>
                <a:gd name="connsiteY4" fmla="*/ 869298 h 1502359"/>
                <a:gd name="connsiteX5" fmla="*/ 2309771 w 2309771"/>
                <a:gd name="connsiteY5" fmla="*/ 0 h 1502359"/>
                <a:gd name="connsiteX6" fmla="*/ 1501285 w 2309771"/>
                <a:gd name="connsiteY6" fmla="*/ 838175 h 1502359"/>
                <a:gd name="connsiteX7" fmla="*/ 892568 w 2309771"/>
                <a:gd name="connsiteY7" fmla="*/ 1186579 h 1502359"/>
                <a:gd name="connsiteX8" fmla="*/ 0 w 2309771"/>
                <a:gd name="connsiteY8" fmla="*/ 1502359 h 1502359"/>
                <a:gd name="connsiteX0" fmla="*/ 0 w 2309771"/>
                <a:gd name="connsiteY0" fmla="*/ 1502359 h 1502359"/>
                <a:gd name="connsiteX1" fmla="*/ 672043 w 2309771"/>
                <a:gd name="connsiteY1" fmla="*/ 1460461 h 1502359"/>
                <a:gd name="connsiteX2" fmla="*/ 1043893 w 2309771"/>
                <a:gd name="connsiteY2" fmla="*/ 1429928 h 1502359"/>
                <a:gd name="connsiteX3" fmla="*/ 1463406 w 2309771"/>
                <a:gd name="connsiteY3" fmla="*/ 1277377 h 1502359"/>
                <a:gd name="connsiteX4" fmla="*/ 1937219 w 2309771"/>
                <a:gd name="connsiteY4" fmla="*/ 869298 h 1502359"/>
                <a:gd name="connsiteX5" fmla="*/ 2309771 w 2309771"/>
                <a:gd name="connsiteY5" fmla="*/ 0 h 1502359"/>
                <a:gd name="connsiteX6" fmla="*/ 1501285 w 2309771"/>
                <a:gd name="connsiteY6" fmla="*/ 838175 h 1502359"/>
                <a:gd name="connsiteX7" fmla="*/ 892568 w 2309771"/>
                <a:gd name="connsiteY7" fmla="*/ 1186579 h 1502359"/>
                <a:gd name="connsiteX8" fmla="*/ 0 w 2309771"/>
                <a:gd name="connsiteY8" fmla="*/ 1502359 h 1502359"/>
                <a:gd name="connsiteX0" fmla="*/ 0 w 2309771"/>
                <a:gd name="connsiteY0" fmla="*/ 1502359 h 1502359"/>
                <a:gd name="connsiteX1" fmla="*/ 672043 w 2309771"/>
                <a:gd name="connsiteY1" fmla="*/ 1460461 h 1502359"/>
                <a:gd name="connsiteX2" fmla="*/ 1043893 w 2309771"/>
                <a:gd name="connsiteY2" fmla="*/ 1429928 h 1502359"/>
                <a:gd name="connsiteX3" fmla="*/ 1463406 w 2309771"/>
                <a:gd name="connsiteY3" fmla="*/ 1277377 h 1502359"/>
                <a:gd name="connsiteX4" fmla="*/ 1937219 w 2309771"/>
                <a:gd name="connsiteY4" fmla="*/ 869298 h 1502359"/>
                <a:gd name="connsiteX5" fmla="*/ 2309771 w 2309771"/>
                <a:gd name="connsiteY5" fmla="*/ 0 h 1502359"/>
                <a:gd name="connsiteX6" fmla="*/ 1501285 w 2309771"/>
                <a:gd name="connsiteY6" fmla="*/ 838175 h 1502359"/>
                <a:gd name="connsiteX7" fmla="*/ 892568 w 2309771"/>
                <a:gd name="connsiteY7" fmla="*/ 1186579 h 1502359"/>
                <a:gd name="connsiteX8" fmla="*/ 0 w 2309771"/>
                <a:gd name="connsiteY8" fmla="*/ 1502359 h 1502359"/>
                <a:gd name="connsiteX0" fmla="*/ 0 w 2309771"/>
                <a:gd name="connsiteY0" fmla="*/ 1502359 h 1502359"/>
                <a:gd name="connsiteX1" fmla="*/ 672043 w 2309771"/>
                <a:gd name="connsiteY1" fmla="*/ 1460461 h 1502359"/>
                <a:gd name="connsiteX2" fmla="*/ 1120168 w 2309771"/>
                <a:gd name="connsiteY2" fmla="*/ 1448996 h 1502359"/>
                <a:gd name="connsiteX3" fmla="*/ 1463406 w 2309771"/>
                <a:gd name="connsiteY3" fmla="*/ 1277377 h 1502359"/>
                <a:gd name="connsiteX4" fmla="*/ 1937219 w 2309771"/>
                <a:gd name="connsiteY4" fmla="*/ 869298 h 1502359"/>
                <a:gd name="connsiteX5" fmla="*/ 2309771 w 2309771"/>
                <a:gd name="connsiteY5" fmla="*/ 0 h 1502359"/>
                <a:gd name="connsiteX6" fmla="*/ 1501285 w 2309771"/>
                <a:gd name="connsiteY6" fmla="*/ 838175 h 1502359"/>
                <a:gd name="connsiteX7" fmla="*/ 892568 w 2309771"/>
                <a:gd name="connsiteY7" fmla="*/ 1186579 h 1502359"/>
                <a:gd name="connsiteX8" fmla="*/ 0 w 2309771"/>
                <a:gd name="connsiteY8" fmla="*/ 1502359 h 1502359"/>
                <a:gd name="connsiteX0" fmla="*/ 0 w 2309771"/>
                <a:gd name="connsiteY0" fmla="*/ 1502359 h 1502359"/>
                <a:gd name="connsiteX1" fmla="*/ 672043 w 2309771"/>
                <a:gd name="connsiteY1" fmla="*/ 1460461 h 1502359"/>
                <a:gd name="connsiteX2" fmla="*/ 948549 w 2309771"/>
                <a:gd name="connsiteY2" fmla="*/ 1468065 h 1502359"/>
                <a:gd name="connsiteX3" fmla="*/ 1463406 w 2309771"/>
                <a:gd name="connsiteY3" fmla="*/ 1277377 h 1502359"/>
                <a:gd name="connsiteX4" fmla="*/ 1937219 w 2309771"/>
                <a:gd name="connsiteY4" fmla="*/ 869298 h 1502359"/>
                <a:gd name="connsiteX5" fmla="*/ 2309771 w 2309771"/>
                <a:gd name="connsiteY5" fmla="*/ 0 h 1502359"/>
                <a:gd name="connsiteX6" fmla="*/ 1501285 w 2309771"/>
                <a:gd name="connsiteY6" fmla="*/ 838175 h 1502359"/>
                <a:gd name="connsiteX7" fmla="*/ 892568 w 2309771"/>
                <a:gd name="connsiteY7" fmla="*/ 1186579 h 1502359"/>
                <a:gd name="connsiteX8" fmla="*/ 0 w 2309771"/>
                <a:gd name="connsiteY8" fmla="*/ 1502359 h 1502359"/>
                <a:gd name="connsiteX0" fmla="*/ 0 w 2309771"/>
                <a:gd name="connsiteY0" fmla="*/ 1502359 h 1717732"/>
                <a:gd name="connsiteX1" fmla="*/ 672043 w 2309771"/>
                <a:gd name="connsiteY1" fmla="*/ 1460461 h 1717732"/>
                <a:gd name="connsiteX2" fmla="*/ 1291787 w 2309771"/>
                <a:gd name="connsiteY2" fmla="*/ 1715960 h 1717732"/>
                <a:gd name="connsiteX3" fmla="*/ 1463406 w 2309771"/>
                <a:gd name="connsiteY3" fmla="*/ 1277377 h 1717732"/>
                <a:gd name="connsiteX4" fmla="*/ 1937219 w 2309771"/>
                <a:gd name="connsiteY4" fmla="*/ 869298 h 1717732"/>
                <a:gd name="connsiteX5" fmla="*/ 2309771 w 2309771"/>
                <a:gd name="connsiteY5" fmla="*/ 0 h 1717732"/>
                <a:gd name="connsiteX6" fmla="*/ 1501285 w 2309771"/>
                <a:gd name="connsiteY6" fmla="*/ 838175 h 1717732"/>
                <a:gd name="connsiteX7" fmla="*/ 892568 w 2309771"/>
                <a:gd name="connsiteY7" fmla="*/ 1186579 h 1717732"/>
                <a:gd name="connsiteX8" fmla="*/ 0 w 2309771"/>
                <a:gd name="connsiteY8" fmla="*/ 1502359 h 1717732"/>
                <a:gd name="connsiteX0" fmla="*/ 0 w 2309771"/>
                <a:gd name="connsiteY0" fmla="*/ 1502359 h 1717732"/>
                <a:gd name="connsiteX1" fmla="*/ 672043 w 2309771"/>
                <a:gd name="connsiteY1" fmla="*/ 1460461 h 1717732"/>
                <a:gd name="connsiteX2" fmla="*/ 1291787 w 2309771"/>
                <a:gd name="connsiteY2" fmla="*/ 1715960 h 1717732"/>
                <a:gd name="connsiteX3" fmla="*/ 1463406 w 2309771"/>
                <a:gd name="connsiteY3" fmla="*/ 1277377 h 1717732"/>
                <a:gd name="connsiteX4" fmla="*/ 1937219 w 2309771"/>
                <a:gd name="connsiteY4" fmla="*/ 869298 h 1717732"/>
                <a:gd name="connsiteX5" fmla="*/ 2309771 w 2309771"/>
                <a:gd name="connsiteY5" fmla="*/ 0 h 1717732"/>
                <a:gd name="connsiteX6" fmla="*/ 1501285 w 2309771"/>
                <a:gd name="connsiteY6" fmla="*/ 838175 h 1717732"/>
                <a:gd name="connsiteX7" fmla="*/ 892568 w 2309771"/>
                <a:gd name="connsiteY7" fmla="*/ 1186579 h 1717732"/>
                <a:gd name="connsiteX8" fmla="*/ 0 w 2309771"/>
                <a:gd name="connsiteY8" fmla="*/ 1502359 h 1717732"/>
                <a:gd name="connsiteX0" fmla="*/ 0 w 2309771"/>
                <a:gd name="connsiteY0" fmla="*/ 1502359 h 1717732"/>
                <a:gd name="connsiteX1" fmla="*/ 672043 w 2309771"/>
                <a:gd name="connsiteY1" fmla="*/ 1460461 h 1717732"/>
                <a:gd name="connsiteX2" fmla="*/ 1291787 w 2309771"/>
                <a:gd name="connsiteY2" fmla="*/ 1715960 h 1717732"/>
                <a:gd name="connsiteX3" fmla="*/ 1463406 w 2309771"/>
                <a:gd name="connsiteY3" fmla="*/ 1277377 h 1717732"/>
                <a:gd name="connsiteX4" fmla="*/ 1937219 w 2309771"/>
                <a:gd name="connsiteY4" fmla="*/ 869298 h 1717732"/>
                <a:gd name="connsiteX5" fmla="*/ 2309771 w 2309771"/>
                <a:gd name="connsiteY5" fmla="*/ 0 h 1717732"/>
                <a:gd name="connsiteX6" fmla="*/ 1501285 w 2309771"/>
                <a:gd name="connsiteY6" fmla="*/ 838175 h 1717732"/>
                <a:gd name="connsiteX7" fmla="*/ 892568 w 2309771"/>
                <a:gd name="connsiteY7" fmla="*/ 1186579 h 1717732"/>
                <a:gd name="connsiteX8" fmla="*/ 0 w 2309771"/>
                <a:gd name="connsiteY8" fmla="*/ 1502359 h 1717732"/>
                <a:gd name="connsiteX0" fmla="*/ 0 w 2309771"/>
                <a:gd name="connsiteY0" fmla="*/ 1502359 h 1502359"/>
                <a:gd name="connsiteX1" fmla="*/ 672043 w 2309771"/>
                <a:gd name="connsiteY1" fmla="*/ 1460461 h 1502359"/>
                <a:gd name="connsiteX2" fmla="*/ 1120168 w 2309771"/>
                <a:gd name="connsiteY2" fmla="*/ 1429928 h 1502359"/>
                <a:gd name="connsiteX3" fmla="*/ 1463406 w 2309771"/>
                <a:gd name="connsiteY3" fmla="*/ 1277377 h 1502359"/>
                <a:gd name="connsiteX4" fmla="*/ 1937219 w 2309771"/>
                <a:gd name="connsiteY4" fmla="*/ 869298 h 1502359"/>
                <a:gd name="connsiteX5" fmla="*/ 2309771 w 2309771"/>
                <a:gd name="connsiteY5" fmla="*/ 0 h 1502359"/>
                <a:gd name="connsiteX6" fmla="*/ 1501285 w 2309771"/>
                <a:gd name="connsiteY6" fmla="*/ 838175 h 1502359"/>
                <a:gd name="connsiteX7" fmla="*/ 892568 w 2309771"/>
                <a:gd name="connsiteY7" fmla="*/ 1186579 h 1502359"/>
                <a:gd name="connsiteX8" fmla="*/ 0 w 2309771"/>
                <a:gd name="connsiteY8" fmla="*/ 1502359 h 150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9771" h="1502359">
                  <a:moveTo>
                    <a:pt x="0" y="1502359"/>
                  </a:moveTo>
                  <a:cubicBezTo>
                    <a:pt x="452840" y="1469326"/>
                    <a:pt x="448029" y="1474427"/>
                    <a:pt x="672043" y="1460461"/>
                  </a:cubicBezTo>
                  <a:cubicBezTo>
                    <a:pt x="861916" y="1445211"/>
                    <a:pt x="778516" y="1457261"/>
                    <a:pt x="1120168" y="1429928"/>
                  </a:cubicBezTo>
                  <a:cubicBezTo>
                    <a:pt x="1442752" y="1269113"/>
                    <a:pt x="1330409" y="1361281"/>
                    <a:pt x="1463406" y="1277377"/>
                  </a:cubicBezTo>
                  <a:cubicBezTo>
                    <a:pt x="1596403" y="1193473"/>
                    <a:pt x="1805693" y="1066304"/>
                    <a:pt x="1937219" y="869298"/>
                  </a:cubicBezTo>
                  <a:cubicBezTo>
                    <a:pt x="2118610" y="503254"/>
                    <a:pt x="2185587" y="461388"/>
                    <a:pt x="2309771" y="0"/>
                  </a:cubicBezTo>
                  <a:cubicBezTo>
                    <a:pt x="1983518" y="424956"/>
                    <a:pt x="1722526" y="727447"/>
                    <a:pt x="1501285" y="838175"/>
                  </a:cubicBezTo>
                  <a:cubicBezTo>
                    <a:pt x="1400080" y="922526"/>
                    <a:pt x="1202449" y="1064899"/>
                    <a:pt x="892568" y="1186579"/>
                  </a:cubicBezTo>
                  <a:cubicBezTo>
                    <a:pt x="576874" y="1319773"/>
                    <a:pt x="554730" y="1330493"/>
                    <a:pt x="0" y="1502359"/>
                  </a:cubicBezTo>
                  <a:close/>
                </a:path>
              </a:pathLst>
            </a:custGeom>
            <a:pattFill prst="pct70">
              <a:fgClr>
                <a:schemeClr val="accent6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8" name="Freeform 207"/>
            <p:cNvSpPr/>
            <p:nvPr/>
          </p:nvSpPr>
          <p:spPr>
            <a:xfrm>
              <a:off x="2723800" y="4438534"/>
              <a:ext cx="982187" cy="553531"/>
            </a:xfrm>
            <a:custGeom>
              <a:avLst/>
              <a:gdLst>
                <a:gd name="connsiteX0" fmla="*/ 0 w 5882640"/>
                <a:gd name="connsiteY0" fmla="*/ 4359991 h 4359991"/>
                <a:gd name="connsiteX1" fmla="*/ 365760 w 5882640"/>
                <a:gd name="connsiteY1" fmla="*/ 4329511 h 4359991"/>
                <a:gd name="connsiteX2" fmla="*/ 670560 w 5882640"/>
                <a:gd name="connsiteY2" fmla="*/ 4222831 h 4359991"/>
                <a:gd name="connsiteX3" fmla="*/ 975360 w 5882640"/>
                <a:gd name="connsiteY3" fmla="*/ 4009471 h 4359991"/>
                <a:gd name="connsiteX4" fmla="*/ 1188720 w 5882640"/>
                <a:gd name="connsiteY4" fmla="*/ 3796111 h 4359991"/>
                <a:gd name="connsiteX5" fmla="*/ 1402080 w 5882640"/>
                <a:gd name="connsiteY5" fmla="*/ 3399871 h 4359991"/>
                <a:gd name="connsiteX6" fmla="*/ 1706880 w 5882640"/>
                <a:gd name="connsiteY6" fmla="*/ 2759791 h 4359991"/>
                <a:gd name="connsiteX7" fmla="*/ 1859280 w 5882640"/>
                <a:gd name="connsiteY7" fmla="*/ 2317831 h 4359991"/>
                <a:gd name="connsiteX8" fmla="*/ 2057400 w 5882640"/>
                <a:gd name="connsiteY8" fmla="*/ 1753951 h 4359991"/>
                <a:gd name="connsiteX9" fmla="*/ 2240280 w 5882640"/>
                <a:gd name="connsiteY9" fmla="*/ 1220551 h 4359991"/>
                <a:gd name="connsiteX10" fmla="*/ 2423160 w 5882640"/>
                <a:gd name="connsiteY10" fmla="*/ 748111 h 4359991"/>
                <a:gd name="connsiteX11" fmla="*/ 2575560 w 5882640"/>
                <a:gd name="connsiteY11" fmla="*/ 397591 h 4359991"/>
                <a:gd name="connsiteX12" fmla="*/ 2697480 w 5882640"/>
                <a:gd name="connsiteY12" fmla="*/ 184231 h 4359991"/>
                <a:gd name="connsiteX13" fmla="*/ 2819400 w 5882640"/>
                <a:gd name="connsiteY13" fmla="*/ 62311 h 4359991"/>
                <a:gd name="connsiteX14" fmla="*/ 2849880 w 5882640"/>
                <a:gd name="connsiteY14" fmla="*/ 16591 h 4359991"/>
                <a:gd name="connsiteX15" fmla="*/ 2941320 w 5882640"/>
                <a:gd name="connsiteY15" fmla="*/ 1351 h 4359991"/>
                <a:gd name="connsiteX16" fmla="*/ 3078480 w 5882640"/>
                <a:gd name="connsiteY16" fmla="*/ 47071 h 4359991"/>
                <a:gd name="connsiteX17" fmla="*/ 3261360 w 5882640"/>
                <a:gd name="connsiteY17" fmla="*/ 229951 h 4359991"/>
                <a:gd name="connsiteX18" fmla="*/ 3383280 w 5882640"/>
                <a:gd name="connsiteY18" fmla="*/ 458551 h 4359991"/>
                <a:gd name="connsiteX19" fmla="*/ 3489960 w 5882640"/>
                <a:gd name="connsiteY19" fmla="*/ 687151 h 4359991"/>
                <a:gd name="connsiteX20" fmla="*/ 3611880 w 5882640"/>
                <a:gd name="connsiteY20" fmla="*/ 1037671 h 4359991"/>
                <a:gd name="connsiteX21" fmla="*/ 3733800 w 5882640"/>
                <a:gd name="connsiteY21" fmla="*/ 1388191 h 4359991"/>
                <a:gd name="connsiteX22" fmla="*/ 3901440 w 5882640"/>
                <a:gd name="connsiteY22" fmla="*/ 1845391 h 4359991"/>
                <a:gd name="connsiteX23" fmla="*/ 3992880 w 5882640"/>
                <a:gd name="connsiteY23" fmla="*/ 2226391 h 4359991"/>
                <a:gd name="connsiteX24" fmla="*/ 4191000 w 5882640"/>
                <a:gd name="connsiteY24" fmla="*/ 2729311 h 4359991"/>
                <a:gd name="connsiteX25" fmla="*/ 4343400 w 5882640"/>
                <a:gd name="connsiteY25" fmla="*/ 3064591 h 4359991"/>
                <a:gd name="connsiteX26" fmla="*/ 4495800 w 5882640"/>
                <a:gd name="connsiteY26" fmla="*/ 3384631 h 4359991"/>
                <a:gd name="connsiteX27" fmla="*/ 4709160 w 5882640"/>
                <a:gd name="connsiteY27" fmla="*/ 3765631 h 4359991"/>
                <a:gd name="connsiteX28" fmla="*/ 4861560 w 5882640"/>
                <a:gd name="connsiteY28" fmla="*/ 3933271 h 4359991"/>
                <a:gd name="connsiteX29" fmla="*/ 5044440 w 5882640"/>
                <a:gd name="connsiteY29" fmla="*/ 4085671 h 4359991"/>
                <a:gd name="connsiteX30" fmla="*/ 5212080 w 5882640"/>
                <a:gd name="connsiteY30" fmla="*/ 4192351 h 4359991"/>
                <a:gd name="connsiteX31" fmla="*/ 5440680 w 5882640"/>
                <a:gd name="connsiteY31" fmla="*/ 4299031 h 4359991"/>
                <a:gd name="connsiteX32" fmla="*/ 5623560 w 5882640"/>
                <a:gd name="connsiteY32" fmla="*/ 4329511 h 4359991"/>
                <a:gd name="connsiteX33" fmla="*/ 5882640 w 5882640"/>
                <a:gd name="connsiteY33" fmla="*/ 4359991 h 4359991"/>
                <a:gd name="connsiteX34" fmla="*/ 5882640 w 5882640"/>
                <a:gd name="connsiteY34" fmla="*/ 4359991 h 4359991"/>
                <a:gd name="connsiteX35" fmla="*/ 5882640 w 5882640"/>
                <a:gd name="connsiteY35" fmla="*/ 4359991 h 4359991"/>
                <a:gd name="connsiteX36" fmla="*/ 5882640 w 5882640"/>
                <a:gd name="connsiteY36" fmla="*/ 4359991 h 4359991"/>
                <a:gd name="connsiteX0" fmla="*/ 0 w 5882640"/>
                <a:gd name="connsiteY0" fmla="*/ 4359991 h 4359991"/>
                <a:gd name="connsiteX1" fmla="*/ 365760 w 5882640"/>
                <a:gd name="connsiteY1" fmla="*/ 4329511 h 4359991"/>
                <a:gd name="connsiteX2" fmla="*/ 670560 w 5882640"/>
                <a:gd name="connsiteY2" fmla="*/ 4222831 h 4359991"/>
                <a:gd name="connsiteX3" fmla="*/ 975360 w 5882640"/>
                <a:gd name="connsiteY3" fmla="*/ 4009471 h 4359991"/>
                <a:gd name="connsiteX4" fmla="*/ 1188720 w 5882640"/>
                <a:gd name="connsiteY4" fmla="*/ 3796111 h 4359991"/>
                <a:gd name="connsiteX5" fmla="*/ 1402080 w 5882640"/>
                <a:gd name="connsiteY5" fmla="*/ 3399871 h 4359991"/>
                <a:gd name="connsiteX6" fmla="*/ 1706880 w 5882640"/>
                <a:gd name="connsiteY6" fmla="*/ 2759791 h 4359991"/>
                <a:gd name="connsiteX7" fmla="*/ 1859280 w 5882640"/>
                <a:gd name="connsiteY7" fmla="*/ 2317831 h 4359991"/>
                <a:gd name="connsiteX8" fmla="*/ 2057400 w 5882640"/>
                <a:gd name="connsiteY8" fmla="*/ 1753951 h 4359991"/>
                <a:gd name="connsiteX9" fmla="*/ 2240280 w 5882640"/>
                <a:gd name="connsiteY9" fmla="*/ 1220551 h 4359991"/>
                <a:gd name="connsiteX10" fmla="*/ 2423160 w 5882640"/>
                <a:gd name="connsiteY10" fmla="*/ 748111 h 4359991"/>
                <a:gd name="connsiteX11" fmla="*/ 2575560 w 5882640"/>
                <a:gd name="connsiteY11" fmla="*/ 397591 h 4359991"/>
                <a:gd name="connsiteX12" fmla="*/ 2697480 w 5882640"/>
                <a:gd name="connsiteY12" fmla="*/ 184231 h 4359991"/>
                <a:gd name="connsiteX13" fmla="*/ 2819400 w 5882640"/>
                <a:gd name="connsiteY13" fmla="*/ 62311 h 4359991"/>
                <a:gd name="connsiteX14" fmla="*/ 2849880 w 5882640"/>
                <a:gd name="connsiteY14" fmla="*/ 16591 h 4359991"/>
                <a:gd name="connsiteX15" fmla="*/ 2941320 w 5882640"/>
                <a:gd name="connsiteY15" fmla="*/ 1351 h 4359991"/>
                <a:gd name="connsiteX16" fmla="*/ 3078480 w 5882640"/>
                <a:gd name="connsiteY16" fmla="*/ 47071 h 4359991"/>
                <a:gd name="connsiteX17" fmla="*/ 3261360 w 5882640"/>
                <a:gd name="connsiteY17" fmla="*/ 229951 h 4359991"/>
                <a:gd name="connsiteX18" fmla="*/ 3383280 w 5882640"/>
                <a:gd name="connsiteY18" fmla="*/ 458551 h 4359991"/>
                <a:gd name="connsiteX19" fmla="*/ 3489960 w 5882640"/>
                <a:gd name="connsiteY19" fmla="*/ 687151 h 4359991"/>
                <a:gd name="connsiteX20" fmla="*/ 3611880 w 5882640"/>
                <a:gd name="connsiteY20" fmla="*/ 1037671 h 4359991"/>
                <a:gd name="connsiteX21" fmla="*/ 3733800 w 5882640"/>
                <a:gd name="connsiteY21" fmla="*/ 1388191 h 4359991"/>
                <a:gd name="connsiteX22" fmla="*/ 3901440 w 5882640"/>
                <a:gd name="connsiteY22" fmla="*/ 1845391 h 4359991"/>
                <a:gd name="connsiteX23" fmla="*/ 4023360 w 5882640"/>
                <a:gd name="connsiteY23" fmla="*/ 2272111 h 4359991"/>
                <a:gd name="connsiteX24" fmla="*/ 4191000 w 5882640"/>
                <a:gd name="connsiteY24" fmla="*/ 2729311 h 4359991"/>
                <a:gd name="connsiteX25" fmla="*/ 4343400 w 5882640"/>
                <a:gd name="connsiteY25" fmla="*/ 3064591 h 4359991"/>
                <a:gd name="connsiteX26" fmla="*/ 4495800 w 5882640"/>
                <a:gd name="connsiteY26" fmla="*/ 3384631 h 4359991"/>
                <a:gd name="connsiteX27" fmla="*/ 4709160 w 5882640"/>
                <a:gd name="connsiteY27" fmla="*/ 3765631 h 4359991"/>
                <a:gd name="connsiteX28" fmla="*/ 4861560 w 5882640"/>
                <a:gd name="connsiteY28" fmla="*/ 3933271 h 4359991"/>
                <a:gd name="connsiteX29" fmla="*/ 5044440 w 5882640"/>
                <a:gd name="connsiteY29" fmla="*/ 4085671 h 4359991"/>
                <a:gd name="connsiteX30" fmla="*/ 5212080 w 5882640"/>
                <a:gd name="connsiteY30" fmla="*/ 4192351 h 4359991"/>
                <a:gd name="connsiteX31" fmla="*/ 5440680 w 5882640"/>
                <a:gd name="connsiteY31" fmla="*/ 4299031 h 4359991"/>
                <a:gd name="connsiteX32" fmla="*/ 5623560 w 5882640"/>
                <a:gd name="connsiteY32" fmla="*/ 4329511 h 4359991"/>
                <a:gd name="connsiteX33" fmla="*/ 5882640 w 5882640"/>
                <a:gd name="connsiteY33" fmla="*/ 4359991 h 4359991"/>
                <a:gd name="connsiteX34" fmla="*/ 5882640 w 5882640"/>
                <a:gd name="connsiteY34" fmla="*/ 4359991 h 4359991"/>
                <a:gd name="connsiteX35" fmla="*/ 5882640 w 5882640"/>
                <a:gd name="connsiteY35" fmla="*/ 4359991 h 4359991"/>
                <a:gd name="connsiteX36" fmla="*/ 5882640 w 5882640"/>
                <a:gd name="connsiteY36" fmla="*/ 4359991 h 4359991"/>
                <a:gd name="connsiteX0" fmla="*/ 0 w 5882640"/>
                <a:gd name="connsiteY0" fmla="*/ 4359991 h 4359991"/>
                <a:gd name="connsiteX1" fmla="*/ 365760 w 5882640"/>
                <a:gd name="connsiteY1" fmla="*/ 4329511 h 4359991"/>
                <a:gd name="connsiteX2" fmla="*/ 670560 w 5882640"/>
                <a:gd name="connsiteY2" fmla="*/ 4222831 h 4359991"/>
                <a:gd name="connsiteX3" fmla="*/ 975360 w 5882640"/>
                <a:gd name="connsiteY3" fmla="*/ 4009471 h 4359991"/>
                <a:gd name="connsiteX4" fmla="*/ 1188720 w 5882640"/>
                <a:gd name="connsiteY4" fmla="*/ 3796111 h 4359991"/>
                <a:gd name="connsiteX5" fmla="*/ 1402080 w 5882640"/>
                <a:gd name="connsiteY5" fmla="*/ 3399871 h 4359991"/>
                <a:gd name="connsiteX6" fmla="*/ 1706880 w 5882640"/>
                <a:gd name="connsiteY6" fmla="*/ 2759791 h 4359991"/>
                <a:gd name="connsiteX7" fmla="*/ 1859280 w 5882640"/>
                <a:gd name="connsiteY7" fmla="*/ 2317831 h 4359991"/>
                <a:gd name="connsiteX8" fmla="*/ 2057400 w 5882640"/>
                <a:gd name="connsiteY8" fmla="*/ 1753951 h 4359991"/>
                <a:gd name="connsiteX9" fmla="*/ 2240280 w 5882640"/>
                <a:gd name="connsiteY9" fmla="*/ 1220551 h 4359991"/>
                <a:gd name="connsiteX10" fmla="*/ 2423160 w 5882640"/>
                <a:gd name="connsiteY10" fmla="*/ 748111 h 4359991"/>
                <a:gd name="connsiteX11" fmla="*/ 2575560 w 5882640"/>
                <a:gd name="connsiteY11" fmla="*/ 397591 h 4359991"/>
                <a:gd name="connsiteX12" fmla="*/ 2697480 w 5882640"/>
                <a:gd name="connsiteY12" fmla="*/ 184231 h 4359991"/>
                <a:gd name="connsiteX13" fmla="*/ 2819400 w 5882640"/>
                <a:gd name="connsiteY13" fmla="*/ 62311 h 4359991"/>
                <a:gd name="connsiteX14" fmla="*/ 2849880 w 5882640"/>
                <a:gd name="connsiteY14" fmla="*/ 16591 h 4359991"/>
                <a:gd name="connsiteX15" fmla="*/ 2941320 w 5882640"/>
                <a:gd name="connsiteY15" fmla="*/ 1351 h 4359991"/>
                <a:gd name="connsiteX16" fmla="*/ 3078480 w 5882640"/>
                <a:gd name="connsiteY16" fmla="*/ 47071 h 4359991"/>
                <a:gd name="connsiteX17" fmla="*/ 3261360 w 5882640"/>
                <a:gd name="connsiteY17" fmla="*/ 229951 h 4359991"/>
                <a:gd name="connsiteX18" fmla="*/ 3383280 w 5882640"/>
                <a:gd name="connsiteY18" fmla="*/ 458551 h 4359991"/>
                <a:gd name="connsiteX19" fmla="*/ 3500350 w 5882640"/>
                <a:gd name="connsiteY19" fmla="*/ 728714 h 4359991"/>
                <a:gd name="connsiteX20" fmla="*/ 3611880 w 5882640"/>
                <a:gd name="connsiteY20" fmla="*/ 1037671 h 4359991"/>
                <a:gd name="connsiteX21" fmla="*/ 3733800 w 5882640"/>
                <a:gd name="connsiteY21" fmla="*/ 1388191 h 4359991"/>
                <a:gd name="connsiteX22" fmla="*/ 3901440 w 5882640"/>
                <a:gd name="connsiteY22" fmla="*/ 1845391 h 4359991"/>
                <a:gd name="connsiteX23" fmla="*/ 4023360 w 5882640"/>
                <a:gd name="connsiteY23" fmla="*/ 2272111 h 4359991"/>
                <a:gd name="connsiteX24" fmla="*/ 4191000 w 5882640"/>
                <a:gd name="connsiteY24" fmla="*/ 2729311 h 4359991"/>
                <a:gd name="connsiteX25" fmla="*/ 4343400 w 5882640"/>
                <a:gd name="connsiteY25" fmla="*/ 3064591 h 4359991"/>
                <a:gd name="connsiteX26" fmla="*/ 4495800 w 5882640"/>
                <a:gd name="connsiteY26" fmla="*/ 3384631 h 4359991"/>
                <a:gd name="connsiteX27" fmla="*/ 4709160 w 5882640"/>
                <a:gd name="connsiteY27" fmla="*/ 3765631 h 4359991"/>
                <a:gd name="connsiteX28" fmla="*/ 4861560 w 5882640"/>
                <a:gd name="connsiteY28" fmla="*/ 3933271 h 4359991"/>
                <a:gd name="connsiteX29" fmla="*/ 5044440 w 5882640"/>
                <a:gd name="connsiteY29" fmla="*/ 4085671 h 4359991"/>
                <a:gd name="connsiteX30" fmla="*/ 5212080 w 5882640"/>
                <a:gd name="connsiteY30" fmla="*/ 4192351 h 4359991"/>
                <a:gd name="connsiteX31" fmla="*/ 5440680 w 5882640"/>
                <a:gd name="connsiteY31" fmla="*/ 4299031 h 4359991"/>
                <a:gd name="connsiteX32" fmla="*/ 5623560 w 5882640"/>
                <a:gd name="connsiteY32" fmla="*/ 4329511 h 4359991"/>
                <a:gd name="connsiteX33" fmla="*/ 5882640 w 5882640"/>
                <a:gd name="connsiteY33" fmla="*/ 4359991 h 4359991"/>
                <a:gd name="connsiteX34" fmla="*/ 5882640 w 5882640"/>
                <a:gd name="connsiteY34" fmla="*/ 4359991 h 4359991"/>
                <a:gd name="connsiteX35" fmla="*/ 5882640 w 5882640"/>
                <a:gd name="connsiteY35" fmla="*/ 4359991 h 4359991"/>
                <a:gd name="connsiteX36" fmla="*/ 5882640 w 5882640"/>
                <a:gd name="connsiteY36" fmla="*/ 4359991 h 4359991"/>
                <a:gd name="connsiteX0" fmla="*/ 0 w 5882640"/>
                <a:gd name="connsiteY0" fmla="*/ 4359991 h 4359991"/>
                <a:gd name="connsiteX1" fmla="*/ 365760 w 5882640"/>
                <a:gd name="connsiteY1" fmla="*/ 4329511 h 4359991"/>
                <a:gd name="connsiteX2" fmla="*/ 670560 w 5882640"/>
                <a:gd name="connsiteY2" fmla="*/ 4222831 h 4359991"/>
                <a:gd name="connsiteX3" fmla="*/ 975360 w 5882640"/>
                <a:gd name="connsiteY3" fmla="*/ 4009471 h 4359991"/>
                <a:gd name="connsiteX4" fmla="*/ 1188720 w 5882640"/>
                <a:gd name="connsiteY4" fmla="*/ 3796111 h 4359991"/>
                <a:gd name="connsiteX5" fmla="*/ 1402080 w 5882640"/>
                <a:gd name="connsiteY5" fmla="*/ 3399871 h 4359991"/>
                <a:gd name="connsiteX6" fmla="*/ 1706880 w 5882640"/>
                <a:gd name="connsiteY6" fmla="*/ 2759791 h 4359991"/>
                <a:gd name="connsiteX7" fmla="*/ 1859280 w 5882640"/>
                <a:gd name="connsiteY7" fmla="*/ 2317831 h 4359991"/>
                <a:gd name="connsiteX8" fmla="*/ 2057400 w 5882640"/>
                <a:gd name="connsiteY8" fmla="*/ 1753951 h 4359991"/>
                <a:gd name="connsiteX9" fmla="*/ 2240280 w 5882640"/>
                <a:gd name="connsiteY9" fmla="*/ 1220551 h 4359991"/>
                <a:gd name="connsiteX10" fmla="*/ 2423160 w 5882640"/>
                <a:gd name="connsiteY10" fmla="*/ 748111 h 4359991"/>
                <a:gd name="connsiteX11" fmla="*/ 2575560 w 5882640"/>
                <a:gd name="connsiteY11" fmla="*/ 397591 h 4359991"/>
                <a:gd name="connsiteX12" fmla="*/ 2697480 w 5882640"/>
                <a:gd name="connsiteY12" fmla="*/ 184231 h 4359991"/>
                <a:gd name="connsiteX13" fmla="*/ 2819400 w 5882640"/>
                <a:gd name="connsiteY13" fmla="*/ 62311 h 4359991"/>
                <a:gd name="connsiteX14" fmla="*/ 2849880 w 5882640"/>
                <a:gd name="connsiteY14" fmla="*/ 16591 h 4359991"/>
                <a:gd name="connsiteX15" fmla="*/ 2941320 w 5882640"/>
                <a:gd name="connsiteY15" fmla="*/ 1351 h 4359991"/>
                <a:gd name="connsiteX16" fmla="*/ 3078480 w 5882640"/>
                <a:gd name="connsiteY16" fmla="*/ 47071 h 4359991"/>
                <a:gd name="connsiteX17" fmla="*/ 3261360 w 5882640"/>
                <a:gd name="connsiteY17" fmla="*/ 229951 h 4359991"/>
                <a:gd name="connsiteX18" fmla="*/ 3383280 w 5882640"/>
                <a:gd name="connsiteY18" fmla="*/ 458551 h 4359991"/>
                <a:gd name="connsiteX19" fmla="*/ 3500350 w 5882640"/>
                <a:gd name="connsiteY19" fmla="*/ 728714 h 4359991"/>
                <a:gd name="connsiteX20" fmla="*/ 3611880 w 5882640"/>
                <a:gd name="connsiteY20" fmla="*/ 1037671 h 4359991"/>
                <a:gd name="connsiteX21" fmla="*/ 3733800 w 5882640"/>
                <a:gd name="connsiteY21" fmla="*/ 1388191 h 4359991"/>
                <a:gd name="connsiteX22" fmla="*/ 3891049 w 5882640"/>
                <a:gd name="connsiteY22" fmla="*/ 1855782 h 4359991"/>
                <a:gd name="connsiteX23" fmla="*/ 4023360 w 5882640"/>
                <a:gd name="connsiteY23" fmla="*/ 2272111 h 4359991"/>
                <a:gd name="connsiteX24" fmla="*/ 4191000 w 5882640"/>
                <a:gd name="connsiteY24" fmla="*/ 2729311 h 4359991"/>
                <a:gd name="connsiteX25" fmla="*/ 4343400 w 5882640"/>
                <a:gd name="connsiteY25" fmla="*/ 3064591 h 4359991"/>
                <a:gd name="connsiteX26" fmla="*/ 4495800 w 5882640"/>
                <a:gd name="connsiteY26" fmla="*/ 3384631 h 4359991"/>
                <a:gd name="connsiteX27" fmla="*/ 4709160 w 5882640"/>
                <a:gd name="connsiteY27" fmla="*/ 3765631 h 4359991"/>
                <a:gd name="connsiteX28" fmla="*/ 4861560 w 5882640"/>
                <a:gd name="connsiteY28" fmla="*/ 3933271 h 4359991"/>
                <a:gd name="connsiteX29" fmla="*/ 5044440 w 5882640"/>
                <a:gd name="connsiteY29" fmla="*/ 4085671 h 4359991"/>
                <a:gd name="connsiteX30" fmla="*/ 5212080 w 5882640"/>
                <a:gd name="connsiteY30" fmla="*/ 4192351 h 4359991"/>
                <a:gd name="connsiteX31" fmla="*/ 5440680 w 5882640"/>
                <a:gd name="connsiteY31" fmla="*/ 4299031 h 4359991"/>
                <a:gd name="connsiteX32" fmla="*/ 5623560 w 5882640"/>
                <a:gd name="connsiteY32" fmla="*/ 4329511 h 4359991"/>
                <a:gd name="connsiteX33" fmla="*/ 5882640 w 5882640"/>
                <a:gd name="connsiteY33" fmla="*/ 4359991 h 4359991"/>
                <a:gd name="connsiteX34" fmla="*/ 5882640 w 5882640"/>
                <a:gd name="connsiteY34" fmla="*/ 4359991 h 4359991"/>
                <a:gd name="connsiteX35" fmla="*/ 5882640 w 5882640"/>
                <a:gd name="connsiteY35" fmla="*/ 4359991 h 4359991"/>
                <a:gd name="connsiteX36" fmla="*/ 5882640 w 5882640"/>
                <a:gd name="connsiteY36" fmla="*/ 4359991 h 4359991"/>
                <a:gd name="connsiteX0" fmla="*/ 0 w 5882640"/>
                <a:gd name="connsiteY0" fmla="*/ 4359991 h 4359991"/>
                <a:gd name="connsiteX1" fmla="*/ 365760 w 5882640"/>
                <a:gd name="connsiteY1" fmla="*/ 4329511 h 4359991"/>
                <a:gd name="connsiteX2" fmla="*/ 670560 w 5882640"/>
                <a:gd name="connsiteY2" fmla="*/ 4222831 h 4359991"/>
                <a:gd name="connsiteX3" fmla="*/ 975360 w 5882640"/>
                <a:gd name="connsiteY3" fmla="*/ 4009471 h 4359991"/>
                <a:gd name="connsiteX4" fmla="*/ 1188720 w 5882640"/>
                <a:gd name="connsiteY4" fmla="*/ 3796111 h 4359991"/>
                <a:gd name="connsiteX5" fmla="*/ 1402080 w 5882640"/>
                <a:gd name="connsiteY5" fmla="*/ 3399871 h 4359991"/>
                <a:gd name="connsiteX6" fmla="*/ 1706880 w 5882640"/>
                <a:gd name="connsiteY6" fmla="*/ 2759791 h 4359991"/>
                <a:gd name="connsiteX7" fmla="*/ 1859280 w 5882640"/>
                <a:gd name="connsiteY7" fmla="*/ 2317831 h 4359991"/>
                <a:gd name="connsiteX8" fmla="*/ 2057400 w 5882640"/>
                <a:gd name="connsiteY8" fmla="*/ 1753951 h 4359991"/>
                <a:gd name="connsiteX9" fmla="*/ 2240280 w 5882640"/>
                <a:gd name="connsiteY9" fmla="*/ 1220551 h 4359991"/>
                <a:gd name="connsiteX10" fmla="*/ 2423160 w 5882640"/>
                <a:gd name="connsiteY10" fmla="*/ 748111 h 4359991"/>
                <a:gd name="connsiteX11" fmla="*/ 2575560 w 5882640"/>
                <a:gd name="connsiteY11" fmla="*/ 397591 h 4359991"/>
                <a:gd name="connsiteX12" fmla="*/ 2697480 w 5882640"/>
                <a:gd name="connsiteY12" fmla="*/ 184231 h 4359991"/>
                <a:gd name="connsiteX13" fmla="*/ 2819400 w 5882640"/>
                <a:gd name="connsiteY13" fmla="*/ 62311 h 4359991"/>
                <a:gd name="connsiteX14" fmla="*/ 2849880 w 5882640"/>
                <a:gd name="connsiteY14" fmla="*/ 16591 h 4359991"/>
                <a:gd name="connsiteX15" fmla="*/ 2941320 w 5882640"/>
                <a:gd name="connsiteY15" fmla="*/ 1351 h 4359991"/>
                <a:gd name="connsiteX16" fmla="*/ 3078480 w 5882640"/>
                <a:gd name="connsiteY16" fmla="*/ 47071 h 4359991"/>
                <a:gd name="connsiteX17" fmla="*/ 3261360 w 5882640"/>
                <a:gd name="connsiteY17" fmla="*/ 229951 h 4359991"/>
                <a:gd name="connsiteX18" fmla="*/ 3383280 w 5882640"/>
                <a:gd name="connsiteY18" fmla="*/ 458551 h 4359991"/>
                <a:gd name="connsiteX19" fmla="*/ 3500350 w 5882640"/>
                <a:gd name="connsiteY19" fmla="*/ 728714 h 4359991"/>
                <a:gd name="connsiteX20" fmla="*/ 3611880 w 5882640"/>
                <a:gd name="connsiteY20" fmla="*/ 1037671 h 4359991"/>
                <a:gd name="connsiteX21" fmla="*/ 3733800 w 5882640"/>
                <a:gd name="connsiteY21" fmla="*/ 1388191 h 4359991"/>
                <a:gd name="connsiteX22" fmla="*/ 3891049 w 5882640"/>
                <a:gd name="connsiteY22" fmla="*/ 1855782 h 4359991"/>
                <a:gd name="connsiteX23" fmla="*/ 4033751 w 5882640"/>
                <a:gd name="connsiteY23" fmla="*/ 2292893 h 4359991"/>
                <a:gd name="connsiteX24" fmla="*/ 4191000 w 5882640"/>
                <a:gd name="connsiteY24" fmla="*/ 2729311 h 4359991"/>
                <a:gd name="connsiteX25" fmla="*/ 4343400 w 5882640"/>
                <a:gd name="connsiteY25" fmla="*/ 3064591 h 4359991"/>
                <a:gd name="connsiteX26" fmla="*/ 4495800 w 5882640"/>
                <a:gd name="connsiteY26" fmla="*/ 3384631 h 4359991"/>
                <a:gd name="connsiteX27" fmla="*/ 4709160 w 5882640"/>
                <a:gd name="connsiteY27" fmla="*/ 3765631 h 4359991"/>
                <a:gd name="connsiteX28" fmla="*/ 4861560 w 5882640"/>
                <a:gd name="connsiteY28" fmla="*/ 3933271 h 4359991"/>
                <a:gd name="connsiteX29" fmla="*/ 5044440 w 5882640"/>
                <a:gd name="connsiteY29" fmla="*/ 4085671 h 4359991"/>
                <a:gd name="connsiteX30" fmla="*/ 5212080 w 5882640"/>
                <a:gd name="connsiteY30" fmla="*/ 4192351 h 4359991"/>
                <a:gd name="connsiteX31" fmla="*/ 5440680 w 5882640"/>
                <a:gd name="connsiteY31" fmla="*/ 4299031 h 4359991"/>
                <a:gd name="connsiteX32" fmla="*/ 5623560 w 5882640"/>
                <a:gd name="connsiteY32" fmla="*/ 4329511 h 4359991"/>
                <a:gd name="connsiteX33" fmla="*/ 5882640 w 5882640"/>
                <a:gd name="connsiteY33" fmla="*/ 4359991 h 4359991"/>
                <a:gd name="connsiteX34" fmla="*/ 5882640 w 5882640"/>
                <a:gd name="connsiteY34" fmla="*/ 4359991 h 4359991"/>
                <a:gd name="connsiteX35" fmla="*/ 5882640 w 5882640"/>
                <a:gd name="connsiteY35" fmla="*/ 4359991 h 4359991"/>
                <a:gd name="connsiteX36" fmla="*/ 5882640 w 5882640"/>
                <a:gd name="connsiteY36" fmla="*/ 4359991 h 4359991"/>
                <a:gd name="connsiteX0" fmla="*/ 0 w 5882640"/>
                <a:gd name="connsiteY0" fmla="*/ 4361333 h 4361333"/>
                <a:gd name="connsiteX1" fmla="*/ 365760 w 5882640"/>
                <a:gd name="connsiteY1" fmla="*/ 4330853 h 4361333"/>
                <a:gd name="connsiteX2" fmla="*/ 670560 w 5882640"/>
                <a:gd name="connsiteY2" fmla="*/ 4224173 h 4361333"/>
                <a:gd name="connsiteX3" fmla="*/ 975360 w 5882640"/>
                <a:gd name="connsiteY3" fmla="*/ 4010813 h 4361333"/>
                <a:gd name="connsiteX4" fmla="*/ 1188720 w 5882640"/>
                <a:gd name="connsiteY4" fmla="*/ 3797453 h 4361333"/>
                <a:gd name="connsiteX5" fmla="*/ 1402080 w 5882640"/>
                <a:gd name="connsiteY5" fmla="*/ 3401213 h 4361333"/>
                <a:gd name="connsiteX6" fmla="*/ 1706880 w 5882640"/>
                <a:gd name="connsiteY6" fmla="*/ 2761133 h 4361333"/>
                <a:gd name="connsiteX7" fmla="*/ 1859280 w 5882640"/>
                <a:gd name="connsiteY7" fmla="*/ 2319173 h 4361333"/>
                <a:gd name="connsiteX8" fmla="*/ 2057400 w 5882640"/>
                <a:gd name="connsiteY8" fmla="*/ 1755293 h 4361333"/>
                <a:gd name="connsiteX9" fmla="*/ 2240280 w 5882640"/>
                <a:gd name="connsiteY9" fmla="*/ 1221893 h 4361333"/>
                <a:gd name="connsiteX10" fmla="*/ 2423160 w 5882640"/>
                <a:gd name="connsiteY10" fmla="*/ 749453 h 4361333"/>
                <a:gd name="connsiteX11" fmla="*/ 2575560 w 5882640"/>
                <a:gd name="connsiteY11" fmla="*/ 398933 h 4361333"/>
                <a:gd name="connsiteX12" fmla="*/ 2697480 w 5882640"/>
                <a:gd name="connsiteY12" fmla="*/ 185573 h 4361333"/>
                <a:gd name="connsiteX13" fmla="*/ 2819400 w 5882640"/>
                <a:gd name="connsiteY13" fmla="*/ 63653 h 4361333"/>
                <a:gd name="connsiteX14" fmla="*/ 2849880 w 5882640"/>
                <a:gd name="connsiteY14" fmla="*/ 17933 h 4361333"/>
                <a:gd name="connsiteX15" fmla="*/ 2941320 w 5882640"/>
                <a:gd name="connsiteY15" fmla="*/ 2693 h 4361333"/>
                <a:gd name="connsiteX16" fmla="*/ 3099262 w 5882640"/>
                <a:gd name="connsiteY16" fmla="*/ 69195 h 4361333"/>
                <a:gd name="connsiteX17" fmla="*/ 3261360 w 5882640"/>
                <a:gd name="connsiteY17" fmla="*/ 231293 h 4361333"/>
                <a:gd name="connsiteX18" fmla="*/ 3383280 w 5882640"/>
                <a:gd name="connsiteY18" fmla="*/ 459893 h 4361333"/>
                <a:gd name="connsiteX19" fmla="*/ 3500350 w 5882640"/>
                <a:gd name="connsiteY19" fmla="*/ 730056 h 4361333"/>
                <a:gd name="connsiteX20" fmla="*/ 3611880 w 5882640"/>
                <a:gd name="connsiteY20" fmla="*/ 1039013 h 4361333"/>
                <a:gd name="connsiteX21" fmla="*/ 3733800 w 5882640"/>
                <a:gd name="connsiteY21" fmla="*/ 1389533 h 4361333"/>
                <a:gd name="connsiteX22" fmla="*/ 3891049 w 5882640"/>
                <a:gd name="connsiteY22" fmla="*/ 1857124 h 4361333"/>
                <a:gd name="connsiteX23" fmla="*/ 4033751 w 5882640"/>
                <a:gd name="connsiteY23" fmla="*/ 2294235 h 4361333"/>
                <a:gd name="connsiteX24" fmla="*/ 4191000 w 5882640"/>
                <a:gd name="connsiteY24" fmla="*/ 2730653 h 4361333"/>
                <a:gd name="connsiteX25" fmla="*/ 4343400 w 5882640"/>
                <a:gd name="connsiteY25" fmla="*/ 3065933 h 4361333"/>
                <a:gd name="connsiteX26" fmla="*/ 4495800 w 5882640"/>
                <a:gd name="connsiteY26" fmla="*/ 3385973 h 4361333"/>
                <a:gd name="connsiteX27" fmla="*/ 4709160 w 5882640"/>
                <a:gd name="connsiteY27" fmla="*/ 3766973 h 4361333"/>
                <a:gd name="connsiteX28" fmla="*/ 4861560 w 5882640"/>
                <a:gd name="connsiteY28" fmla="*/ 3934613 h 4361333"/>
                <a:gd name="connsiteX29" fmla="*/ 5044440 w 5882640"/>
                <a:gd name="connsiteY29" fmla="*/ 4087013 h 4361333"/>
                <a:gd name="connsiteX30" fmla="*/ 5212080 w 5882640"/>
                <a:gd name="connsiteY30" fmla="*/ 4193693 h 4361333"/>
                <a:gd name="connsiteX31" fmla="*/ 5440680 w 5882640"/>
                <a:gd name="connsiteY31" fmla="*/ 4300373 h 4361333"/>
                <a:gd name="connsiteX32" fmla="*/ 5623560 w 5882640"/>
                <a:gd name="connsiteY32" fmla="*/ 4330853 h 4361333"/>
                <a:gd name="connsiteX33" fmla="*/ 5882640 w 5882640"/>
                <a:gd name="connsiteY33" fmla="*/ 4361333 h 4361333"/>
                <a:gd name="connsiteX34" fmla="*/ 5882640 w 5882640"/>
                <a:gd name="connsiteY34" fmla="*/ 4361333 h 4361333"/>
                <a:gd name="connsiteX35" fmla="*/ 5882640 w 5882640"/>
                <a:gd name="connsiteY35" fmla="*/ 4361333 h 4361333"/>
                <a:gd name="connsiteX36" fmla="*/ 5882640 w 5882640"/>
                <a:gd name="connsiteY36" fmla="*/ 4361333 h 4361333"/>
                <a:gd name="connsiteX0" fmla="*/ 0 w 5882640"/>
                <a:gd name="connsiteY0" fmla="*/ 4358841 h 4358841"/>
                <a:gd name="connsiteX1" fmla="*/ 365760 w 5882640"/>
                <a:gd name="connsiteY1" fmla="*/ 4328361 h 4358841"/>
                <a:gd name="connsiteX2" fmla="*/ 670560 w 5882640"/>
                <a:gd name="connsiteY2" fmla="*/ 4221681 h 4358841"/>
                <a:gd name="connsiteX3" fmla="*/ 975360 w 5882640"/>
                <a:gd name="connsiteY3" fmla="*/ 4008321 h 4358841"/>
                <a:gd name="connsiteX4" fmla="*/ 1188720 w 5882640"/>
                <a:gd name="connsiteY4" fmla="*/ 3794961 h 4358841"/>
                <a:gd name="connsiteX5" fmla="*/ 1402080 w 5882640"/>
                <a:gd name="connsiteY5" fmla="*/ 3398721 h 4358841"/>
                <a:gd name="connsiteX6" fmla="*/ 1706880 w 5882640"/>
                <a:gd name="connsiteY6" fmla="*/ 2758641 h 4358841"/>
                <a:gd name="connsiteX7" fmla="*/ 1859280 w 5882640"/>
                <a:gd name="connsiteY7" fmla="*/ 2316681 h 4358841"/>
                <a:gd name="connsiteX8" fmla="*/ 2057400 w 5882640"/>
                <a:gd name="connsiteY8" fmla="*/ 1752801 h 4358841"/>
                <a:gd name="connsiteX9" fmla="*/ 2240280 w 5882640"/>
                <a:gd name="connsiteY9" fmla="*/ 1219401 h 4358841"/>
                <a:gd name="connsiteX10" fmla="*/ 2423160 w 5882640"/>
                <a:gd name="connsiteY10" fmla="*/ 746961 h 4358841"/>
                <a:gd name="connsiteX11" fmla="*/ 2575560 w 5882640"/>
                <a:gd name="connsiteY11" fmla="*/ 396441 h 4358841"/>
                <a:gd name="connsiteX12" fmla="*/ 2697480 w 5882640"/>
                <a:gd name="connsiteY12" fmla="*/ 183081 h 4358841"/>
                <a:gd name="connsiteX13" fmla="*/ 2819400 w 5882640"/>
                <a:gd name="connsiteY13" fmla="*/ 61161 h 4358841"/>
                <a:gd name="connsiteX14" fmla="*/ 2808316 w 5882640"/>
                <a:gd name="connsiteY14" fmla="*/ 46614 h 4358841"/>
                <a:gd name="connsiteX15" fmla="*/ 2941320 w 5882640"/>
                <a:gd name="connsiteY15" fmla="*/ 201 h 4358841"/>
                <a:gd name="connsiteX16" fmla="*/ 3099262 w 5882640"/>
                <a:gd name="connsiteY16" fmla="*/ 66703 h 4358841"/>
                <a:gd name="connsiteX17" fmla="*/ 3261360 w 5882640"/>
                <a:gd name="connsiteY17" fmla="*/ 228801 h 4358841"/>
                <a:gd name="connsiteX18" fmla="*/ 3383280 w 5882640"/>
                <a:gd name="connsiteY18" fmla="*/ 457401 h 4358841"/>
                <a:gd name="connsiteX19" fmla="*/ 3500350 w 5882640"/>
                <a:gd name="connsiteY19" fmla="*/ 727564 h 4358841"/>
                <a:gd name="connsiteX20" fmla="*/ 3611880 w 5882640"/>
                <a:gd name="connsiteY20" fmla="*/ 1036521 h 4358841"/>
                <a:gd name="connsiteX21" fmla="*/ 3733800 w 5882640"/>
                <a:gd name="connsiteY21" fmla="*/ 1387041 h 4358841"/>
                <a:gd name="connsiteX22" fmla="*/ 3891049 w 5882640"/>
                <a:gd name="connsiteY22" fmla="*/ 1854632 h 4358841"/>
                <a:gd name="connsiteX23" fmla="*/ 4033751 w 5882640"/>
                <a:gd name="connsiteY23" fmla="*/ 2291743 h 4358841"/>
                <a:gd name="connsiteX24" fmla="*/ 4191000 w 5882640"/>
                <a:gd name="connsiteY24" fmla="*/ 2728161 h 4358841"/>
                <a:gd name="connsiteX25" fmla="*/ 4343400 w 5882640"/>
                <a:gd name="connsiteY25" fmla="*/ 3063441 h 4358841"/>
                <a:gd name="connsiteX26" fmla="*/ 4495800 w 5882640"/>
                <a:gd name="connsiteY26" fmla="*/ 3383481 h 4358841"/>
                <a:gd name="connsiteX27" fmla="*/ 4709160 w 5882640"/>
                <a:gd name="connsiteY27" fmla="*/ 3764481 h 4358841"/>
                <a:gd name="connsiteX28" fmla="*/ 4861560 w 5882640"/>
                <a:gd name="connsiteY28" fmla="*/ 3932121 h 4358841"/>
                <a:gd name="connsiteX29" fmla="*/ 5044440 w 5882640"/>
                <a:gd name="connsiteY29" fmla="*/ 4084521 h 4358841"/>
                <a:gd name="connsiteX30" fmla="*/ 5212080 w 5882640"/>
                <a:gd name="connsiteY30" fmla="*/ 4191201 h 4358841"/>
                <a:gd name="connsiteX31" fmla="*/ 5440680 w 5882640"/>
                <a:gd name="connsiteY31" fmla="*/ 4297881 h 4358841"/>
                <a:gd name="connsiteX32" fmla="*/ 5623560 w 5882640"/>
                <a:gd name="connsiteY32" fmla="*/ 4328361 h 4358841"/>
                <a:gd name="connsiteX33" fmla="*/ 5882640 w 5882640"/>
                <a:gd name="connsiteY33" fmla="*/ 4358841 h 4358841"/>
                <a:gd name="connsiteX34" fmla="*/ 5882640 w 5882640"/>
                <a:gd name="connsiteY34" fmla="*/ 4358841 h 4358841"/>
                <a:gd name="connsiteX35" fmla="*/ 5882640 w 5882640"/>
                <a:gd name="connsiteY35" fmla="*/ 4358841 h 4358841"/>
                <a:gd name="connsiteX36" fmla="*/ 5882640 w 5882640"/>
                <a:gd name="connsiteY36" fmla="*/ 4358841 h 4358841"/>
                <a:gd name="connsiteX0" fmla="*/ 0 w 5882640"/>
                <a:gd name="connsiteY0" fmla="*/ 4479210 h 4479210"/>
                <a:gd name="connsiteX1" fmla="*/ 365760 w 5882640"/>
                <a:gd name="connsiteY1" fmla="*/ 4448730 h 4479210"/>
                <a:gd name="connsiteX2" fmla="*/ 670560 w 5882640"/>
                <a:gd name="connsiteY2" fmla="*/ 4342050 h 4479210"/>
                <a:gd name="connsiteX3" fmla="*/ 975360 w 5882640"/>
                <a:gd name="connsiteY3" fmla="*/ 4128690 h 4479210"/>
                <a:gd name="connsiteX4" fmla="*/ 1188720 w 5882640"/>
                <a:gd name="connsiteY4" fmla="*/ 3915330 h 4479210"/>
                <a:gd name="connsiteX5" fmla="*/ 1402080 w 5882640"/>
                <a:gd name="connsiteY5" fmla="*/ 3519090 h 4479210"/>
                <a:gd name="connsiteX6" fmla="*/ 1706880 w 5882640"/>
                <a:gd name="connsiteY6" fmla="*/ 2879010 h 4479210"/>
                <a:gd name="connsiteX7" fmla="*/ 1859280 w 5882640"/>
                <a:gd name="connsiteY7" fmla="*/ 2437050 h 4479210"/>
                <a:gd name="connsiteX8" fmla="*/ 2057400 w 5882640"/>
                <a:gd name="connsiteY8" fmla="*/ 1873170 h 4479210"/>
                <a:gd name="connsiteX9" fmla="*/ 2240280 w 5882640"/>
                <a:gd name="connsiteY9" fmla="*/ 1339770 h 4479210"/>
                <a:gd name="connsiteX10" fmla="*/ 2423160 w 5882640"/>
                <a:gd name="connsiteY10" fmla="*/ 867330 h 4479210"/>
                <a:gd name="connsiteX11" fmla="*/ 2575560 w 5882640"/>
                <a:gd name="connsiteY11" fmla="*/ 516810 h 4479210"/>
                <a:gd name="connsiteX12" fmla="*/ 2697480 w 5882640"/>
                <a:gd name="connsiteY12" fmla="*/ 303450 h 4479210"/>
                <a:gd name="connsiteX13" fmla="*/ 2819400 w 5882640"/>
                <a:gd name="connsiteY13" fmla="*/ 181530 h 4479210"/>
                <a:gd name="connsiteX14" fmla="*/ 2881053 w 5882640"/>
                <a:gd name="connsiteY14" fmla="*/ 728 h 4479210"/>
                <a:gd name="connsiteX15" fmla="*/ 2941320 w 5882640"/>
                <a:gd name="connsiteY15" fmla="*/ 120570 h 4479210"/>
                <a:gd name="connsiteX16" fmla="*/ 3099262 w 5882640"/>
                <a:gd name="connsiteY16" fmla="*/ 187072 h 4479210"/>
                <a:gd name="connsiteX17" fmla="*/ 3261360 w 5882640"/>
                <a:gd name="connsiteY17" fmla="*/ 349170 h 4479210"/>
                <a:gd name="connsiteX18" fmla="*/ 3383280 w 5882640"/>
                <a:gd name="connsiteY18" fmla="*/ 577770 h 4479210"/>
                <a:gd name="connsiteX19" fmla="*/ 3500350 w 5882640"/>
                <a:gd name="connsiteY19" fmla="*/ 847933 h 4479210"/>
                <a:gd name="connsiteX20" fmla="*/ 3611880 w 5882640"/>
                <a:gd name="connsiteY20" fmla="*/ 1156890 h 4479210"/>
                <a:gd name="connsiteX21" fmla="*/ 3733800 w 5882640"/>
                <a:gd name="connsiteY21" fmla="*/ 1507410 h 4479210"/>
                <a:gd name="connsiteX22" fmla="*/ 3891049 w 5882640"/>
                <a:gd name="connsiteY22" fmla="*/ 1975001 h 4479210"/>
                <a:gd name="connsiteX23" fmla="*/ 4033751 w 5882640"/>
                <a:gd name="connsiteY23" fmla="*/ 2412112 h 4479210"/>
                <a:gd name="connsiteX24" fmla="*/ 4191000 w 5882640"/>
                <a:gd name="connsiteY24" fmla="*/ 2848530 h 4479210"/>
                <a:gd name="connsiteX25" fmla="*/ 4343400 w 5882640"/>
                <a:gd name="connsiteY25" fmla="*/ 3183810 h 4479210"/>
                <a:gd name="connsiteX26" fmla="*/ 4495800 w 5882640"/>
                <a:gd name="connsiteY26" fmla="*/ 3503850 h 4479210"/>
                <a:gd name="connsiteX27" fmla="*/ 4709160 w 5882640"/>
                <a:gd name="connsiteY27" fmla="*/ 3884850 h 4479210"/>
                <a:gd name="connsiteX28" fmla="*/ 4861560 w 5882640"/>
                <a:gd name="connsiteY28" fmla="*/ 4052490 h 4479210"/>
                <a:gd name="connsiteX29" fmla="*/ 5044440 w 5882640"/>
                <a:gd name="connsiteY29" fmla="*/ 4204890 h 4479210"/>
                <a:gd name="connsiteX30" fmla="*/ 5212080 w 5882640"/>
                <a:gd name="connsiteY30" fmla="*/ 4311570 h 4479210"/>
                <a:gd name="connsiteX31" fmla="*/ 5440680 w 5882640"/>
                <a:gd name="connsiteY31" fmla="*/ 4418250 h 4479210"/>
                <a:gd name="connsiteX32" fmla="*/ 5623560 w 5882640"/>
                <a:gd name="connsiteY32" fmla="*/ 4448730 h 4479210"/>
                <a:gd name="connsiteX33" fmla="*/ 5882640 w 5882640"/>
                <a:gd name="connsiteY33" fmla="*/ 4479210 h 4479210"/>
                <a:gd name="connsiteX34" fmla="*/ 5882640 w 5882640"/>
                <a:gd name="connsiteY34" fmla="*/ 4479210 h 4479210"/>
                <a:gd name="connsiteX35" fmla="*/ 5882640 w 5882640"/>
                <a:gd name="connsiteY35" fmla="*/ 4479210 h 4479210"/>
                <a:gd name="connsiteX36" fmla="*/ 5882640 w 5882640"/>
                <a:gd name="connsiteY36" fmla="*/ 4479210 h 4479210"/>
                <a:gd name="connsiteX0" fmla="*/ 0 w 5882640"/>
                <a:gd name="connsiteY0" fmla="*/ 4479722 h 4479722"/>
                <a:gd name="connsiteX1" fmla="*/ 365760 w 5882640"/>
                <a:gd name="connsiteY1" fmla="*/ 4449242 h 4479722"/>
                <a:gd name="connsiteX2" fmla="*/ 670560 w 5882640"/>
                <a:gd name="connsiteY2" fmla="*/ 4342562 h 4479722"/>
                <a:gd name="connsiteX3" fmla="*/ 975360 w 5882640"/>
                <a:gd name="connsiteY3" fmla="*/ 4129202 h 4479722"/>
                <a:gd name="connsiteX4" fmla="*/ 1188720 w 5882640"/>
                <a:gd name="connsiteY4" fmla="*/ 3915842 h 4479722"/>
                <a:gd name="connsiteX5" fmla="*/ 1402080 w 5882640"/>
                <a:gd name="connsiteY5" fmla="*/ 3519602 h 4479722"/>
                <a:gd name="connsiteX6" fmla="*/ 1706880 w 5882640"/>
                <a:gd name="connsiteY6" fmla="*/ 2879522 h 4479722"/>
                <a:gd name="connsiteX7" fmla="*/ 1859280 w 5882640"/>
                <a:gd name="connsiteY7" fmla="*/ 2437562 h 4479722"/>
                <a:gd name="connsiteX8" fmla="*/ 2057400 w 5882640"/>
                <a:gd name="connsiteY8" fmla="*/ 1873682 h 4479722"/>
                <a:gd name="connsiteX9" fmla="*/ 2240280 w 5882640"/>
                <a:gd name="connsiteY9" fmla="*/ 1340282 h 4479722"/>
                <a:gd name="connsiteX10" fmla="*/ 2423160 w 5882640"/>
                <a:gd name="connsiteY10" fmla="*/ 867842 h 4479722"/>
                <a:gd name="connsiteX11" fmla="*/ 2575560 w 5882640"/>
                <a:gd name="connsiteY11" fmla="*/ 517322 h 4479722"/>
                <a:gd name="connsiteX12" fmla="*/ 2697480 w 5882640"/>
                <a:gd name="connsiteY12" fmla="*/ 303962 h 4479722"/>
                <a:gd name="connsiteX13" fmla="*/ 2788228 w 5882640"/>
                <a:gd name="connsiteY13" fmla="*/ 202824 h 4479722"/>
                <a:gd name="connsiteX14" fmla="*/ 2881053 w 5882640"/>
                <a:gd name="connsiteY14" fmla="*/ 1240 h 4479722"/>
                <a:gd name="connsiteX15" fmla="*/ 2941320 w 5882640"/>
                <a:gd name="connsiteY15" fmla="*/ 121082 h 4479722"/>
                <a:gd name="connsiteX16" fmla="*/ 3099262 w 5882640"/>
                <a:gd name="connsiteY16" fmla="*/ 187584 h 4479722"/>
                <a:gd name="connsiteX17" fmla="*/ 3261360 w 5882640"/>
                <a:gd name="connsiteY17" fmla="*/ 349682 h 4479722"/>
                <a:gd name="connsiteX18" fmla="*/ 3383280 w 5882640"/>
                <a:gd name="connsiteY18" fmla="*/ 578282 h 4479722"/>
                <a:gd name="connsiteX19" fmla="*/ 3500350 w 5882640"/>
                <a:gd name="connsiteY19" fmla="*/ 848445 h 4479722"/>
                <a:gd name="connsiteX20" fmla="*/ 3611880 w 5882640"/>
                <a:gd name="connsiteY20" fmla="*/ 1157402 h 4479722"/>
                <a:gd name="connsiteX21" fmla="*/ 3733800 w 5882640"/>
                <a:gd name="connsiteY21" fmla="*/ 1507922 h 4479722"/>
                <a:gd name="connsiteX22" fmla="*/ 3891049 w 5882640"/>
                <a:gd name="connsiteY22" fmla="*/ 1975513 h 4479722"/>
                <a:gd name="connsiteX23" fmla="*/ 4033751 w 5882640"/>
                <a:gd name="connsiteY23" fmla="*/ 2412624 h 4479722"/>
                <a:gd name="connsiteX24" fmla="*/ 4191000 w 5882640"/>
                <a:gd name="connsiteY24" fmla="*/ 2849042 h 4479722"/>
                <a:gd name="connsiteX25" fmla="*/ 4343400 w 5882640"/>
                <a:gd name="connsiteY25" fmla="*/ 3184322 h 4479722"/>
                <a:gd name="connsiteX26" fmla="*/ 4495800 w 5882640"/>
                <a:gd name="connsiteY26" fmla="*/ 3504362 h 4479722"/>
                <a:gd name="connsiteX27" fmla="*/ 4709160 w 5882640"/>
                <a:gd name="connsiteY27" fmla="*/ 3885362 h 4479722"/>
                <a:gd name="connsiteX28" fmla="*/ 4861560 w 5882640"/>
                <a:gd name="connsiteY28" fmla="*/ 4053002 h 4479722"/>
                <a:gd name="connsiteX29" fmla="*/ 5044440 w 5882640"/>
                <a:gd name="connsiteY29" fmla="*/ 4205402 h 4479722"/>
                <a:gd name="connsiteX30" fmla="*/ 5212080 w 5882640"/>
                <a:gd name="connsiteY30" fmla="*/ 4312082 h 4479722"/>
                <a:gd name="connsiteX31" fmla="*/ 5440680 w 5882640"/>
                <a:gd name="connsiteY31" fmla="*/ 4418762 h 4479722"/>
                <a:gd name="connsiteX32" fmla="*/ 5623560 w 5882640"/>
                <a:gd name="connsiteY32" fmla="*/ 4449242 h 4479722"/>
                <a:gd name="connsiteX33" fmla="*/ 5882640 w 5882640"/>
                <a:gd name="connsiteY33" fmla="*/ 4479722 h 4479722"/>
                <a:gd name="connsiteX34" fmla="*/ 5882640 w 5882640"/>
                <a:gd name="connsiteY34" fmla="*/ 4479722 h 4479722"/>
                <a:gd name="connsiteX35" fmla="*/ 5882640 w 5882640"/>
                <a:gd name="connsiteY35" fmla="*/ 4479722 h 4479722"/>
                <a:gd name="connsiteX36" fmla="*/ 5882640 w 5882640"/>
                <a:gd name="connsiteY36" fmla="*/ 4479722 h 4479722"/>
                <a:gd name="connsiteX0" fmla="*/ 0 w 5882640"/>
                <a:gd name="connsiteY0" fmla="*/ 4479722 h 4479722"/>
                <a:gd name="connsiteX1" fmla="*/ 365760 w 5882640"/>
                <a:gd name="connsiteY1" fmla="*/ 4449242 h 4479722"/>
                <a:gd name="connsiteX2" fmla="*/ 670560 w 5882640"/>
                <a:gd name="connsiteY2" fmla="*/ 4342562 h 4479722"/>
                <a:gd name="connsiteX3" fmla="*/ 975360 w 5882640"/>
                <a:gd name="connsiteY3" fmla="*/ 4129202 h 4479722"/>
                <a:gd name="connsiteX4" fmla="*/ 1188720 w 5882640"/>
                <a:gd name="connsiteY4" fmla="*/ 3915842 h 4479722"/>
                <a:gd name="connsiteX5" fmla="*/ 1402080 w 5882640"/>
                <a:gd name="connsiteY5" fmla="*/ 3519602 h 4479722"/>
                <a:gd name="connsiteX6" fmla="*/ 1706880 w 5882640"/>
                <a:gd name="connsiteY6" fmla="*/ 2879522 h 4479722"/>
                <a:gd name="connsiteX7" fmla="*/ 1859280 w 5882640"/>
                <a:gd name="connsiteY7" fmla="*/ 2437562 h 4479722"/>
                <a:gd name="connsiteX8" fmla="*/ 2057400 w 5882640"/>
                <a:gd name="connsiteY8" fmla="*/ 1873682 h 4479722"/>
                <a:gd name="connsiteX9" fmla="*/ 2240280 w 5882640"/>
                <a:gd name="connsiteY9" fmla="*/ 1340282 h 4479722"/>
                <a:gd name="connsiteX10" fmla="*/ 2423160 w 5882640"/>
                <a:gd name="connsiteY10" fmla="*/ 867842 h 4479722"/>
                <a:gd name="connsiteX11" fmla="*/ 2575560 w 5882640"/>
                <a:gd name="connsiteY11" fmla="*/ 517322 h 4479722"/>
                <a:gd name="connsiteX12" fmla="*/ 2697480 w 5882640"/>
                <a:gd name="connsiteY12" fmla="*/ 303962 h 4479722"/>
                <a:gd name="connsiteX13" fmla="*/ 2788228 w 5882640"/>
                <a:gd name="connsiteY13" fmla="*/ 202824 h 4479722"/>
                <a:gd name="connsiteX14" fmla="*/ 2881053 w 5882640"/>
                <a:gd name="connsiteY14" fmla="*/ 1240 h 4479722"/>
                <a:gd name="connsiteX15" fmla="*/ 2941320 w 5882640"/>
                <a:gd name="connsiteY15" fmla="*/ 121082 h 4479722"/>
                <a:gd name="connsiteX16" fmla="*/ 3099262 w 5882640"/>
                <a:gd name="connsiteY16" fmla="*/ 187584 h 4479722"/>
                <a:gd name="connsiteX17" fmla="*/ 3261360 w 5882640"/>
                <a:gd name="connsiteY17" fmla="*/ 349682 h 4479722"/>
                <a:gd name="connsiteX18" fmla="*/ 3383280 w 5882640"/>
                <a:gd name="connsiteY18" fmla="*/ 578282 h 4479722"/>
                <a:gd name="connsiteX19" fmla="*/ 3500350 w 5882640"/>
                <a:gd name="connsiteY19" fmla="*/ 848445 h 4479722"/>
                <a:gd name="connsiteX20" fmla="*/ 3611880 w 5882640"/>
                <a:gd name="connsiteY20" fmla="*/ 1157402 h 4479722"/>
                <a:gd name="connsiteX21" fmla="*/ 3733800 w 5882640"/>
                <a:gd name="connsiteY21" fmla="*/ 1507922 h 4479722"/>
                <a:gd name="connsiteX22" fmla="*/ 3891049 w 5882640"/>
                <a:gd name="connsiteY22" fmla="*/ 1975513 h 4479722"/>
                <a:gd name="connsiteX23" fmla="*/ 4033751 w 5882640"/>
                <a:gd name="connsiteY23" fmla="*/ 2412624 h 4479722"/>
                <a:gd name="connsiteX24" fmla="*/ 4191000 w 5882640"/>
                <a:gd name="connsiteY24" fmla="*/ 2849042 h 4479722"/>
                <a:gd name="connsiteX25" fmla="*/ 4343400 w 5882640"/>
                <a:gd name="connsiteY25" fmla="*/ 3184322 h 4479722"/>
                <a:gd name="connsiteX26" fmla="*/ 4495800 w 5882640"/>
                <a:gd name="connsiteY26" fmla="*/ 3504362 h 4479722"/>
                <a:gd name="connsiteX27" fmla="*/ 4709160 w 5882640"/>
                <a:gd name="connsiteY27" fmla="*/ 3885362 h 4479722"/>
                <a:gd name="connsiteX28" fmla="*/ 4861560 w 5882640"/>
                <a:gd name="connsiteY28" fmla="*/ 4053002 h 4479722"/>
                <a:gd name="connsiteX29" fmla="*/ 5044440 w 5882640"/>
                <a:gd name="connsiteY29" fmla="*/ 4205402 h 4479722"/>
                <a:gd name="connsiteX30" fmla="*/ 5212080 w 5882640"/>
                <a:gd name="connsiteY30" fmla="*/ 4312082 h 4479722"/>
                <a:gd name="connsiteX31" fmla="*/ 5440680 w 5882640"/>
                <a:gd name="connsiteY31" fmla="*/ 4418762 h 4479722"/>
                <a:gd name="connsiteX32" fmla="*/ 5623560 w 5882640"/>
                <a:gd name="connsiteY32" fmla="*/ 4449242 h 4479722"/>
                <a:gd name="connsiteX33" fmla="*/ 5882640 w 5882640"/>
                <a:gd name="connsiteY33" fmla="*/ 4479722 h 4479722"/>
                <a:gd name="connsiteX34" fmla="*/ 5882640 w 5882640"/>
                <a:gd name="connsiteY34" fmla="*/ 4479722 h 4479722"/>
                <a:gd name="connsiteX35" fmla="*/ 5882640 w 5882640"/>
                <a:gd name="connsiteY35" fmla="*/ 4479722 h 4479722"/>
                <a:gd name="connsiteX36" fmla="*/ 5882640 w 5882640"/>
                <a:gd name="connsiteY36" fmla="*/ 4479722 h 4479722"/>
                <a:gd name="connsiteX0" fmla="*/ 0 w 5882640"/>
                <a:gd name="connsiteY0" fmla="*/ 4645292 h 4645292"/>
                <a:gd name="connsiteX1" fmla="*/ 365760 w 5882640"/>
                <a:gd name="connsiteY1" fmla="*/ 4614812 h 4645292"/>
                <a:gd name="connsiteX2" fmla="*/ 670560 w 5882640"/>
                <a:gd name="connsiteY2" fmla="*/ 4508132 h 4645292"/>
                <a:gd name="connsiteX3" fmla="*/ 975360 w 5882640"/>
                <a:gd name="connsiteY3" fmla="*/ 4294772 h 4645292"/>
                <a:gd name="connsiteX4" fmla="*/ 1188720 w 5882640"/>
                <a:gd name="connsiteY4" fmla="*/ 4081412 h 4645292"/>
                <a:gd name="connsiteX5" fmla="*/ 1402080 w 5882640"/>
                <a:gd name="connsiteY5" fmla="*/ 3685172 h 4645292"/>
                <a:gd name="connsiteX6" fmla="*/ 1706880 w 5882640"/>
                <a:gd name="connsiteY6" fmla="*/ 3045092 h 4645292"/>
                <a:gd name="connsiteX7" fmla="*/ 1859280 w 5882640"/>
                <a:gd name="connsiteY7" fmla="*/ 2603132 h 4645292"/>
                <a:gd name="connsiteX8" fmla="*/ 2057400 w 5882640"/>
                <a:gd name="connsiteY8" fmla="*/ 2039252 h 4645292"/>
                <a:gd name="connsiteX9" fmla="*/ 2240280 w 5882640"/>
                <a:gd name="connsiteY9" fmla="*/ 1505852 h 4645292"/>
                <a:gd name="connsiteX10" fmla="*/ 2423160 w 5882640"/>
                <a:gd name="connsiteY10" fmla="*/ 1033412 h 4645292"/>
                <a:gd name="connsiteX11" fmla="*/ 2575560 w 5882640"/>
                <a:gd name="connsiteY11" fmla="*/ 682892 h 4645292"/>
                <a:gd name="connsiteX12" fmla="*/ 2697480 w 5882640"/>
                <a:gd name="connsiteY12" fmla="*/ 469532 h 4645292"/>
                <a:gd name="connsiteX13" fmla="*/ 2788228 w 5882640"/>
                <a:gd name="connsiteY13" fmla="*/ 368394 h 4645292"/>
                <a:gd name="connsiteX14" fmla="*/ 2881053 w 5882640"/>
                <a:gd name="connsiteY14" fmla="*/ 555 h 4645292"/>
                <a:gd name="connsiteX15" fmla="*/ 2941320 w 5882640"/>
                <a:gd name="connsiteY15" fmla="*/ 286652 h 4645292"/>
                <a:gd name="connsiteX16" fmla="*/ 3099262 w 5882640"/>
                <a:gd name="connsiteY16" fmla="*/ 353154 h 4645292"/>
                <a:gd name="connsiteX17" fmla="*/ 3261360 w 5882640"/>
                <a:gd name="connsiteY17" fmla="*/ 515252 h 4645292"/>
                <a:gd name="connsiteX18" fmla="*/ 3383280 w 5882640"/>
                <a:gd name="connsiteY18" fmla="*/ 743852 h 4645292"/>
                <a:gd name="connsiteX19" fmla="*/ 3500350 w 5882640"/>
                <a:gd name="connsiteY19" fmla="*/ 1014015 h 4645292"/>
                <a:gd name="connsiteX20" fmla="*/ 3611880 w 5882640"/>
                <a:gd name="connsiteY20" fmla="*/ 1322972 h 4645292"/>
                <a:gd name="connsiteX21" fmla="*/ 3733800 w 5882640"/>
                <a:gd name="connsiteY21" fmla="*/ 1673492 h 4645292"/>
                <a:gd name="connsiteX22" fmla="*/ 3891049 w 5882640"/>
                <a:gd name="connsiteY22" fmla="*/ 2141083 h 4645292"/>
                <a:gd name="connsiteX23" fmla="*/ 4033751 w 5882640"/>
                <a:gd name="connsiteY23" fmla="*/ 2578194 h 4645292"/>
                <a:gd name="connsiteX24" fmla="*/ 4191000 w 5882640"/>
                <a:gd name="connsiteY24" fmla="*/ 3014612 h 4645292"/>
                <a:gd name="connsiteX25" fmla="*/ 4343400 w 5882640"/>
                <a:gd name="connsiteY25" fmla="*/ 3349892 h 4645292"/>
                <a:gd name="connsiteX26" fmla="*/ 4495800 w 5882640"/>
                <a:gd name="connsiteY26" fmla="*/ 3669932 h 4645292"/>
                <a:gd name="connsiteX27" fmla="*/ 4709160 w 5882640"/>
                <a:gd name="connsiteY27" fmla="*/ 4050932 h 4645292"/>
                <a:gd name="connsiteX28" fmla="*/ 4861560 w 5882640"/>
                <a:gd name="connsiteY28" fmla="*/ 4218572 h 4645292"/>
                <a:gd name="connsiteX29" fmla="*/ 5044440 w 5882640"/>
                <a:gd name="connsiteY29" fmla="*/ 4370972 h 4645292"/>
                <a:gd name="connsiteX30" fmla="*/ 5212080 w 5882640"/>
                <a:gd name="connsiteY30" fmla="*/ 4477652 h 4645292"/>
                <a:gd name="connsiteX31" fmla="*/ 5440680 w 5882640"/>
                <a:gd name="connsiteY31" fmla="*/ 4584332 h 4645292"/>
                <a:gd name="connsiteX32" fmla="*/ 5623560 w 5882640"/>
                <a:gd name="connsiteY32" fmla="*/ 4614812 h 4645292"/>
                <a:gd name="connsiteX33" fmla="*/ 5882640 w 5882640"/>
                <a:gd name="connsiteY33" fmla="*/ 4645292 h 4645292"/>
                <a:gd name="connsiteX34" fmla="*/ 5882640 w 5882640"/>
                <a:gd name="connsiteY34" fmla="*/ 4645292 h 4645292"/>
                <a:gd name="connsiteX35" fmla="*/ 5882640 w 5882640"/>
                <a:gd name="connsiteY35" fmla="*/ 4645292 h 4645292"/>
                <a:gd name="connsiteX36" fmla="*/ 5882640 w 5882640"/>
                <a:gd name="connsiteY36" fmla="*/ 4645292 h 4645292"/>
                <a:gd name="connsiteX0" fmla="*/ 0 w 5882640"/>
                <a:gd name="connsiteY0" fmla="*/ 4361781 h 4361781"/>
                <a:gd name="connsiteX1" fmla="*/ 365760 w 5882640"/>
                <a:gd name="connsiteY1" fmla="*/ 4331301 h 4361781"/>
                <a:gd name="connsiteX2" fmla="*/ 670560 w 5882640"/>
                <a:gd name="connsiteY2" fmla="*/ 4224621 h 4361781"/>
                <a:gd name="connsiteX3" fmla="*/ 975360 w 5882640"/>
                <a:gd name="connsiteY3" fmla="*/ 4011261 h 4361781"/>
                <a:gd name="connsiteX4" fmla="*/ 1188720 w 5882640"/>
                <a:gd name="connsiteY4" fmla="*/ 3797901 h 4361781"/>
                <a:gd name="connsiteX5" fmla="*/ 1402080 w 5882640"/>
                <a:gd name="connsiteY5" fmla="*/ 3401661 h 4361781"/>
                <a:gd name="connsiteX6" fmla="*/ 1706880 w 5882640"/>
                <a:gd name="connsiteY6" fmla="*/ 2761581 h 4361781"/>
                <a:gd name="connsiteX7" fmla="*/ 1859280 w 5882640"/>
                <a:gd name="connsiteY7" fmla="*/ 2319621 h 4361781"/>
                <a:gd name="connsiteX8" fmla="*/ 2057400 w 5882640"/>
                <a:gd name="connsiteY8" fmla="*/ 1755741 h 4361781"/>
                <a:gd name="connsiteX9" fmla="*/ 2240280 w 5882640"/>
                <a:gd name="connsiteY9" fmla="*/ 1222341 h 4361781"/>
                <a:gd name="connsiteX10" fmla="*/ 2423160 w 5882640"/>
                <a:gd name="connsiteY10" fmla="*/ 749901 h 4361781"/>
                <a:gd name="connsiteX11" fmla="*/ 2575560 w 5882640"/>
                <a:gd name="connsiteY11" fmla="*/ 399381 h 4361781"/>
                <a:gd name="connsiteX12" fmla="*/ 2697480 w 5882640"/>
                <a:gd name="connsiteY12" fmla="*/ 186021 h 4361781"/>
                <a:gd name="connsiteX13" fmla="*/ 2788228 w 5882640"/>
                <a:gd name="connsiteY13" fmla="*/ 84883 h 4361781"/>
                <a:gd name="connsiteX14" fmla="*/ 2849880 w 5882640"/>
                <a:gd name="connsiteY14" fmla="*/ 18381 h 4361781"/>
                <a:gd name="connsiteX15" fmla="*/ 2941320 w 5882640"/>
                <a:gd name="connsiteY15" fmla="*/ 3141 h 4361781"/>
                <a:gd name="connsiteX16" fmla="*/ 3099262 w 5882640"/>
                <a:gd name="connsiteY16" fmla="*/ 69643 h 4361781"/>
                <a:gd name="connsiteX17" fmla="*/ 3261360 w 5882640"/>
                <a:gd name="connsiteY17" fmla="*/ 231741 h 4361781"/>
                <a:gd name="connsiteX18" fmla="*/ 3383280 w 5882640"/>
                <a:gd name="connsiteY18" fmla="*/ 460341 h 4361781"/>
                <a:gd name="connsiteX19" fmla="*/ 3500350 w 5882640"/>
                <a:gd name="connsiteY19" fmla="*/ 730504 h 4361781"/>
                <a:gd name="connsiteX20" fmla="*/ 3611880 w 5882640"/>
                <a:gd name="connsiteY20" fmla="*/ 1039461 h 4361781"/>
                <a:gd name="connsiteX21" fmla="*/ 3733800 w 5882640"/>
                <a:gd name="connsiteY21" fmla="*/ 1389981 h 4361781"/>
                <a:gd name="connsiteX22" fmla="*/ 3891049 w 5882640"/>
                <a:gd name="connsiteY22" fmla="*/ 1857572 h 4361781"/>
                <a:gd name="connsiteX23" fmla="*/ 4033751 w 5882640"/>
                <a:gd name="connsiteY23" fmla="*/ 2294683 h 4361781"/>
                <a:gd name="connsiteX24" fmla="*/ 4191000 w 5882640"/>
                <a:gd name="connsiteY24" fmla="*/ 2731101 h 4361781"/>
                <a:gd name="connsiteX25" fmla="*/ 4343400 w 5882640"/>
                <a:gd name="connsiteY25" fmla="*/ 3066381 h 4361781"/>
                <a:gd name="connsiteX26" fmla="*/ 4495800 w 5882640"/>
                <a:gd name="connsiteY26" fmla="*/ 3386421 h 4361781"/>
                <a:gd name="connsiteX27" fmla="*/ 4709160 w 5882640"/>
                <a:gd name="connsiteY27" fmla="*/ 3767421 h 4361781"/>
                <a:gd name="connsiteX28" fmla="*/ 4861560 w 5882640"/>
                <a:gd name="connsiteY28" fmla="*/ 3935061 h 4361781"/>
                <a:gd name="connsiteX29" fmla="*/ 5044440 w 5882640"/>
                <a:gd name="connsiteY29" fmla="*/ 4087461 h 4361781"/>
                <a:gd name="connsiteX30" fmla="*/ 5212080 w 5882640"/>
                <a:gd name="connsiteY30" fmla="*/ 4194141 h 4361781"/>
                <a:gd name="connsiteX31" fmla="*/ 5440680 w 5882640"/>
                <a:gd name="connsiteY31" fmla="*/ 4300821 h 4361781"/>
                <a:gd name="connsiteX32" fmla="*/ 5623560 w 5882640"/>
                <a:gd name="connsiteY32" fmla="*/ 4331301 h 4361781"/>
                <a:gd name="connsiteX33" fmla="*/ 5882640 w 5882640"/>
                <a:gd name="connsiteY33" fmla="*/ 4361781 h 4361781"/>
                <a:gd name="connsiteX34" fmla="*/ 5882640 w 5882640"/>
                <a:gd name="connsiteY34" fmla="*/ 4361781 h 4361781"/>
                <a:gd name="connsiteX35" fmla="*/ 5882640 w 5882640"/>
                <a:gd name="connsiteY35" fmla="*/ 4361781 h 4361781"/>
                <a:gd name="connsiteX36" fmla="*/ 5882640 w 5882640"/>
                <a:gd name="connsiteY36" fmla="*/ 4361781 h 4361781"/>
                <a:gd name="connsiteX0" fmla="*/ 0 w 5882640"/>
                <a:gd name="connsiteY0" fmla="*/ 4361051 h 4361051"/>
                <a:gd name="connsiteX1" fmla="*/ 365760 w 5882640"/>
                <a:gd name="connsiteY1" fmla="*/ 4330571 h 4361051"/>
                <a:gd name="connsiteX2" fmla="*/ 670560 w 5882640"/>
                <a:gd name="connsiteY2" fmla="*/ 4223891 h 4361051"/>
                <a:gd name="connsiteX3" fmla="*/ 975360 w 5882640"/>
                <a:gd name="connsiteY3" fmla="*/ 4010531 h 4361051"/>
                <a:gd name="connsiteX4" fmla="*/ 1188720 w 5882640"/>
                <a:gd name="connsiteY4" fmla="*/ 3797171 h 4361051"/>
                <a:gd name="connsiteX5" fmla="*/ 1402080 w 5882640"/>
                <a:gd name="connsiteY5" fmla="*/ 3400931 h 4361051"/>
                <a:gd name="connsiteX6" fmla="*/ 1706880 w 5882640"/>
                <a:gd name="connsiteY6" fmla="*/ 2760851 h 4361051"/>
                <a:gd name="connsiteX7" fmla="*/ 1859280 w 5882640"/>
                <a:gd name="connsiteY7" fmla="*/ 2318891 h 4361051"/>
                <a:gd name="connsiteX8" fmla="*/ 2057400 w 5882640"/>
                <a:gd name="connsiteY8" fmla="*/ 1755011 h 4361051"/>
                <a:gd name="connsiteX9" fmla="*/ 2240280 w 5882640"/>
                <a:gd name="connsiteY9" fmla="*/ 1221611 h 4361051"/>
                <a:gd name="connsiteX10" fmla="*/ 2423160 w 5882640"/>
                <a:gd name="connsiteY10" fmla="*/ 749171 h 4361051"/>
                <a:gd name="connsiteX11" fmla="*/ 2575560 w 5882640"/>
                <a:gd name="connsiteY11" fmla="*/ 398651 h 4361051"/>
                <a:gd name="connsiteX12" fmla="*/ 2697480 w 5882640"/>
                <a:gd name="connsiteY12" fmla="*/ 185291 h 4361051"/>
                <a:gd name="connsiteX13" fmla="*/ 2788228 w 5882640"/>
                <a:gd name="connsiteY13" fmla="*/ 84153 h 4361051"/>
                <a:gd name="connsiteX14" fmla="*/ 2849880 w 5882640"/>
                <a:gd name="connsiteY14" fmla="*/ 17651 h 4361051"/>
                <a:gd name="connsiteX15" fmla="*/ 2941320 w 5882640"/>
                <a:gd name="connsiteY15" fmla="*/ 2411 h 4361051"/>
                <a:gd name="connsiteX16" fmla="*/ 3088871 w 5882640"/>
                <a:gd name="connsiteY16" fmla="*/ 58522 h 4361051"/>
                <a:gd name="connsiteX17" fmla="*/ 3261360 w 5882640"/>
                <a:gd name="connsiteY17" fmla="*/ 231011 h 4361051"/>
                <a:gd name="connsiteX18" fmla="*/ 3383280 w 5882640"/>
                <a:gd name="connsiteY18" fmla="*/ 459611 h 4361051"/>
                <a:gd name="connsiteX19" fmla="*/ 3500350 w 5882640"/>
                <a:gd name="connsiteY19" fmla="*/ 729774 h 4361051"/>
                <a:gd name="connsiteX20" fmla="*/ 3611880 w 5882640"/>
                <a:gd name="connsiteY20" fmla="*/ 1038731 h 4361051"/>
                <a:gd name="connsiteX21" fmla="*/ 3733800 w 5882640"/>
                <a:gd name="connsiteY21" fmla="*/ 1389251 h 4361051"/>
                <a:gd name="connsiteX22" fmla="*/ 3891049 w 5882640"/>
                <a:gd name="connsiteY22" fmla="*/ 1856842 h 4361051"/>
                <a:gd name="connsiteX23" fmla="*/ 4033751 w 5882640"/>
                <a:gd name="connsiteY23" fmla="*/ 2293953 h 4361051"/>
                <a:gd name="connsiteX24" fmla="*/ 4191000 w 5882640"/>
                <a:gd name="connsiteY24" fmla="*/ 2730371 h 4361051"/>
                <a:gd name="connsiteX25" fmla="*/ 4343400 w 5882640"/>
                <a:gd name="connsiteY25" fmla="*/ 3065651 h 4361051"/>
                <a:gd name="connsiteX26" fmla="*/ 4495800 w 5882640"/>
                <a:gd name="connsiteY26" fmla="*/ 3385691 h 4361051"/>
                <a:gd name="connsiteX27" fmla="*/ 4709160 w 5882640"/>
                <a:gd name="connsiteY27" fmla="*/ 3766691 h 4361051"/>
                <a:gd name="connsiteX28" fmla="*/ 4861560 w 5882640"/>
                <a:gd name="connsiteY28" fmla="*/ 3934331 h 4361051"/>
                <a:gd name="connsiteX29" fmla="*/ 5044440 w 5882640"/>
                <a:gd name="connsiteY29" fmla="*/ 4086731 h 4361051"/>
                <a:gd name="connsiteX30" fmla="*/ 5212080 w 5882640"/>
                <a:gd name="connsiteY30" fmla="*/ 4193411 h 4361051"/>
                <a:gd name="connsiteX31" fmla="*/ 5440680 w 5882640"/>
                <a:gd name="connsiteY31" fmla="*/ 4300091 h 4361051"/>
                <a:gd name="connsiteX32" fmla="*/ 5623560 w 5882640"/>
                <a:gd name="connsiteY32" fmla="*/ 4330571 h 4361051"/>
                <a:gd name="connsiteX33" fmla="*/ 5882640 w 5882640"/>
                <a:gd name="connsiteY33" fmla="*/ 4361051 h 4361051"/>
                <a:gd name="connsiteX34" fmla="*/ 5882640 w 5882640"/>
                <a:gd name="connsiteY34" fmla="*/ 4361051 h 4361051"/>
                <a:gd name="connsiteX35" fmla="*/ 5882640 w 5882640"/>
                <a:gd name="connsiteY35" fmla="*/ 4361051 h 4361051"/>
                <a:gd name="connsiteX36" fmla="*/ 5882640 w 5882640"/>
                <a:gd name="connsiteY36" fmla="*/ 4361051 h 4361051"/>
                <a:gd name="connsiteX0" fmla="*/ 0 w 5882640"/>
                <a:gd name="connsiteY0" fmla="*/ 4361051 h 4361051"/>
                <a:gd name="connsiteX1" fmla="*/ 365760 w 5882640"/>
                <a:gd name="connsiteY1" fmla="*/ 4330571 h 4361051"/>
                <a:gd name="connsiteX2" fmla="*/ 670560 w 5882640"/>
                <a:gd name="connsiteY2" fmla="*/ 4223891 h 4361051"/>
                <a:gd name="connsiteX3" fmla="*/ 975360 w 5882640"/>
                <a:gd name="connsiteY3" fmla="*/ 4010531 h 4361051"/>
                <a:gd name="connsiteX4" fmla="*/ 1188720 w 5882640"/>
                <a:gd name="connsiteY4" fmla="*/ 3797171 h 4361051"/>
                <a:gd name="connsiteX5" fmla="*/ 1402080 w 5882640"/>
                <a:gd name="connsiteY5" fmla="*/ 3400931 h 4361051"/>
                <a:gd name="connsiteX6" fmla="*/ 1706880 w 5882640"/>
                <a:gd name="connsiteY6" fmla="*/ 2760851 h 4361051"/>
                <a:gd name="connsiteX7" fmla="*/ 1859280 w 5882640"/>
                <a:gd name="connsiteY7" fmla="*/ 2318891 h 4361051"/>
                <a:gd name="connsiteX8" fmla="*/ 2057400 w 5882640"/>
                <a:gd name="connsiteY8" fmla="*/ 1755011 h 4361051"/>
                <a:gd name="connsiteX9" fmla="*/ 2240280 w 5882640"/>
                <a:gd name="connsiteY9" fmla="*/ 1221611 h 4361051"/>
                <a:gd name="connsiteX10" fmla="*/ 2423160 w 5882640"/>
                <a:gd name="connsiteY10" fmla="*/ 749171 h 4361051"/>
                <a:gd name="connsiteX11" fmla="*/ 2575560 w 5882640"/>
                <a:gd name="connsiteY11" fmla="*/ 398651 h 4361051"/>
                <a:gd name="connsiteX12" fmla="*/ 2697480 w 5882640"/>
                <a:gd name="connsiteY12" fmla="*/ 185291 h 4361051"/>
                <a:gd name="connsiteX13" fmla="*/ 2788228 w 5882640"/>
                <a:gd name="connsiteY13" fmla="*/ 84153 h 4361051"/>
                <a:gd name="connsiteX14" fmla="*/ 2849880 w 5882640"/>
                <a:gd name="connsiteY14" fmla="*/ 17651 h 4361051"/>
                <a:gd name="connsiteX15" fmla="*/ 2972317 w 5882640"/>
                <a:gd name="connsiteY15" fmla="*/ 2411 h 4361051"/>
                <a:gd name="connsiteX16" fmla="*/ 3088871 w 5882640"/>
                <a:gd name="connsiteY16" fmla="*/ 58522 h 4361051"/>
                <a:gd name="connsiteX17" fmla="*/ 3261360 w 5882640"/>
                <a:gd name="connsiteY17" fmla="*/ 231011 h 4361051"/>
                <a:gd name="connsiteX18" fmla="*/ 3383280 w 5882640"/>
                <a:gd name="connsiteY18" fmla="*/ 459611 h 4361051"/>
                <a:gd name="connsiteX19" fmla="*/ 3500350 w 5882640"/>
                <a:gd name="connsiteY19" fmla="*/ 729774 h 4361051"/>
                <a:gd name="connsiteX20" fmla="*/ 3611880 w 5882640"/>
                <a:gd name="connsiteY20" fmla="*/ 1038731 h 4361051"/>
                <a:gd name="connsiteX21" fmla="*/ 3733800 w 5882640"/>
                <a:gd name="connsiteY21" fmla="*/ 1389251 h 4361051"/>
                <a:gd name="connsiteX22" fmla="*/ 3891049 w 5882640"/>
                <a:gd name="connsiteY22" fmla="*/ 1856842 h 4361051"/>
                <a:gd name="connsiteX23" fmla="*/ 4033751 w 5882640"/>
                <a:gd name="connsiteY23" fmla="*/ 2293953 h 4361051"/>
                <a:gd name="connsiteX24" fmla="*/ 4191000 w 5882640"/>
                <a:gd name="connsiteY24" fmla="*/ 2730371 h 4361051"/>
                <a:gd name="connsiteX25" fmla="*/ 4343400 w 5882640"/>
                <a:gd name="connsiteY25" fmla="*/ 3065651 h 4361051"/>
                <a:gd name="connsiteX26" fmla="*/ 4495800 w 5882640"/>
                <a:gd name="connsiteY26" fmla="*/ 3385691 h 4361051"/>
                <a:gd name="connsiteX27" fmla="*/ 4709160 w 5882640"/>
                <a:gd name="connsiteY27" fmla="*/ 3766691 h 4361051"/>
                <a:gd name="connsiteX28" fmla="*/ 4861560 w 5882640"/>
                <a:gd name="connsiteY28" fmla="*/ 3934331 h 4361051"/>
                <a:gd name="connsiteX29" fmla="*/ 5044440 w 5882640"/>
                <a:gd name="connsiteY29" fmla="*/ 4086731 h 4361051"/>
                <a:gd name="connsiteX30" fmla="*/ 5212080 w 5882640"/>
                <a:gd name="connsiteY30" fmla="*/ 4193411 h 4361051"/>
                <a:gd name="connsiteX31" fmla="*/ 5440680 w 5882640"/>
                <a:gd name="connsiteY31" fmla="*/ 4300091 h 4361051"/>
                <a:gd name="connsiteX32" fmla="*/ 5623560 w 5882640"/>
                <a:gd name="connsiteY32" fmla="*/ 4330571 h 4361051"/>
                <a:gd name="connsiteX33" fmla="*/ 5882640 w 5882640"/>
                <a:gd name="connsiteY33" fmla="*/ 4361051 h 4361051"/>
                <a:gd name="connsiteX34" fmla="*/ 5882640 w 5882640"/>
                <a:gd name="connsiteY34" fmla="*/ 4361051 h 4361051"/>
                <a:gd name="connsiteX35" fmla="*/ 5882640 w 5882640"/>
                <a:gd name="connsiteY35" fmla="*/ 4361051 h 4361051"/>
                <a:gd name="connsiteX36" fmla="*/ 5882640 w 5882640"/>
                <a:gd name="connsiteY36" fmla="*/ 4361051 h 4361051"/>
                <a:gd name="connsiteX0" fmla="*/ 0 w 5882640"/>
                <a:gd name="connsiteY0" fmla="*/ 4421167 h 4421167"/>
                <a:gd name="connsiteX1" fmla="*/ 365760 w 5882640"/>
                <a:gd name="connsiteY1" fmla="*/ 4390687 h 4421167"/>
                <a:gd name="connsiteX2" fmla="*/ 670560 w 5882640"/>
                <a:gd name="connsiteY2" fmla="*/ 4284007 h 4421167"/>
                <a:gd name="connsiteX3" fmla="*/ 975360 w 5882640"/>
                <a:gd name="connsiteY3" fmla="*/ 4070647 h 4421167"/>
                <a:gd name="connsiteX4" fmla="*/ 1188720 w 5882640"/>
                <a:gd name="connsiteY4" fmla="*/ 3857287 h 4421167"/>
                <a:gd name="connsiteX5" fmla="*/ 1402080 w 5882640"/>
                <a:gd name="connsiteY5" fmla="*/ 3461047 h 4421167"/>
                <a:gd name="connsiteX6" fmla="*/ 1706880 w 5882640"/>
                <a:gd name="connsiteY6" fmla="*/ 2820967 h 4421167"/>
                <a:gd name="connsiteX7" fmla="*/ 1859280 w 5882640"/>
                <a:gd name="connsiteY7" fmla="*/ 2379007 h 4421167"/>
                <a:gd name="connsiteX8" fmla="*/ 2057400 w 5882640"/>
                <a:gd name="connsiteY8" fmla="*/ 1815127 h 4421167"/>
                <a:gd name="connsiteX9" fmla="*/ 2240280 w 5882640"/>
                <a:gd name="connsiteY9" fmla="*/ 1281727 h 4421167"/>
                <a:gd name="connsiteX10" fmla="*/ 2423160 w 5882640"/>
                <a:gd name="connsiteY10" fmla="*/ 809287 h 4421167"/>
                <a:gd name="connsiteX11" fmla="*/ 2575560 w 5882640"/>
                <a:gd name="connsiteY11" fmla="*/ 458767 h 4421167"/>
                <a:gd name="connsiteX12" fmla="*/ 2697480 w 5882640"/>
                <a:gd name="connsiteY12" fmla="*/ 245407 h 4421167"/>
                <a:gd name="connsiteX13" fmla="*/ 2788228 w 5882640"/>
                <a:gd name="connsiteY13" fmla="*/ 144269 h 4421167"/>
                <a:gd name="connsiteX14" fmla="*/ 2849880 w 5882640"/>
                <a:gd name="connsiteY14" fmla="*/ 77767 h 4421167"/>
                <a:gd name="connsiteX15" fmla="*/ 2972317 w 5882640"/>
                <a:gd name="connsiteY15" fmla="*/ 534 h 4421167"/>
                <a:gd name="connsiteX16" fmla="*/ 3088871 w 5882640"/>
                <a:gd name="connsiteY16" fmla="*/ 118638 h 4421167"/>
                <a:gd name="connsiteX17" fmla="*/ 3261360 w 5882640"/>
                <a:gd name="connsiteY17" fmla="*/ 291127 h 4421167"/>
                <a:gd name="connsiteX18" fmla="*/ 3383280 w 5882640"/>
                <a:gd name="connsiteY18" fmla="*/ 519727 h 4421167"/>
                <a:gd name="connsiteX19" fmla="*/ 3500350 w 5882640"/>
                <a:gd name="connsiteY19" fmla="*/ 789890 h 4421167"/>
                <a:gd name="connsiteX20" fmla="*/ 3611880 w 5882640"/>
                <a:gd name="connsiteY20" fmla="*/ 1098847 h 4421167"/>
                <a:gd name="connsiteX21" fmla="*/ 3733800 w 5882640"/>
                <a:gd name="connsiteY21" fmla="*/ 1449367 h 4421167"/>
                <a:gd name="connsiteX22" fmla="*/ 3891049 w 5882640"/>
                <a:gd name="connsiteY22" fmla="*/ 1916958 h 4421167"/>
                <a:gd name="connsiteX23" fmla="*/ 4033751 w 5882640"/>
                <a:gd name="connsiteY23" fmla="*/ 2354069 h 4421167"/>
                <a:gd name="connsiteX24" fmla="*/ 4191000 w 5882640"/>
                <a:gd name="connsiteY24" fmla="*/ 2790487 h 4421167"/>
                <a:gd name="connsiteX25" fmla="*/ 4343400 w 5882640"/>
                <a:gd name="connsiteY25" fmla="*/ 3125767 h 4421167"/>
                <a:gd name="connsiteX26" fmla="*/ 4495800 w 5882640"/>
                <a:gd name="connsiteY26" fmla="*/ 3445807 h 4421167"/>
                <a:gd name="connsiteX27" fmla="*/ 4709160 w 5882640"/>
                <a:gd name="connsiteY27" fmla="*/ 3826807 h 4421167"/>
                <a:gd name="connsiteX28" fmla="*/ 4861560 w 5882640"/>
                <a:gd name="connsiteY28" fmla="*/ 3994447 h 4421167"/>
                <a:gd name="connsiteX29" fmla="*/ 5044440 w 5882640"/>
                <a:gd name="connsiteY29" fmla="*/ 4146847 h 4421167"/>
                <a:gd name="connsiteX30" fmla="*/ 5212080 w 5882640"/>
                <a:gd name="connsiteY30" fmla="*/ 4253527 h 4421167"/>
                <a:gd name="connsiteX31" fmla="*/ 5440680 w 5882640"/>
                <a:gd name="connsiteY31" fmla="*/ 4360207 h 4421167"/>
                <a:gd name="connsiteX32" fmla="*/ 5623560 w 5882640"/>
                <a:gd name="connsiteY32" fmla="*/ 4390687 h 4421167"/>
                <a:gd name="connsiteX33" fmla="*/ 5882640 w 5882640"/>
                <a:gd name="connsiteY33" fmla="*/ 4421167 h 4421167"/>
                <a:gd name="connsiteX34" fmla="*/ 5882640 w 5882640"/>
                <a:gd name="connsiteY34" fmla="*/ 4421167 h 4421167"/>
                <a:gd name="connsiteX35" fmla="*/ 5882640 w 5882640"/>
                <a:gd name="connsiteY35" fmla="*/ 4421167 h 4421167"/>
                <a:gd name="connsiteX36" fmla="*/ 5882640 w 5882640"/>
                <a:gd name="connsiteY36" fmla="*/ 4421167 h 4421167"/>
                <a:gd name="connsiteX0" fmla="*/ 0 w 5882640"/>
                <a:gd name="connsiteY0" fmla="*/ 4420643 h 4420643"/>
                <a:gd name="connsiteX1" fmla="*/ 365760 w 5882640"/>
                <a:gd name="connsiteY1" fmla="*/ 4390163 h 4420643"/>
                <a:gd name="connsiteX2" fmla="*/ 670560 w 5882640"/>
                <a:gd name="connsiteY2" fmla="*/ 4283483 h 4420643"/>
                <a:gd name="connsiteX3" fmla="*/ 975360 w 5882640"/>
                <a:gd name="connsiteY3" fmla="*/ 4070123 h 4420643"/>
                <a:gd name="connsiteX4" fmla="*/ 1188720 w 5882640"/>
                <a:gd name="connsiteY4" fmla="*/ 3856763 h 4420643"/>
                <a:gd name="connsiteX5" fmla="*/ 1402080 w 5882640"/>
                <a:gd name="connsiteY5" fmla="*/ 3460523 h 4420643"/>
                <a:gd name="connsiteX6" fmla="*/ 1706880 w 5882640"/>
                <a:gd name="connsiteY6" fmla="*/ 2820443 h 4420643"/>
                <a:gd name="connsiteX7" fmla="*/ 1859280 w 5882640"/>
                <a:gd name="connsiteY7" fmla="*/ 2378483 h 4420643"/>
                <a:gd name="connsiteX8" fmla="*/ 2057400 w 5882640"/>
                <a:gd name="connsiteY8" fmla="*/ 1814603 h 4420643"/>
                <a:gd name="connsiteX9" fmla="*/ 2240280 w 5882640"/>
                <a:gd name="connsiteY9" fmla="*/ 1281203 h 4420643"/>
                <a:gd name="connsiteX10" fmla="*/ 2423160 w 5882640"/>
                <a:gd name="connsiteY10" fmla="*/ 808763 h 4420643"/>
                <a:gd name="connsiteX11" fmla="*/ 2575560 w 5882640"/>
                <a:gd name="connsiteY11" fmla="*/ 458243 h 4420643"/>
                <a:gd name="connsiteX12" fmla="*/ 2697480 w 5882640"/>
                <a:gd name="connsiteY12" fmla="*/ 244883 h 4420643"/>
                <a:gd name="connsiteX13" fmla="*/ 2788228 w 5882640"/>
                <a:gd name="connsiteY13" fmla="*/ 143745 h 4420643"/>
                <a:gd name="connsiteX14" fmla="*/ 2849880 w 5882640"/>
                <a:gd name="connsiteY14" fmla="*/ 77243 h 4420643"/>
                <a:gd name="connsiteX15" fmla="*/ 2972317 w 5882640"/>
                <a:gd name="connsiteY15" fmla="*/ 10 h 4420643"/>
                <a:gd name="connsiteX16" fmla="*/ 3088871 w 5882640"/>
                <a:gd name="connsiteY16" fmla="*/ 118114 h 4420643"/>
                <a:gd name="connsiteX17" fmla="*/ 3261360 w 5882640"/>
                <a:gd name="connsiteY17" fmla="*/ 290603 h 4420643"/>
                <a:gd name="connsiteX18" fmla="*/ 3383280 w 5882640"/>
                <a:gd name="connsiteY18" fmla="*/ 519203 h 4420643"/>
                <a:gd name="connsiteX19" fmla="*/ 3500350 w 5882640"/>
                <a:gd name="connsiteY19" fmla="*/ 789366 h 4420643"/>
                <a:gd name="connsiteX20" fmla="*/ 3611880 w 5882640"/>
                <a:gd name="connsiteY20" fmla="*/ 1098323 h 4420643"/>
                <a:gd name="connsiteX21" fmla="*/ 3733800 w 5882640"/>
                <a:gd name="connsiteY21" fmla="*/ 1448843 h 4420643"/>
                <a:gd name="connsiteX22" fmla="*/ 3891049 w 5882640"/>
                <a:gd name="connsiteY22" fmla="*/ 1916434 h 4420643"/>
                <a:gd name="connsiteX23" fmla="*/ 4033751 w 5882640"/>
                <a:gd name="connsiteY23" fmla="*/ 2353545 h 4420643"/>
                <a:gd name="connsiteX24" fmla="*/ 4191000 w 5882640"/>
                <a:gd name="connsiteY24" fmla="*/ 2789963 h 4420643"/>
                <a:gd name="connsiteX25" fmla="*/ 4343400 w 5882640"/>
                <a:gd name="connsiteY25" fmla="*/ 3125243 h 4420643"/>
                <a:gd name="connsiteX26" fmla="*/ 4495800 w 5882640"/>
                <a:gd name="connsiteY26" fmla="*/ 3445283 h 4420643"/>
                <a:gd name="connsiteX27" fmla="*/ 4709160 w 5882640"/>
                <a:gd name="connsiteY27" fmla="*/ 3826283 h 4420643"/>
                <a:gd name="connsiteX28" fmla="*/ 4861560 w 5882640"/>
                <a:gd name="connsiteY28" fmla="*/ 3993923 h 4420643"/>
                <a:gd name="connsiteX29" fmla="*/ 5044440 w 5882640"/>
                <a:gd name="connsiteY29" fmla="*/ 4146323 h 4420643"/>
                <a:gd name="connsiteX30" fmla="*/ 5212080 w 5882640"/>
                <a:gd name="connsiteY30" fmla="*/ 4253003 h 4420643"/>
                <a:gd name="connsiteX31" fmla="*/ 5440680 w 5882640"/>
                <a:gd name="connsiteY31" fmla="*/ 4359683 h 4420643"/>
                <a:gd name="connsiteX32" fmla="*/ 5623560 w 5882640"/>
                <a:gd name="connsiteY32" fmla="*/ 4390163 h 4420643"/>
                <a:gd name="connsiteX33" fmla="*/ 5882640 w 5882640"/>
                <a:gd name="connsiteY33" fmla="*/ 4420643 h 4420643"/>
                <a:gd name="connsiteX34" fmla="*/ 5882640 w 5882640"/>
                <a:gd name="connsiteY34" fmla="*/ 4420643 h 4420643"/>
                <a:gd name="connsiteX35" fmla="*/ 5882640 w 5882640"/>
                <a:gd name="connsiteY35" fmla="*/ 4420643 h 4420643"/>
                <a:gd name="connsiteX36" fmla="*/ 5882640 w 5882640"/>
                <a:gd name="connsiteY36" fmla="*/ 4420643 h 4420643"/>
                <a:gd name="connsiteX0" fmla="*/ 0 w 5882640"/>
                <a:gd name="connsiteY0" fmla="*/ 4358673 h 4358673"/>
                <a:gd name="connsiteX1" fmla="*/ 365760 w 5882640"/>
                <a:gd name="connsiteY1" fmla="*/ 4328193 h 4358673"/>
                <a:gd name="connsiteX2" fmla="*/ 670560 w 5882640"/>
                <a:gd name="connsiteY2" fmla="*/ 4221513 h 4358673"/>
                <a:gd name="connsiteX3" fmla="*/ 975360 w 5882640"/>
                <a:gd name="connsiteY3" fmla="*/ 4008153 h 4358673"/>
                <a:gd name="connsiteX4" fmla="*/ 1188720 w 5882640"/>
                <a:gd name="connsiteY4" fmla="*/ 3794793 h 4358673"/>
                <a:gd name="connsiteX5" fmla="*/ 1402080 w 5882640"/>
                <a:gd name="connsiteY5" fmla="*/ 3398553 h 4358673"/>
                <a:gd name="connsiteX6" fmla="*/ 1706880 w 5882640"/>
                <a:gd name="connsiteY6" fmla="*/ 2758473 h 4358673"/>
                <a:gd name="connsiteX7" fmla="*/ 1859280 w 5882640"/>
                <a:gd name="connsiteY7" fmla="*/ 2316513 h 4358673"/>
                <a:gd name="connsiteX8" fmla="*/ 2057400 w 5882640"/>
                <a:gd name="connsiteY8" fmla="*/ 1752633 h 4358673"/>
                <a:gd name="connsiteX9" fmla="*/ 2240280 w 5882640"/>
                <a:gd name="connsiteY9" fmla="*/ 1219233 h 4358673"/>
                <a:gd name="connsiteX10" fmla="*/ 2423160 w 5882640"/>
                <a:gd name="connsiteY10" fmla="*/ 746793 h 4358673"/>
                <a:gd name="connsiteX11" fmla="*/ 2575560 w 5882640"/>
                <a:gd name="connsiteY11" fmla="*/ 396273 h 4358673"/>
                <a:gd name="connsiteX12" fmla="*/ 2697480 w 5882640"/>
                <a:gd name="connsiteY12" fmla="*/ 182913 h 4358673"/>
                <a:gd name="connsiteX13" fmla="*/ 2788228 w 5882640"/>
                <a:gd name="connsiteY13" fmla="*/ 81775 h 4358673"/>
                <a:gd name="connsiteX14" fmla="*/ 2849880 w 5882640"/>
                <a:gd name="connsiteY14" fmla="*/ 15273 h 4358673"/>
                <a:gd name="connsiteX15" fmla="*/ 2956818 w 5882640"/>
                <a:gd name="connsiteY15" fmla="*/ 34 h 4358673"/>
                <a:gd name="connsiteX16" fmla="*/ 3088871 w 5882640"/>
                <a:gd name="connsiteY16" fmla="*/ 56144 h 4358673"/>
                <a:gd name="connsiteX17" fmla="*/ 3261360 w 5882640"/>
                <a:gd name="connsiteY17" fmla="*/ 228633 h 4358673"/>
                <a:gd name="connsiteX18" fmla="*/ 3383280 w 5882640"/>
                <a:gd name="connsiteY18" fmla="*/ 457233 h 4358673"/>
                <a:gd name="connsiteX19" fmla="*/ 3500350 w 5882640"/>
                <a:gd name="connsiteY19" fmla="*/ 727396 h 4358673"/>
                <a:gd name="connsiteX20" fmla="*/ 3611880 w 5882640"/>
                <a:gd name="connsiteY20" fmla="*/ 1036353 h 4358673"/>
                <a:gd name="connsiteX21" fmla="*/ 3733800 w 5882640"/>
                <a:gd name="connsiteY21" fmla="*/ 1386873 h 4358673"/>
                <a:gd name="connsiteX22" fmla="*/ 3891049 w 5882640"/>
                <a:gd name="connsiteY22" fmla="*/ 1854464 h 4358673"/>
                <a:gd name="connsiteX23" fmla="*/ 4033751 w 5882640"/>
                <a:gd name="connsiteY23" fmla="*/ 2291575 h 4358673"/>
                <a:gd name="connsiteX24" fmla="*/ 4191000 w 5882640"/>
                <a:gd name="connsiteY24" fmla="*/ 2727993 h 4358673"/>
                <a:gd name="connsiteX25" fmla="*/ 4343400 w 5882640"/>
                <a:gd name="connsiteY25" fmla="*/ 3063273 h 4358673"/>
                <a:gd name="connsiteX26" fmla="*/ 4495800 w 5882640"/>
                <a:gd name="connsiteY26" fmla="*/ 3383313 h 4358673"/>
                <a:gd name="connsiteX27" fmla="*/ 4709160 w 5882640"/>
                <a:gd name="connsiteY27" fmla="*/ 3764313 h 4358673"/>
                <a:gd name="connsiteX28" fmla="*/ 4861560 w 5882640"/>
                <a:gd name="connsiteY28" fmla="*/ 3931953 h 4358673"/>
                <a:gd name="connsiteX29" fmla="*/ 5044440 w 5882640"/>
                <a:gd name="connsiteY29" fmla="*/ 4084353 h 4358673"/>
                <a:gd name="connsiteX30" fmla="*/ 5212080 w 5882640"/>
                <a:gd name="connsiteY30" fmla="*/ 4191033 h 4358673"/>
                <a:gd name="connsiteX31" fmla="*/ 5440680 w 5882640"/>
                <a:gd name="connsiteY31" fmla="*/ 4297713 h 4358673"/>
                <a:gd name="connsiteX32" fmla="*/ 5623560 w 5882640"/>
                <a:gd name="connsiteY32" fmla="*/ 4328193 h 4358673"/>
                <a:gd name="connsiteX33" fmla="*/ 5882640 w 5882640"/>
                <a:gd name="connsiteY33" fmla="*/ 4358673 h 4358673"/>
                <a:gd name="connsiteX34" fmla="*/ 5882640 w 5882640"/>
                <a:gd name="connsiteY34" fmla="*/ 4358673 h 4358673"/>
                <a:gd name="connsiteX35" fmla="*/ 5882640 w 5882640"/>
                <a:gd name="connsiteY35" fmla="*/ 4358673 h 4358673"/>
                <a:gd name="connsiteX36" fmla="*/ 5882640 w 5882640"/>
                <a:gd name="connsiteY36" fmla="*/ 4358673 h 4358673"/>
                <a:gd name="connsiteX0" fmla="*/ 0 w 5882640"/>
                <a:gd name="connsiteY0" fmla="*/ 4361049 h 4361049"/>
                <a:gd name="connsiteX1" fmla="*/ 365760 w 5882640"/>
                <a:gd name="connsiteY1" fmla="*/ 4330569 h 4361049"/>
                <a:gd name="connsiteX2" fmla="*/ 670560 w 5882640"/>
                <a:gd name="connsiteY2" fmla="*/ 4223889 h 4361049"/>
                <a:gd name="connsiteX3" fmla="*/ 975360 w 5882640"/>
                <a:gd name="connsiteY3" fmla="*/ 4010529 h 4361049"/>
                <a:gd name="connsiteX4" fmla="*/ 1188720 w 5882640"/>
                <a:gd name="connsiteY4" fmla="*/ 3797169 h 4361049"/>
                <a:gd name="connsiteX5" fmla="*/ 1402080 w 5882640"/>
                <a:gd name="connsiteY5" fmla="*/ 3400929 h 4361049"/>
                <a:gd name="connsiteX6" fmla="*/ 1706880 w 5882640"/>
                <a:gd name="connsiteY6" fmla="*/ 2760849 h 4361049"/>
                <a:gd name="connsiteX7" fmla="*/ 1859280 w 5882640"/>
                <a:gd name="connsiteY7" fmla="*/ 2318889 h 4361049"/>
                <a:gd name="connsiteX8" fmla="*/ 2057400 w 5882640"/>
                <a:gd name="connsiteY8" fmla="*/ 1755009 h 4361049"/>
                <a:gd name="connsiteX9" fmla="*/ 2240280 w 5882640"/>
                <a:gd name="connsiteY9" fmla="*/ 1221609 h 4361049"/>
                <a:gd name="connsiteX10" fmla="*/ 2423160 w 5882640"/>
                <a:gd name="connsiteY10" fmla="*/ 749169 h 4361049"/>
                <a:gd name="connsiteX11" fmla="*/ 2575560 w 5882640"/>
                <a:gd name="connsiteY11" fmla="*/ 398649 h 4361049"/>
                <a:gd name="connsiteX12" fmla="*/ 2697480 w 5882640"/>
                <a:gd name="connsiteY12" fmla="*/ 185289 h 4361049"/>
                <a:gd name="connsiteX13" fmla="*/ 2788228 w 5882640"/>
                <a:gd name="connsiteY13" fmla="*/ 84151 h 4361049"/>
                <a:gd name="connsiteX14" fmla="*/ 2849880 w 5882640"/>
                <a:gd name="connsiteY14" fmla="*/ 17649 h 4361049"/>
                <a:gd name="connsiteX15" fmla="*/ 2956818 w 5882640"/>
                <a:gd name="connsiteY15" fmla="*/ 2410 h 4361049"/>
                <a:gd name="connsiteX16" fmla="*/ 3119867 w 5882640"/>
                <a:gd name="connsiteY16" fmla="*/ 58520 h 4361049"/>
                <a:gd name="connsiteX17" fmla="*/ 3261360 w 5882640"/>
                <a:gd name="connsiteY17" fmla="*/ 231009 h 4361049"/>
                <a:gd name="connsiteX18" fmla="*/ 3383280 w 5882640"/>
                <a:gd name="connsiteY18" fmla="*/ 459609 h 4361049"/>
                <a:gd name="connsiteX19" fmla="*/ 3500350 w 5882640"/>
                <a:gd name="connsiteY19" fmla="*/ 729772 h 4361049"/>
                <a:gd name="connsiteX20" fmla="*/ 3611880 w 5882640"/>
                <a:gd name="connsiteY20" fmla="*/ 1038729 h 4361049"/>
                <a:gd name="connsiteX21" fmla="*/ 3733800 w 5882640"/>
                <a:gd name="connsiteY21" fmla="*/ 1389249 h 4361049"/>
                <a:gd name="connsiteX22" fmla="*/ 3891049 w 5882640"/>
                <a:gd name="connsiteY22" fmla="*/ 1856840 h 4361049"/>
                <a:gd name="connsiteX23" fmla="*/ 4033751 w 5882640"/>
                <a:gd name="connsiteY23" fmla="*/ 2293951 h 4361049"/>
                <a:gd name="connsiteX24" fmla="*/ 4191000 w 5882640"/>
                <a:gd name="connsiteY24" fmla="*/ 2730369 h 4361049"/>
                <a:gd name="connsiteX25" fmla="*/ 4343400 w 5882640"/>
                <a:gd name="connsiteY25" fmla="*/ 3065649 h 4361049"/>
                <a:gd name="connsiteX26" fmla="*/ 4495800 w 5882640"/>
                <a:gd name="connsiteY26" fmla="*/ 3385689 h 4361049"/>
                <a:gd name="connsiteX27" fmla="*/ 4709160 w 5882640"/>
                <a:gd name="connsiteY27" fmla="*/ 3766689 h 4361049"/>
                <a:gd name="connsiteX28" fmla="*/ 4861560 w 5882640"/>
                <a:gd name="connsiteY28" fmla="*/ 3934329 h 4361049"/>
                <a:gd name="connsiteX29" fmla="*/ 5044440 w 5882640"/>
                <a:gd name="connsiteY29" fmla="*/ 4086729 h 4361049"/>
                <a:gd name="connsiteX30" fmla="*/ 5212080 w 5882640"/>
                <a:gd name="connsiteY30" fmla="*/ 4193409 h 4361049"/>
                <a:gd name="connsiteX31" fmla="*/ 5440680 w 5882640"/>
                <a:gd name="connsiteY31" fmla="*/ 4300089 h 4361049"/>
                <a:gd name="connsiteX32" fmla="*/ 5623560 w 5882640"/>
                <a:gd name="connsiteY32" fmla="*/ 4330569 h 4361049"/>
                <a:gd name="connsiteX33" fmla="*/ 5882640 w 5882640"/>
                <a:gd name="connsiteY33" fmla="*/ 4361049 h 4361049"/>
                <a:gd name="connsiteX34" fmla="*/ 5882640 w 5882640"/>
                <a:gd name="connsiteY34" fmla="*/ 4361049 h 4361049"/>
                <a:gd name="connsiteX35" fmla="*/ 5882640 w 5882640"/>
                <a:gd name="connsiteY35" fmla="*/ 4361049 h 4361049"/>
                <a:gd name="connsiteX36" fmla="*/ 5882640 w 5882640"/>
                <a:gd name="connsiteY36" fmla="*/ 4361049 h 4361049"/>
                <a:gd name="connsiteX0" fmla="*/ 0 w 5882640"/>
                <a:gd name="connsiteY0" fmla="*/ 4361049 h 4361049"/>
                <a:gd name="connsiteX1" fmla="*/ 365760 w 5882640"/>
                <a:gd name="connsiteY1" fmla="*/ 4330569 h 4361049"/>
                <a:gd name="connsiteX2" fmla="*/ 670560 w 5882640"/>
                <a:gd name="connsiteY2" fmla="*/ 4223889 h 4361049"/>
                <a:gd name="connsiteX3" fmla="*/ 975360 w 5882640"/>
                <a:gd name="connsiteY3" fmla="*/ 4010529 h 4361049"/>
                <a:gd name="connsiteX4" fmla="*/ 1188720 w 5882640"/>
                <a:gd name="connsiteY4" fmla="*/ 3789911 h 4361049"/>
                <a:gd name="connsiteX5" fmla="*/ 1402080 w 5882640"/>
                <a:gd name="connsiteY5" fmla="*/ 3400929 h 4361049"/>
                <a:gd name="connsiteX6" fmla="*/ 1706880 w 5882640"/>
                <a:gd name="connsiteY6" fmla="*/ 2760849 h 4361049"/>
                <a:gd name="connsiteX7" fmla="*/ 1859280 w 5882640"/>
                <a:gd name="connsiteY7" fmla="*/ 2318889 h 4361049"/>
                <a:gd name="connsiteX8" fmla="*/ 2057400 w 5882640"/>
                <a:gd name="connsiteY8" fmla="*/ 1755009 h 4361049"/>
                <a:gd name="connsiteX9" fmla="*/ 2240280 w 5882640"/>
                <a:gd name="connsiteY9" fmla="*/ 1221609 h 4361049"/>
                <a:gd name="connsiteX10" fmla="*/ 2423160 w 5882640"/>
                <a:gd name="connsiteY10" fmla="*/ 749169 h 4361049"/>
                <a:gd name="connsiteX11" fmla="*/ 2575560 w 5882640"/>
                <a:gd name="connsiteY11" fmla="*/ 398649 h 4361049"/>
                <a:gd name="connsiteX12" fmla="*/ 2697480 w 5882640"/>
                <a:gd name="connsiteY12" fmla="*/ 185289 h 4361049"/>
                <a:gd name="connsiteX13" fmla="*/ 2788228 w 5882640"/>
                <a:gd name="connsiteY13" fmla="*/ 84151 h 4361049"/>
                <a:gd name="connsiteX14" fmla="*/ 2849880 w 5882640"/>
                <a:gd name="connsiteY14" fmla="*/ 17649 h 4361049"/>
                <a:gd name="connsiteX15" fmla="*/ 2956818 w 5882640"/>
                <a:gd name="connsiteY15" fmla="*/ 2410 h 4361049"/>
                <a:gd name="connsiteX16" fmla="*/ 3119867 w 5882640"/>
                <a:gd name="connsiteY16" fmla="*/ 58520 h 4361049"/>
                <a:gd name="connsiteX17" fmla="*/ 3261360 w 5882640"/>
                <a:gd name="connsiteY17" fmla="*/ 231009 h 4361049"/>
                <a:gd name="connsiteX18" fmla="*/ 3383280 w 5882640"/>
                <a:gd name="connsiteY18" fmla="*/ 459609 h 4361049"/>
                <a:gd name="connsiteX19" fmla="*/ 3500350 w 5882640"/>
                <a:gd name="connsiteY19" fmla="*/ 729772 h 4361049"/>
                <a:gd name="connsiteX20" fmla="*/ 3611880 w 5882640"/>
                <a:gd name="connsiteY20" fmla="*/ 1038729 h 4361049"/>
                <a:gd name="connsiteX21" fmla="*/ 3733800 w 5882640"/>
                <a:gd name="connsiteY21" fmla="*/ 1389249 h 4361049"/>
                <a:gd name="connsiteX22" fmla="*/ 3891049 w 5882640"/>
                <a:gd name="connsiteY22" fmla="*/ 1856840 h 4361049"/>
                <a:gd name="connsiteX23" fmla="*/ 4033751 w 5882640"/>
                <a:gd name="connsiteY23" fmla="*/ 2293951 h 4361049"/>
                <a:gd name="connsiteX24" fmla="*/ 4191000 w 5882640"/>
                <a:gd name="connsiteY24" fmla="*/ 2730369 h 4361049"/>
                <a:gd name="connsiteX25" fmla="*/ 4343400 w 5882640"/>
                <a:gd name="connsiteY25" fmla="*/ 3065649 h 4361049"/>
                <a:gd name="connsiteX26" fmla="*/ 4495800 w 5882640"/>
                <a:gd name="connsiteY26" fmla="*/ 3385689 h 4361049"/>
                <a:gd name="connsiteX27" fmla="*/ 4709160 w 5882640"/>
                <a:gd name="connsiteY27" fmla="*/ 3766689 h 4361049"/>
                <a:gd name="connsiteX28" fmla="*/ 4861560 w 5882640"/>
                <a:gd name="connsiteY28" fmla="*/ 3934329 h 4361049"/>
                <a:gd name="connsiteX29" fmla="*/ 5044440 w 5882640"/>
                <a:gd name="connsiteY29" fmla="*/ 4086729 h 4361049"/>
                <a:gd name="connsiteX30" fmla="*/ 5212080 w 5882640"/>
                <a:gd name="connsiteY30" fmla="*/ 4193409 h 4361049"/>
                <a:gd name="connsiteX31" fmla="*/ 5440680 w 5882640"/>
                <a:gd name="connsiteY31" fmla="*/ 4300089 h 4361049"/>
                <a:gd name="connsiteX32" fmla="*/ 5623560 w 5882640"/>
                <a:gd name="connsiteY32" fmla="*/ 4330569 h 4361049"/>
                <a:gd name="connsiteX33" fmla="*/ 5882640 w 5882640"/>
                <a:gd name="connsiteY33" fmla="*/ 4361049 h 4361049"/>
                <a:gd name="connsiteX34" fmla="*/ 5882640 w 5882640"/>
                <a:gd name="connsiteY34" fmla="*/ 4361049 h 4361049"/>
                <a:gd name="connsiteX35" fmla="*/ 5882640 w 5882640"/>
                <a:gd name="connsiteY35" fmla="*/ 4361049 h 4361049"/>
                <a:gd name="connsiteX36" fmla="*/ 5882640 w 5882640"/>
                <a:gd name="connsiteY36" fmla="*/ 4361049 h 4361049"/>
                <a:gd name="connsiteX0" fmla="*/ 0 w 5882640"/>
                <a:gd name="connsiteY0" fmla="*/ 4361049 h 4361049"/>
                <a:gd name="connsiteX1" fmla="*/ 365760 w 5882640"/>
                <a:gd name="connsiteY1" fmla="*/ 4330569 h 4361049"/>
                <a:gd name="connsiteX2" fmla="*/ 670560 w 5882640"/>
                <a:gd name="connsiteY2" fmla="*/ 4223889 h 4361049"/>
                <a:gd name="connsiteX3" fmla="*/ 975360 w 5882640"/>
                <a:gd name="connsiteY3" fmla="*/ 4010529 h 4361049"/>
                <a:gd name="connsiteX4" fmla="*/ 1188720 w 5882640"/>
                <a:gd name="connsiteY4" fmla="*/ 3789911 h 4361049"/>
                <a:gd name="connsiteX5" fmla="*/ 1438366 w 5882640"/>
                <a:gd name="connsiteY5" fmla="*/ 3379157 h 4361049"/>
                <a:gd name="connsiteX6" fmla="*/ 1706880 w 5882640"/>
                <a:gd name="connsiteY6" fmla="*/ 2760849 h 4361049"/>
                <a:gd name="connsiteX7" fmla="*/ 1859280 w 5882640"/>
                <a:gd name="connsiteY7" fmla="*/ 2318889 h 4361049"/>
                <a:gd name="connsiteX8" fmla="*/ 2057400 w 5882640"/>
                <a:gd name="connsiteY8" fmla="*/ 1755009 h 4361049"/>
                <a:gd name="connsiteX9" fmla="*/ 2240280 w 5882640"/>
                <a:gd name="connsiteY9" fmla="*/ 1221609 h 4361049"/>
                <a:gd name="connsiteX10" fmla="*/ 2423160 w 5882640"/>
                <a:gd name="connsiteY10" fmla="*/ 749169 h 4361049"/>
                <a:gd name="connsiteX11" fmla="*/ 2575560 w 5882640"/>
                <a:gd name="connsiteY11" fmla="*/ 398649 h 4361049"/>
                <a:gd name="connsiteX12" fmla="*/ 2697480 w 5882640"/>
                <a:gd name="connsiteY12" fmla="*/ 185289 h 4361049"/>
                <a:gd name="connsiteX13" fmla="*/ 2788228 w 5882640"/>
                <a:gd name="connsiteY13" fmla="*/ 84151 h 4361049"/>
                <a:gd name="connsiteX14" fmla="*/ 2849880 w 5882640"/>
                <a:gd name="connsiteY14" fmla="*/ 17649 h 4361049"/>
                <a:gd name="connsiteX15" fmla="*/ 2956818 w 5882640"/>
                <a:gd name="connsiteY15" fmla="*/ 2410 h 4361049"/>
                <a:gd name="connsiteX16" fmla="*/ 3119867 w 5882640"/>
                <a:gd name="connsiteY16" fmla="*/ 58520 h 4361049"/>
                <a:gd name="connsiteX17" fmla="*/ 3261360 w 5882640"/>
                <a:gd name="connsiteY17" fmla="*/ 231009 h 4361049"/>
                <a:gd name="connsiteX18" fmla="*/ 3383280 w 5882640"/>
                <a:gd name="connsiteY18" fmla="*/ 459609 h 4361049"/>
                <a:gd name="connsiteX19" fmla="*/ 3500350 w 5882640"/>
                <a:gd name="connsiteY19" fmla="*/ 729772 h 4361049"/>
                <a:gd name="connsiteX20" fmla="*/ 3611880 w 5882640"/>
                <a:gd name="connsiteY20" fmla="*/ 1038729 h 4361049"/>
                <a:gd name="connsiteX21" fmla="*/ 3733800 w 5882640"/>
                <a:gd name="connsiteY21" fmla="*/ 1389249 h 4361049"/>
                <a:gd name="connsiteX22" fmla="*/ 3891049 w 5882640"/>
                <a:gd name="connsiteY22" fmla="*/ 1856840 h 4361049"/>
                <a:gd name="connsiteX23" fmla="*/ 4033751 w 5882640"/>
                <a:gd name="connsiteY23" fmla="*/ 2293951 h 4361049"/>
                <a:gd name="connsiteX24" fmla="*/ 4191000 w 5882640"/>
                <a:gd name="connsiteY24" fmla="*/ 2730369 h 4361049"/>
                <a:gd name="connsiteX25" fmla="*/ 4343400 w 5882640"/>
                <a:gd name="connsiteY25" fmla="*/ 3065649 h 4361049"/>
                <a:gd name="connsiteX26" fmla="*/ 4495800 w 5882640"/>
                <a:gd name="connsiteY26" fmla="*/ 3385689 h 4361049"/>
                <a:gd name="connsiteX27" fmla="*/ 4709160 w 5882640"/>
                <a:gd name="connsiteY27" fmla="*/ 3766689 h 4361049"/>
                <a:gd name="connsiteX28" fmla="*/ 4861560 w 5882640"/>
                <a:gd name="connsiteY28" fmla="*/ 3934329 h 4361049"/>
                <a:gd name="connsiteX29" fmla="*/ 5044440 w 5882640"/>
                <a:gd name="connsiteY29" fmla="*/ 4086729 h 4361049"/>
                <a:gd name="connsiteX30" fmla="*/ 5212080 w 5882640"/>
                <a:gd name="connsiteY30" fmla="*/ 4193409 h 4361049"/>
                <a:gd name="connsiteX31" fmla="*/ 5440680 w 5882640"/>
                <a:gd name="connsiteY31" fmla="*/ 4300089 h 4361049"/>
                <a:gd name="connsiteX32" fmla="*/ 5623560 w 5882640"/>
                <a:gd name="connsiteY32" fmla="*/ 4330569 h 4361049"/>
                <a:gd name="connsiteX33" fmla="*/ 5882640 w 5882640"/>
                <a:gd name="connsiteY33" fmla="*/ 4361049 h 4361049"/>
                <a:gd name="connsiteX34" fmla="*/ 5882640 w 5882640"/>
                <a:gd name="connsiteY34" fmla="*/ 4361049 h 4361049"/>
                <a:gd name="connsiteX35" fmla="*/ 5882640 w 5882640"/>
                <a:gd name="connsiteY35" fmla="*/ 4361049 h 4361049"/>
                <a:gd name="connsiteX36" fmla="*/ 5882640 w 5882640"/>
                <a:gd name="connsiteY36" fmla="*/ 4361049 h 4361049"/>
                <a:gd name="connsiteX0" fmla="*/ 0 w 5882640"/>
                <a:gd name="connsiteY0" fmla="*/ 4365124 h 4365124"/>
                <a:gd name="connsiteX1" fmla="*/ 365760 w 5882640"/>
                <a:gd name="connsiteY1" fmla="*/ 4334644 h 4365124"/>
                <a:gd name="connsiteX2" fmla="*/ 670560 w 5882640"/>
                <a:gd name="connsiteY2" fmla="*/ 4227964 h 4365124"/>
                <a:gd name="connsiteX3" fmla="*/ 975360 w 5882640"/>
                <a:gd name="connsiteY3" fmla="*/ 4014604 h 4365124"/>
                <a:gd name="connsiteX4" fmla="*/ 1188720 w 5882640"/>
                <a:gd name="connsiteY4" fmla="*/ 3793986 h 4365124"/>
                <a:gd name="connsiteX5" fmla="*/ 1438366 w 5882640"/>
                <a:gd name="connsiteY5" fmla="*/ 3383232 h 4365124"/>
                <a:gd name="connsiteX6" fmla="*/ 1706880 w 5882640"/>
                <a:gd name="connsiteY6" fmla="*/ 2764924 h 4365124"/>
                <a:gd name="connsiteX7" fmla="*/ 1859280 w 5882640"/>
                <a:gd name="connsiteY7" fmla="*/ 2322964 h 4365124"/>
                <a:gd name="connsiteX8" fmla="*/ 2057400 w 5882640"/>
                <a:gd name="connsiteY8" fmla="*/ 1759084 h 4365124"/>
                <a:gd name="connsiteX9" fmla="*/ 2240280 w 5882640"/>
                <a:gd name="connsiteY9" fmla="*/ 1225684 h 4365124"/>
                <a:gd name="connsiteX10" fmla="*/ 2423160 w 5882640"/>
                <a:gd name="connsiteY10" fmla="*/ 753244 h 4365124"/>
                <a:gd name="connsiteX11" fmla="*/ 2575560 w 5882640"/>
                <a:gd name="connsiteY11" fmla="*/ 402724 h 4365124"/>
                <a:gd name="connsiteX12" fmla="*/ 2697480 w 5882640"/>
                <a:gd name="connsiteY12" fmla="*/ 189364 h 4365124"/>
                <a:gd name="connsiteX13" fmla="*/ 2849880 w 5882640"/>
                <a:gd name="connsiteY13" fmla="*/ 21724 h 4365124"/>
                <a:gd name="connsiteX14" fmla="*/ 2956818 w 5882640"/>
                <a:gd name="connsiteY14" fmla="*/ 6485 h 4365124"/>
                <a:gd name="connsiteX15" fmla="*/ 3119867 w 5882640"/>
                <a:gd name="connsiteY15" fmla="*/ 62595 h 4365124"/>
                <a:gd name="connsiteX16" fmla="*/ 3261360 w 5882640"/>
                <a:gd name="connsiteY16" fmla="*/ 235084 h 4365124"/>
                <a:gd name="connsiteX17" fmla="*/ 3383280 w 5882640"/>
                <a:gd name="connsiteY17" fmla="*/ 463684 h 4365124"/>
                <a:gd name="connsiteX18" fmla="*/ 3500350 w 5882640"/>
                <a:gd name="connsiteY18" fmla="*/ 733847 h 4365124"/>
                <a:gd name="connsiteX19" fmla="*/ 3611880 w 5882640"/>
                <a:gd name="connsiteY19" fmla="*/ 1042804 h 4365124"/>
                <a:gd name="connsiteX20" fmla="*/ 3733800 w 5882640"/>
                <a:gd name="connsiteY20" fmla="*/ 1393324 h 4365124"/>
                <a:gd name="connsiteX21" fmla="*/ 3891049 w 5882640"/>
                <a:gd name="connsiteY21" fmla="*/ 1860915 h 4365124"/>
                <a:gd name="connsiteX22" fmla="*/ 4033751 w 5882640"/>
                <a:gd name="connsiteY22" fmla="*/ 2298026 h 4365124"/>
                <a:gd name="connsiteX23" fmla="*/ 4191000 w 5882640"/>
                <a:gd name="connsiteY23" fmla="*/ 2734444 h 4365124"/>
                <a:gd name="connsiteX24" fmla="*/ 4343400 w 5882640"/>
                <a:gd name="connsiteY24" fmla="*/ 3069724 h 4365124"/>
                <a:gd name="connsiteX25" fmla="*/ 4495800 w 5882640"/>
                <a:gd name="connsiteY25" fmla="*/ 3389764 h 4365124"/>
                <a:gd name="connsiteX26" fmla="*/ 4709160 w 5882640"/>
                <a:gd name="connsiteY26" fmla="*/ 3770764 h 4365124"/>
                <a:gd name="connsiteX27" fmla="*/ 4861560 w 5882640"/>
                <a:gd name="connsiteY27" fmla="*/ 3938404 h 4365124"/>
                <a:gd name="connsiteX28" fmla="*/ 5044440 w 5882640"/>
                <a:gd name="connsiteY28" fmla="*/ 4090804 h 4365124"/>
                <a:gd name="connsiteX29" fmla="*/ 5212080 w 5882640"/>
                <a:gd name="connsiteY29" fmla="*/ 4197484 h 4365124"/>
                <a:gd name="connsiteX30" fmla="*/ 5440680 w 5882640"/>
                <a:gd name="connsiteY30" fmla="*/ 4304164 h 4365124"/>
                <a:gd name="connsiteX31" fmla="*/ 5623560 w 5882640"/>
                <a:gd name="connsiteY31" fmla="*/ 4334644 h 4365124"/>
                <a:gd name="connsiteX32" fmla="*/ 5882640 w 5882640"/>
                <a:gd name="connsiteY32" fmla="*/ 4365124 h 4365124"/>
                <a:gd name="connsiteX33" fmla="*/ 5882640 w 5882640"/>
                <a:gd name="connsiteY33" fmla="*/ 4365124 h 4365124"/>
                <a:gd name="connsiteX34" fmla="*/ 5882640 w 5882640"/>
                <a:gd name="connsiteY34" fmla="*/ 4365124 h 4365124"/>
                <a:gd name="connsiteX35" fmla="*/ 5882640 w 5882640"/>
                <a:gd name="connsiteY35" fmla="*/ 4365124 h 4365124"/>
                <a:gd name="connsiteX0" fmla="*/ 0 w 5882640"/>
                <a:gd name="connsiteY0" fmla="*/ 4358675 h 4358675"/>
                <a:gd name="connsiteX1" fmla="*/ 365760 w 5882640"/>
                <a:gd name="connsiteY1" fmla="*/ 4328195 h 4358675"/>
                <a:gd name="connsiteX2" fmla="*/ 670560 w 5882640"/>
                <a:gd name="connsiteY2" fmla="*/ 4221515 h 4358675"/>
                <a:gd name="connsiteX3" fmla="*/ 975360 w 5882640"/>
                <a:gd name="connsiteY3" fmla="*/ 4008155 h 4358675"/>
                <a:gd name="connsiteX4" fmla="*/ 1188720 w 5882640"/>
                <a:gd name="connsiteY4" fmla="*/ 3787537 h 4358675"/>
                <a:gd name="connsiteX5" fmla="*/ 1438366 w 5882640"/>
                <a:gd name="connsiteY5" fmla="*/ 3376783 h 4358675"/>
                <a:gd name="connsiteX6" fmla="*/ 1706880 w 5882640"/>
                <a:gd name="connsiteY6" fmla="*/ 2758475 h 4358675"/>
                <a:gd name="connsiteX7" fmla="*/ 1859280 w 5882640"/>
                <a:gd name="connsiteY7" fmla="*/ 2316515 h 4358675"/>
                <a:gd name="connsiteX8" fmla="*/ 2057400 w 5882640"/>
                <a:gd name="connsiteY8" fmla="*/ 1752635 h 4358675"/>
                <a:gd name="connsiteX9" fmla="*/ 2240280 w 5882640"/>
                <a:gd name="connsiteY9" fmla="*/ 1219235 h 4358675"/>
                <a:gd name="connsiteX10" fmla="*/ 2423160 w 5882640"/>
                <a:gd name="connsiteY10" fmla="*/ 746795 h 4358675"/>
                <a:gd name="connsiteX11" fmla="*/ 2575560 w 5882640"/>
                <a:gd name="connsiteY11" fmla="*/ 396275 h 4358675"/>
                <a:gd name="connsiteX12" fmla="*/ 2697480 w 5882640"/>
                <a:gd name="connsiteY12" fmla="*/ 182915 h 4358675"/>
                <a:gd name="connsiteX13" fmla="*/ 2806337 w 5882640"/>
                <a:gd name="connsiteY13" fmla="*/ 50109 h 4358675"/>
                <a:gd name="connsiteX14" fmla="*/ 2956818 w 5882640"/>
                <a:gd name="connsiteY14" fmla="*/ 36 h 4358675"/>
                <a:gd name="connsiteX15" fmla="*/ 3119867 w 5882640"/>
                <a:gd name="connsiteY15" fmla="*/ 56146 h 4358675"/>
                <a:gd name="connsiteX16" fmla="*/ 3261360 w 5882640"/>
                <a:gd name="connsiteY16" fmla="*/ 228635 h 4358675"/>
                <a:gd name="connsiteX17" fmla="*/ 3383280 w 5882640"/>
                <a:gd name="connsiteY17" fmla="*/ 457235 h 4358675"/>
                <a:gd name="connsiteX18" fmla="*/ 3500350 w 5882640"/>
                <a:gd name="connsiteY18" fmla="*/ 727398 h 4358675"/>
                <a:gd name="connsiteX19" fmla="*/ 3611880 w 5882640"/>
                <a:gd name="connsiteY19" fmla="*/ 1036355 h 4358675"/>
                <a:gd name="connsiteX20" fmla="*/ 3733800 w 5882640"/>
                <a:gd name="connsiteY20" fmla="*/ 1386875 h 4358675"/>
                <a:gd name="connsiteX21" fmla="*/ 3891049 w 5882640"/>
                <a:gd name="connsiteY21" fmla="*/ 1854466 h 4358675"/>
                <a:gd name="connsiteX22" fmla="*/ 4033751 w 5882640"/>
                <a:gd name="connsiteY22" fmla="*/ 2291577 h 4358675"/>
                <a:gd name="connsiteX23" fmla="*/ 4191000 w 5882640"/>
                <a:gd name="connsiteY23" fmla="*/ 2727995 h 4358675"/>
                <a:gd name="connsiteX24" fmla="*/ 4343400 w 5882640"/>
                <a:gd name="connsiteY24" fmla="*/ 3063275 h 4358675"/>
                <a:gd name="connsiteX25" fmla="*/ 4495800 w 5882640"/>
                <a:gd name="connsiteY25" fmla="*/ 3383315 h 4358675"/>
                <a:gd name="connsiteX26" fmla="*/ 4709160 w 5882640"/>
                <a:gd name="connsiteY26" fmla="*/ 3764315 h 4358675"/>
                <a:gd name="connsiteX27" fmla="*/ 4861560 w 5882640"/>
                <a:gd name="connsiteY27" fmla="*/ 3931955 h 4358675"/>
                <a:gd name="connsiteX28" fmla="*/ 5044440 w 5882640"/>
                <a:gd name="connsiteY28" fmla="*/ 4084355 h 4358675"/>
                <a:gd name="connsiteX29" fmla="*/ 5212080 w 5882640"/>
                <a:gd name="connsiteY29" fmla="*/ 4191035 h 4358675"/>
                <a:gd name="connsiteX30" fmla="*/ 5440680 w 5882640"/>
                <a:gd name="connsiteY30" fmla="*/ 4297715 h 4358675"/>
                <a:gd name="connsiteX31" fmla="*/ 5623560 w 5882640"/>
                <a:gd name="connsiteY31" fmla="*/ 4328195 h 4358675"/>
                <a:gd name="connsiteX32" fmla="*/ 5882640 w 5882640"/>
                <a:gd name="connsiteY32" fmla="*/ 4358675 h 4358675"/>
                <a:gd name="connsiteX33" fmla="*/ 5882640 w 5882640"/>
                <a:gd name="connsiteY33" fmla="*/ 4358675 h 4358675"/>
                <a:gd name="connsiteX34" fmla="*/ 5882640 w 5882640"/>
                <a:gd name="connsiteY34" fmla="*/ 4358675 h 4358675"/>
                <a:gd name="connsiteX35" fmla="*/ 5882640 w 5882640"/>
                <a:gd name="connsiteY35" fmla="*/ 4358675 h 4358675"/>
                <a:gd name="connsiteX0" fmla="*/ 0 w 5882640"/>
                <a:gd name="connsiteY0" fmla="*/ 4358675 h 4358675"/>
                <a:gd name="connsiteX1" fmla="*/ 365760 w 5882640"/>
                <a:gd name="connsiteY1" fmla="*/ 4328195 h 4358675"/>
                <a:gd name="connsiteX2" fmla="*/ 670560 w 5882640"/>
                <a:gd name="connsiteY2" fmla="*/ 4221515 h 4358675"/>
                <a:gd name="connsiteX3" fmla="*/ 975360 w 5882640"/>
                <a:gd name="connsiteY3" fmla="*/ 4008155 h 4358675"/>
                <a:gd name="connsiteX4" fmla="*/ 1188720 w 5882640"/>
                <a:gd name="connsiteY4" fmla="*/ 3787537 h 4358675"/>
                <a:gd name="connsiteX5" fmla="*/ 1438366 w 5882640"/>
                <a:gd name="connsiteY5" fmla="*/ 3376783 h 4358675"/>
                <a:gd name="connsiteX6" fmla="*/ 1706880 w 5882640"/>
                <a:gd name="connsiteY6" fmla="*/ 2758475 h 4358675"/>
                <a:gd name="connsiteX7" fmla="*/ 1859280 w 5882640"/>
                <a:gd name="connsiteY7" fmla="*/ 2316515 h 4358675"/>
                <a:gd name="connsiteX8" fmla="*/ 2057400 w 5882640"/>
                <a:gd name="connsiteY8" fmla="*/ 1752635 h 4358675"/>
                <a:gd name="connsiteX9" fmla="*/ 2240280 w 5882640"/>
                <a:gd name="connsiteY9" fmla="*/ 1219235 h 4358675"/>
                <a:gd name="connsiteX10" fmla="*/ 2423160 w 5882640"/>
                <a:gd name="connsiteY10" fmla="*/ 746795 h 4358675"/>
                <a:gd name="connsiteX11" fmla="*/ 2575560 w 5882640"/>
                <a:gd name="connsiteY11" fmla="*/ 396275 h 4358675"/>
                <a:gd name="connsiteX12" fmla="*/ 2697480 w 5882640"/>
                <a:gd name="connsiteY12" fmla="*/ 182915 h 4358675"/>
                <a:gd name="connsiteX13" fmla="*/ 2806337 w 5882640"/>
                <a:gd name="connsiteY13" fmla="*/ 50109 h 4358675"/>
                <a:gd name="connsiteX14" fmla="*/ 2956818 w 5882640"/>
                <a:gd name="connsiteY14" fmla="*/ 36 h 4358675"/>
                <a:gd name="connsiteX15" fmla="*/ 3119867 w 5882640"/>
                <a:gd name="connsiteY15" fmla="*/ 56146 h 4358675"/>
                <a:gd name="connsiteX16" fmla="*/ 3261360 w 5882640"/>
                <a:gd name="connsiteY16" fmla="*/ 228635 h 4358675"/>
                <a:gd name="connsiteX17" fmla="*/ 3383280 w 5882640"/>
                <a:gd name="connsiteY17" fmla="*/ 457235 h 4358675"/>
                <a:gd name="connsiteX18" fmla="*/ 3500350 w 5882640"/>
                <a:gd name="connsiteY18" fmla="*/ 727398 h 4358675"/>
                <a:gd name="connsiteX19" fmla="*/ 3611880 w 5882640"/>
                <a:gd name="connsiteY19" fmla="*/ 1036355 h 4358675"/>
                <a:gd name="connsiteX20" fmla="*/ 3733800 w 5882640"/>
                <a:gd name="connsiteY20" fmla="*/ 1386875 h 4358675"/>
                <a:gd name="connsiteX21" fmla="*/ 3891049 w 5882640"/>
                <a:gd name="connsiteY21" fmla="*/ 1854466 h 4358675"/>
                <a:gd name="connsiteX22" fmla="*/ 4033751 w 5882640"/>
                <a:gd name="connsiteY22" fmla="*/ 2291577 h 4358675"/>
                <a:gd name="connsiteX23" fmla="*/ 4191000 w 5882640"/>
                <a:gd name="connsiteY23" fmla="*/ 2727995 h 4358675"/>
                <a:gd name="connsiteX24" fmla="*/ 4343400 w 5882640"/>
                <a:gd name="connsiteY24" fmla="*/ 3063275 h 4358675"/>
                <a:gd name="connsiteX25" fmla="*/ 4495800 w 5882640"/>
                <a:gd name="connsiteY25" fmla="*/ 3383315 h 4358675"/>
                <a:gd name="connsiteX26" fmla="*/ 4700847 w 5882640"/>
                <a:gd name="connsiteY26" fmla="*/ 3731064 h 4358675"/>
                <a:gd name="connsiteX27" fmla="*/ 4861560 w 5882640"/>
                <a:gd name="connsiteY27" fmla="*/ 3931955 h 4358675"/>
                <a:gd name="connsiteX28" fmla="*/ 5044440 w 5882640"/>
                <a:gd name="connsiteY28" fmla="*/ 4084355 h 4358675"/>
                <a:gd name="connsiteX29" fmla="*/ 5212080 w 5882640"/>
                <a:gd name="connsiteY29" fmla="*/ 4191035 h 4358675"/>
                <a:gd name="connsiteX30" fmla="*/ 5440680 w 5882640"/>
                <a:gd name="connsiteY30" fmla="*/ 4297715 h 4358675"/>
                <a:gd name="connsiteX31" fmla="*/ 5623560 w 5882640"/>
                <a:gd name="connsiteY31" fmla="*/ 4328195 h 4358675"/>
                <a:gd name="connsiteX32" fmla="*/ 5882640 w 5882640"/>
                <a:gd name="connsiteY32" fmla="*/ 4358675 h 4358675"/>
                <a:gd name="connsiteX33" fmla="*/ 5882640 w 5882640"/>
                <a:gd name="connsiteY33" fmla="*/ 4358675 h 4358675"/>
                <a:gd name="connsiteX34" fmla="*/ 5882640 w 5882640"/>
                <a:gd name="connsiteY34" fmla="*/ 4358675 h 4358675"/>
                <a:gd name="connsiteX35" fmla="*/ 5882640 w 5882640"/>
                <a:gd name="connsiteY35" fmla="*/ 4358675 h 4358675"/>
                <a:gd name="connsiteX0" fmla="*/ 0 w 6059103"/>
                <a:gd name="connsiteY0" fmla="*/ 4358675 h 4366696"/>
                <a:gd name="connsiteX1" fmla="*/ 365760 w 6059103"/>
                <a:gd name="connsiteY1" fmla="*/ 4328195 h 4366696"/>
                <a:gd name="connsiteX2" fmla="*/ 670560 w 6059103"/>
                <a:gd name="connsiteY2" fmla="*/ 4221515 h 4366696"/>
                <a:gd name="connsiteX3" fmla="*/ 975360 w 6059103"/>
                <a:gd name="connsiteY3" fmla="*/ 4008155 h 4366696"/>
                <a:gd name="connsiteX4" fmla="*/ 1188720 w 6059103"/>
                <a:gd name="connsiteY4" fmla="*/ 3787537 h 4366696"/>
                <a:gd name="connsiteX5" fmla="*/ 1438366 w 6059103"/>
                <a:gd name="connsiteY5" fmla="*/ 3376783 h 4366696"/>
                <a:gd name="connsiteX6" fmla="*/ 1706880 w 6059103"/>
                <a:gd name="connsiteY6" fmla="*/ 2758475 h 4366696"/>
                <a:gd name="connsiteX7" fmla="*/ 1859280 w 6059103"/>
                <a:gd name="connsiteY7" fmla="*/ 2316515 h 4366696"/>
                <a:gd name="connsiteX8" fmla="*/ 2057400 w 6059103"/>
                <a:gd name="connsiteY8" fmla="*/ 1752635 h 4366696"/>
                <a:gd name="connsiteX9" fmla="*/ 2240280 w 6059103"/>
                <a:gd name="connsiteY9" fmla="*/ 1219235 h 4366696"/>
                <a:gd name="connsiteX10" fmla="*/ 2423160 w 6059103"/>
                <a:gd name="connsiteY10" fmla="*/ 746795 h 4366696"/>
                <a:gd name="connsiteX11" fmla="*/ 2575560 w 6059103"/>
                <a:gd name="connsiteY11" fmla="*/ 396275 h 4366696"/>
                <a:gd name="connsiteX12" fmla="*/ 2697480 w 6059103"/>
                <a:gd name="connsiteY12" fmla="*/ 182915 h 4366696"/>
                <a:gd name="connsiteX13" fmla="*/ 2806337 w 6059103"/>
                <a:gd name="connsiteY13" fmla="*/ 50109 h 4366696"/>
                <a:gd name="connsiteX14" fmla="*/ 2956818 w 6059103"/>
                <a:gd name="connsiteY14" fmla="*/ 36 h 4366696"/>
                <a:gd name="connsiteX15" fmla="*/ 3119867 w 6059103"/>
                <a:gd name="connsiteY15" fmla="*/ 56146 h 4366696"/>
                <a:gd name="connsiteX16" fmla="*/ 3261360 w 6059103"/>
                <a:gd name="connsiteY16" fmla="*/ 228635 h 4366696"/>
                <a:gd name="connsiteX17" fmla="*/ 3383280 w 6059103"/>
                <a:gd name="connsiteY17" fmla="*/ 457235 h 4366696"/>
                <a:gd name="connsiteX18" fmla="*/ 3500350 w 6059103"/>
                <a:gd name="connsiteY18" fmla="*/ 727398 h 4366696"/>
                <a:gd name="connsiteX19" fmla="*/ 3611880 w 6059103"/>
                <a:gd name="connsiteY19" fmla="*/ 1036355 h 4366696"/>
                <a:gd name="connsiteX20" fmla="*/ 3733800 w 6059103"/>
                <a:gd name="connsiteY20" fmla="*/ 1386875 h 4366696"/>
                <a:gd name="connsiteX21" fmla="*/ 3891049 w 6059103"/>
                <a:gd name="connsiteY21" fmla="*/ 1854466 h 4366696"/>
                <a:gd name="connsiteX22" fmla="*/ 4033751 w 6059103"/>
                <a:gd name="connsiteY22" fmla="*/ 2291577 h 4366696"/>
                <a:gd name="connsiteX23" fmla="*/ 4191000 w 6059103"/>
                <a:gd name="connsiteY23" fmla="*/ 2727995 h 4366696"/>
                <a:gd name="connsiteX24" fmla="*/ 4343400 w 6059103"/>
                <a:gd name="connsiteY24" fmla="*/ 3063275 h 4366696"/>
                <a:gd name="connsiteX25" fmla="*/ 4495800 w 6059103"/>
                <a:gd name="connsiteY25" fmla="*/ 3383315 h 4366696"/>
                <a:gd name="connsiteX26" fmla="*/ 4700847 w 6059103"/>
                <a:gd name="connsiteY26" fmla="*/ 3731064 h 4366696"/>
                <a:gd name="connsiteX27" fmla="*/ 4861560 w 6059103"/>
                <a:gd name="connsiteY27" fmla="*/ 3931955 h 4366696"/>
                <a:gd name="connsiteX28" fmla="*/ 5044440 w 6059103"/>
                <a:gd name="connsiteY28" fmla="*/ 4084355 h 4366696"/>
                <a:gd name="connsiteX29" fmla="*/ 5212080 w 6059103"/>
                <a:gd name="connsiteY29" fmla="*/ 4191035 h 4366696"/>
                <a:gd name="connsiteX30" fmla="*/ 5440680 w 6059103"/>
                <a:gd name="connsiteY30" fmla="*/ 4297715 h 4366696"/>
                <a:gd name="connsiteX31" fmla="*/ 5623560 w 6059103"/>
                <a:gd name="connsiteY31" fmla="*/ 4328195 h 4366696"/>
                <a:gd name="connsiteX32" fmla="*/ 5882640 w 6059103"/>
                <a:gd name="connsiteY32" fmla="*/ 4358675 h 4366696"/>
                <a:gd name="connsiteX33" fmla="*/ 5882640 w 6059103"/>
                <a:gd name="connsiteY33" fmla="*/ 4358675 h 4366696"/>
                <a:gd name="connsiteX34" fmla="*/ 5882640 w 6059103"/>
                <a:gd name="connsiteY34" fmla="*/ 4358675 h 4366696"/>
                <a:gd name="connsiteX35" fmla="*/ 6059103 w 6059103"/>
                <a:gd name="connsiteY35" fmla="*/ 4366696 h 4366696"/>
                <a:gd name="connsiteX0" fmla="*/ 0 w 6115250"/>
                <a:gd name="connsiteY0" fmla="*/ 4358675 h 4358675"/>
                <a:gd name="connsiteX1" fmla="*/ 365760 w 6115250"/>
                <a:gd name="connsiteY1" fmla="*/ 4328195 h 4358675"/>
                <a:gd name="connsiteX2" fmla="*/ 670560 w 6115250"/>
                <a:gd name="connsiteY2" fmla="*/ 4221515 h 4358675"/>
                <a:gd name="connsiteX3" fmla="*/ 975360 w 6115250"/>
                <a:gd name="connsiteY3" fmla="*/ 4008155 h 4358675"/>
                <a:gd name="connsiteX4" fmla="*/ 1188720 w 6115250"/>
                <a:gd name="connsiteY4" fmla="*/ 3787537 h 4358675"/>
                <a:gd name="connsiteX5" fmla="*/ 1438366 w 6115250"/>
                <a:gd name="connsiteY5" fmla="*/ 3376783 h 4358675"/>
                <a:gd name="connsiteX6" fmla="*/ 1706880 w 6115250"/>
                <a:gd name="connsiteY6" fmla="*/ 2758475 h 4358675"/>
                <a:gd name="connsiteX7" fmla="*/ 1859280 w 6115250"/>
                <a:gd name="connsiteY7" fmla="*/ 2316515 h 4358675"/>
                <a:gd name="connsiteX8" fmla="*/ 2057400 w 6115250"/>
                <a:gd name="connsiteY8" fmla="*/ 1752635 h 4358675"/>
                <a:gd name="connsiteX9" fmla="*/ 2240280 w 6115250"/>
                <a:gd name="connsiteY9" fmla="*/ 1219235 h 4358675"/>
                <a:gd name="connsiteX10" fmla="*/ 2423160 w 6115250"/>
                <a:gd name="connsiteY10" fmla="*/ 746795 h 4358675"/>
                <a:gd name="connsiteX11" fmla="*/ 2575560 w 6115250"/>
                <a:gd name="connsiteY11" fmla="*/ 396275 h 4358675"/>
                <a:gd name="connsiteX12" fmla="*/ 2697480 w 6115250"/>
                <a:gd name="connsiteY12" fmla="*/ 182915 h 4358675"/>
                <a:gd name="connsiteX13" fmla="*/ 2806337 w 6115250"/>
                <a:gd name="connsiteY13" fmla="*/ 50109 h 4358675"/>
                <a:gd name="connsiteX14" fmla="*/ 2956818 w 6115250"/>
                <a:gd name="connsiteY14" fmla="*/ 36 h 4358675"/>
                <a:gd name="connsiteX15" fmla="*/ 3119867 w 6115250"/>
                <a:gd name="connsiteY15" fmla="*/ 56146 h 4358675"/>
                <a:gd name="connsiteX16" fmla="*/ 3261360 w 6115250"/>
                <a:gd name="connsiteY16" fmla="*/ 228635 h 4358675"/>
                <a:gd name="connsiteX17" fmla="*/ 3383280 w 6115250"/>
                <a:gd name="connsiteY17" fmla="*/ 457235 h 4358675"/>
                <a:gd name="connsiteX18" fmla="*/ 3500350 w 6115250"/>
                <a:gd name="connsiteY18" fmla="*/ 727398 h 4358675"/>
                <a:gd name="connsiteX19" fmla="*/ 3611880 w 6115250"/>
                <a:gd name="connsiteY19" fmla="*/ 1036355 h 4358675"/>
                <a:gd name="connsiteX20" fmla="*/ 3733800 w 6115250"/>
                <a:gd name="connsiteY20" fmla="*/ 1386875 h 4358675"/>
                <a:gd name="connsiteX21" fmla="*/ 3891049 w 6115250"/>
                <a:gd name="connsiteY21" fmla="*/ 1854466 h 4358675"/>
                <a:gd name="connsiteX22" fmla="*/ 4033751 w 6115250"/>
                <a:gd name="connsiteY22" fmla="*/ 2291577 h 4358675"/>
                <a:gd name="connsiteX23" fmla="*/ 4191000 w 6115250"/>
                <a:gd name="connsiteY23" fmla="*/ 2727995 h 4358675"/>
                <a:gd name="connsiteX24" fmla="*/ 4343400 w 6115250"/>
                <a:gd name="connsiteY24" fmla="*/ 3063275 h 4358675"/>
                <a:gd name="connsiteX25" fmla="*/ 4495800 w 6115250"/>
                <a:gd name="connsiteY25" fmla="*/ 3383315 h 4358675"/>
                <a:gd name="connsiteX26" fmla="*/ 4700847 w 6115250"/>
                <a:gd name="connsiteY26" fmla="*/ 3731064 h 4358675"/>
                <a:gd name="connsiteX27" fmla="*/ 4861560 w 6115250"/>
                <a:gd name="connsiteY27" fmla="*/ 3931955 h 4358675"/>
                <a:gd name="connsiteX28" fmla="*/ 5044440 w 6115250"/>
                <a:gd name="connsiteY28" fmla="*/ 4084355 h 4358675"/>
                <a:gd name="connsiteX29" fmla="*/ 5212080 w 6115250"/>
                <a:gd name="connsiteY29" fmla="*/ 4191035 h 4358675"/>
                <a:gd name="connsiteX30" fmla="*/ 5440680 w 6115250"/>
                <a:gd name="connsiteY30" fmla="*/ 4297715 h 4358675"/>
                <a:gd name="connsiteX31" fmla="*/ 5623560 w 6115250"/>
                <a:gd name="connsiteY31" fmla="*/ 4328195 h 4358675"/>
                <a:gd name="connsiteX32" fmla="*/ 5882640 w 6115250"/>
                <a:gd name="connsiteY32" fmla="*/ 4358675 h 4358675"/>
                <a:gd name="connsiteX33" fmla="*/ 5882640 w 6115250"/>
                <a:gd name="connsiteY33" fmla="*/ 4358675 h 4358675"/>
                <a:gd name="connsiteX34" fmla="*/ 5882640 w 6115250"/>
                <a:gd name="connsiteY34" fmla="*/ 4358675 h 4358675"/>
                <a:gd name="connsiteX35" fmla="*/ 6115250 w 6115250"/>
                <a:gd name="connsiteY35" fmla="*/ 4350654 h 4358675"/>
                <a:gd name="connsiteX0" fmla="*/ 0 w 6462247"/>
                <a:gd name="connsiteY0" fmla="*/ 4381808 h 4381808"/>
                <a:gd name="connsiteX1" fmla="*/ 712757 w 6462247"/>
                <a:gd name="connsiteY1" fmla="*/ 4328195 h 4381808"/>
                <a:gd name="connsiteX2" fmla="*/ 1017557 w 6462247"/>
                <a:gd name="connsiteY2" fmla="*/ 4221515 h 4381808"/>
                <a:gd name="connsiteX3" fmla="*/ 1322357 w 6462247"/>
                <a:gd name="connsiteY3" fmla="*/ 4008155 h 4381808"/>
                <a:gd name="connsiteX4" fmla="*/ 1535717 w 6462247"/>
                <a:gd name="connsiteY4" fmla="*/ 3787537 h 4381808"/>
                <a:gd name="connsiteX5" fmla="*/ 1785363 w 6462247"/>
                <a:gd name="connsiteY5" fmla="*/ 3376783 h 4381808"/>
                <a:gd name="connsiteX6" fmla="*/ 2053877 w 6462247"/>
                <a:gd name="connsiteY6" fmla="*/ 2758475 h 4381808"/>
                <a:gd name="connsiteX7" fmla="*/ 2206277 w 6462247"/>
                <a:gd name="connsiteY7" fmla="*/ 2316515 h 4381808"/>
                <a:gd name="connsiteX8" fmla="*/ 2404397 w 6462247"/>
                <a:gd name="connsiteY8" fmla="*/ 1752635 h 4381808"/>
                <a:gd name="connsiteX9" fmla="*/ 2587277 w 6462247"/>
                <a:gd name="connsiteY9" fmla="*/ 1219235 h 4381808"/>
                <a:gd name="connsiteX10" fmla="*/ 2770157 w 6462247"/>
                <a:gd name="connsiteY10" fmla="*/ 746795 h 4381808"/>
                <a:gd name="connsiteX11" fmla="*/ 2922557 w 6462247"/>
                <a:gd name="connsiteY11" fmla="*/ 396275 h 4381808"/>
                <a:gd name="connsiteX12" fmla="*/ 3044477 w 6462247"/>
                <a:gd name="connsiteY12" fmla="*/ 182915 h 4381808"/>
                <a:gd name="connsiteX13" fmla="*/ 3153334 w 6462247"/>
                <a:gd name="connsiteY13" fmla="*/ 50109 h 4381808"/>
                <a:gd name="connsiteX14" fmla="*/ 3303815 w 6462247"/>
                <a:gd name="connsiteY14" fmla="*/ 36 h 4381808"/>
                <a:gd name="connsiteX15" fmla="*/ 3466864 w 6462247"/>
                <a:gd name="connsiteY15" fmla="*/ 56146 h 4381808"/>
                <a:gd name="connsiteX16" fmla="*/ 3608357 w 6462247"/>
                <a:gd name="connsiteY16" fmla="*/ 228635 h 4381808"/>
                <a:gd name="connsiteX17" fmla="*/ 3730277 w 6462247"/>
                <a:gd name="connsiteY17" fmla="*/ 457235 h 4381808"/>
                <a:gd name="connsiteX18" fmla="*/ 3847347 w 6462247"/>
                <a:gd name="connsiteY18" fmla="*/ 727398 h 4381808"/>
                <a:gd name="connsiteX19" fmla="*/ 3958877 w 6462247"/>
                <a:gd name="connsiteY19" fmla="*/ 1036355 h 4381808"/>
                <a:gd name="connsiteX20" fmla="*/ 4080797 w 6462247"/>
                <a:gd name="connsiteY20" fmla="*/ 1386875 h 4381808"/>
                <a:gd name="connsiteX21" fmla="*/ 4238046 w 6462247"/>
                <a:gd name="connsiteY21" fmla="*/ 1854466 h 4381808"/>
                <a:gd name="connsiteX22" fmla="*/ 4380748 w 6462247"/>
                <a:gd name="connsiteY22" fmla="*/ 2291577 h 4381808"/>
                <a:gd name="connsiteX23" fmla="*/ 4537997 w 6462247"/>
                <a:gd name="connsiteY23" fmla="*/ 2727995 h 4381808"/>
                <a:gd name="connsiteX24" fmla="*/ 4690397 w 6462247"/>
                <a:gd name="connsiteY24" fmla="*/ 3063275 h 4381808"/>
                <a:gd name="connsiteX25" fmla="*/ 4842797 w 6462247"/>
                <a:gd name="connsiteY25" fmla="*/ 3383315 h 4381808"/>
                <a:gd name="connsiteX26" fmla="*/ 5047844 w 6462247"/>
                <a:gd name="connsiteY26" fmla="*/ 3731064 h 4381808"/>
                <a:gd name="connsiteX27" fmla="*/ 5208557 w 6462247"/>
                <a:gd name="connsiteY27" fmla="*/ 3931955 h 4381808"/>
                <a:gd name="connsiteX28" fmla="*/ 5391437 w 6462247"/>
                <a:gd name="connsiteY28" fmla="*/ 4084355 h 4381808"/>
                <a:gd name="connsiteX29" fmla="*/ 5559077 w 6462247"/>
                <a:gd name="connsiteY29" fmla="*/ 4191035 h 4381808"/>
                <a:gd name="connsiteX30" fmla="*/ 5787677 w 6462247"/>
                <a:gd name="connsiteY30" fmla="*/ 4297715 h 4381808"/>
                <a:gd name="connsiteX31" fmla="*/ 5970557 w 6462247"/>
                <a:gd name="connsiteY31" fmla="*/ 4328195 h 4381808"/>
                <a:gd name="connsiteX32" fmla="*/ 6229637 w 6462247"/>
                <a:gd name="connsiteY32" fmla="*/ 4358675 h 4381808"/>
                <a:gd name="connsiteX33" fmla="*/ 6229637 w 6462247"/>
                <a:gd name="connsiteY33" fmla="*/ 4358675 h 4381808"/>
                <a:gd name="connsiteX34" fmla="*/ 6229637 w 6462247"/>
                <a:gd name="connsiteY34" fmla="*/ 4358675 h 4381808"/>
                <a:gd name="connsiteX35" fmla="*/ 6462247 w 6462247"/>
                <a:gd name="connsiteY35" fmla="*/ 4350654 h 4381808"/>
                <a:gd name="connsiteX0" fmla="*/ 0 w 6462247"/>
                <a:gd name="connsiteY0" fmla="*/ 4381808 h 4381808"/>
                <a:gd name="connsiteX1" fmla="*/ 388892 w 6462247"/>
                <a:gd name="connsiteY1" fmla="*/ 4281931 h 4381808"/>
                <a:gd name="connsiteX2" fmla="*/ 1017557 w 6462247"/>
                <a:gd name="connsiteY2" fmla="*/ 4221515 h 4381808"/>
                <a:gd name="connsiteX3" fmla="*/ 1322357 w 6462247"/>
                <a:gd name="connsiteY3" fmla="*/ 4008155 h 4381808"/>
                <a:gd name="connsiteX4" fmla="*/ 1535717 w 6462247"/>
                <a:gd name="connsiteY4" fmla="*/ 3787537 h 4381808"/>
                <a:gd name="connsiteX5" fmla="*/ 1785363 w 6462247"/>
                <a:gd name="connsiteY5" fmla="*/ 3376783 h 4381808"/>
                <a:gd name="connsiteX6" fmla="*/ 2053877 w 6462247"/>
                <a:gd name="connsiteY6" fmla="*/ 2758475 h 4381808"/>
                <a:gd name="connsiteX7" fmla="*/ 2206277 w 6462247"/>
                <a:gd name="connsiteY7" fmla="*/ 2316515 h 4381808"/>
                <a:gd name="connsiteX8" fmla="*/ 2404397 w 6462247"/>
                <a:gd name="connsiteY8" fmla="*/ 1752635 h 4381808"/>
                <a:gd name="connsiteX9" fmla="*/ 2587277 w 6462247"/>
                <a:gd name="connsiteY9" fmla="*/ 1219235 h 4381808"/>
                <a:gd name="connsiteX10" fmla="*/ 2770157 w 6462247"/>
                <a:gd name="connsiteY10" fmla="*/ 746795 h 4381808"/>
                <a:gd name="connsiteX11" fmla="*/ 2922557 w 6462247"/>
                <a:gd name="connsiteY11" fmla="*/ 396275 h 4381808"/>
                <a:gd name="connsiteX12" fmla="*/ 3044477 w 6462247"/>
                <a:gd name="connsiteY12" fmla="*/ 182915 h 4381808"/>
                <a:gd name="connsiteX13" fmla="*/ 3153334 w 6462247"/>
                <a:gd name="connsiteY13" fmla="*/ 50109 h 4381808"/>
                <a:gd name="connsiteX14" fmla="*/ 3303815 w 6462247"/>
                <a:gd name="connsiteY14" fmla="*/ 36 h 4381808"/>
                <a:gd name="connsiteX15" fmla="*/ 3466864 w 6462247"/>
                <a:gd name="connsiteY15" fmla="*/ 56146 h 4381808"/>
                <a:gd name="connsiteX16" fmla="*/ 3608357 w 6462247"/>
                <a:gd name="connsiteY16" fmla="*/ 228635 h 4381808"/>
                <a:gd name="connsiteX17" fmla="*/ 3730277 w 6462247"/>
                <a:gd name="connsiteY17" fmla="*/ 457235 h 4381808"/>
                <a:gd name="connsiteX18" fmla="*/ 3847347 w 6462247"/>
                <a:gd name="connsiteY18" fmla="*/ 727398 h 4381808"/>
                <a:gd name="connsiteX19" fmla="*/ 3958877 w 6462247"/>
                <a:gd name="connsiteY19" fmla="*/ 1036355 h 4381808"/>
                <a:gd name="connsiteX20" fmla="*/ 4080797 w 6462247"/>
                <a:gd name="connsiteY20" fmla="*/ 1386875 h 4381808"/>
                <a:gd name="connsiteX21" fmla="*/ 4238046 w 6462247"/>
                <a:gd name="connsiteY21" fmla="*/ 1854466 h 4381808"/>
                <a:gd name="connsiteX22" fmla="*/ 4380748 w 6462247"/>
                <a:gd name="connsiteY22" fmla="*/ 2291577 h 4381808"/>
                <a:gd name="connsiteX23" fmla="*/ 4537997 w 6462247"/>
                <a:gd name="connsiteY23" fmla="*/ 2727995 h 4381808"/>
                <a:gd name="connsiteX24" fmla="*/ 4690397 w 6462247"/>
                <a:gd name="connsiteY24" fmla="*/ 3063275 h 4381808"/>
                <a:gd name="connsiteX25" fmla="*/ 4842797 w 6462247"/>
                <a:gd name="connsiteY25" fmla="*/ 3383315 h 4381808"/>
                <a:gd name="connsiteX26" fmla="*/ 5047844 w 6462247"/>
                <a:gd name="connsiteY26" fmla="*/ 3731064 h 4381808"/>
                <a:gd name="connsiteX27" fmla="*/ 5208557 w 6462247"/>
                <a:gd name="connsiteY27" fmla="*/ 3931955 h 4381808"/>
                <a:gd name="connsiteX28" fmla="*/ 5391437 w 6462247"/>
                <a:gd name="connsiteY28" fmla="*/ 4084355 h 4381808"/>
                <a:gd name="connsiteX29" fmla="*/ 5559077 w 6462247"/>
                <a:gd name="connsiteY29" fmla="*/ 4191035 h 4381808"/>
                <a:gd name="connsiteX30" fmla="*/ 5787677 w 6462247"/>
                <a:gd name="connsiteY30" fmla="*/ 4297715 h 4381808"/>
                <a:gd name="connsiteX31" fmla="*/ 5970557 w 6462247"/>
                <a:gd name="connsiteY31" fmla="*/ 4328195 h 4381808"/>
                <a:gd name="connsiteX32" fmla="*/ 6229637 w 6462247"/>
                <a:gd name="connsiteY32" fmla="*/ 4358675 h 4381808"/>
                <a:gd name="connsiteX33" fmla="*/ 6229637 w 6462247"/>
                <a:gd name="connsiteY33" fmla="*/ 4358675 h 4381808"/>
                <a:gd name="connsiteX34" fmla="*/ 6229637 w 6462247"/>
                <a:gd name="connsiteY34" fmla="*/ 4358675 h 4381808"/>
                <a:gd name="connsiteX35" fmla="*/ 6462247 w 6462247"/>
                <a:gd name="connsiteY35" fmla="*/ 4350654 h 4381808"/>
                <a:gd name="connsiteX0" fmla="*/ 0 w 6462247"/>
                <a:gd name="connsiteY0" fmla="*/ 4381808 h 4381808"/>
                <a:gd name="connsiteX1" fmla="*/ 388892 w 6462247"/>
                <a:gd name="connsiteY1" fmla="*/ 4281931 h 4381808"/>
                <a:gd name="connsiteX2" fmla="*/ 809361 w 6462247"/>
                <a:gd name="connsiteY2" fmla="*/ 4152116 h 4381808"/>
                <a:gd name="connsiteX3" fmla="*/ 1322357 w 6462247"/>
                <a:gd name="connsiteY3" fmla="*/ 4008155 h 4381808"/>
                <a:gd name="connsiteX4" fmla="*/ 1535717 w 6462247"/>
                <a:gd name="connsiteY4" fmla="*/ 3787537 h 4381808"/>
                <a:gd name="connsiteX5" fmla="*/ 1785363 w 6462247"/>
                <a:gd name="connsiteY5" fmla="*/ 3376783 h 4381808"/>
                <a:gd name="connsiteX6" fmla="*/ 2053877 w 6462247"/>
                <a:gd name="connsiteY6" fmla="*/ 2758475 h 4381808"/>
                <a:gd name="connsiteX7" fmla="*/ 2206277 w 6462247"/>
                <a:gd name="connsiteY7" fmla="*/ 2316515 h 4381808"/>
                <a:gd name="connsiteX8" fmla="*/ 2404397 w 6462247"/>
                <a:gd name="connsiteY8" fmla="*/ 1752635 h 4381808"/>
                <a:gd name="connsiteX9" fmla="*/ 2587277 w 6462247"/>
                <a:gd name="connsiteY9" fmla="*/ 1219235 h 4381808"/>
                <a:gd name="connsiteX10" fmla="*/ 2770157 w 6462247"/>
                <a:gd name="connsiteY10" fmla="*/ 746795 h 4381808"/>
                <a:gd name="connsiteX11" fmla="*/ 2922557 w 6462247"/>
                <a:gd name="connsiteY11" fmla="*/ 396275 h 4381808"/>
                <a:gd name="connsiteX12" fmla="*/ 3044477 w 6462247"/>
                <a:gd name="connsiteY12" fmla="*/ 182915 h 4381808"/>
                <a:gd name="connsiteX13" fmla="*/ 3153334 w 6462247"/>
                <a:gd name="connsiteY13" fmla="*/ 50109 h 4381808"/>
                <a:gd name="connsiteX14" fmla="*/ 3303815 w 6462247"/>
                <a:gd name="connsiteY14" fmla="*/ 36 h 4381808"/>
                <a:gd name="connsiteX15" fmla="*/ 3466864 w 6462247"/>
                <a:gd name="connsiteY15" fmla="*/ 56146 h 4381808"/>
                <a:gd name="connsiteX16" fmla="*/ 3608357 w 6462247"/>
                <a:gd name="connsiteY16" fmla="*/ 228635 h 4381808"/>
                <a:gd name="connsiteX17" fmla="*/ 3730277 w 6462247"/>
                <a:gd name="connsiteY17" fmla="*/ 457235 h 4381808"/>
                <a:gd name="connsiteX18" fmla="*/ 3847347 w 6462247"/>
                <a:gd name="connsiteY18" fmla="*/ 727398 h 4381808"/>
                <a:gd name="connsiteX19" fmla="*/ 3958877 w 6462247"/>
                <a:gd name="connsiteY19" fmla="*/ 1036355 h 4381808"/>
                <a:gd name="connsiteX20" fmla="*/ 4080797 w 6462247"/>
                <a:gd name="connsiteY20" fmla="*/ 1386875 h 4381808"/>
                <a:gd name="connsiteX21" fmla="*/ 4238046 w 6462247"/>
                <a:gd name="connsiteY21" fmla="*/ 1854466 h 4381808"/>
                <a:gd name="connsiteX22" fmla="*/ 4380748 w 6462247"/>
                <a:gd name="connsiteY22" fmla="*/ 2291577 h 4381808"/>
                <a:gd name="connsiteX23" fmla="*/ 4537997 w 6462247"/>
                <a:gd name="connsiteY23" fmla="*/ 2727995 h 4381808"/>
                <a:gd name="connsiteX24" fmla="*/ 4690397 w 6462247"/>
                <a:gd name="connsiteY24" fmla="*/ 3063275 h 4381808"/>
                <a:gd name="connsiteX25" fmla="*/ 4842797 w 6462247"/>
                <a:gd name="connsiteY25" fmla="*/ 3383315 h 4381808"/>
                <a:gd name="connsiteX26" fmla="*/ 5047844 w 6462247"/>
                <a:gd name="connsiteY26" fmla="*/ 3731064 h 4381808"/>
                <a:gd name="connsiteX27" fmla="*/ 5208557 w 6462247"/>
                <a:gd name="connsiteY27" fmla="*/ 3931955 h 4381808"/>
                <a:gd name="connsiteX28" fmla="*/ 5391437 w 6462247"/>
                <a:gd name="connsiteY28" fmla="*/ 4084355 h 4381808"/>
                <a:gd name="connsiteX29" fmla="*/ 5559077 w 6462247"/>
                <a:gd name="connsiteY29" fmla="*/ 4191035 h 4381808"/>
                <a:gd name="connsiteX30" fmla="*/ 5787677 w 6462247"/>
                <a:gd name="connsiteY30" fmla="*/ 4297715 h 4381808"/>
                <a:gd name="connsiteX31" fmla="*/ 5970557 w 6462247"/>
                <a:gd name="connsiteY31" fmla="*/ 4328195 h 4381808"/>
                <a:gd name="connsiteX32" fmla="*/ 6229637 w 6462247"/>
                <a:gd name="connsiteY32" fmla="*/ 4358675 h 4381808"/>
                <a:gd name="connsiteX33" fmla="*/ 6229637 w 6462247"/>
                <a:gd name="connsiteY33" fmla="*/ 4358675 h 4381808"/>
                <a:gd name="connsiteX34" fmla="*/ 6229637 w 6462247"/>
                <a:gd name="connsiteY34" fmla="*/ 4358675 h 4381808"/>
                <a:gd name="connsiteX35" fmla="*/ 6462247 w 6462247"/>
                <a:gd name="connsiteY35" fmla="*/ 4350654 h 4381808"/>
                <a:gd name="connsiteX0" fmla="*/ 0 w 6462247"/>
                <a:gd name="connsiteY0" fmla="*/ 4381808 h 4381808"/>
                <a:gd name="connsiteX1" fmla="*/ 388892 w 6462247"/>
                <a:gd name="connsiteY1" fmla="*/ 4281931 h 4381808"/>
                <a:gd name="connsiteX2" fmla="*/ 809361 w 6462247"/>
                <a:gd name="connsiteY2" fmla="*/ 4152116 h 4381808"/>
                <a:gd name="connsiteX3" fmla="*/ 1206690 w 6462247"/>
                <a:gd name="connsiteY3" fmla="*/ 3961893 h 4381808"/>
                <a:gd name="connsiteX4" fmla="*/ 1535717 w 6462247"/>
                <a:gd name="connsiteY4" fmla="*/ 3787537 h 4381808"/>
                <a:gd name="connsiteX5" fmla="*/ 1785363 w 6462247"/>
                <a:gd name="connsiteY5" fmla="*/ 3376783 h 4381808"/>
                <a:gd name="connsiteX6" fmla="*/ 2053877 w 6462247"/>
                <a:gd name="connsiteY6" fmla="*/ 2758475 h 4381808"/>
                <a:gd name="connsiteX7" fmla="*/ 2206277 w 6462247"/>
                <a:gd name="connsiteY7" fmla="*/ 2316515 h 4381808"/>
                <a:gd name="connsiteX8" fmla="*/ 2404397 w 6462247"/>
                <a:gd name="connsiteY8" fmla="*/ 1752635 h 4381808"/>
                <a:gd name="connsiteX9" fmla="*/ 2587277 w 6462247"/>
                <a:gd name="connsiteY9" fmla="*/ 1219235 h 4381808"/>
                <a:gd name="connsiteX10" fmla="*/ 2770157 w 6462247"/>
                <a:gd name="connsiteY10" fmla="*/ 746795 h 4381808"/>
                <a:gd name="connsiteX11" fmla="*/ 2922557 w 6462247"/>
                <a:gd name="connsiteY11" fmla="*/ 396275 h 4381808"/>
                <a:gd name="connsiteX12" fmla="*/ 3044477 w 6462247"/>
                <a:gd name="connsiteY12" fmla="*/ 182915 h 4381808"/>
                <a:gd name="connsiteX13" fmla="*/ 3153334 w 6462247"/>
                <a:gd name="connsiteY13" fmla="*/ 50109 h 4381808"/>
                <a:gd name="connsiteX14" fmla="*/ 3303815 w 6462247"/>
                <a:gd name="connsiteY14" fmla="*/ 36 h 4381808"/>
                <a:gd name="connsiteX15" fmla="*/ 3466864 w 6462247"/>
                <a:gd name="connsiteY15" fmla="*/ 56146 h 4381808"/>
                <a:gd name="connsiteX16" fmla="*/ 3608357 w 6462247"/>
                <a:gd name="connsiteY16" fmla="*/ 228635 h 4381808"/>
                <a:gd name="connsiteX17" fmla="*/ 3730277 w 6462247"/>
                <a:gd name="connsiteY17" fmla="*/ 457235 h 4381808"/>
                <a:gd name="connsiteX18" fmla="*/ 3847347 w 6462247"/>
                <a:gd name="connsiteY18" fmla="*/ 727398 h 4381808"/>
                <a:gd name="connsiteX19" fmla="*/ 3958877 w 6462247"/>
                <a:gd name="connsiteY19" fmla="*/ 1036355 h 4381808"/>
                <a:gd name="connsiteX20" fmla="*/ 4080797 w 6462247"/>
                <a:gd name="connsiteY20" fmla="*/ 1386875 h 4381808"/>
                <a:gd name="connsiteX21" fmla="*/ 4238046 w 6462247"/>
                <a:gd name="connsiteY21" fmla="*/ 1854466 h 4381808"/>
                <a:gd name="connsiteX22" fmla="*/ 4380748 w 6462247"/>
                <a:gd name="connsiteY22" fmla="*/ 2291577 h 4381808"/>
                <a:gd name="connsiteX23" fmla="*/ 4537997 w 6462247"/>
                <a:gd name="connsiteY23" fmla="*/ 2727995 h 4381808"/>
                <a:gd name="connsiteX24" fmla="*/ 4690397 w 6462247"/>
                <a:gd name="connsiteY24" fmla="*/ 3063275 h 4381808"/>
                <a:gd name="connsiteX25" fmla="*/ 4842797 w 6462247"/>
                <a:gd name="connsiteY25" fmla="*/ 3383315 h 4381808"/>
                <a:gd name="connsiteX26" fmla="*/ 5047844 w 6462247"/>
                <a:gd name="connsiteY26" fmla="*/ 3731064 h 4381808"/>
                <a:gd name="connsiteX27" fmla="*/ 5208557 w 6462247"/>
                <a:gd name="connsiteY27" fmla="*/ 3931955 h 4381808"/>
                <a:gd name="connsiteX28" fmla="*/ 5391437 w 6462247"/>
                <a:gd name="connsiteY28" fmla="*/ 4084355 h 4381808"/>
                <a:gd name="connsiteX29" fmla="*/ 5559077 w 6462247"/>
                <a:gd name="connsiteY29" fmla="*/ 4191035 h 4381808"/>
                <a:gd name="connsiteX30" fmla="*/ 5787677 w 6462247"/>
                <a:gd name="connsiteY30" fmla="*/ 4297715 h 4381808"/>
                <a:gd name="connsiteX31" fmla="*/ 5970557 w 6462247"/>
                <a:gd name="connsiteY31" fmla="*/ 4328195 h 4381808"/>
                <a:gd name="connsiteX32" fmla="*/ 6229637 w 6462247"/>
                <a:gd name="connsiteY32" fmla="*/ 4358675 h 4381808"/>
                <a:gd name="connsiteX33" fmla="*/ 6229637 w 6462247"/>
                <a:gd name="connsiteY33" fmla="*/ 4358675 h 4381808"/>
                <a:gd name="connsiteX34" fmla="*/ 6229637 w 6462247"/>
                <a:gd name="connsiteY34" fmla="*/ 4358675 h 4381808"/>
                <a:gd name="connsiteX35" fmla="*/ 6462247 w 6462247"/>
                <a:gd name="connsiteY35" fmla="*/ 4350654 h 4381808"/>
                <a:gd name="connsiteX0" fmla="*/ 0 w 6462247"/>
                <a:gd name="connsiteY0" fmla="*/ 4381808 h 4381808"/>
                <a:gd name="connsiteX1" fmla="*/ 388892 w 6462247"/>
                <a:gd name="connsiteY1" fmla="*/ 4281931 h 4381808"/>
                <a:gd name="connsiteX2" fmla="*/ 809361 w 6462247"/>
                <a:gd name="connsiteY2" fmla="*/ 4152116 h 4381808"/>
                <a:gd name="connsiteX3" fmla="*/ 1206690 w 6462247"/>
                <a:gd name="connsiteY3" fmla="*/ 3961893 h 4381808"/>
                <a:gd name="connsiteX4" fmla="*/ 1535717 w 6462247"/>
                <a:gd name="connsiteY4" fmla="*/ 3787537 h 4381808"/>
                <a:gd name="connsiteX5" fmla="*/ 1785363 w 6462247"/>
                <a:gd name="connsiteY5" fmla="*/ 3376783 h 4381808"/>
                <a:gd name="connsiteX6" fmla="*/ 2053877 w 6462247"/>
                <a:gd name="connsiteY6" fmla="*/ 2758475 h 4381808"/>
                <a:gd name="connsiteX7" fmla="*/ 2206277 w 6462247"/>
                <a:gd name="connsiteY7" fmla="*/ 2316515 h 4381808"/>
                <a:gd name="connsiteX8" fmla="*/ 2404397 w 6462247"/>
                <a:gd name="connsiteY8" fmla="*/ 1752635 h 4381808"/>
                <a:gd name="connsiteX9" fmla="*/ 2587277 w 6462247"/>
                <a:gd name="connsiteY9" fmla="*/ 1219235 h 4381808"/>
                <a:gd name="connsiteX10" fmla="*/ 2770157 w 6462247"/>
                <a:gd name="connsiteY10" fmla="*/ 746795 h 4381808"/>
                <a:gd name="connsiteX11" fmla="*/ 2922557 w 6462247"/>
                <a:gd name="connsiteY11" fmla="*/ 396275 h 4381808"/>
                <a:gd name="connsiteX12" fmla="*/ 3044477 w 6462247"/>
                <a:gd name="connsiteY12" fmla="*/ 182915 h 4381808"/>
                <a:gd name="connsiteX13" fmla="*/ 3153334 w 6462247"/>
                <a:gd name="connsiteY13" fmla="*/ 50109 h 4381808"/>
                <a:gd name="connsiteX14" fmla="*/ 3303815 w 6462247"/>
                <a:gd name="connsiteY14" fmla="*/ 36 h 4381808"/>
                <a:gd name="connsiteX15" fmla="*/ 3466864 w 6462247"/>
                <a:gd name="connsiteY15" fmla="*/ 56146 h 4381808"/>
                <a:gd name="connsiteX16" fmla="*/ 3608357 w 6462247"/>
                <a:gd name="connsiteY16" fmla="*/ 228635 h 4381808"/>
                <a:gd name="connsiteX17" fmla="*/ 3730277 w 6462247"/>
                <a:gd name="connsiteY17" fmla="*/ 457235 h 4381808"/>
                <a:gd name="connsiteX18" fmla="*/ 3847347 w 6462247"/>
                <a:gd name="connsiteY18" fmla="*/ 727398 h 4381808"/>
                <a:gd name="connsiteX19" fmla="*/ 3958877 w 6462247"/>
                <a:gd name="connsiteY19" fmla="*/ 1036355 h 4381808"/>
                <a:gd name="connsiteX20" fmla="*/ 4080797 w 6462247"/>
                <a:gd name="connsiteY20" fmla="*/ 1386875 h 4381808"/>
                <a:gd name="connsiteX21" fmla="*/ 4238046 w 6462247"/>
                <a:gd name="connsiteY21" fmla="*/ 1854466 h 4381808"/>
                <a:gd name="connsiteX22" fmla="*/ 4380748 w 6462247"/>
                <a:gd name="connsiteY22" fmla="*/ 2291577 h 4381808"/>
                <a:gd name="connsiteX23" fmla="*/ 4537997 w 6462247"/>
                <a:gd name="connsiteY23" fmla="*/ 2727995 h 4381808"/>
                <a:gd name="connsiteX24" fmla="*/ 4690397 w 6462247"/>
                <a:gd name="connsiteY24" fmla="*/ 3063275 h 4381808"/>
                <a:gd name="connsiteX25" fmla="*/ 4842797 w 6462247"/>
                <a:gd name="connsiteY25" fmla="*/ 3383315 h 4381808"/>
                <a:gd name="connsiteX26" fmla="*/ 5047844 w 6462247"/>
                <a:gd name="connsiteY26" fmla="*/ 3731064 h 4381808"/>
                <a:gd name="connsiteX27" fmla="*/ 5208557 w 6462247"/>
                <a:gd name="connsiteY27" fmla="*/ 3931955 h 4381808"/>
                <a:gd name="connsiteX28" fmla="*/ 5391437 w 6462247"/>
                <a:gd name="connsiteY28" fmla="*/ 4084355 h 4381808"/>
                <a:gd name="connsiteX29" fmla="*/ 5559077 w 6462247"/>
                <a:gd name="connsiteY29" fmla="*/ 4191035 h 4381808"/>
                <a:gd name="connsiteX30" fmla="*/ 5787677 w 6462247"/>
                <a:gd name="connsiteY30" fmla="*/ 4297715 h 4381808"/>
                <a:gd name="connsiteX31" fmla="*/ 5970557 w 6462247"/>
                <a:gd name="connsiteY31" fmla="*/ 4328195 h 4381808"/>
                <a:gd name="connsiteX32" fmla="*/ 6229637 w 6462247"/>
                <a:gd name="connsiteY32" fmla="*/ 4358675 h 4381808"/>
                <a:gd name="connsiteX33" fmla="*/ 6229637 w 6462247"/>
                <a:gd name="connsiteY33" fmla="*/ 4358675 h 4381808"/>
                <a:gd name="connsiteX34" fmla="*/ 6229637 w 6462247"/>
                <a:gd name="connsiteY34" fmla="*/ 4358675 h 4381808"/>
                <a:gd name="connsiteX35" fmla="*/ 6462247 w 6462247"/>
                <a:gd name="connsiteY35" fmla="*/ 4350654 h 4381808"/>
                <a:gd name="connsiteX0" fmla="*/ 0 w 6462247"/>
                <a:gd name="connsiteY0" fmla="*/ 4381808 h 4381808"/>
                <a:gd name="connsiteX1" fmla="*/ 388892 w 6462247"/>
                <a:gd name="connsiteY1" fmla="*/ 4281931 h 4381808"/>
                <a:gd name="connsiteX2" fmla="*/ 809361 w 6462247"/>
                <a:gd name="connsiteY2" fmla="*/ 4152116 h 4381808"/>
                <a:gd name="connsiteX3" fmla="*/ 1206690 w 6462247"/>
                <a:gd name="connsiteY3" fmla="*/ 3961893 h 4381808"/>
                <a:gd name="connsiteX4" fmla="*/ 1466320 w 6462247"/>
                <a:gd name="connsiteY4" fmla="*/ 3602473 h 4381808"/>
                <a:gd name="connsiteX5" fmla="*/ 1785363 w 6462247"/>
                <a:gd name="connsiteY5" fmla="*/ 3376783 h 4381808"/>
                <a:gd name="connsiteX6" fmla="*/ 2053877 w 6462247"/>
                <a:gd name="connsiteY6" fmla="*/ 2758475 h 4381808"/>
                <a:gd name="connsiteX7" fmla="*/ 2206277 w 6462247"/>
                <a:gd name="connsiteY7" fmla="*/ 2316515 h 4381808"/>
                <a:gd name="connsiteX8" fmla="*/ 2404397 w 6462247"/>
                <a:gd name="connsiteY8" fmla="*/ 1752635 h 4381808"/>
                <a:gd name="connsiteX9" fmla="*/ 2587277 w 6462247"/>
                <a:gd name="connsiteY9" fmla="*/ 1219235 h 4381808"/>
                <a:gd name="connsiteX10" fmla="*/ 2770157 w 6462247"/>
                <a:gd name="connsiteY10" fmla="*/ 746795 h 4381808"/>
                <a:gd name="connsiteX11" fmla="*/ 2922557 w 6462247"/>
                <a:gd name="connsiteY11" fmla="*/ 396275 h 4381808"/>
                <a:gd name="connsiteX12" fmla="*/ 3044477 w 6462247"/>
                <a:gd name="connsiteY12" fmla="*/ 182915 h 4381808"/>
                <a:gd name="connsiteX13" fmla="*/ 3153334 w 6462247"/>
                <a:gd name="connsiteY13" fmla="*/ 50109 h 4381808"/>
                <a:gd name="connsiteX14" fmla="*/ 3303815 w 6462247"/>
                <a:gd name="connsiteY14" fmla="*/ 36 h 4381808"/>
                <a:gd name="connsiteX15" fmla="*/ 3466864 w 6462247"/>
                <a:gd name="connsiteY15" fmla="*/ 56146 h 4381808"/>
                <a:gd name="connsiteX16" fmla="*/ 3608357 w 6462247"/>
                <a:gd name="connsiteY16" fmla="*/ 228635 h 4381808"/>
                <a:gd name="connsiteX17" fmla="*/ 3730277 w 6462247"/>
                <a:gd name="connsiteY17" fmla="*/ 457235 h 4381808"/>
                <a:gd name="connsiteX18" fmla="*/ 3847347 w 6462247"/>
                <a:gd name="connsiteY18" fmla="*/ 727398 h 4381808"/>
                <a:gd name="connsiteX19" fmla="*/ 3958877 w 6462247"/>
                <a:gd name="connsiteY19" fmla="*/ 1036355 h 4381808"/>
                <a:gd name="connsiteX20" fmla="*/ 4080797 w 6462247"/>
                <a:gd name="connsiteY20" fmla="*/ 1386875 h 4381808"/>
                <a:gd name="connsiteX21" fmla="*/ 4238046 w 6462247"/>
                <a:gd name="connsiteY21" fmla="*/ 1854466 h 4381808"/>
                <a:gd name="connsiteX22" fmla="*/ 4380748 w 6462247"/>
                <a:gd name="connsiteY22" fmla="*/ 2291577 h 4381808"/>
                <a:gd name="connsiteX23" fmla="*/ 4537997 w 6462247"/>
                <a:gd name="connsiteY23" fmla="*/ 2727995 h 4381808"/>
                <a:gd name="connsiteX24" fmla="*/ 4690397 w 6462247"/>
                <a:gd name="connsiteY24" fmla="*/ 3063275 h 4381808"/>
                <a:gd name="connsiteX25" fmla="*/ 4842797 w 6462247"/>
                <a:gd name="connsiteY25" fmla="*/ 3383315 h 4381808"/>
                <a:gd name="connsiteX26" fmla="*/ 5047844 w 6462247"/>
                <a:gd name="connsiteY26" fmla="*/ 3731064 h 4381808"/>
                <a:gd name="connsiteX27" fmla="*/ 5208557 w 6462247"/>
                <a:gd name="connsiteY27" fmla="*/ 3931955 h 4381808"/>
                <a:gd name="connsiteX28" fmla="*/ 5391437 w 6462247"/>
                <a:gd name="connsiteY28" fmla="*/ 4084355 h 4381808"/>
                <a:gd name="connsiteX29" fmla="*/ 5559077 w 6462247"/>
                <a:gd name="connsiteY29" fmla="*/ 4191035 h 4381808"/>
                <a:gd name="connsiteX30" fmla="*/ 5787677 w 6462247"/>
                <a:gd name="connsiteY30" fmla="*/ 4297715 h 4381808"/>
                <a:gd name="connsiteX31" fmla="*/ 5970557 w 6462247"/>
                <a:gd name="connsiteY31" fmla="*/ 4328195 h 4381808"/>
                <a:gd name="connsiteX32" fmla="*/ 6229637 w 6462247"/>
                <a:gd name="connsiteY32" fmla="*/ 4358675 h 4381808"/>
                <a:gd name="connsiteX33" fmla="*/ 6229637 w 6462247"/>
                <a:gd name="connsiteY33" fmla="*/ 4358675 h 4381808"/>
                <a:gd name="connsiteX34" fmla="*/ 6229637 w 6462247"/>
                <a:gd name="connsiteY34" fmla="*/ 4358675 h 4381808"/>
                <a:gd name="connsiteX35" fmla="*/ 6462247 w 6462247"/>
                <a:gd name="connsiteY35" fmla="*/ 4350654 h 4381808"/>
                <a:gd name="connsiteX0" fmla="*/ 0 w 6462247"/>
                <a:gd name="connsiteY0" fmla="*/ 4381808 h 4381808"/>
                <a:gd name="connsiteX1" fmla="*/ 388892 w 6462247"/>
                <a:gd name="connsiteY1" fmla="*/ 4281931 h 4381808"/>
                <a:gd name="connsiteX2" fmla="*/ 809361 w 6462247"/>
                <a:gd name="connsiteY2" fmla="*/ 4152116 h 4381808"/>
                <a:gd name="connsiteX3" fmla="*/ 1206690 w 6462247"/>
                <a:gd name="connsiteY3" fmla="*/ 3961893 h 4381808"/>
                <a:gd name="connsiteX4" fmla="*/ 1466320 w 6462247"/>
                <a:gd name="connsiteY4" fmla="*/ 3602473 h 4381808"/>
                <a:gd name="connsiteX5" fmla="*/ 1669695 w 6462247"/>
                <a:gd name="connsiteY5" fmla="*/ 3237982 h 4381808"/>
                <a:gd name="connsiteX6" fmla="*/ 2053877 w 6462247"/>
                <a:gd name="connsiteY6" fmla="*/ 2758475 h 4381808"/>
                <a:gd name="connsiteX7" fmla="*/ 2206277 w 6462247"/>
                <a:gd name="connsiteY7" fmla="*/ 2316515 h 4381808"/>
                <a:gd name="connsiteX8" fmla="*/ 2404397 w 6462247"/>
                <a:gd name="connsiteY8" fmla="*/ 1752635 h 4381808"/>
                <a:gd name="connsiteX9" fmla="*/ 2587277 w 6462247"/>
                <a:gd name="connsiteY9" fmla="*/ 1219235 h 4381808"/>
                <a:gd name="connsiteX10" fmla="*/ 2770157 w 6462247"/>
                <a:gd name="connsiteY10" fmla="*/ 746795 h 4381808"/>
                <a:gd name="connsiteX11" fmla="*/ 2922557 w 6462247"/>
                <a:gd name="connsiteY11" fmla="*/ 396275 h 4381808"/>
                <a:gd name="connsiteX12" fmla="*/ 3044477 w 6462247"/>
                <a:gd name="connsiteY12" fmla="*/ 182915 h 4381808"/>
                <a:gd name="connsiteX13" fmla="*/ 3153334 w 6462247"/>
                <a:gd name="connsiteY13" fmla="*/ 50109 h 4381808"/>
                <a:gd name="connsiteX14" fmla="*/ 3303815 w 6462247"/>
                <a:gd name="connsiteY14" fmla="*/ 36 h 4381808"/>
                <a:gd name="connsiteX15" fmla="*/ 3466864 w 6462247"/>
                <a:gd name="connsiteY15" fmla="*/ 56146 h 4381808"/>
                <a:gd name="connsiteX16" fmla="*/ 3608357 w 6462247"/>
                <a:gd name="connsiteY16" fmla="*/ 228635 h 4381808"/>
                <a:gd name="connsiteX17" fmla="*/ 3730277 w 6462247"/>
                <a:gd name="connsiteY17" fmla="*/ 457235 h 4381808"/>
                <a:gd name="connsiteX18" fmla="*/ 3847347 w 6462247"/>
                <a:gd name="connsiteY18" fmla="*/ 727398 h 4381808"/>
                <a:gd name="connsiteX19" fmla="*/ 3958877 w 6462247"/>
                <a:gd name="connsiteY19" fmla="*/ 1036355 h 4381808"/>
                <a:gd name="connsiteX20" fmla="*/ 4080797 w 6462247"/>
                <a:gd name="connsiteY20" fmla="*/ 1386875 h 4381808"/>
                <a:gd name="connsiteX21" fmla="*/ 4238046 w 6462247"/>
                <a:gd name="connsiteY21" fmla="*/ 1854466 h 4381808"/>
                <a:gd name="connsiteX22" fmla="*/ 4380748 w 6462247"/>
                <a:gd name="connsiteY22" fmla="*/ 2291577 h 4381808"/>
                <a:gd name="connsiteX23" fmla="*/ 4537997 w 6462247"/>
                <a:gd name="connsiteY23" fmla="*/ 2727995 h 4381808"/>
                <a:gd name="connsiteX24" fmla="*/ 4690397 w 6462247"/>
                <a:gd name="connsiteY24" fmla="*/ 3063275 h 4381808"/>
                <a:gd name="connsiteX25" fmla="*/ 4842797 w 6462247"/>
                <a:gd name="connsiteY25" fmla="*/ 3383315 h 4381808"/>
                <a:gd name="connsiteX26" fmla="*/ 5047844 w 6462247"/>
                <a:gd name="connsiteY26" fmla="*/ 3731064 h 4381808"/>
                <a:gd name="connsiteX27" fmla="*/ 5208557 w 6462247"/>
                <a:gd name="connsiteY27" fmla="*/ 3931955 h 4381808"/>
                <a:gd name="connsiteX28" fmla="*/ 5391437 w 6462247"/>
                <a:gd name="connsiteY28" fmla="*/ 4084355 h 4381808"/>
                <a:gd name="connsiteX29" fmla="*/ 5559077 w 6462247"/>
                <a:gd name="connsiteY29" fmla="*/ 4191035 h 4381808"/>
                <a:gd name="connsiteX30" fmla="*/ 5787677 w 6462247"/>
                <a:gd name="connsiteY30" fmla="*/ 4297715 h 4381808"/>
                <a:gd name="connsiteX31" fmla="*/ 5970557 w 6462247"/>
                <a:gd name="connsiteY31" fmla="*/ 4328195 h 4381808"/>
                <a:gd name="connsiteX32" fmla="*/ 6229637 w 6462247"/>
                <a:gd name="connsiteY32" fmla="*/ 4358675 h 4381808"/>
                <a:gd name="connsiteX33" fmla="*/ 6229637 w 6462247"/>
                <a:gd name="connsiteY33" fmla="*/ 4358675 h 4381808"/>
                <a:gd name="connsiteX34" fmla="*/ 6229637 w 6462247"/>
                <a:gd name="connsiteY34" fmla="*/ 4358675 h 4381808"/>
                <a:gd name="connsiteX35" fmla="*/ 6462247 w 6462247"/>
                <a:gd name="connsiteY35" fmla="*/ 4350654 h 4381808"/>
                <a:gd name="connsiteX0" fmla="*/ 0 w 6462247"/>
                <a:gd name="connsiteY0" fmla="*/ 4381808 h 4381808"/>
                <a:gd name="connsiteX1" fmla="*/ 388892 w 6462247"/>
                <a:gd name="connsiteY1" fmla="*/ 4281931 h 4381808"/>
                <a:gd name="connsiteX2" fmla="*/ 809361 w 6462247"/>
                <a:gd name="connsiteY2" fmla="*/ 4152116 h 4381808"/>
                <a:gd name="connsiteX3" fmla="*/ 1206690 w 6462247"/>
                <a:gd name="connsiteY3" fmla="*/ 3961893 h 4381808"/>
                <a:gd name="connsiteX4" fmla="*/ 1466320 w 6462247"/>
                <a:gd name="connsiteY4" fmla="*/ 3602473 h 4381808"/>
                <a:gd name="connsiteX5" fmla="*/ 1762228 w 6462247"/>
                <a:gd name="connsiteY5" fmla="*/ 3307382 h 4381808"/>
                <a:gd name="connsiteX6" fmla="*/ 2053877 w 6462247"/>
                <a:gd name="connsiteY6" fmla="*/ 2758475 h 4381808"/>
                <a:gd name="connsiteX7" fmla="*/ 2206277 w 6462247"/>
                <a:gd name="connsiteY7" fmla="*/ 2316515 h 4381808"/>
                <a:gd name="connsiteX8" fmla="*/ 2404397 w 6462247"/>
                <a:gd name="connsiteY8" fmla="*/ 1752635 h 4381808"/>
                <a:gd name="connsiteX9" fmla="*/ 2587277 w 6462247"/>
                <a:gd name="connsiteY9" fmla="*/ 1219235 h 4381808"/>
                <a:gd name="connsiteX10" fmla="*/ 2770157 w 6462247"/>
                <a:gd name="connsiteY10" fmla="*/ 746795 h 4381808"/>
                <a:gd name="connsiteX11" fmla="*/ 2922557 w 6462247"/>
                <a:gd name="connsiteY11" fmla="*/ 396275 h 4381808"/>
                <a:gd name="connsiteX12" fmla="*/ 3044477 w 6462247"/>
                <a:gd name="connsiteY12" fmla="*/ 182915 h 4381808"/>
                <a:gd name="connsiteX13" fmla="*/ 3153334 w 6462247"/>
                <a:gd name="connsiteY13" fmla="*/ 50109 h 4381808"/>
                <a:gd name="connsiteX14" fmla="*/ 3303815 w 6462247"/>
                <a:gd name="connsiteY14" fmla="*/ 36 h 4381808"/>
                <a:gd name="connsiteX15" fmla="*/ 3466864 w 6462247"/>
                <a:gd name="connsiteY15" fmla="*/ 56146 h 4381808"/>
                <a:gd name="connsiteX16" fmla="*/ 3608357 w 6462247"/>
                <a:gd name="connsiteY16" fmla="*/ 228635 h 4381808"/>
                <a:gd name="connsiteX17" fmla="*/ 3730277 w 6462247"/>
                <a:gd name="connsiteY17" fmla="*/ 457235 h 4381808"/>
                <a:gd name="connsiteX18" fmla="*/ 3847347 w 6462247"/>
                <a:gd name="connsiteY18" fmla="*/ 727398 h 4381808"/>
                <a:gd name="connsiteX19" fmla="*/ 3958877 w 6462247"/>
                <a:gd name="connsiteY19" fmla="*/ 1036355 h 4381808"/>
                <a:gd name="connsiteX20" fmla="*/ 4080797 w 6462247"/>
                <a:gd name="connsiteY20" fmla="*/ 1386875 h 4381808"/>
                <a:gd name="connsiteX21" fmla="*/ 4238046 w 6462247"/>
                <a:gd name="connsiteY21" fmla="*/ 1854466 h 4381808"/>
                <a:gd name="connsiteX22" fmla="*/ 4380748 w 6462247"/>
                <a:gd name="connsiteY22" fmla="*/ 2291577 h 4381808"/>
                <a:gd name="connsiteX23" fmla="*/ 4537997 w 6462247"/>
                <a:gd name="connsiteY23" fmla="*/ 2727995 h 4381808"/>
                <a:gd name="connsiteX24" fmla="*/ 4690397 w 6462247"/>
                <a:gd name="connsiteY24" fmla="*/ 3063275 h 4381808"/>
                <a:gd name="connsiteX25" fmla="*/ 4842797 w 6462247"/>
                <a:gd name="connsiteY25" fmla="*/ 3383315 h 4381808"/>
                <a:gd name="connsiteX26" fmla="*/ 5047844 w 6462247"/>
                <a:gd name="connsiteY26" fmla="*/ 3731064 h 4381808"/>
                <a:gd name="connsiteX27" fmla="*/ 5208557 w 6462247"/>
                <a:gd name="connsiteY27" fmla="*/ 3931955 h 4381808"/>
                <a:gd name="connsiteX28" fmla="*/ 5391437 w 6462247"/>
                <a:gd name="connsiteY28" fmla="*/ 4084355 h 4381808"/>
                <a:gd name="connsiteX29" fmla="*/ 5559077 w 6462247"/>
                <a:gd name="connsiteY29" fmla="*/ 4191035 h 4381808"/>
                <a:gd name="connsiteX30" fmla="*/ 5787677 w 6462247"/>
                <a:gd name="connsiteY30" fmla="*/ 4297715 h 4381808"/>
                <a:gd name="connsiteX31" fmla="*/ 5970557 w 6462247"/>
                <a:gd name="connsiteY31" fmla="*/ 4328195 h 4381808"/>
                <a:gd name="connsiteX32" fmla="*/ 6229637 w 6462247"/>
                <a:gd name="connsiteY32" fmla="*/ 4358675 h 4381808"/>
                <a:gd name="connsiteX33" fmla="*/ 6229637 w 6462247"/>
                <a:gd name="connsiteY33" fmla="*/ 4358675 h 4381808"/>
                <a:gd name="connsiteX34" fmla="*/ 6229637 w 6462247"/>
                <a:gd name="connsiteY34" fmla="*/ 4358675 h 4381808"/>
                <a:gd name="connsiteX35" fmla="*/ 6462247 w 6462247"/>
                <a:gd name="connsiteY35" fmla="*/ 4350654 h 4381808"/>
                <a:gd name="connsiteX0" fmla="*/ 0 w 6462247"/>
                <a:gd name="connsiteY0" fmla="*/ 4381808 h 4381808"/>
                <a:gd name="connsiteX1" fmla="*/ 388892 w 6462247"/>
                <a:gd name="connsiteY1" fmla="*/ 4281931 h 4381808"/>
                <a:gd name="connsiteX2" fmla="*/ 809361 w 6462247"/>
                <a:gd name="connsiteY2" fmla="*/ 4152116 h 4381808"/>
                <a:gd name="connsiteX3" fmla="*/ 1206690 w 6462247"/>
                <a:gd name="connsiteY3" fmla="*/ 3961893 h 4381808"/>
                <a:gd name="connsiteX4" fmla="*/ 1489453 w 6462247"/>
                <a:gd name="connsiteY4" fmla="*/ 3671872 h 4381808"/>
                <a:gd name="connsiteX5" fmla="*/ 1762228 w 6462247"/>
                <a:gd name="connsiteY5" fmla="*/ 3307382 h 4381808"/>
                <a:gd name="connsiteX6" fmla="*/ 2053877 w 6462247"/>
                <a:gd name="connsiteY6" fmla="*/ 2758475 h 4381808"/>
                <a:gd name="connsiteX7" fmla="*/ 2206277 w 6462247"/>
                <a:gd name="connsiteY7" fmla="*/ 2316515 h 4381808"/>
                <a:gd name="connsiteX8" fmla="*/ 2404397 w 6462247"/>
                <a:gd name="connsiteY8" fmla="*/ 1752635 h 4381808"/>
                <a:gd name="connsiteX9" fmla="*/ 2587277 w 6462247"/>
                <a:gd name="connsiteY9" fmla="*/ 1219235 h 4381808"/>
                <a:gd name="connsiteX10" fmla="*/ 2770157 w 6462247"/>
                <a:gd name="connsiteY10" fmla="*/ 746795 h 4381808"/>
                <a:gd name="connsiteX11" fmla="*/ 2922557 w 6462247"/>
                <a:gd name="connsiteY11" fmla="*/ 396275 h 4381808"/>
                <a:gd name="connsiteX12" fmla="*/ 3044477 w 6462247"/>
                <a:gd name="connsiteY12" fmla="*/ 182915 h 4381808"/>
                <a:gd name="connsiteX13" fmla="*/ 3153334 w 6462247"/>
                <a:gd name="connsiteY13" fmla="*/ 50109 h 4381808"/>
                <a:gd name="connsiteX14" fmla="*/ 3303815 w 6462247"/>
                <a:gd name="connsiteY14" fmla="*/ 36 h 4381808"/>
                <a:gd name="connsiteX15" fmla="*/ 3466864 w 6462247"/>
                <a:gd name="connsiteY15" fmla="*/ 56146 h 4381808"/>
                <a:gd name="connsiteX16" fmla="*/ 3608357 w 6462247"/>
                <a:gd name="connsiteY16" fmla="*/ 228635 h 4381808"/>
                <a:gd name="connsiteX17" fmla="*/ 3730277 w 6462247"/>
                <a:gd name="connsiteY17" fmla="*/ 457235 h 4381808"/>
                <a:gd name="connsiteX18" fmla="*/ 3847347 w 6462247"/>
                <a:gd name="connsiteY18" fmla="*/ 727398 h 4381808"/>
                <a:gd name="connsiteX19" fmla="*/ 3958877 w 6462247"/>
                <a:gd name="connsiteY19" fmla="*/ 1036355 h 4381808"/>
                <a:gd name="connsiteX20" fmla="*/ 4080797 w 6462247"/>
                <a:gd name="connsiteY20" fmla="*/ 1386875 h 4381808"/>
                <a:gd name="connsiteX21" fmla="*/ 4238046 w 6462247"/>
                <a:gd name="connsiteY21" fmla="*/ 1854466 h 4381808"/>
                <a:gd name="connsiteX22" fmla="*/ 4380748 w 6462247"/>
                <a:gd name="connsiteY22" fmla="*/ 2291577 h 4381808"/>
                <a:gd name="connsiteX23" fmla="*/ 4537997 w 6462247"/>
                <a:gd name="connsiteY23" fmla="*/ 2727995 h 4381808"/>
                <a:gd name="connsiteX24" fmla="*/ 4690397 w 6462247"/>
                <a:gd name="connsiteY24" fmla="*/ 3063275 h 4381808"/>
                <a:gd name="connsiteX25" fmla="*/ 4842797 w 6462247"/>
                <a:gd name="connsiteY25" fmla="*/ 3383315 h 4381808"/>
                <a:gd name="connsiteX26" fmla="*/ 5047844 w 6462247"/>
                <a:gd name="connsiteY26" fmla="*/ 3731064 h 4381808"/>
                <a:gd name="connsiteX27" fmla="*/ 5208557 w 6462247"/>
                <a:gd name="connsiteY27" fmla="*/ 3931955 h 4381808"/>
                <a:gd name="connsiteX28" fmla="*/ 5391437 w 6462247"/>
                <a:gd name="connsiteY28" fmla="*/ 4084355 h 4381808"/>
                <a:gd name="connsiteX29" fmla="*/ 5559077 w 6462247"/>
                <a:gd name="connsiteY29" fmla="*/ 4191035 h 4381808"/>
                <a:gd name="connsiteX30" fmla="*/ 5787677 w 6462247"/>
                <a:gd name="connsiteY30" fmla="*/ 4297715 h 4381808"/>
                <a:gd name="connsiteX31" fmla="*/ 5970557 w 6462247"/>
                <a:gd name="connsiteY31" fmla="*/ 4328195 h 4381808"/>
                <a:gd name="connsiteX32" fmla="*/ 6229637 w 6462247"/>
                <a:gd name="connsiteY32" fmla="*/ 4358675 h 4381808"/>
                <a:gd name="connsiteX33" fmla="*/ 6229637 w 6462247"/>
                <a:gd name="connsiteY33" fmla="*/ 4358675 h 4381808"/>
                <a:gd name="connsiteX34" fmla="*/ 6229637 w 6462247"/>
                <a:gd name="connsiteY34" fmla="*/ 4358675 h 4381808"/>
                <a:gd name="connsiteX35" fmla="*/ 6462247 w 6462247"/>
                <a:gd name="connsiteY35" fmla="*/ 4350654 h 4381808"/>
                <a:gd name="connsiteX0" fmla="*/ 0 w 6739845"/>
                <a:gd name="connsiteY0" fmla="*/ 4404941 h 4404941"/>
                <a:gd name="connsiteX1" fmla="*/ 666490 w 6739845"/>
                <a:gd name="connsiteY1" fmla="*/ 4281931 h 4404941"/>
                <a:gd name="connsiteX2" fmla="*/ 1086959 w 6739845"/>
                <a:gd name="connsiteY2" fmla="*/ 4152116 h 4404941"/>
                <a:gd name="connsiteX3" fmla="*/ 1484288 w 6739845"/>
                <a:gd name="connsiteY3" fmla="*/ 3961893 h 4404941"/>
                <a:gd name="connsiteX4" fmla="*/ 1767051 w 6739845"/>
                <a:gd name="connsiteY4" fmla="*/ 3671872 h 4404941"/>
                <a:gd name="connsiteX5" fmla="*/ 2039826 w 6739845"/>
                <a:gd name="connsiteY5" fmla="*/ 3307382 h 4404941"/>
                <a:gd name="connsiteX6" fmla="*/ 2331475 w 6739845"/>
                <a:gd name="connsiteY6" fmla="*/ 2758475 h 4404941"/>
                <a:gd name="connsiteX7" fmla="*/ 2483875 w 6739845"/>
                <a:gd name="connsiteY7" fmla="*/ 2316515 h 4404941"/>
                <a:gd name="connsiteX8" fmla="*/ 2681995 w 6739845"/>
                <a:gd name="connsiteY8" fmla="*/ 1752635 h 4404941"/>
                <a:gd name="connsiteX9" fmla="*/ 2864875 w 6739845"/>
                <a:gd name="connsiteY9" fmla="*/ 1219235 h 4404941"/>
                <a:gd name="connsiteX10" fmla="*/ 3047755 w 6739845"/>
                <a:gd name="connsiteY10" fmla="*/ 746795 h 4404941"/>
                <a:gd name="connsiteX11" fmla="*/ 3200155 w 6739845"/>
                <a:gd name="connsiteY11" fmla="*/ 396275 h 4404941"/>
                <a:gd name="connsiteX12" fmla="*/ 3322075 w 6739845"/>
                <a:gd name="connsiteY12" fmla="*/ 182915 h 4404941"/>
                <a:gd name="connsiteX13" fmla="*/ 3430932 w 6739845"/>
                <a:gd name="connsiteY13" fmla="*/ 50109 h 4404941"/>
                <a:gd name="connsiteX14" fmla="*/ 3581413 w 6739845"/>
                <a:gd name="connsiteY14" fmla="*/ 36 h 4404941"/>
                <a:gd name="connsiteX15" fmla="*/ 3744462 w 6739845"/>
                <a:gd name="connsiteY15" fmla="*/ 56146 h 4404941"/>
                <a:gd name="connsiteX16" fmla="*/ 3885955 w 6739845"/>
                <a:gd name="connsiteY16" fmla="*/ 228635 h 4404941"/>
                <a:gd name="connsiteX17" fmla="*/ 4007875 w 6739845"/>
                <a:gd name="connsiteY17" fmla="*/ 457235 h 4404941"/>
                <a:gd name="connsiteX18" fmla="*/ 4124945 w 6739845"/>
                <a:gd name="connsiteY18" fmla="*/ 727398 h 4404941"/>
                <a:gd name="connsiteX19" fmla="*/ 4236475 w 6739845"/>
                <a:gd name="connsiteY19" fmla="*/ 1036355 h 4404941"/>
                <a:gd name="connsiteX20" fmla="*/ 4358395 w 6739845"/>
                <a:gd name="connsiteY20" fmla="*/ 1386875 h 4404941"/>
                <a:gd name="connsiteX21" fmla="*/ 4515644 w 6739845"/>
                <a:gd name="connsiteY21" fmla="*/ 1854466 h 4404941"/>
                <a:gd name="connsiteX22" fmla="*/ 4658346 w 6739845"/>
                <a:gd name="connsiteY22" fmla="*/ 2291577 h 4404941"/>
                <a:gd name="connsiteX23" fmla="*/ 4815595 w 6739845"/>
                <a:gd name="connsiteY23" fmla="*/ 2727995 h 4404941"/>
                <a:gd name="connsiteX24" fmla="*/ 4967995 w 6739845"/>
                <a:gd name="connsiteY24" fmla="*/ 3063275 h 4404941"/>
                <a:gd name="connsiteX25" fmla="*/ 5120395 w 6739845"/>
                <a:gd name="connsiteY25" fmla="*/ 3383315 h 4404941"/>
                <a:gd name="connsiteX26" fmla="*/ 5325442 w 6739845"/>
                <a:gd name="connsiteY26" fmla="*/ 3731064 h 4404941"/>
                <a:gd name="connsiteX27" fmla="*/ 5486155 w 6739845"/>
                <a:gd name="connsiteY27" fmla="*/ 3931955 h 4404941"/>
                <a:gd name="connsiteX28" fmla="*/ 5669035 w 6739845"/>
                <a:gd name="connsiteY28" fmla="*/ 4084355 h 4404941"/>
                <a:gd name="connsiteX29" fmla="*/ 5836675 w 6739845"/>
                <a:gd name="connsiteY29" fmla="*/ 4191035 h 4404941"/>
                <a:gd name="connsiteX30" fmla="*/ 6065275 w 6739845"/>
                <a:gd name="connsiteY30" fmla="*/ 4297715 h 4404941"/>
                <a:gd name="connsiteX31" fmla="*/ 6248155 w 6739845"/>
                <a:gd name="connsiteY31" fmla="*/ 4328195 h 4404941"/>
                <a:gd name="connsiteX32" fmla="*/ 6507235 w 6739845"/>
                <a:gd name="connsiteY32" fmla="*/ 4358675 h 4404941"/>
                <a:gd name="connsiteX33" fmla="*/ 6507235 w 6739845"/>
                <a:gd name="connsiteY33" fmla="*/ 4358675 h 4404941"/>
                <a:gd name="connsiteX34" fmla="*/ 6507235 w 6739845"/>
                <a:gd name="connsiteY34" fmla="*/ 4358675 h 4404941"/>
                <a:gd name="connsiteX35" fmla="*/ 6739845 w 6739845"/>
                <a:gd name="connsiteY35" fmla="*/ 4350654 h 4404941"/>
                <a:gd name="connsiteX0" fmla="*/ 0 w 6439114"/>
                <a:gd name="connsiteY0" fmla="*/ 4312408 h 4358675"/>
                <a:gd name="connsiteX1" fmla="*/ 365759 w 6439114"/>
                <a:gd name="connsiteY1" fmla="*/ 4281931 h 4358675"/>
                <a:gd name="connsiteX2" fmla="*/ 786228 w 6439114"/>
                <a:gd name="connsiteY2" fmla="*/ 4152116 h 4358675"/>
                <a:gd name="connsiteX3" fmla="*/ 1183557 w 6439114"/>
                <a:gd name="connsiteY3" fmla="*/ 3961893 h 4358675"/>
                <a:gd name="connsiteX4" fmla="*/ 1466320 w 6439114"/>
                <a:gd name="connsiteY4" fmla="*/ 3671872 h 4358675"/>
                <a:gd name="connsiteX5" fmla="*/ 1739095 w 6439114"/>
                <a:gd name="connsiteY5" fmla="*/ 3307382 h 4358675"/>
                <a:gd name="connsiteX6" fmla="*/ 2030744 w 6439114"/>
                <a:gd name="connsiteY6" fmla="*/ 2758475 h 4358675"/>
                <a:gd name="connsiteX7" fmla="*/ 2183144 w 6439114"/>
                <a:gd name="connsiteY7" fmla="*/ 2316515 h 4358675"/>
                <a:gd name="connsiteX8" fmla="*/ 2381264 w 6439114"/>
                <a:gd name="connsiteY8" fmla="*/ 1752635 h 4358675"/>
                <a:gd name="connsiteX9" fmla="*/ 2564144 w 6439114"/>
                <a:gd name="connsiteY9" fmla="*/ 1219235 h 4358675"/>
                <a:gd name="connsiteX10" fmla="*/ 2747024 w 6439114"/>
                <a:gd name="connsiteY10" fmla="*/ 746795 h 4358675"/>
                <a:gd name="connsiteX11" fmla="*/ 2899424 w 6439114"/>
                <a:gd name="connsiteY11" fmla="*/ 396275 h 4358675"/>
                <a:gd name="connsiteX12" fmla="*/ 3021344 w 6439114"/>
                <a:gd name="connsiteY12" fmla="*/ 182915 h 4358675"/>
                <a:gd name="connsiteX13" fmla="*/ 3130201 w 6439114"/>
                <a:gd name="connsiteY13" fmla="*/ 50109 h 4358675"/>
                <a:gd name="connsiteX14" fmla="*/ 3280682 w 6439114"/>
                <a:gd name="connsiteY14" fmla="*/ 36 h 4358675"/>
                <a:gd name="connsiteX15" fmla="*/ 3443731 w 6439114"/>
                <a:gd name="connsiteY15" fmla="*/ 56146 h 4358675"/>
                <a:gd name="connsiteX16" fmla="*/ 3585224 w 6439114"/>
                <a:gd name="connsiteY16" fmla="*/ 228635 h 4358675"/>
                <a:gd name="connsiteX17" fmla="*/ 3707144 w 6439114"/>
                <a:gd name="connsiteY17" fmla="*/ 457235 h 4358675"/>
                <a:gd name="connsiteX18" fmla="*/ 3824214 w 6439114"/>
                <a:gd name="connsiteY18" fmla="*/ 727398 h 4358675"/>
                <a:gd name="connsiteX19" fmla="*/ 3935744 w 6439114"/>
                <a:gd name="connsiteY19" fmla="*/ 1036355 h 4358675"/>
                <a:gd name="connsiteX20" fmla="*/ 4057664 w 6439114"/>
                <a:gd name="connsiteY20" fmla="*/ 1386875 h 4358675"/>
                <a:gd name="connsiteX21" fmla="*/ 4214913 w 6439114"/>
                <a:gd name="connsiteY21" fmla="*/ 1854466 h 4358675"/>
                <a:gd name="connsiteX22" fmla="*/ 4357615 w 6439114"/>
                <a:gd name="connsiteY22" fmla="*/ 2291577 h 4358675"/>
                <a:gd name="connsiteX23" fmla="*/ 4514864 w 6439114"/>
                <a:gd name="connsiteY23" fmla="*/ 2727995 h 4358675"/>
                <a:gd name="connsiteX24" fmla="*/ 4667264 w 6439114"/>
                <a:gd name="connsiteY24" fmla="*/ 3063275 h 4358675"/>
                <a:gd name="connsiteX25" fmla="*/ 4819664 w 6439114"/>
                <a:gd name="connsiteY25" fmla="*/ 3383315 h 4358675"/>
                <a:gd name="connsiteX26" fmla="*/ 5024711 w 6439114"/>
                <a:gd name="connsiteY26" fmla="*/ 3731064 h 4358675"/>
                <a:gd name="connsiteX27" fmla="*/ 5185424 w 6439114"/>
                <a:gd name="connsiteY27" fmla="*/ 3931955 h 4358675"/>
                <a:gd name="connsiteX28" fmla="*/ 5368304 w 6439114"/>
                <a:gd name="connsiteY28" fmla="*/ 4084355 h 4358675"/>
                <a:gd name="connsiteX29" fmla="*/ 5535944 w 6439114"/>
                <a:gd name="connsiteY29" fmla="*/ 4191035 h 4358675"/>
                <a:gd name="connsiteX30" fmla="*/ 5764544 w 6439114"/>
                <a:gd name="connsiteY30" fmla="*/ 4297715 h 4358675"/>
                <a:gd name="connsiteX31" fmla="*/ 5947424 w 6439114"/>
                <a:gd name="connsiteY31" fmla="*/ 4328195 h 4358675"/>
                <a:gd name="connsiteX32" fmla="*/ 6206504 w 6439114"/>
                <a:gd name="connsiteY32" fmla="*/ 4358675 h 4358675"/>
                <a:gd name="connsiteX33" fmla="*/ 6206504 w 6439114"/>
                <a:gd name="connsiteY33" fmla="*/ 4358675 h 4358675"/>
                <a:gd name="connsiteX34" fmla="*/ 6206504 w 6439114"/>
                <a:gd name="connsiteY34" fmla="*/ 4358675 h 4358675"/>
                <a:gd name="connsiteX35" fmla="*/ 6439114 w 6439114"/>
                <a:gd name="connsiteY35" fmla="*/ 4350654 h 4358675"/>
                <a:gd name="connsiteX0" fmla="*/ 0 w 6439114"/>
                <a:gd name="connsiteY0" fmla="*/ 4312408 h 4358675"/>
                <a:gd name="connsiteX1" fmla="*/ 365759 w 6439114"/>
                <a:gd name="connsiteY1" fmla="*/ 4235665 h 4358675"/>
                <a:gd name="connsiteX2" fmla="*/ 786228 w 6439114"/>
                <a:gd name="connsiteY2" fmla="*/ 4152116 h 4358675"/>
                <a:gd name="connsiteX3" fmla="*/ 1183557 w 6439114"/>
                <a:gd name="connsiteY3" fmla="*/ 3961893 h 4358675"/>
                <a:gd name="connsiteX4" fmla="*/ 1466320 w 6439114"/>
                <a:gd name="connsiteY4" fmla="*/ 3671872 h 4358675"/>
                <a:gd name="connsiteX5" fmla="*/ 1739095 w 6439114"/>
                <a:gd name="connsiteY5" fmla="*/ 3307382 h 4358675"/>
                <a:gd name="connsiteX6" fmla="*/ 2030744 w 6439114"/>
                <a:gd name="connsiteY6" fmla="*/ 2758475 h 4358675"/>
                <a:gd name="connsiteX7" fmla="*/ 2183144 w 6439114"/>
                <a:gd name="connsiteY7" fmla="*/ 2316515 h 4358675"/>
                <a:gd name="connsiteX8" fmla="*/ 2381264 w 6439114"/>
                <a:gd name="connsiteY8" fmla="*/ 1752635 h 4358675"/>
                <a:gd name="connsiteX9" fmla="*/ 2564144 w 6439114"/>
                <a:gd name="connsiteY9" fmla="*/ 1219235 h 4358675"/>
                <a:gd name="connsiteX10" fmla="*/ 2747024 w 6439114"/>
                <a:gd name="connsiteY10" fmla="*/ 746795 h 4358675"/>
                <a:gd name="connsiteX11" fmla="*/ 2899424 w 6439114"/>
                <a:gd name="connsiteY11" fmla="*/ 396275 h 4358675"/>
                <a:gd name="connsiteX12" fmla="*/ 3021344 w 6439114"/>
                <a:gd name="connsiteY12" fmla="*/ 182915 h 4358675"/>
                <a:gd name="connsiteX13" fmla="*/ 3130201 w 6439114"/>
                <a:gd name="connsiteY13" fmla="*/ 50109 h 4358675"/>
                <a:gd name="connsiteX14" fmla="*/ 3280682 w 6439114"/>
                <a:gd name="connsiteY14" fmla="*/ 36 h 4358675"/>
                <a:gd name="connsiteX15" fmla="*/ 3443731 w 6439114"/>
                <a:gd name="connsiteY15" fmla="*/ 56146 h 4358675"/>
                <a:gd name="connsiteX16" fmla="*/ 3585224 w 6439114"/>
                <a:gd name="connsiteY16" fmla="*/ 228635 h 4358675"/>
                <a:gd name="connsiteX17" fmla="*/ 3707144 w 6439114"/>
                <a:gd name="connsiteY17" fmla="*/ 457235 h 4358675"/>
                <a:gd name="connsiteX18" fmla="*/ 3824214 w 6439114"/>
                <a:gd name="connsiteY18" fmla="*/ 727398 h 4358675"/>
                <a:gd name="connsiteX19" fmla="*/ 3935744 w 6439114"/>
                <a:gd name="connsiteY19" fmla="*/ 1036355 h 4358675"/>
                <a:gd name="connsiteX20" fmla="*/ 4057664 w 6439114"/>
                <a:gd name="connsiteY20" fmla="*/ 1386875 h 4358675"/>
                <a:gd name="connsiteX21" fmla="*/ 4214913 w 6439114"/>
                <a:gd name="connsiteY21" fmla="*/ 1854466 h 4358675"/>
                <a:gd name="connsiteX22" fmla="*/ 4357615 w 6439114"/>
                <a:gd name="connsiteY22" fmla="*/ 2291577 h 4358675"/>
                <a:gd name="connsiteX23" fmla="*/ 4514864 w 6439114"/>
                <a:gd name="connsiteY23" fmla="*/ 2727995 h 4358675"/>
                <a:gd name="connsiteX24" fmla="*/ 4667264 w 6439114"/>
                <a:gd name="connsiteY24" fmla="*/ 3063275 h 4358675"/>
                <a:gd name="connsiteX25" fmla="*/ 4819664 w 6439114"/>
                <a:gd name="connsiteY25" fmla="*/ 3383315 h 4358675"/>
                <a:gd name="connsiteX26" fmla="*/ 5024711 w 6439114"/>
                <a:gd name="connsiteY26" fmla="*/ 3731064 h 4358675"/>
                <a:gd name="connsiteX27" fmla="*/ 5185424 w 6439114"/>
                <a:gd name="connsiteY27" fmla="*/ 3931955 h 4358675"/>
                <a:gd name="connsiteX28" fmla="*/ 5368304 w 6439114"/>
                <a:gd name="connsiteY28" fmla="*/ 4084355 h 4358675"/>
                <a:gd name="connsiteX29" fmla="*/ 5535944 w 6439114"/>
                <a:gd name="connsiteY29" fmla="*/ 4191035 h 4358675"/>
                <a:gd name="connsiteX30" fmla="*/ 5764544 w 6439114"/>
                <a:gd name="connsiteY30" fmla="*/ 4297715 h 4358675"/>
                <a:gd name="connsiteX31" fmla="*/ 5947424 w 6439114"/>
                <a:gd name="connsiteY31" fmla="*/ 4328195 h 4358675"/>
                <a:gd name="connsiteX32" fmla="*/ 6206504 w 6439114"/>
                <a:gd name="connsiteY32" fmla="*/ 4358675 h 4358675"/>
                <a:gd name="connsiteX33" fmla="*/ 6206504 w 6439114"/>
                <a:gd name="connsiteY33" fmla="*/ 4358675 h 4358675"/>
                <a:gd name="connsiteX34" fmla="*/ 6206504 w 6439114"/>
                <a:gd name="connsiteY34" fmla="*/ 4358675 h 4358675"/>
                <a:gd name="connsiteX35" fmla="*/ 6439114 w 6439114"/>
                <a:gd name="connsiteY35" fmla="*/ 4350654 h 4358675"/>
                <a:gd name="connsiteX0" fmla="*/ 0 w 6439114"/>
                <a:gd name="connsiteY0" fmla="*/ 4312408 h 4358675"/>
                <a:gd name="connsiteX1" fmla="*/ 365759 w 6439114"/>
                <a:gd name="connsiteY1" fmla="*/ 4235665 h 4358675"/>
                <a:gd name="connsiteX2" fmla="*/ 786228 w 6439114"/>
                <a:gd name="connsiteY2" fmla="*/ 4082717 h 4358675"/>
                <a:gd name="connsiteX3" fmla="*/ 1183557 w 6439114"/>
                <a:gd name="connsiteY3" fmla="*/ 3961893 h 4358675"/>
                <a:gd name="connsiteX4" fmla="*/ 1466320 w 6439114"/>
                <a:gd name="connsiteY4" fmla="*/ 3671872 h 4358675"/>
                <a:gd name="connsiteX5" fmla="*/ 1739095 w 6439114"/>
                <a:gd name="connsiteY5" fmla="*/ 3307382 h 4358675"/>
                <a:gd name="connsiteX6" fmla="*/ 2030744 w 6439114"/>
                <a:gd name="connsiteY6" fmla="*/ 2758475 h 4358675"/>
                <a:gd name="connsiteX7" fmla="*/ 2183144 w 6439114"/>
                <a:gd name="connsiteY7" fmla="*/ 2316515 h 4358675"/>
                <a:gd name="connsiteX8" fmla="*/ 2381264 w 6439114"/>
                <a:gd name="connsiteY8" fmla="*/ 1752635 h 4358675"/>
                <a:gd name="connsiteX9" fmla="*/ 2564144 w 6439114"/>
                <a:gd name="connsiteY9" fmla="*/ 1219235 h 4358675"/>
                <a:gd name="connsiteX10" fmla="*/ 2747024 w 6439114"/>
                <a:gd name="connsiteY10" fmla="*/ 746795 h 4358675"/>
                <a:gd name="connsiteX11" fmla="*/ 2899424 w 6439114"/>
                <a:gd name="connsiteY11" fmla="*/ 396275 h 4358675"/>
                <a:gd name="connsiteX12" fmla="*/ 3021344 w 6439114"/>
                <a:gd name="connsiteY12" fmla="*/ 182915 h 4358675"/>
                <a:gd name="connsiteX13" fmla="*/ 3130201 w 6439114"/>
                <a:gd name="connsiteY13" fmla="*/ 50109 h 4358675"/>
                <a:gd name="connsiteX14" fmla="*/ 3280682 w 6439114"/>
                <a:gd name="connsiteY14" fmla="*/ 36 h 4358675"/>
                <a:gd name="connsiteX15" fmla="*/ 3443731 w 6439114"/>
                <a:gd name="connsiteY15" fmla="*/ 56146 h 4358675"/>
                <a:gd name="connsiteX16" fmla="*/ 3585224 w 6439114"/>
                <a:gd name="connsiteY16" fmla="*/ 228635 h 4358675"/>
                <a:gd name="connsiteX17" fmla="*/ 3707144 w 6439114"/>
                <a:gd name="connsiteY17" fmla="*/ 457235 h 4358675"/>
                <a:gd name="connsiteX18" fmla="*/ 3824214 w 6439114"/>
                <a:gd name="connsiteY18" fmla="*/ 727398 h 4358675"/>
                <a:gd name="connsiteX19" fmla="*/ 3935744 w 6439114"/>
                <a:gd name="connsiteY19" fmla="*/ 1036355 h 4358675"/>
                <a:gd name="connsiteX20" fmla="*/ 4057664 w 6439114"/>
                <a:gd name="connsiteY20" fmla="*/ 1386875 h 4358675"/>
                <a:gd name="connsiteX21" fmla="*/ 4214913 w 6439114"/>
                <a:gd name="connsiteY21" fmla="*/ 1854466 h 4358675"/>
                <a:gd name="connsiteX22" fmla="*/ 4357615 w 6439114"/>
                <a:gd name="connsiteY22" fmla="*/ 2291577 h 4358675"/>
                <a:gd name="connsiteX23" fmla="*/ 4514864 w 6439114"/>
                <a:gd name="connsiteY23" fmla="*/ 2727995 h 4358675"/>
                <a:gd name="connsiteX24" fmla="*/ 4667264 w 6439114"/>
                <a:gd name="connsiteY24" fmla="*/ 3063275 h 4358675"/>
                <a:gd name="connsiteX25" fmla="*/ 4819664 w 6439114"/>
                <a:gd name="connsiteY25" fmla="*/ 3383315 h 4358675"/>
                <a:gd name="connsiteX26" fmla="*/ 5024711 w 6439114"/>
                <a:gd name="connsiteY26" fmla="*/ 3731064 h 4358675"/>
                <a:gd name="connsiteX27" fmla="*/ 5185424 w 6439114"/>
                <a:gd name="connsiteY27" fmla="*/ 3931955 h 4358675"/>
                <a:gd name="connsiteX28" fmla="*/ 5368304 w 6439114"/>
                <a:gd name="connsiteY28" fmla="*/ 4084355 h 4358675"/>
                <a:gd name="connsiteX29" fmla="*/ 5535944 w 6439114"/>
                <a:gd name="connsiteY29" fmla="*/ 4191035 h 4358675"/>
                <a:gd name="connsiteX30" fmla="*/ 5764544 w 6439114"/>
                <a:gd name="connsiteY30" fmla="*/ 4297715 h 4358675"/>
                <a:gd name="connsiteX31" fmla="*/ 5947424 w 6439114"/>
                <a:gd name="connsiteY31" fmla="*/ 4328195 h 4358675"/>
                <a:gd name="connsiteX32" fmla="*/ 6206504 w 6439114"/>
                <a:gd name="connsiteY32" fmla="*/ 4358675 h 4358675"/>
                <a:gd name="connsiteX33" fmla="*/ 6206504 w 6439114"/>
                <a:gd name="connsiteY33" fmla="*/ 4358675 h 4358675"/>
                <a:gd name="connsiteX34" fmla="*/ 6206504 w 6439114"/>
                <a:gd name="connsiteY34" fmla="*/ 4358675 h 4358675"/>
                <a:gd name="connsiteX35" fmla="*/ 6439114 w 6439114"/>
                <a:gd name="connsiteY35" fmla="*/ 4350654 h 4358675"/>
                <a:gd name="connsiteX0" fmla="*/ 0 w 6439114"/>
                <a:gd name="connsiteY0" fmla="*/ 4312408 h 4358675"/>
                <a:gd name="connsiteX1" fmla="*/ 365759 w 6439114"/>
                <a:gd name="connsiteY1" fmla="*/ 4235665 h 4358675"/>
                <a:gd name="connsiteX2" fmla="*/ 786228 w 6439114"/>
                <a:gd name="connsiteY2" fmla="*/ 4082717 h 4358675"/>
                <a:gd name="connsiteX3" fmla="*/ 1114157 w 6439114"/>
                <a:gd name="connsiteY3" fmla="*/ 3892493 h 4358675"/>
                <a:gd name="connsiteX4" fmla="*/ 1466320 w 6439114"/>
                <a:gd name="connsiteY4" fmla="*/ 3671872 h 4358675"/>
                <a:gd name="connsiteX5" fmla="*/ 1739095 w 6439114"/>
                <a:gd name="connsiteY5" fmla="*/ 3307382 h 4358675"/>
                <a:gd name="connsiteX6" fmla="*/ 2030744 w 6439114"/>
                <a:gd name="connsiteY6" fmla="*/ 2758475 h 4358675"/>
                <a:gd name="connsiteX7" fmla="*/ 2183144 w 6439114"/>
                <a:gd name="connsiteY7" fmla="*/ 2316515 h 4358675"/>
                <a:gd name="connsiteX8" fmla="*/ 2381264 w 6439114"/>
                <a:gd name="connsiteY8" fmla="*/ 1752635 h 4358675"/>
                <a:gd name="connsiteX9" fmla="*/ 2564144 w 6439114"/>
                <a:gd name="connsiteY9" fmla="*/ 1219235 h 4358675"/>
                <a:gd name="connsiteX10" fmla="*/ 2747024 w 6439114"/>
                <a:gd name="connsiteY10" fmla="*/ 746795 h 4358675"/>
                <a:gd name="connsiteX11" fmla="*/ 2899424 w 6439114"/>
                <a:gd name="connsiteY11" fmla="*/ 396275 h 4358675"/>
                <a:gd name="connsiteX12" fmla="*/ 3021344 w 6439114"/>
                <a:gd name="connsiteY12" fmla="*/ 182915 h 4358675"/>
                <a:gd name="connsiteX13" fmla="*/ 3130201 w 6439114"/>
                <a:gd name="connsiteY13" fmla="*/ 50109 h 4358675"/>
                <a:gd name="connsiteX14" fmla="*/ 3280682 w 6439114"/>
                <a:gd name="connsiteY14" fmla="*/ 36 h 4358675"/>
                <a:gd name="connsiteX15" fmla="*/ 3443731 w 6439114"/>
                <a:gd name="connsiteY15" fmla="*/ 56146 h 4358675"/>
                <a:gd name="connsiteX16" fmla="*/ 3585224 w 6439114"/>
                <a:gd name="connsiteY16" fmla="*/ 228635 h 4358675"/>
                <a:gd name="connsiteX17" fmla="*/ 3707144 w 6439114"/>
                <a:gd name="connsiteY17" fmla="*/ 457235 h 4358675"/>
                <a:gd name="connsiteX18" fmla="*/ 3824214 w 6439114"/>
                <a:gd name="connsiteY18" fmla="*/ 727398 h 4358675"/>
                <a:gd name="connsiteX19" fmla="*/ 3935744 w 6439114"/>
                <a:gd name="connsiteY19" fmla="*/ 1036355 h 4358675"/>
                <a:gd name="connsiteX20" fmla="*/ 4057664 w 6439114"/>
                <a:gd name="connsiteY20" fmla="*/ 1386875 h 4358675"/>
                <a:gd name="connsiteX21" fmla="*/ 4214913 w 6439114"/>
                <a:gd name="connsiteY21" fmla="*/ 1854466 h 4358675"/>
                <a:gd name="connsiteX22" fmla="*/ 4357615 w 6439114"/>
                <a:gd name="connsiteY22" fmla="*/ 2291577 h 4358675"/>
                <a:gd name="connsiteX23" fmla="*/ 4514864 w 6439114"/>
                <a:gd name="connsiteY23" fmla="*/ 2727995 h 4358675"/>
                <a:gd name="connsiteX24" fmla="*/ 4667264 w 6439114"/>
                <a:gd name="connsiteY24" fmla="*/ 3063275 h 4358675"/>
                <a:gd name="connsiteX25" fmla="*/ 4819664 w 6439114"/>
                <a:gd name="connsiteY25" fmla="*/ 3383315 h 4358675"/>
                <a:gd name="connsiteX26" fmla="*/ 5024711 w 6439114"/>
                <a:gd name="connsiteY26" fmla="*/ 3731064 h 4358675"/>
                <a:gd name="connsiteX27" fmla="*/ 5185424 w 6439114"/>
                <a:gd name="connsiteY27" fmla="*/ 3931955 h 4358675"/>
                <a:gd name="connsiteX28" fmla="*/ 5368304 w 6439114"/>
                <a:gd name="connsiteY28" fmla="*/ 4084355 h 4358675"/>
                <a:gd name="connsiteX29" fmla="*/ 5535944 w 6439114"/>
                <a:gd name="connsiteY29" fmla="*/ 4191035 h 4358675"/>
                <a:gd name="connsiteX30" fmla="*/ 5764544 w 6439114"/>
                <a:gd name="connsiteY30" fmla="*/ 4297715 h 4358675"/>
                <a:gd name="connsiteX31" fmla="*/ 5947424 w 6439114"/>
                <a:gd name="connsiteY31" fmla="*/ 4328195 h 4358675"/>
                <a:gd name="connsiteX32" fmla="*/ 6206504 w 6439114"/>
                <a:gd name="connsiteY32" fmla="*/ 4358675 h 4358675"/>
                <a:gd name="connsiteX33" fmla="*/ 6206504 w 6439114"/>
                <a:gd name="connsiteY33" fmla="*/ 4358675 h 4358675"/>
                <a:gd name="connsiteX34" fmla="*/ 6206504 w 6439114"/>
                <a:gd name="connsiteY34" fmla="*/ 4358675 h 4358675"/>
                <a:gd name="connsiteX35" fmla="*/ 6439114 w 6439114"/>
                <a:gd name="connsiteY35" fmla="*/ 4350654 h 4358675"/>
                <a:gd name="connsiteX0" fmla="*/ 0 w 6439114"/>
                <a:gd name="connsiteY0" fmla="*/ 4312408 h 4358675"/>
                <a:gd name="connsiteX1" fmla="*/ 365759 w 6439114"/>
                <a:gd name="connsiteY1" fmla="*/ 4235665 h 4358675"/>
                <a:gd name="connsiteX2" fmla="*/ 786228 w 6439114"/>
                <a:gd name="connsiteY2" fmla="*/ 4082717 h 4358675"/>
                <a:gd name="connsiteX3" fmla="*/ 1114157 w 6439114"/>
                <a:gd name="connsiteY3" fmla="*/ 3892493 h 4358675"/>
                <a:gd name="connsiteX4" fmla="*/ 1420054 w 6439114"/>
                <a:gd name="connsiteY4" fmla="*/ 3625606 h 4358675"/>
                <a:gd name="connsiteX5" fmla="*/ 1739095 w 6439114"/>
                <a:gd name="connsiteY5" fmla="*/ 3307382 h 4358675"/>
                <a:gd name="connsiteX6" fmla="*/ 2030744 w 6439114"/>
                <a:gd name="connsiteY6" fmla="*/ 2758475 h 4358675"/>
                <a:gd name="connsiteX7" fmla="*/ 2183144 w 6439114"/>
                <a:gd name="connsiteY7" fmla="*/ 2316515 h 4358675"/>
                <a:gd name="connsiteX8" fmla="*/ 2381264 w 6439114"/>
                <a:gd name="connsiteY8" fmla="*/ 1752635 h 4358675"/>
                <a:gd name="connsiteX9" fmla="*/ 2564144 w 6439114"/>
                <a:gd name="connsiteY9" fmla="*/ 1219235 h 4358675"/>
                <a:gd name="connsiteX10" fmla="*/ 2747024 w 6439114"/>
                <a:gd name="connsiteY10" fmla="*/ 746795 h 4358675"/>
                <a:gd name="connsiteX11" fmla="*/ 2899424 w 6439114"/>
                <a:gd name="connsiteY11" fmla="*/ 396275 h 4358675"/>
                <a:gd name="connsiteX12" fmla="*/ 3021344 w 6439114"/>
                <a:gd name="connsiteY12" fmla="*/ 182915 h 4358675"/>
                <a:gd name="connsiteX13" fmla="*/ 3130201 w 6439114"/>
                <a:gd name="connsiteY13" fmla="*/ 50109 h 4358675"/>
                <a:gd name="connsiteX14" fmla="*/ 3280682 w 6439114"/>
                <a:gd name="connsiteY14" fmla="*/ 36 h 4358675"/>
                <a:gd name="connsiteX15" fmla="*/ 3443731 w 6439114"/>
                <a:gd name="connsiteY15" fmla="*/ 56146 h 4358675"/>
                <a:gd name="connsiteX16" fmla="*/ 3585224 w 6439114"/>
                <a:gd name="connsiteY16" fmla="*/ 228635 h 4358675"/>
                <a:gd name="connsiteX17" fmla="*/ 3707144 w 6439114"/>
                <a:gd name="connsiteY17" fmla="*/ 457235 h 4358675"/>
                <a:gd name="connsiteX18" fmla="*/ 3824214 w 6439114"/>
                <a:gd name="connsiteY18" fmla="*/ 727398 h 4358675"/>
                <a:gd name="connsiteX19" fmla="*/ 3935744 w 6439114"/>
                <a:gd name="connsiteY19" fmla="*/ 1036355 h 4358675"/>
                <a:gd name="connsiteX20" fmla="*/ 4057664 w 6439114"/>
                <a:gd name="connsiteY20" fmla="*/ 1386875 h 4358675"/>
                <a:gd name="connsiteX21" fmla="*/ 4214913 w 6439114"/>
                <a:gd name="connsiteY21" fmla="*/ 1854466 h 4358675"/>
                <a:gd name="connsiteX22" fmla="*/ 4357615 w 6439114"/>
                <a:gd name="connsiteY22" fmla="*/ 2291577 h 4358675"/>
                <a:gd name="connsiteX23" fmla="*/ 4514864 w 6439114"/>
                <a:gd name="connsiteY23" fmla="*/ 2727995 h 4358675"/>
                <a:gd name="connsiteX24" fmla="*/ 4667264 w 6439114"/>
                <a:gd name="connsiteY24" fmla="*/ 3063275 h 4358675"/>
                <a:gd name="connsiteX25" fmla="*/ 4819664 w 6439114"/>
                <a:gd name="connsiteY25" fmla="*/ 3383315 h 4358675"/>
                <a:gd name="connsiteX26" fmla="*/ 5024711 w 6439114"/>
                <a:gd name="connsiteY26" fmla="*/ 3731064 h 4358675"/>
                <a:gd name="connsiteX27" fmla="*/ 5185424 w 6439114"/>
                <a:gd name="connsiteY27" fmla="*/ 3931955 h 4358675"/>
                <a:gd name="connsiteX28" fmla="*/ 5368304 w 6439114"/>
                <a:gd name="connsiteY28" fmla="*/ 4084355 h 4358675"/>
                <a:gd name="connsiteX29" fmla="*/ 5535944 w 6439114"/>
                <a:gd name="connsiteY29" fmla="*/ 4191035 h 4358675"/>
                <a:gd name="connsiteX30" fmla="*/ 5764544 w 6439114"/>
                <a:gd name="connsiteY30" fmla="*/ 4297715 h 4358675"/>
                <a:gd name="connsiteX31" fmla="*/ 5947424 w 6439114"/>
                <a:gd name="connsiteY31" fmla="*/ 4328195 h 4358675"/>
                <a:gd name="connsiteX32" fmla="*/ 6206504 w 6439114"/>
                <a:gd name="connsiteY32" fmla="*/ 4358675 h 4358675"/>
                <a:gd name="connsiteX33" fmla="*/ 6206504 w 6439114"/>
                <a:gd name="connsiteY33" fmla="*/ 4358675 h 4358675"/>
                <a:gd name="connsiteX34" fmla="*/ 6206504 w 6439114"/>
                <a:gd name="connsiteY34" fmla="*/ 4358675 h 4358675"/>
                <a:gd name="connsiteX35" fmla="*/ 6439114 w 6439114"/>
                <a:gd name="connsiteY35" fmla="*/ 4350654 h 4358675"/>
                <a:gd name="connsiteX0" fmla="*/ 0 w 6439114"/>
                <a:gd name="connsiteY0" fmla="*/ 4312408 h 4358675"/>
                <a:gd name="connsiteX1" fmla="*/ 365759 w 6439114"/>
                <a:gd name="connsiteY1" fmla="*/ 4235665 h 4358675"/>
                <a:gd name="connsiteX2" fmla="*/ 786228 w 6439114"/>
                <a:gd name="connsiteY2" fmla="*/ 4082717 h 4358675"/>
                <a:gd name="connsiteX3" fmla="*/ 1114157 w 6439114"/>
                <a:gd name="connsiteY3" fmla="*/ 3892493 h 4358675"/>
                <a:gd name="connsiteX4" fmla="*/ 1420054 w 6439114"/>
                <a:gd name="connsiteY4" fmla="*/ 3625606 h 4358675"/>
                <a:gd name="connsiteX5" fmla="*/ 1669695 w 6439114"/>
                <a:gd name="connsiteY5" fmla="*/ 3261115 h 4358675"/>
                <a:gd name="connsiteX6" fmla="*/ 2030744 w 6439114"/>
                <a:gd name="connsiteY6" fmla="*/ 2758475 h 4358675"/>
                <a:gd name="connsiteX7" fmla="*/ 2183144 w 6439114"/>
                <a:gd name="connsiteY7" fmla="*/ 2316515 h 4358675"/>
                <a:gd name="connsiteX8" fmla="*/ 2381264 w 6439114"/>
                <a:gd name="connsiteY8" fmla="*/ 1752635 h 4358675"/>
                <a:gd name="connsiteX9" fmla="*/ 2564144 w 6439114"/>
                <a:gd name="connsiteY9" fmla="*/ 1219235 h 4358675"/>
                <a:gd name="connsiteX10" fmla="*/ 2747024 w 6439114"/>
                <a:gd name="connsiteY10" fmla="*/ 746795 h 4358675"/>
                <a:gd name="connsiteX11" fmla="*/ 2899424 w 6439114"/>
                <a:gd name="connsiteY11" fmla="*/ 396275 h 4358675"/>
                <a:gd name="connsiteX12" fmla="*/ 3021344 w 6439114"/>
                <a:gd name="connsiteY12" fmla="*/ 182915 h 4358675"/>
                <a:gd name="connsiteX13" fmla="*/ 3130201 w 6439114"/>
                <a:gd name="connsiteY13" fmla="*/ 50109 h 4358675"/>
                <a:gd name="connsiteX14" fmla="*/ 3280682 w 6439114"/>
                <a:gd name="connsiteY14" fmla="*/ 36 h 4358675"/>
                <a:gd name="connsiteX15" fmla="*/ 3443731 w 6439114"/>
                <a:gd name="connsiteY15" fmla="*/ 56146 h 4358675"/>
                <a:gd name="connsiteX16" fmla="*/ 3585224 w 6439114"/>
                <a:gd name="connsiteY16" fmla="*/ 228635 h 4358675"/>
                <a:gd name="connsiteX17" fmla="*/ 3707144 w 6439114"/>
                <a:gd name="connsiteY17" fmla="*/ 457235 h 4358675"/>
                <a:gd name="connsiteX18" fmla="*/ 3824214 w 6439114"/>
                <a:gd name="connsiteY18" fmla="*/ 727398 h 4358675"/>
                <a:gd name="connsiteX19" fmla="*/ 3935744 w 6439114"/>
                <a:gd name="connsiteY19" fmla="*/ 1036355 h 4358675"/>
                <a:gd name="connsiteX20" fmla="*/ 4057664 w 6439114"/>
                <a:gd name="connsiteY20" fmla="*/ 1386875 h 4358675"/>
                <a:gd name="connsiteX21" fmla="*/ 4214913 w 6439114"/>
                <a:gd name="connsiteY21" fmla="*/ 1854466 h 4358675"/>
                <a:gd name="connsiteX22" fmla="*/ 4357615 w 6439114"/>
                <a:gd name="connsiteY22" fmla="*/ 2291577 h 4358675"/>
                <a:gd name="connsiteX23" fmla="*/ 4514864 w 6439114"/>
                <a:gd name="connsiteY23" fmla="*/ 2727995 h 4358675"/>
                <a:gd name="connsiteX24" fmla="*/ 4667264 w 6439114"/>
                <a:gd name="connsiteY24" fmla="*/ 3063275 h 4358675"/>
                <a:gd name="connsiteX25" fmla="*/ 4819664 w 6439114"/>
                <a:gd name="connsiteY25" fmla="*/ 3383315 h 4358675"/>
                <a:gd name="connsiteX26" fmla="*/ 5024711 w 6439114"/>
                <a:gd name="connsiteY26" fmla="*/ 3731064 h 4358675"/>
                <a:gd name="connsiteX27" fmla="*/ 5185424 w 6439114"/>
                <a:gd name="connsiteY27" fmla="*/ 3931955 h 4358675"/>
                <a:gd name="connsiteX28" fmla="*/ 5368304 w 6439114"/>
                <a:gd name="connsiteY28" fmla="*/ 4084355 h 4358675"/>
                <a:gd name="connsiteX29" fmla="*/ 5535944 w 6439114"/>
                <a:gd name="connsiteY29" fmla="*/ 4191035 h 4358675"/>
                <a:gd name="connsiteX30" fmla="*/ 5764544 w 6439114"/>
                <a:gd name="connsiteY30" fmla="*/ 4297715 h 4358675"/>
                <a:gd name="connsiteX31" fmla="*/ 5947424 w 6439114"/>
                <a:gd name="connsiteY31" fmla="*/ 4328195 h 4358675"/>
                <a:gd name="connsiteX32" fmla="*/ 6206504 w 6439114"/>
                <a:gd name="connsiteY32" fmla="*/ 4358675 h 4358675"/>
                <a:gd name="connsiteX33" fmla="*/ 6206504 w 6439114"/>
                <a:gd name="connsiteY33" fmla="*/ 4358675 h 4358675"/>
                <a:gd name="connsiteX34" fmla="*/ 6206504 w 6439114"/>
                <a:gd name="connsiteY34" fmla="*/ 4358675 h 4358675"/>
                <a:gd name="connsiteX35" fmla="*/ 6439114 w 6439114"/>
                <a:gd name="connsiteY35" fmla="*/ 4350654 h 4358675"/>
                <a:gd name="connsiteX0" fmla="*/ 0 w 6439114"/>
                <a:gd name="connsiteY0" fmla="*/ 4312408 h 4358675"/>
                <a:gd name="connsiteX1" fmla="*/ 365759 w 6439114"/>
                <a:gd name="connsiteY1" fmla="*/ 4235665 h 4358675"/>
                <a:gd name="connsiteX2" fmla="*/ 786228 w 6439114"/>
                <a:gd name="connsiteY2" fmla="*/ 4082717 h 4358675"/>
                <a:gd name="connsiteX3" fmla="*/ 1114157 w 6439114"/>
                <a:gd name="connsiteY3" fmla="*/ 3892493 h 4358675"/>
                <a:gd name="connsiteX4" fmla="*/ 1420054 w 6439114"/>
                <a:gd name="connsiteY4" fmla="*/ 3625606 h 4358675"/>
                <a:gd name="connsiteX5" fmla="*/ 1669695 w 6439114"/>
                <a:gd name="connsiteY5" fmla="*/ 3261115 h 4358675"/>
                <a:gd name="connsiteX6" fmla="*/ 1891948 w 6439114"/>
                <a:gd name="connsiteY6" fmla="*/ 2781608 h 4358675"/>
                <a:gd name="connsiteX7" fmla="*/ 2183144 w 6439114"/>
                <a:gd name="connsiteY7" fmla="*/ 2316515 h 4358675"/>
                <a:gd name="connsiteX8" fmla="*/ 2381264 w 6439114"/>
                <a:gd name="connsiteY8" fmla="*/ 1752635 h 4358675"/>
                <a:gd name="connsiteX9" fmla="*/ 2564144 w 6439114"/>
                <a:gd name="connsiteY9" fmla="*/ 1219235 h 4358675"/>
                <a:gd name="connsiteX10" fmla="*/ 2747024 w 6439114"/>
                <a:gd name="connsiteY10" fmla="*/ 746795 h 4358675"/>
                <a:gd name="connsiteX11" fmla="*/ 2899424 w 6439114"/>
                <a:gd name="connsiteY11" fmla="*/ 396275 h 4358675"/>
                <a:gd name="connsiteX12" fmla="*/ 3021344 w 6439114"/>
                <a:gd name="connsiteY12" fmla="*/ 182915 h 4358675"/>
                <a:gd name="connsiteX13" fmla="*/ 3130201 w 6439114"/>
                <a:gd name="connsiteY13" fmla="*/ 50109 h 4358675"/>
                <a:gd name="connsiteX14" fmla="*/ 3280682 w 6439114"/>
                <a:gd name="connsiteY14" fmla="*/ 36 h 4358675"/>
                <a:gd name="connsiteX15" fmla="*/ 3443731 w 6439114"/>
                <a:gd name="connsiteY15" fmla="*/ 56146 h 4358675"/>
                <a:gd name="connsiteX16" fmla="*/ 3585224 w 6439114"/>
                <a:gd name="connsiteY16" fmla="*/ 228635 h 4358675"/>
                <a:gd name="connsiteX17" fmla="*/ 3707144 w 6439114"/>
                <a:gd name="connsiteY17" fmla="*/ 457235 h 4358675"/>
                <a:gd name="connsiteX18" fmla="*/ 3824214 w 6439114"/>
                <a:gd name="connsiteY18" fmla="*/ 727398 h 4358675"/>
                <a:gd name="connsiteX19" fmla="*/ 3935744 w 6439114"/>
                <a:gd name="connsiteY19" fmla="*/ 1036355 h 4358675"/>
                <a:gd name="connsiteX20" fmla="*/ 4057664 w 6439114"/>
                <a:gd name="connsiteY20" fmla="*/ 1386875 h 4358675"/>
                <a:gd name="connsiteX21" fmla="*/ 4214913 w 6439114"/>
                <a:gd name="connsiteY21" fmla="*/ 1854466 h 4358675"/>
                <a:gd name="connsiteX22" fmla="*/ 4357615 w 6439114"/>
                <a:gd name="connsiteY22" fmla="*/ 2291577 h 4358675"/>
                <a:gd name="connsiteX23" fmla="*/ 4514864 w 6439114"/>
                <a:gd name="connsiteY23" fmla="*/ 2727995 h 4358675"/>
                <a:gd name="connsiteX24" fmla="*/ 4667264 w 6439114"/>
                <a:gd name="connsiteY24" fmla="*/ 3063275 h 4358675"/>
                <a:gd name="connsiteX25" fmla="*/ 4819664 w 6439114"/>
                <a:gd name="connsiteY25" fmla="*/ 3383315 h 4358675"/>
                <a:gd name="connsiteX26" fmla="*/ 5024711 w 6439114"/>
                <a:gd name="connsiteY26" fmla="*/ 3731064 h 4358675"/>
                <a:gd name="connsiteX27" fmla="*/ 5185424 w 6439114"/>
                <a:gd name="connsiteY27" fmla="*/ 3931955 h 4358675"/>
                <a:gd name="connsiteX28" fmla="*/ 5368304 w 6439114"/>
                <a:gd name="connsiteY28" fmla="*/ 4084355 h 4358675"/>
                <a:gd name="connsiteX29" fmla="*/ 5535944 w 6439114"/>
                <a:gd name="connsiteY29" fmla="*/ 4191035 h 4358675"/>
                <a:gd name="connsiteX30" fmla="*/ 5764544 w 6439114"/>
                <a:gd name="connsiteY30" fmla="*/ 4297715 h 4358675"/>
                <a:gd name="connsiteX31" fmla="*/ 5947424 w 6439114"/>
                <a:gd name="connsiteY31" fmla="*/ 4328195 h 4358675"/>
                <a:gd name="connsiteX32" fmla="*/ 6206504 w 6439114"/>
                <a:gd name="connsiteY32" fmla="*/ 4358675 h 4358675"/>
                <a:gd name="connsiteX33" fmla="*/ 6206504 w 6439114"/>
                <a:gd name="connsiteY33" fmla="*/ 4358675 h 4358675"/>
                <a:gd name="connsiteX34" fmla="*/ 6206504 w 6439114"/>
                <a:gd name="connsiteY34" fmla="*/ 4358675 h 4358675"/>
                <a:gd name="connsiteX35" fmla="*/ 6439114 w 6439114"/>
                <a:gd name="connsiteY35" fmla="*/ 4350654 h 4358675"/>
                <a:gd name="connsiteX0" fmla="*/ 0 w 7086842"/>
                <a:gd name="connsiteY0" fmla="*/ 4358675 h 4358675"/>
                <a:gd name="connsiteX1" fmla="*/ 1013487 w 7086842"/>
                <a:gd name="connsiteY1" fmla="*/ 4235665 h 4358675"/>
                <a:gd name="connsiteX2" fmla="*/ 1433956 w 7086842"/>
                <a:gd name="connsiteY2" fmla="*/ 4082717 h 4358675"/>
                <a:gd name="connsiteX3" fmla="*/ 1761885 w 7086842"/>
                <a:gd name="connsiteY3" fmla="*/ 3892493 h 4358675"/>
                <a:gd name="connsiteX4" fmla="*/ 2067782 w 7086842"/>
                <a:gd name="connsiteY4" fmla="*/ 3625606 h 4358675"/>
                <a:gd name="connsiteX5" fmla="*/ 2317423 w 7086842"/>
                <a:gd name="connsiteY5" fmla="*/ 3261115 h 4358675"/>
                <a:gd name="connsiteX6" fmla="*/ 2539676 w 7086842"/>
                <a:gd name="connsiteY6" fmla="*/ 2781608 h 4358675"/>
                <a:gd name="connsiteX7" fmla="*/ 2830872 w 7086842"/>
                <a:gd name="connsiteY7" fmla="*/ 2316515 h 4358675"/>
                <a:gd name="connsiteX8" fmla="*/ 3028992 w 7086842"/>
                <a:gd name="connsiteY8" fmla="*/ 1752635 h 4358675"/>
                <a:gd name="connsiteX9" fmla="*/ 3211872 w 7086842"/>
                <a:gd name="connsiteY9" fmla="*/ 1219235 h 4358675"/>
                <a:gd name="connsiteX10" fmla="*/ 3394752 w 7086842"/>
                <a:gd name="connsiteY10" fmla="*/ 746795 h 4358675"/>
                <a:gd name="connsiteX11" fmla="*/ 3547152 w 7086842"/>
                <a:gd name="connsiteY11" fmla="*/ 396275 h 4358675"/>
                <a:gd name="connsiteX12" fmla="*/ 3669072 w 7086842"/>
                <a:gd name="connsiteY12" fmla="*/ 182915 h 4358675"/>
                <a:gd name="connsiteX13" fmla="*/ 3777929 w 7086842"/>
                <a:gd name="connsiteY13" fmla="*/ 50109 h 4358675"/>
                <a:gd name="connsiteX14" fmla="*/ 3928410 w 7086842"/>
                <a:gd name="connsiteY14" fmla="*/ 36 h 4358675"/>
                <a:gd name="connsiteX15" fmla="*/ 4091459 w 7086842"/>
                <a:gd name="connsiteY15" fmla="*/ 56146 h 4358675"/>
                <a:gd name="connsiteX16" fmla="*/ 4232952 w 7086842"/>
                <a:gd name="connsiteY16" fmla="*/ 228635 h 4358675"/>
                <a:gd name="connsiteX17" fmla="*/ 4354872 w 7086842"/>
                <a:gd name="connsiteY17" fmla="*/ 457235 h 4358675"/>
                <a:gd name="connsiteX18" fmla="*/ 4471942 w 7086842"/>
                <a:gd name="connsiteY18" fmla="*/ 727398 h 4358675"/>
                <a:gd name="connsiteX19" fmla="*/ 4583472 w 7086842"/>
                <a:gd name="connsiteY19" fmla="*/ 1036355 h 4358675"/>
                <a:gd name="connsiteX20" fmla="*/ 4705392 w 7086842"/>
                <a:gd name="connsiteY20" fmla="*/ 1386875 h 4358675"/>
                <a:gd name="connsiteX21" fmla="*/ 4862641 w 7086842"/>
                <a:gd name="connsiteY21" fmla="*/ 1854466 h 4358675"/>
                <a:gd name="connsiteX22" fmla="*/ 5005343 w 7086842"/>
                <a:gd name="connsiteY22" fmla="*/ 2291577 h 4358675"/>
                <a:gd name="connsiteX23" fmla="*/ 5162592 w 7086842"/>
                <a:gd name="connsiteY23" fmla="*/ 2727995 h 4358675"/>
                <a:gd name="connsiteX24" fmla="*/ 5314992 w 7086842"/>
                <a:gd name="connsiteY24" fmla="*/ 3063275 h 4358675"/>
                <a:gd name="connsiteX25" fmla="*/ 5467392 w 7086842"/>
                <a:gd name="connsiteY25" fmla="*/ 3383315 h 4358675"/>
                <a:gd name="connsiteX26" fmla="*/ 5672439 w 7086842"/>
                <a:gd name="connsiteY26" fmla="*/ 3731064 h 4358675"/>
                <a:gd name="connsiteX27" fmla="*/ 5833152 w 7086842"/>
                <a:gd name="connsiteY27" fmla="*/ 3931955 h 4358675"/>
                <a:gd name="connsiteX28" fmla="*/ 6016032 w 7086842"/>
                <a:gd name="connsiteY28" fmla="*/ 4084355 h 4358675"/>
                <a:gd name="connsiteX29" fmla="*/ 6183672 w 7086842"/>
                <a:gd name="connsiteY29" fmla="*/ 4191035 h 4358675"/>
                <a:gd name="connsiteX30" fmla="*/ 6412272 w 7086842"/>
                <a:gd name="connsiteY30" fmla="*/ 4297715 h 4358675"/>
                <a:gd name="connsiteX31" fmla="*/ 6595152 w 7086842"/>
                <a:gd name="connsiteY31" fmla="*/ 4328195 h 4358675"/>
                <a:gd name="connsiteX32" fmla="*/ 6854232 w 7086842"/>
                <a:gd name="connsiteY32" fmla="*/ 4358675 h 4358675"/>
                <a:gd name="connsiteX33" fmla="*/ 6854232 w 7086842"/>
                <a:gd name="connsiteY33" fmla="*/ 4358675 h 4358675"/>
                <a:gd name="connsiteX34" fmla="*/ 6854232 w 7086842"/>
                <a:gd name="connsiteY34" fmla="*/ 4358675 h 4358675"/>
                <a:gd name="connsiteX35" fmla="*/ 7086842 w 7086842"/>
                <a:gd name="connsiteY35" fmla="*/ 4350654 h 4358675"/>
                <a:gd name="connsiteX0" fmla="*/ 0 w 7086842"/>
                <a:gd name="connsiteY0" fmla="*/ 4358675 h 4358675"/>
                <a:gd name="connsiteX1" fmla="*/ 573957 w 7086842"/>
                <a:gd name="connsiteY1" fmla="*/ 4258798 h 4358675"/>
                <a:gd name="connsiteX2" fmla="*/ 1433956 w 7086842"/>
                <a:gd name="connsiteY2" fmla="*/ 4082717 h 4358675"/>
                <a:gd name="connsiteX3" fmla="*/ 1761885 w 7086842"/>
                <a:gd name="connsiteY3" fmla="*/ 3892493 h 4358675"/>
                <a:gd name="connsiteX4" fmla="*/ 2067782 w 7086842"/>
                <a:gd name="connsiteY4" fmla="*/ 3625606 h 4358675"/>
                <a:gd name="connsiteX5" fmla="*/ 2317423 w 7086842"/>
                <a:gd name="connsiteY5" fmla="*/ 3261115 h 4358675"/>
                <a:gd name="connsiteX6" fmla="*/ 2539676 w 7086842"/>
                <a:gd name="connsiteY6" fmla="*/ 2781608 h 4358675"/>
                <a:gd name="connsiteX7" fmla="*/ 2830872 w 7086842"/>
                <a:gd name="connsiteY7" fmla="*/ 2316515 h 4358675"/>
                <a:gd name="connsiteX8" fmla="*/ 3028992 w 7086842"/>
                <a:gd name="connsiteY8" fmla="*/ 1752635 h 4358675"/>
                <a:gd name="connsiteX9" fmla="*/ 3211872 w 7086842"/>
                <a:gd name="connsiteY9" fmla="*/ 1219235 h 4358675"/>
                <a:gd name="connsiteX10" fmla="*/ 3394752 w 7086842"/>
                <a:gd name="connsiteY10" fmla="*/ 746795 h 4358675"/>
                <a:gd name="connsiteX11" fmla="*/ 3547152 w 7086842"/>
                <a:gd name="connsiteY11" fmla="*/ 396275 h 4358675"/>
                <a:gd name="connsiteX12" fmla="*/ 3669072 w 7086842"/>
                <a:gd name="connsiteY12" fmla="*/ 182915 h 4358675"/>
                <a:gd name="connsiteX13" fmla="*/ 3777929 w 7086842"/>
                <a:gd name="connsiteY13" fmla="*/ 50109 h 4358675"/>
                <a:gd name="connsiteX14" fmla="*/ 3928410 w 7086842"/>
                <a:gd name="connsiteY14" fmla="*/ 36 h 4358675"/>
                <a:gd name="connsiteX15" fmla="*/ 4091459 w 7086842"/>
                <a:gd name="connsiteY15" fmla="*/ 56146 h 4358675"/>
                <a:gd name="connsiteX16" fmla="*/ 4232952 w 7086842"/>
                <a:gd name="connsiteY16" fmla="*/ 228635 h 4358675"/>
                <a:gd name="connsiteX17" fmla="*/ 4354872 w 7086842"/>
                <a:gd name="connsiteY17" fmla="*/ 457235 h 4358675"/>
                <a:gd name="connsiteX18" fmla="*/ 4471942 w 7086842"/>
                <a:gd name="connsiteY18" fmla="*/ 727398 h 4358675"/>
                <a:gd name="connsiteX19" fmla="*/ 4583472 w 7086842"/>
                <a:gd name="connsiteY19" fmla="*/ 1036355 h 4358675"/>
                <a:gd name="connsiteX20" fmla="*/ 4705392 w 7086842"/>
                <a:gd name="connsiteY20" fmla="*/ 1386875 h 4358675"/>
                <a:gd name="connsiteX21" fmla="*/ 4862641 w 7086842"/>
                <a:gd name="connsiteY21" fmla="*/ 1854466 h 4358675"/>
                <a:gd name="connsiteX22" fmla="*/ 5005343 w 7086842"/>
                <a:gd name="connsiteY22" fmla="*/ 2291577 h 4358675"/>
                <a:gd name="connsiteX23" fmla="*/ 5162592 w 7086842"/>
                <a:gd name="connsiteY23" fmla="*/ 2727995 h 4358675"/>
                <a:gd name="connsiteX24" fmla="*/ 5314992 w 7086842"/>
                <a:gd name="connsiteY24" fmla="*/ 3063275 h 4358675"/>
                <a:gd name="connsiteX25" fmla="*/ 5467392 w 7086842"/>
                <a:gd name="connsiteY25" fmla="*/ 3383315 h 4358675"/>
                <a:gd name="connsiteX26" fmla="*/ 5672439 w 7086842"/>
                <a:gd name="connsiteY26" fmla="*/ 3731064 h 4358675"/>
                <a:gd name="connsiteX27" fmla="*/ 5833152 w 7086842"/>
                <a:gd name="connsiteY27" fmla="*/ 3931955 h 4358675"/>
                <a:gd name="connsiteX28" fmla="*/ 6016032 w 7086842"/>
                <a:gd name="connsiteY28" fmla="*/ 4084355 h 4358675"/>
                <a:gd name="connsiteX29" fmla="*/ 6183672 w 7086842"/>
                <a:gd name="connsiteY29" fmla="*/ 4191035 h 4358675"/>
                <a:gd name="connsiteX30" fmla="*/ 6412272 w 7086842"/>
                <a:gd name="connsiteY30" fmla="*/ 4297715 h 4358675"/>
                <a:gd name="connsiteX31" fmla="*/ 6595152 w 7086842"/>
                <a:gd name="connsiteY31" fmla="*/ 4328195 h 4358675"/>
                <a:gd name="connsiteX32" fmla="*/ 6854232 w 7086842"/>
                <a:gd name="connsiteY32" fmla="*/ 4358675 h 4358675"/>
                <a:gd name="connsiteX33" fmla="*/ 6854232 w 7086842"/>
                <a:gd name="connsiteY33" fmla="*/ 4358675 h 4358675"/>
                <a:gd name="connsiteX34" fmla="*/ 6854232 w 7086842"/>
                <a:gd name="connsiteY34" fmla="*/ 4358675 h 4358675"/>
                <a:gd name="connsiteX35" fmla="*/ 7086842 w 7086842"/>
                <a:gd name="connsiteY35" fmla="*/ 4350654 h 4358675"/>
                <a:gd name="connsiteX0" fmla="*/ 0 w 7086842"/>
                <a:gd name="connsiteY0" fmla="*/ 4358675 h 4358675"/>
                <a:gd name="connsiteX1" fmla="*/ 573957 w 7086842"/>
                <a:gd name="connsiteY1" fmla="*/ 4258798 h 4358675"/>
                <a:gd name="connsiteX2" fmla="*/ 1179491 w 7086842"/>
                <a:gd name="connsiteY2" fmla="*/ 4013317 h 4358675"/>
                <a:gd name="connsiteX3" fmla="*/ 1761885 w 7086842"/>
                <a:gd name="connsiteY3" fmla="*/ 3892493 h 4358675"/>
                <a:gd name="connsiteX4" fmla="*/ 2067782 w 7086842"/>
                <a:gd name="connsiteY4" fmla="*/ 3625606 h 4358675"/>
                <a:gd name="connsiteX5" fmla="*/ 2317423 w 7086842"/>
                <a:gd name="connsiteY5" fmla="*/ 3261115 h 4358675"/>
                <a:gd name="connsiteX6" fmla="*/ 2539676 w 7086842"/>
                <a:gd name="connsiteY6" fmla="*/ 2781608 h 4358675"/>
                <a:gd name="connsiteX7" fmla="*/ 2830872 w 7086842"/>
                <a:gd name="connsiteY7" fmla="*/ 2316515 h 4358675"/>
                <a:gd name="connsiteX8" fmla="*/ 3028992 w 7086842"/>
                <a:gd name="connsiteY8" fmla="*/ 1752635 h 4358675"/>
                <a:gd name="connsiteX9" fmla="*/ 3211872 w 7086842"/>
                <a:gd name="connsiteY9" fmla="*/ 1219235 h 4358675"/>
                <a:gd name="connsiteX10" fmla="*/ 3394752 w 7086842"/>
                <a:gd name="connsiteY10" fmla="*/ 746795 h 4358675"/>
                <a:gd name="connsiteX11" fmla="*/ 3547152 w 7086842"/>
                <a:gd name="connsiteY11" fmla="*/ 396275 h 4358675"/>
                <a:gd name="connsiteX12" fmla="*/ 3669072 w 7086842"/>
                <a:gd name="connsiteY12" fmla="*/ 182915 h 4358675"/>
                <a:gd name="connsiteX13" fmla="*/ 3777929 w 7086842"/>
                <a:gd name="connsiteY13" fmla="*/ 50109 h 4358675"/>
                <a:gd name="connsiteX14" fmla="*/ 3928410 w 7086842"/>
                <a:gd name="connsiteY14" fmla="*/ 36 h 4358675"/>
                <a:gd name="connsiteX15" fmla="*/ 4091459 w 7086842"/>
                <a:gd name="connsiteY15" fmla="*/ 56146 h 4358675"/>
                <a:gd name="connsiteX16" fmla="*/ 4232952 w 7086842"/>
                <a:gd name="connsiteY16" fmla="*/ 228635 h 4358675"/>
                <a:gd name="connsiteX17" fmla="*/ 4354872 w 7086842"/>
                <a:gd name="connsiteY17" fmla="*/ 457235 h 4358675"/>
                <a:gd name="connsiteX18" fmla="*/ 4471942 w 7086842"/>
                <a:gd name="connsiteY18" fmla="*/ 727398 h 4358675"/>
                <a:gd name="connsiteX19" fmla="*/ 4583472 w 7086842"/>
                <a:gd name="connsiteY19" fmla="*/ 1036355 h 4358675"/>
                <a:gd name="connsiteX20" fmla="*/ 4705392 w 7086842"/>
                <a:gd name="connsiteY20" fmla="*/ 1386875 h 4358675"/>
                <a:gd name="connsiteX21" fmla="*/ 4862641 w 7086842"/>
                <a:gd name="connsiteY21" fmla="*/ 1854466 h 4358675"/>
                <a:gd name="connsiteX22" fmla="*/ 5005343 w 7086842"/>
                <a:gd name="connsiteY22" fmla="*/ 2291577 h 4358675"/>
                <a:gd name="connsiteX23" fmla="*/ 5162592 w 7086842"/>
                <a:gd name="connsiteY23" fmla="*/ 2727995 h 4358675"/>
                <a:gd name="connsiteX24" fmla="*/ 5314992 w 7086842"/>
                <a:gd name="connsiteY24" fmla="*/ 3063275 h 4358675"/>
                <a:gd name="connsiteX25" fmla="*/ 5467392 w 7086842"/>
                <a:gd name="connsiteY25" fmla="*/ 3383315 h 4358675"/>
                <a:gd name="connsiteX26" fmla="*/ 5672439 w 7086842"/>
                <a:gd name="connsiteY26" fmla="*/ 3731064 h 4358675"/>
                <a:gd name="connsiteX27" fmla="*/ 5833152 w 7086842"/>
                <a:gd name="connsiteY27" fmla="*/ 3931955 h 4358675"/>
                <a:gd name="connsiteX28" fmla="*/ 6016032 w 7086842"/>
                <a:gd name="connsiteY28" fmla="*/ 4084355 h 4358675"/>
                <a:gd name="connsiteX29" fmla="*/ 6183672 w 7086842"/>
                <a:gd name="connsiteY29" fmla="*/ 4191035 h 4358675"/>
                <a:gd name="connsiteX30" fmla="*/ 6412272 w 7086842"/>
                <a:gd name="connsiteY30" fmla="*/ 4297715 h 4358675"/>
                <a:gd name="connsiteX31" fmla="*/ 6595152 w 7086842"/>
                <a:gd name="connsiteY31" fmla="*/ 4328195 h 4358675"/>
                <a:gd name="connsiteX32" fmla="*/ 6854232 w 7086842"/>
                <a:gd name="connsiteY32" fmla="*/ 4358675 h 4358675"/>
                <a:gd name="connsiteX33" fmla="*/ 6854232 w 7086842"/>
                <a:gd name="connsiteY33" fmla="*/ 4358675 h 4358675"/>
                <a:gd name="connsiteX34" fmla="*/ 6854232 w 7086842"/>
                <a:gd name="connsiteY34" fmla="*/ 4358675 h 4358675"/>
                <a:gd name="connsiteX35" fmla="*/ 7086842 w 7086842"/>
                <a:gd name="connsiteY35" fmla="*/ 4350654 h 4358675"/>
                <a:gd name="connsiteX0" fmla="*/ 0 w 7086842"/>
                <a:gd name="connsiteY0" fmla="*/ 4358675 h 4358675"/>
                <a:gd name="connsiteX1" fmla="*/ 573957 w 7086842"/>
                <a:gd name="connsiteY1" fmla="*/ 4258798 h 4358675"/>
                <a:gd name="connsiteX2" fmla="*/ 1179491 w 7086842"/>
                <a:gd name="connsiteY2" fmla="*/ 4013317 h 4358675"/>
                <a:gd name="connsiteX3" fmla="*/ 1692486 w 7086842"/>
                <a:gd name="connsiteY3" fmla="*/ 3753694 h 4358675"/>
                <a:gd name="connsiteX4" fmla="*/ 2067782 w 7086842"/>
                <a:gd name="connsiteY4" fmla="*/ 3625606 h 4358675"/>
                <a:gd name="connsiteX5" fmla="*/ 2317423 w 7086842"/>
                <a:gd name="connsiteY5" fmla="*/ 3261115 h 4358675"/>
                <a:gd name="connsiteX6" fmla="*/ 2539676 w 7086842"/>
                <a:gd name="connsiteY6" fmla="*/ 2781608 h 4358675"/>
                <a:gd name="connsiteX7" fmla="*/ 2830872 w 7086842"/>
                <a:gd name="connsiteY7" fmla="*/ 2316515 h 4358675"/>
                <a:gd name="connsiteX8" fmla="*/ 3028992 w 7086842"/>
                <a:gd name="connsiteY8" fmla="*/ 1752635 h 4358675"/>
                <a:gd name="connsiteX9" fmla="*/ 3211872 w 7086842"/>
                <a:gd name="connsiteY9" fmla="*/ 1219235 h 4358675"/>
                <a:gd name="connsiteX10" fmla="*/ 3394752 w 7086842"/>
                <a:gd name="connsiteY10" fmla="*/ 746795 h 4358675"/>
                <a:gd name="connsiteX11" fmla="*/ 3547152 w 7086842"/>
                <a:gd name="connsiteY11" fmla="*/ 396275 h 4358675"/>
                <a:gd name="connsiteX12" fmla="*/ 3669072 w 7086842"/>
                <a:gd name="connsiteY12" fmla="*/ 182915 h 4358675"/>
                <a:gd name="connsiteX13" fmla="*/ 3777929 w 7086842"/>
                <a:gd name="connsiteY13" fmla="*/ 50109 h 4358675"/>
                <a:gd name="connsiteX14" fmla="*/ 3928410 w 7086842"/>
                <a:gd name="connsiteY14" fmla="*/ 36 h 4358675"/>
                <a:gd name="connsiteX15" fmla="*/ 4091459 w 7086842"/>
                <a:gd name="connsiteY15" fmla="*/ 56146 h 4358675"/>
                <a:gd name="connsiteX16" fmla="*/ 4232952 w 7086842"/>
                <a:gd name="connsiteY16" fmla="*/ 228635 h 4358675"/>
                <a:gd name="connsiteX17" fmla="*/ 4354872 w 7086842"/>
                <a:gd name="connsiteY17" fmla="*/ 457235 h 4358675"/>
                <a:gd name="connsiteX18" fmla="*/ 4471942 w 7086842"/>
                <a:gd name="connsiteY18" fmla="*/ 727398 h 4358675"/>
                <a:gd name="connsiteX19" fmla="*/ 4583472 w 7086842"/>
                <a:gd name="connsiteY19" fmla="*/ 1036355 h 4358675"/>
                <a:gd name="connsiteX20" fmla="*/ 4705392 w 7086842"/>
                <a:gd name="connsiteY20" fmla="*/ 1386875 h 4358675"/>
                <a:gd name="connsiteX21" fmla="*/ 4862641 w 7086842"/>
                <a:gd name="connsiteY21" fmla="*/ 1854466 h 4358675"/>
                <a:gd name="connsiteX22" fmla="*/ 5005343 w 7086842"/>
                <a:gd name="connsiteY22" fmla="*/ 2291577 h 4358675"/>
                <a:gd name="connsiteX23" fmla="*/ 5162592 w 7086842"/>
                <a:gd name="connsiteY23" fmla="*/ 2727995 h 4358675"/>
                <a:gd name="connsiteX24" fmla="*/ 5314992 w 7086842"/>
                <a:gd name="connsiteY24" fmla="*/ 3063275 h 4358675"/>
                <a:gd name="connsiteX25" fmla="*/ 5467392 w 7086842"/>
                <a:gd name="connsiteY25" fmla="*/ 3383315 h 4358675"/>
                <a:gd name="connsiteX26" fmla="*/ 5672439 w 7086842"/>
                <a:gd name="connsiteY26" fmla="*/ 3731064 h 4358675"/>
                <a:gd name="connsiteX27" fmla="*/ 5833152 w 7086842"/>
                <a:gd name="connsiteY27" fmla="*/ 3931955 h 4358675"/>
                <a:gd name="connsiteX28" fmla="*/ 6016032 w 7086842"/>
                <a:gd name="connsiteY28" fmla="*/ 4084355 h 4358675"/>
                <a:gd name="connsiteX29" fmla="*/ 6183672 w 7086842"/>
                <a:gd name="connsiteY29" fmla="*/ 4191035 h 4358675"/>
                <a:gd name="connsiteX30" fmla="*/ 6412272 w 7086842"/>
                <a:gd name="connsiteY30" fmla="*/ 4297715 h 4358675"/>
                <a:gd name="connsiteX31" fmla="*/ 6595152 w 7086842"/>
                <a:gd name="connsiteY31" fmla="*/ 4328195 h 4358675"/>
                <a:gd name="connsiteX32" fmla="*/ 6854232 w 7086842"/>
                <a:gd name="connsiteY32" fmla="*/ 4358675 h 4358675"/>
                <a:gd name="connsiteX33" fmla="*/ 6854232 w 7086842"/>
                <a:gd name="connsiteY33" fmla="*/ 4358675 h 4358675"/>
                <a:gd name="connsiteX34" fmla="*/ 6854232 w 7086842"/>
                <a:gd name="connsiteY34" fmla="*/ 4358675 h 4358675"/>
                <a:gd name="connsiteX35" fmla="*/ 7086842 w 7086842"/>
                <a:gd name="connsiteY35" fmla="*/ 4350654 h 4358675"/>
                <a:gd name="connsiteX0" fmla="*/ 0 w 7086842"/>
                <a:gd name="connsiteY0" fmla="*/ 4358675 h 4358675"/>
                <a:gd name="connsiteX1" fmla="*/ 573957 w 7086842"/>
                <a:gd name="connsiteY1" fmla="*/ 4258798 h 4358675"/>
                <a:gd name="connsiteX2" fmla="*/ 1179491 w 7086842"/>
                <a:gd name="connsiteY2" fmla="*/ 4013317 h 4358675"/>
                <a:gd name="connsiteX3" fmla="*/ 1692486 w 7086842"/>
                <a:gd name="connsiteY3" fmla="*/ 3753694 h 4358675"/>
                <a:gd name="connsiteX4" fmla="*/ 2067782 w 7086842"/>
                <a:gd name="connsiteY4" fmla="*/ 3463674 h 4358675"/>
                <a:gd name="connsiteX5" fmla="*/ 2317423 w 7086842"/>
                <a:gd name="connsiteY5" fmla="*/ 3261115 h 4358675"/>
                <a:gd name="connsiteX6" fmla="*/ 2539676 w 7086842"/>
                <a:gd name="connsiteY6" fmla="*/ 2781608 h 4358675"/>
                <a:gd name="connsiteX7" fmla="*/ 2830872 w 7086842"/>
                <a:gd name="connsiteY7" fmla="*/ 2316515 h 4358675"/>
                <a:gd name="connsiteX8" fmla="*/ 3028992 w 7086842"/>
                <a:gd name="connsiteY8" fmla="*/ 1752635 h 4358675"/>
                <a:gd name="connsiteX9" fmla="*/ 3211872 w 7086842"/>
                <a:gd name="connsiteY9" fmla="*/ 1219235 h 4358675"/>
                <a:gd name="connsiteX10" fmla="*/ 3394752 w 7086842"/>
                <a:gd name="connsiteY10" fmla="*/ 746795 h 4358675"/>
                <a:gd name="connsiteX11" fmla="*/ 3547152 w 7086842"/>
                <a:gd name="connsiteY11" fmla="*/ 396275 h 4358675"/>
                <a:gd name="connsiteX12" fmla="*/ 3669072 w 7086842"/>
                <a:gd name="connsiteY12" fmla="*/ 182915 h 4358675"/>
                <a:gd name="connsiteX13" fmla="*/ 3777929 w 7086842"/>
                <a:gd name="connsiteY13" fmla="*/ 50109 h 4358675"/>
                <a:gd name="connsiteX14" fmla="*/ 3928410 w 7086842"/>
                <a:gd name="connsiteY14" fmla="*/ 36 h 4358675"/>
                <a:gd name="connsiteX15" fmla="*/ 4091459 w 7086842"/>
                <a:gd name="connsiteY15" fmla="*/ 56146 h 4358675"/>
                <a:gd name="connsiteX16" fmla="*/ 4232952 w 7086842"/>
                <a:gd name="connsiteY16" fmla="*/ 228635 h 4358675"/>
                <a:gd name="connsiteX17" fmla="*/ 4354872 w 7086842"/>
                <a:gd name="connsiteY17" fmla="*/ 457235 h 4358675"/>
                <a:gd name="connsiteX18" fmla="*/ 4471942 w 7086842"/>
                <a:gd name="connsiteY18" fmla="*/ 727398 h 4358675"/>
                <a:gd name="connsiteX19" fmla="*/ 4583472 w 7086842"/>
                <a:gd name="connsiteY19" fmla="*/ 1036355 h 4358675"/>
                <a:gd name="connsiteX20" fmla="*/ 4705392 w 7086842"/>
                <a:gd name="connsiteY20" fmla="*/ 1386875 h 4358675"/>
                <a:gd name="connsiteX21" fmla="*/ 4862641 w 7086842"/>
                <a:gd name="connsiteY21" fmla="*/ 1854466 h 4358675"/>
                <a:gd name="connsiteX22" fmla="*/ 5005343 w 7086842"/>
                <a:gd name="connsiteY22" fmla="*/ 2291577 h 4358675"/>
                <a:gd name="connsiteX23" fmla="*/ 5162592 w 7086842"/>
                <a:gd name="connsiteY23" fmla="*/ 2727995 h 4358675"/>
                <a:gd name="connsiteX24" fmla="*/ 5314992 w 7086842"/>
                <a:gd name="connsiteY24" fmla="*/ 3063275 h 4358675"/>
                <a:gd name="connsiteX25" fmla="*/ 5467392 w 7086842"/>
                <a:gd name="connsiteY25" fmla="*/ 3383315 h 4358675"/>
                <a:gd name="connsiteX26" fmla="*/ 5672439 w 7086842"/>
                <a:gd name="connsiteY26" fmla="*/ 3731064 h 4358675"/>
                <a:gd name="connsiteX27" fmla="*/ 5833152 w 7086842"/>
                <a:gd name="connsiteY27" fmla="*/ 3931955 h 4358675"/>
                <a:gd name="connsiteX28" fmla="*/ 6016032 w 7086842"/>
                <a:gd name="connsiteY28" fmla="*/ 4084355 h 4358675"/>
                <a:gd name="connsiteX29" fmla="*/ 6183672 w 7086842"/>
                <a:gd name="connsiteY29" fmla="*/ 4191035 h 4358675"/>
                <a:gd name="connsiteX30" fmla="*/ 6412272 w 7086842"/>
                <a:gd name="connsiteY30" fmla="*/ 4297715 h 4358675"/>
                <a:gd name="connsiteX31" fmla="*/ 6595152 w 7086842"/>
                <a:gd name="connsiteY31" fmla="*/ 4328195 h 4358675"/>
                <a:gd name="connsiteX32" fmla="*/ 6854232 w 7086842"/>
                <a:gd name="connsiteY32" fmla="*/ 4358675 h 4358675"/>
                <a:gd name="connsiteX33" fmla="*/ 6854232 w 7086842"/>
                <a:gd name="connsiteY33" fmla="*/ 4358675 h 4358675"/>
                <a:gd name="connsiteX34" fmla="*/ 6854232 w 7086842"/>
                <a:gd name="connsiteY34" fmla="*/ 4358675 h 4358675"/>
                <a:gd name="connsiteX35" fmla="*/ 7086842 w 7086842"/>
                <a:gd name="connsiteY35" fmla="*/ 4350654 h 4358675"/>
                <a:gd name="connsiteX0" fmla="*/ 0 w 7086842"/>
                <a:gd name="connsiteY0" fmla="*/ 4358675 h 4358675"/>
                <a:gd name="connsiteX1" fmla="*/ 573957 w 7086842"/>
                <a:gd name="connsiteY1" fmla="*/ 4258798 h 4358675"/>
                <a:gd name="connsiteX2" fmla="*/ 1179491 w 7086842"/>
                <a:gd name="connsiteY2" fmla="*/ 4013317 h 4358675"/>
                <a:gd name="connsiteX3" fmla="*/ 1692486 w 7086842"/>
                <a:gd name="connsiteY3" fmla="*/ 3753694 h 4358675"/>
                <a:gd name="connsiteX4" fmla="*/ 2067782 w 7086842"/>
                <a:gd name="connsiteY4" fmla="*/ 3463674 h 4358675"/>
                <a:gd name="connsiteX5" fmla="*/ 2294290 w 7086842"/>
                <a:gd name="connsiteY5" fmla="*/ 3191716 h 4358675"/>
                <a:gd name="connsiteX6" fmla="*/ 2539676 w 7086842"/>
                <a:gd name="connsiteY6" fmla="*/ 2781608 h 4358675"/>
                <a:gd name="connsiteX7" fmla="*/ 2830872 w 7086842"/>
                <a:gd name="connsiteY7" fmla="*/ 2316515 h 4358675"/>
                <a:gd name="connsiteX8" fmla="*/ 3028992 w 7086842"/>
                <a:gd name="connsiteY8" fmla="*/ 1752635 h 4358675"/>
                <a:gd name="connsiteX9" fmla="*/ 3211872 w 7086842"/>
                <a:gd name="connsiteY9" fmla="*/ 1219235 h 4358675"/>
                <a:gd name="connsiteX10" fmla="*/ 3394752 w 7086842"/>
                <a:gd name="connsiteY10" fmla="*/ 746795 h 4358675"/>
                <a:gd name="connsiteX11" fmla="*/ 3547152 w 7086842"/>
                <a:gd name="connsiteY11" fmla="*/ 396275 h 4358675"/>
                <a:gd name="connsiteX12" fmla="*/ 3669072 w 7086842"/>
                <a:gd name="connsiteY12" fmla="*/ 182915 h 4358675"/>
                <a:gd name="connsiteX13" fmla="*/ 3777929 w 7086842"/>
                <a:gd name="connsiteY13" fmla="*/ 50109 h 4358675"/>
                <a:gd name="connsiteX14" fmla="*/ 3928410 w 7086842"/>
                <a:gd name="connsiteY14" fmla="*/ 36 h 4358675"/>
                <a:gd name="connsiteX15" fmla="*/ 4091459 w 7086842"/>
                <a:gd name="connsiteY15" fmla="*/ 56146 h 4358675"/>
                <a:gd name="connsiteX16" fmla="*/ 4232952 w 7086842"/>
                <a:gd name="connsiteY16" fmla="*/ 228635 h 4358675"/>
                <a:gd name="connsiteX17" fmla="*/ 4354872 w 7086842"/>
                <a:gd name="connsiteY17" fmla="*/ 457235 h 4358675"/>
                <a:gd name="connsiteX18" fmla="*/ 4471942 w 7086842"/>
                <a:gd name="connsiteY18" fmla="*/ 727398 h 4358675"/>
                <a:gd name="connsiteX19" fmla="*/ 4583472 w 7086842"/>
                <a:gd name="connsiteY19" fmla="*/ 1036355 h 4358675"/>
                <a:gd name="connsiteX20" fmla="*/ 4705392 w 7086842"/>
                <a:gd name="connsiteY20" fmla="*/ 1386875 h 4358675"/>
                <a:gd name="connsiteX21" fmla="*/ 4862641 w 7086842"/>
                <a:gd name="connsiteY21" fmla="*/ 1854466 h 4358675"/>
                <a:gd name="connsiteX22" fmla="*/ 5005343 w 7086842"/>
                <a:gd name="connsiteY22" fmla="*/ 2291577 h 4358675"/>
                <a:gd name="connsiteX23" fmla="*/ 5162592 w 7086842"/>
                <a:gd name="connsiteY23" fmla="*/ 2727995 h 4358675"/>
                <a:gd name="connsiteX24" fmla="*/ 5314992 w 7086842"/>
                <a:gd name="connsiteY24" fmla="*/ 3063275 h 4358675"/>
                <a:gd name="connsiteX25" fmla="*/ 5467392 w 7086842"/>
                <a:gd name="connsiteY25" fmla="*/ 3383315 h 4358675"/>
                <a:gd name="connsiteX26" fmla="*/ 5672439 w 7086842"/>
                <a:gd name="connsiteY26" fmla="*/ 3731064 h 4358675"/>
                <a:gd name="connsiteX27" fmla="*/ 5833152 w 7086842"/>
                <a:gd name="connsiteY27" fmla="*/ 3931955 h 4358675"/>
                <a:gd name="connsiteX28" fmla="*/ 6016032 w 7086842"/>
                <a:gd name="connsiteY28" fmla="*/ 4084355 h 4358675"/>
                <a:gd name="connsiteX29" fmla="*/ 6183672 w 7086842"/>
                <a:gd name="connsiteY29" fmla="*/ 4191035 h 4358675"/>
                <a:gd name="connsiteX30" fmla="*/ 6412272 w 7086842"/>
                <a:gd name="connsiteY30" fmla="*/ 4297715 h 4358675"/>
                <a:gd name="connsiteX31" fmla="*/ 6595152 w 7086842"/>
                <a:gd name="connsiteY31" fmla="*/ 4328195 h 4358675"/>
                <a:gd name="connsiteX32" fmla="*/ 6854232 w 7086842"/>
                <a:gd name="connsiteY32" fmla="*/ 4358675 h 4358675"/>
                <a:gd name="connsiteX33" fmla="*/ 6854232 w 7086842"/>
                <a:gd name="connsiteY33" fmla="*/ 4358675 h 4358675"/>
                <a:gd name="connsiteX34" fmla="*/ 6854232 w 7086842"/>
                <a:gd name="connsiteY34" fmla="*/ 4358675 h 4358675"/>
                <a:gd name="connsiteX35" fmla="*/ 7086842 w 7086842"/>
                <a:gd name="connsiteY35" fmla="*/ 4350654 h 4358675"/>
                <a:gd name="connsiteX0" fmla="*/ 0 w 7086842"/>
                <a:gd name="connsiteY0" fmla="*/ 4358675 h 4358675"/>
                <a:gd name="connsiteX1" fmla="*/ 573957 w 7086842"/>
                <a:gd name="connsiteY1" fmla="*/ 4258798 h 4358675"/>
                <a:gd name="connsiteX2" fmla="*/ 1179491 w 7086842"/>
                <a:gd name="connsiteY2" fmla="*/ 4013317 h 4358675"/>
                <a:gd name="connsiteX3" fmla="*/ 1692486 w 7086842"/>
                <a:gd name="connsiteY3" fmla="*/ 3753694 h 4358675"/>
                <a:gd name="connsiteX4" fmla="*/ 2067782 w 7086842"/>
                <a:gd name="connsiteY4" fmla="*/ 3463674 h 4358675"/>
                <a:gd name="connsiteX5" fmla="*/ 2294290 w 7086842"/>
                <a:gd name="connsiteY5" fmla="*/ 3191716 h 4358675"/>
                <a:gd name="connsiteX6" fmla="*/ 2562809 w 7086842"/>
                <a:gd name="connsiteY6" fmla="*/ 2827874 h 4358675"/>
                <a:gd name="connsiteX7" fmla="*/ 2830872 w 7086842"/>
                <a:gd name="connsiteY7" fmla="*/ 2316515 h 4358675"/>
                <a:gd name="connsiteX8" fmla="*/ 3028992 w 7086842"/>
                <a:gd name="connsiteY8" fmla="*/ 1752635 h 4358675"/>
                <a:gd name="connsiteX9" fmla="*/ 3211872 w 7086842"/>
                <a:gd name="connsiteY9" fmla="*/ 1219235 h 4358675"/>
                <a:gd name="connsiteX10" fmla="*/ 3394752 w 7086842"/>
                <a:gd name="connsiteY10" fmla="*/ 746795 h 4358675"/>
                <a:gd name="connsiteX11" fmla="*/ 3547152 w 7086842"/>
                <a:gd name="connsiteY11" fmla="*/ 396275 h 4358675"/>
                <a:gd name="connsiteX12" fmla="*/ 3669072 w 7086842"/>
                <a:gd name="connsiteY12" fmla="*/ 182915 h 4358675"/>
                <a:gd name="connsiteX13" fmla="*/ 3777929 w 7086842"/>
                <a:gd name="connsiteY13" fmla="*/ 50109 h 4358675"/>
                <a:gd name="connsiteX14" fmla="*/ 3928410 w 7086842"/>
                <a:gd name="connsiteY14" fmla="*/ 36 h 4358675"/>
                <a:gd name="connsiteX15" fmla="*/ 4091459 w 7086842"/>
                <a:gd name="connsiteY15" fmla="*/ 56146 h 4358675"/>
                <a:gd name="connsiteX16" fmla="*/ 4232952 w 7086842"/>
                <a:gd name="connsiteY16" fmla="*/ 228635 h 4358675"/>
                <a:gd name="connsiteX17" fmla="*/ 4354872 w 7086842"/>
                <a:gd name="connsiteY17" fmla="*/ 457235 h 4358675"/>
                <a:gd name="connsiteX18" fmla="*/ 4471942 w 7086842"/>
                <a:gd name="connsiteY18" fmla="*/ 727398 h 4358675"/>
                <a:gd name="connsiteX19" fmla="*/ 4583472 w 7086842"/>
                <a:gd name="connsiteY19" fmla="*/ 1036355 h 4358675"/>
                <a:gd name="connsiteX20" fmla="*/ 4705392 w 7086842"/>
                <a:gd name="connsiteY20" fmla="*/ 1386875 h 4358675"/>
                <a:gd name="connsiteX21" fmla="*/ 4862641 w 7086842"/>
                <a:gd name="connsiteY21" fmla="*/ 1854466 h 4358675"/>
                <a:gd name="connsiteX22" fmla="*/ 5005343 w 7086842"/>
                <a:gd name="connsiteY22" fmla="*/ 2291577 h 4358675"/>
                <a:gd name="connsiteX23" fmla="*/ 5162592 w 7086842"/>
                <a:gd name="connsiteY23" fmla="*/ 2727995 h 4358675"/>
                <a:gd name="connsiteX24" fmla="*/ 5314992 w 7086842"/>
                <a:gd name="connsiteY24" fmla="*/ 3063275 h 4358675"/>
                <a:gd name="connsiteX25" fmla="*/ 5467392 w 7086842"/>
                <a:gd name="connsiteY25" fmla="*/ 3383315 h 4358675"/>
                <a:gd name="connsiteX26" fmla="*/ 5672439 w 7086842"/>
                <a:gd name="connsiteY26" fmla="*/ 3731064 h 4358675"/>
                <a:gd name="connsiteX27" fmla="*/ 5833152 w 7086842"/>
                <a:gd name="connsiteY27" fmla="*/ 3931955 h 4358675"/>
                <a:gd name="connsiteX28" fmla="*/ 6016032 w 7086842"/>
                <a:gd name="connsiteY28" fmla="*/ 4084355 h 4358675"/>
                <a:gd name="connsiteX29" fmla="*/ 6183672 w 7086842"/>
                <a:gd name="connsiteY29" fmla="*/ 4191035 h 4358675"/>
                <a:gd name="connsiteX30" fmla="*/ 6412272 w 7086842"/>
                <a:gd name="connsiteY30" fmla="*/ 4297715 h 4358675"/>
                <a:gd name="connsiteX31" fmla="*/ 6595152 w 7086842"/>
                <a:gd name="connsiteY31" fmla="*/ 4328195 h 4358675"/>
                <a:gd name="connsiteX32" fmla="*/ 6854232 w 7086842"/>
                <a:gd name="connsiteY32" fmla="*/ 4358675 h 4358675"/>
                <a:gd name="connsiteX33" fmla="*/ 6854232 w 7086842"/>
                <a:gd name="connsiteY33" fmla="*/ 4358675 h 4358675"/>
                <a:gd name="connsiteX34" fmla="*/ 6854232 w 7086842"/>
                <a:gd name="connsiteY34" fmla="*/ 4358675 h 4358675"/>
                <a:gd name="connsiteX35" fmla="*/ 7086842 w 7086842"/>
                <a:gd name="connsiteY35" fmla="*/ 4350654 h 4358675"/>
                <a:gd name="connsiteX0" fmla="*/ 0 w 7086842"/>
                <a:gd name="connsiteY0" fmla="*/ 4358675 h 4358675"/>
                <a:gd name="connsiteX1" fmla="*/ 573957 w 7086842"/>
                <a:gd name="connsiteY1" fmla="*/ 4258798 h 4358675"/>
                <a:gd name="connsiteX2" fmla="*/ 1179491 w 7086842"/>
                <a:gd name="connsiteY2" fmla="*/ 4013317 h 4358675"/>
                <a:gd name="connsiteX3" fmla="*/ 1692486 w 7086842"/>
                <a:gd name="connsiteY3" fmla="*/ 3753694 h 4358675"/>
                <a:gd name="connsiteX4" fmla="*/ 2067782 w 7086842"/>
                <a:gd name="connsiteY4" fmla="*/ 3463674 h 4358675"/>
                <a:gd name="connsiteX5" fmla="*/ 2294290 w 7086842"/>
                <a:gd name="connsiteY5" fmla="*/ 3191716 h 4358675"/>
                <a:gd name="connsiteX6" fmla="*/ 2562809 w 7086842"/>
                <a:gd name="connsiteY6" fmla="*/ 2827874 h 4358675"/>
                <a:gd name="connsiteX7" fmla="*/ 2830869 w 7086842"/>
                <a:gd name="connsiteY7" fmla="*/ 2362778 h 4358675"/>
                <a:gd name="connsiteX8" fmla="*/ 3028992 w 7086842"/>
                <a:gd name="connsiteY8" fmla="*/ 1752635 h 4358675"/>
                <a:gd name="connsiteX9" fmla="*/ 3211872 w 7086842"/>
                <a:gd name="connsiteY9" fmla="*/ 1219235 h 4358675"/>
                <a:gd name="connsiteX10" fmla="*/ 3394752 w 7086842"/>
                <a:gd name="connsiteY10" fmla="*/ 746795 h 4358675"/>
                <a:gd name="connsiteX11" fmla="*/ 3547152 w 7086842"/>
                <a:gd name="connsiteY11" fmla="*/ 396275 h 4358675"/>
                <a:gd name="connsiteX12" fmla="*/ 3669072 w 7086842"/>
                <a:gd name="connsiteY12" fmla="*/ 182915 h 4358675"/>
                <a:gd name="connsiteX13" fmla="*/ 3777929 w 7086842"/>
                <a:gd name="connsiteY13" fmla="*/ 50109 h 4358675"/>
                <a:gd name="connsiteX14" fmla="*/ 3928410 w 7086842"/>
                <a:gd name="connsiteY14" fmla="*/ 36 h 4358675"/>
                <a:gd name="connsiteX15" fmla="*/ 4091459 w 7086842"/>
                <a:gd name="connsiteY15" fmla="*/ 56146 h 4358675"/>
                <a:gd name="connsiteX16" fmla="*/ 4232952 w 7086842"/>
                <a:gd name="connsiteY16" fmla="*/ 228635 h 4358675"/>
                <a:gd name="connsiteX17" fmla="*/ 4354872 w 7086842"/>
                <a:gd name="connsiteY17" fmla="*/ 457235 h 4358675"/>
                <a:gd name="connsiteX18" fmla="*/ 4471942 w 7086842"/>
                <a:gd name="connsiteY18" fmla="*/ 727398 h 4358675"/>
                <a:gd name="connsiteX19" fmla="*/ 4583472 w 7086842"/>
                <a:gd name="connsiteY19" fmla="*/ 1036355 h 4358675"/>
                <a:gd name="connsiteX20" fmla="*/ 4705392 w 7086842"/>
                <a:gd name="connsiteY20" fmla="*/ 1386875 h 4358675"/>
                <a:gd name="connsiteX21" fmla="*/ 4862641 w 7086842"/>
                <a:gd name="connsiteY21" fmla="*/ 1854466 h 4358675"/>
                <a:gd name="connsiteX22" fmla="*/ 5005343 w 7086842"/>
                <a:gd name="connsiteY22" fmla="*/ 2291577 h 4358675"/>
                <a:gd name="connsiteX23" fmla="*/ 5162592 w 7086842"/>
                <a:gd name="connsiteY23" fmla="*/ 2727995 h 4358675"/>
                <a:gd name="connsiteX24" fmla="*/ 5314992 w 7086842"/>
                <a:gd name="connsiteY24" fmla="*/ 3063275 h 4358675"/>
                <a:gd name="connsiteX25" fmla="*/ 5467392 w 7086842"/>
                <a:gd name="connsiteY25" fmla="*/ 3383315 h 4358675"/>
                <a:gd name="connsiteX26" fmla="*/ 5672439 w 7086842"/>
                <a:gd name="connsiteY26" fmla="*/ 3731064 h 4358675"/>
                <a:gd name="connsiteX27" fmla="*/ 5833152 w 7086842"/>
                <a:gd name="connsiteY27" fmla="*/ 3931955 h 4358675"/>
                <a:gd name="connsiteX28" fmla="*/ 6016032 w 7086842"/>
                <a:gd name="connsiteY28" fmla="*/ 4084355 h 4358675"/>
                <a:gd name="connsiteX29" fmla="*/ 6183672 w 7086842"/>
                <a:gd name="connsiteY29" fmla="*/ 4191035 h 4358675"/>
                <a:gd name="connsiteX30" fmla="*/ 6412272 w 7086842"/>
                <a:gd name="connsiteY30" fmla="*/ 4297715 h 4358675"/>
                <a:gd name="connsiteX31" fmla="*/ 6595152 w 7086842"/>
                <a:gd name="connsiteY31" fmla="*/ 4328195 h 4358675"/>
                <a:gd name="connsiteX32" fmla="*/ 6854232 w 7086842"/>
                <a:gd name="connsiteY32" fmla="*/ 4358675 h 4358675"/>
                <a:gd name="connsiteX33" fmla="*/ 6854232 w 7086842"/>
                <a:gd name="connsiteY33" fmla="*/ 4358675 h 4358675"/>
                <a:gd name="connsiteX34" fmla="*/ 6854232 w 7086842"/>
                <a:gd name="connsiteY34" fmla="*/ 4358675 h 4358675"/>
                <a:gd name="connsiteX35" fmla="*/ 7086842 w 7086842"/>
                <a:gd name="connsiteY35" fmla="*/ 4350654 h 4358675"/>
                <a:gd name="connsiteX0" fmla="*/ 0 w 7086842"/>
                <a:gd name="connsiteY0" fmla="*/ 4358675 h 4358675"/>
                <a:gd name="connsiteX1" fmla="*/ 573957 w 7086842"/>
                <a:gd name="connsiteY1" fmla="*/ 4258798 h 4358675"/>
                <a:gd name="connsiteX2" fmla="*/ 1179491 w 7086842"/>
                <a:gd name="connsiteY2" fmla="*/ 4013317 h 4358675"/>
                <a:gd name="connsiteX3" fmla="*/ 1692486 w 7086842"/>
                <a:gd name="connsiteY3" fmla="*/ 3753694 h 4358675"/>
                <a:gd name="connsiteX4" fmla="*/ 2067782 w 7086842"/>
                <a:gd name="connsiteY4" fmla="*/ 3463674 h 4358675"/>
                <a:gd name="connsiteX5" fmla="*/ 2294290 w 7086842"/>
                <a:gd name="connsiteY5" fmla="*/ 3191716 h 4358675"/>
                <a:gd name="connsiteX6" fmla="*/ 2562809 w 7086842"/>
                <a:gd name="connsiteY6" fmla="*/ 2827874 h 4358675"/>
                <a:gd name="connsiteX7" fmla="*/ 2830869 w 7086842"/>
                <a:gd name="connsiteY7" fmla="*/ 2362778 h 4358675"/>
                <a:gd name="connsiteX8" fmla="*/ 3028991 w 7086842"/>
                <a:gd name="connsiteY8" fmla="*/ 1822031 h 4358675"/>
                <a:gd name="connsiteX9" fmla="*/ 3211872 w 7086842"/>
                <a:gd name="connsiteY9" fmla="*/ 1219235 h 4358675"/>
                <a:gd name="connsiteX10" fmla="*/ 3394752 w 7086842"/>
                <a:gd name="connsiteY10" fmla="*/ 746795 h 4358675"/>
                <a:gd name="connsiteX11" fmla="*/ 3547152 w 7086842"/>
                <a:gd name="connsiteY11" fmla="*/ 396275 h 4358675"/>
                <a:gd name="connsiteX12" fmla="*/ 3669072 w 7086842"/>
                <a:gd name="connsiteY12" fmla="*/ 182915 h 4358675"/>
                <a:gd name="connsiteX13" fmla="*/ 3777929 w 7086842"/>
                <a:gd name="connsiteY13" fmla="*/ 50109 h 4358675"/>
                <a:gd name="connsiteX14" fmla="*/ 3928410 w 7086842"/>
                <a:gd name="connsiteY14" fmla="*/ 36 h 4358675"/>
                <a:gd name="connsiteX15" fmla="*/ 4091459 w 7086842"/>
                <a:gd name="connsiteY15" fmla="*/ 56146 h 4358675"/>
                <a:gd name="connsiteX16" fmla="*/ 4232952 w 7086842"/>
                <a:gd name="connsiteY16" fmla="*/ 228635 h 4358675"/>
                <a:gd name="connsiteX17" fmla="*/ 4354872 w 7086842"/>
                <a:gd name="connsiteY17" fmla="*/ 457235 h 4358675"/>
                <a:gd name="connsiteX18" fmla="*/ 4471942 w 7086842"/>
                <a:gd name="connsiteY18" fmla="*/ 727398 h 4358675"/>
                <a:gd name="connsiteX19" fmla="*/ 4583472 w 7086842"/>
                <a:gd name="connsiteY19" fmla="*/ 1036355 h 4358675"/>
                <a:gd name="connsiteX20" fmla="*/ 4705392 w 7086842"/>
                <a:gd name="connsiteY20" fmla="*/ 1386875 h 4358675"/>
                <a:gd name="connsiteX21" fmla="*/ 4862641 w 7086842"/>
                <a:gd name="connsiteY21" fmla="*/ 1854466 h 4358675"/>
                <a:gd name="connsiteX22" fmla="*/ 5005343 w 7086842"/>
                <a:gd name="connsiteY22" fmla="*/ 2291577 h 4358675"/>
                <a:gd name="connsiteX23" fmla="*/ 5162592 w 7086842"/>
                <a:gd name="connsiteY23" fmla="*/ 2727995 h 4358675"/>
                <a:gd name="connsiteX24" fmla="*/ 5314992 w 7086842"/>
                <a:gd name="connsiteY24" fmla="*/ 3063275 h 4358675"/>
                <a:gd name="connsiteX25" fmla="*/ 5467392 w 7086842"/>
                <a:gd name="connsiteY25" fmla="*/ 3383315 h 4358675"/>
                <a:gd name="connsiteX26" fmla="*/ 5672439 w 7086842"/>
                <a:gd name="connsiteY26" fmla="*/ 3731064 h 4358675"/>
                <a:gd name="connsiteX27" fmla="*/ 5833152 w 7086842"/>
                <a:gd name="connsiteY27" fmla="*/ 3931955 h 4358675"/>
                <a:gd name="connsiteX28" fmla="*/ 6016032 w 7086842"/>
                <a:gd name="connsiteY28" fmla="*/ 4084355 h 4358675"/>
                <a:gd name="connsiteX29" fmla="*/ 6183672 w 7086842"/>
                <a:gd name="connsiteY29" fmla="*/ 4191035 h 4358675"/>
                <a:gd name="connsiteX30" fmla="*/ 6412272 w 7086842"/>
                <a:gd name="connsiteY30" fmla="*/ 4297715 h 4358675"/>
                <a:gd name="connsiteX31" fmla="*/ 6595152 w 7086842"/>
                <a:gd name="connsiteY31" fmla="*/ 4328195 h 4358675"/>
                <a:gd name="connsiteX32" fmla="*/ 6854232 w 7086842"/>
                <a:gd name="connsiteY32" fmla="*/ 4358675 h 4358675"/>
                <a:gd name="connsiteX33" fmla="*/ 6854232 w 7086842"/>
                <a:gd name="connsiteY33" fmla="*/ 4358675 h 4358675"/>
                <a:gd name="connsiteX34" fmla="*/ 6854232 w 7086842"/>
                <a:gd name="connsiteY34" fmla="*/ 4358675 h 4358675"/>
                <a:gd name="connsiteX35" fmla="*/ 7086842 w 7086842"/>
                <a:gd name="connsiteY35" fmla="*/ 4350654 h 4358675"/>
                <a:gd name="connsiteX0" fmla="*/ 0 w 7086842"/>
                <a:gd name="connsiteY0" fmla="*/ 4358675 h 4358675"/>
                <a:gd name="connsiteX1" fmla="*/ 573957 w 7086842"/>
                <a:gd name="connsiteY1" fmla="*/ 4258798 h 4358675"/>
                <a:gd name="connsiteX2" fmla="*/ 1179491 w 7086842"/>
                <a:gd name="connsiteY2" fmla="*/ 4013317 h 4358675"/>
                <a:gd name="connsiteX3" fmla="*/ 1692486 w 7086842"/>
                <a:gd name="connsiteY3" fmla="*/ 3753694 h 4358675"/>
                <a:gd name="connsiteX4" fmla="*/ 2067782 w 7086842"/>
                <a:gd name="connsiteY4" fmla="*/ 3463674 h 4358675"/>
                <a:gd name="connsiteX5" fmla="*/ 2294290 w 7086842"/>
                <a:gd name="connsiteY5" fmla="*/ 3191716 h 4358675"/>
                <a:gd name="connsiteX6" fmla="*/ 2562809 w 7086842"/>
                <a:gd name="connsiteY6" fmla="*/ 2827874 h 4358675"/>
                <a:gd name="connsiteX7" fmla="*/ 2830869 w 7086842"/>
                <a:gd name="connsiteY7" fmla="*/ 2362778 h 4358675"/>
                <a:gd name="connsiteX8" fmla="*/ 3028991 w 7086842"/>
                <a:gd name="connsiteY8" fmla="*/ 1822031 h 4358675"/>
                <a:gd name="connsiteX9" fmla="*/ 3211870 w 7086842"/>
                <a:gd name="connsiteY9" fmla="*/ 1311769 h 4358675"/>
                <a:gd name="connsiteX10" fmla="*/ 3394752 w 7086842"/>
                <a:gd name="connsiteY10" fmla="*/ 746795 h 4358675"/>
                <a:gd name="connsiteX11" fmla="*/ 3547152 w 7086842"/>
                <a:gd name="connsiteY11" fmla="*/ 396275 h 4358675"/>
                <a:gd name="connsiteX12" fmla="*/ 3669072 w 7086842"/>
                <a:gd name="connsiteY12" fmla="*/ 182915 h 4358675"/>
                <a:gd name="connsiteX13" fmla="*/ 3777929 w 7086842"/>
                <a:gd name="connsiteY13" fmla="*/ 50109 h 4358675"/>
                <a:gd name="connsiteX14" fmla="*/ 3928410 w 7086842"/>
                <a:gd name="connsiteY14" fmla="*/ 36 h 4358675"/>
                <a:gd name="connsiteX15" fmla="*/ 4091459 w 7086842"/>
                <a:gd name="connsiteY15" fmla="*/ 56146 h 4358675"/>
                <a:gd name="connsiteX16" fmla="*/ 4232952 w 7086842"/>
                <a:gd name="connsiteY16" fmla="*/ 228635 h 4358675"/>
                <a:gd name="connsiteX17" fmla="*/ 4354872 w 7086842"/>
                <a:gd name="connsiteY17" fmla="*/ 457235 h 4358675"/>
                <a:gd name="connsiteX18" fmla="*/ 4471942 w 7086842"/>
                <a:gd name="connsiteY18" fmla="*/ 727398 h 4358675"/>
                <a:gd name="connsiteX19" fmla="*/ 4583472 w 7086842"/>
                <a:gd name="connsiteY19" fmla="*/ 1036355 h 4358675"/>
                <a:gd name="connsiteX20" fmla="*/ 4705392 w 7086842"/>
                <a:gd name="connsiteY20" fmla="*/ 1386875 h 4358675"/>
                <a:gd name="connsiteX21" fmla="*/ 4862641 w 7086842"/>
                <a:gd name="connsiteY21" fmla="*/ 1854466 h 4358675"/>
                <a:gd name="connsiteX22" fmla="*/ 5005343 w 7086842"/>
                <a:gd name="connsiteY22" fmla="*/ 2291577 h 4358675"/>
                <a:gd name="connsiteX23" fmla="*/ 5162592 w 7086842"/>
                <a:gd name="connsiteY23" fmla="*/ 2727995 h 4358675"/>
                <a:gd name="connsiteX24" fmla="*/ 5314992 w 7086842"/>
                <a:gd name="connsiteY24" fmla="*/ 3063275 h 4358675"/>
                <a:gd name="connsiteX25" fmla="*/ 5467392 w 7086842"/>
                <a:gd name="connsiteY25" fmla="*/ 3383315 h 4358675"/>
                <a:gd name="connsiteX26" fmla="*/ 5672439 w 7086842"/>
                <a:gd name="connsiteY26" fmla="*/ 3731064 h 4358675"/>
                <a:gd name="connsiteX27" fmla="*/ 5833152 w 7086842"/>
                <a:gd name="connsiteY27" fmla="*/ 3931955 h 4358675"/>
                <a:gd name="connsiteX28" fmla="*/ 6016032 w 7086842"/>
                <a:gd name="connsiteY28" fmla="*/ 4084355 h 4358675"/>
                <a:gd name="connsiteX29" fmla="*/ 6183672 w 7086842"/>
                <a:gd name="connsiteY29" fmla="*/ 4191035 h 4358675"/>
                <a:gd name="connsiteX30" fmla="*/ 6412272 w 7086842"/>
                <a:gd name="connsiteY30" fmla="*/ 4297715 h 4358675"/>
                <a:gd name="connsiteX31" fmla="*/ 6595152 w 7086842"/>
                <a:gd name="connsiteY31" fmla="*/ 4328195 h 4358675"/>
                <a:gd name="connsiteX32" fmla="*/ 6854232 w 7086842"/>
                <a:gd name="connsiteY32" fmla="*/ 4358675 h 4358675"/>
                <a:gd name="connsiteX33" fmla="*/ 6854232 w 7086842"/>
                <a:gd name="connsiteY33" fmla="*/ 4358675 h 4358675"/>
                <a:gd name="connsiteX34" fmla="*/ 6854232 w 7086842"/>
                <a:gd name="connsiteY34" fmla="*/ 4358675 h 4358675"/>
                <a:gd name="connsiteX35" fmla="*/ 7086842 w 7086842"/>
                <a:gd name="connsiteY35" fmla="*/ 4350654 h 4358675"/>
                <a:gd name="connsiteX0" fmla="*/ 0 w 7086842"/>
                <a:gd name="connsiteY0" fmla="*/ 4358675 h 4358675"/>
                <a:gd name="connsiteX1" fmla="*/ 573957 w 7086842"/>
                <a:gd name="connsiteY1" fmla="*/ 4258798 h 4358675"/>
                <a:gd name="connsiteX2" fmla="*/ 1179491 w 7086842"/>
                <a:gd name="connsiteY2" fmla="*/ 4013317 h 4358675"/>
                <a:gd name="connsiteX3" fmla="*/ 1692486 w 7086842"/>
                <a:gd name="connsiteY3" fmla="*/ 3753694 h 4358675"/>
                <a:gd name="connsiteX4" fmla="*/ 2067782 w 7086842"/>
                <a:gd name="connsiteY4" fmla="*/ 3463674 h 4358675"/>
                <a:gd name="connsiteX5" fmla="*/ 2294290 w 7086842"/>
                <a:gd name="connsiteY5" fmla="*/ 3191716 h 4358675"/>
                <a:gd name="connsiteX6" fmla="*/ 2562809 w 7086842"/>
                <a:gd name="connsiteY6" fmla="*/ 2827874 h 4358675"/>
                <a:gd name="connsiteX7" fmla="*/ 2830869 w 7086842"/>
                <a:gd name="connsiteY7" fmla="*/ 2362778 h 4358675"/>
                <a:gd name="connsiteX8" fmla="*/ 3028991 w 7086842"/>
                <a:gd name="connsiteY8" fmla="*/ 1822031 h 4358675"/>
                <a:gd name="connsiteX9" fmla="*/ 3211870 w 7086842"/>
                <a:gd name="connsiteY9" fmla="*/ 1311769 h 4358675"/>
                <a:gd name="connsiteX10" fmla="*/ 3394750 w 7086842"/>
                <a:gd name="connsiteY10" fmla="*/ 816195 h 4358675"/>
                <a:gd name="connsiteX11" fmla="*/ 3547152 w 7086842"/>
                <a:gd name="connsiteY11" fmla="*/ 396275 h 4358675"/>
                <a:gd name="connsiteX12" fmla="*/ 3669072 w 7086842"/>
                <a:gd name="connsiteY12" fmla="*/ 182915 h 4358675"/>
                <a:gd name="connsiteX13" fmla="*/ 3777929 w 7086842"/>
                <a:gd name="connsiteY13" fmla="*/ 50109 h 4358675"/>
                <a:gd name="connsiteX14" fmla="*/ 3928410 w 7086842"/>
                <a:gd name="connsiteY14" fmla="*/ 36 h 4358675"/>
                <a:gd name="connsiteX15" fmla="*/ 4091459 w 7086842"/>
                <a:gd name="connsiteY15" fmla="*/ 56146 h 4358675"/>
                <a:gd name="connsiteX16" fmla="*/ 4232952 w 7086842"/>
                <a:gd name="connsiteY16" fmla="*/ 228635 h 4358675"/>
                <a:gd name="connsiteX17" fmla="*/ 4354872 w 7086842"/>
                <a:gd name="connsiteY17" fmla="*/ 457235 h 4358675"/>
                <a:gd name="connsiteX18" fmla="*/ 4471942 w 7086842"/>
                <a:gd name="connsiteY18" fmla="*/ 727398 h 4358675"/>
                <a:gd name="connsiteX19" fmla="*/ 4583472 w 7086842"/>
                <a:gd name="connsiteY19" fmla="*/ 1036355 h 4358675"/>
                <a:gd name="connsiteX20" fmla="*/ 4705392 w 7086842"/>
                <a:gd name="connsiteY20" fmla="*/ 1386875 h 4358675"/>
                <a:gd name="connsiteX21" fmla="*/ 4862641 w 7086842"/>
                <a:gd name="connsiteY21" fmla="*/ 1854466 h 4358675"/>
                <a:gd name="connsiteX22" fmla="*/ 5005343 w 7086842"/>
                <a:gd name="connsiteY22" fmla="*/ 2291577 h 4358675"/>
                <a:gd name="connsiteX23" fmla="*/ 5162592 w 7086842"/>
                <a:gd name="connsiteY23" fmla="*/ 2727995 h 4358675"/>
                <a:gd name="connsiteX24" fmla="*/ 5314992 w 7086842"/>
                <a:gd name="connsiteY24" fmla="*/ 3063275 h 4358675"/>
                <a:gd name="connsiteX25" fmla="*/ 5467392 w 7086842"/>
                <a:gd name="connsiteY25" fmla="*/ 3383315 h 4358675"/>
                <a:gd name="connsiteX26" fmla="*/ 5672439 w 7086842"/>
                <a:gd name="connsiteY26" fmla="*/ 3731064 h 4358675"/>
                <a:gd name="connsiteX27" fmla="*/ 5833152 w 7086842"/>
                <a:gd name="connsiteY27" fmla="*/ 3931955 h 4358675"/>
                <a:gd name="connsiteX28" fmla="*/ 6016032 w 7086842"/>
                <a:gd name="connsiteY28" fmla="*/ 4084355 h 4358675"/>
                <a:gd name="connsiteX29" fmla="*/ 6183672 w 7086842"/>
                <a:gd name="connsiteY29" fmla="*/ 4191035 h 4358675"/>
                <a:gd name="connsiteX30" fmla="*/ 6412272 w 7086842"/>
                <a:gd name="connsiteY30" fmla="*/ 4297715 h 4358675"/>
                <a:gd name="connsiteX31" fmla="*/ 6595152 w 7086842"/>
                <a:gd name="connsiteY31" fmla="*/ 4328195 h 4358675"/>
                <a:gd name="connsiteX32" fmla="*/ 6854232 w 7086842"/>
                <a:gd name="connsiteY32" fmla="*/ 4358675 h 4358675"/>
                <a:gd name="connsiteX33" fmla="*/ 6854232 w 7086842"/>
                <a:gd name="connsiteY33" fmla="*/ 4358675 h 4358675"/>
                <a:gd name="connsiteX34" fmla="*/ 6854232 w 7086842"/>
                <a:gd name="connsiteY34" fmla="*/ 4358675 h 4358675"/>
                <a:gd name="connsiteX35" fmla="*/ 7086842 w 7086842"/>
                <a:gd name="connsiteY35" fmla="*/ 4350654 h 4358675"/>
                <a:gd name="connsiteX0" fmla="*/ 0 w 7086842"/>
                <a:gd name="connsiteY0" fmla="*/ 4358675 h 4358675"/>
                <a:gd name="connsiteX1" fmla="*/ 573957 w 7086842"/>
                <a:gd name="connsiteY1" fmla="*/ 4258798 h 4358675"/>
                <a:gd name="connsiteX2" fmla="*/ 1179491 w 7086842"/>
                <a:gd name="connsiteY2" fmla="*/ 4013317 h 4358675"/>
                <a:gd name="connsiteX3" fmla="*/ 1692486 w 7086842"/>
                <a:gd name="connsiteY3" fmla="*/ 3753694 h 4358675"/>
                <a:gd name="connsiteX4" fmla="*/ 2067782 w 7086842"/>
                <a:gd name="connsiteY4" fmla="*/ 3463674 h 4358675"/>
                <a:gd name="connsiteX5" fmla="*/ 2294290 w 7086842"/>
                <a:gd name="connsiteY5" fmla="*/ 3191716 h 4358675"/>
                <a:gd name="connsiteX6" fmla="*/ 2562809 w 7086842"/>
                <a:gd name="connsiteY6" fmla="*/ 2827874 h 4358675"/>
                <a:gd name="connsiteX7" fmla="*/ 2830869 w 7086842"/>
                <a:gd name="connsiteY7" fmla="*/ 2362778 h 4358675"/>
                <a:gd name="connsiteX8" fmla="*/ 3028991 w 7086842"/>
                <a:gd name="connsiteY8" fmla="*/ 1822031 h 4358675"/>
                <a:gd name="connsiteX9" fmla="*/ 3211870 w 7086842"/>
                <a:gd name="connsiteY9" fmla="*/ 1311769 h 4358675"/>
                <a:gd name="connsiteX10" fmla="*/ 3394750 w 7086842"/>
                <a:gd name="connsiteY10" fmla="*/ 816195 h 4358675"/>
                <a:gd name="connsiteX11" fmla="*/ 3547151 w 7086842"/>
                <a:gd name="connsiteY11" fmla="*/ 488805 h 4358675"/>
                <a:gd name="connsiteX12" fmla="*/ 3669072 w 7086842"/>
                <a:gd name="connsiteY12" fmla="*/ 182915 h 4358675"/>
                <a:gd name="connsiteX13" fmla="*/ 3777929 w 7086842"/>
                <a:gd name="connsiteY13" fmla="*/ 50109 h 4358675"/>
                <a:gd name="connsiteX14" fmla="*/ 3928410 w 7086842"/>
                <a:gd name="connsiteY14" fmla="*/ 36 h 4358675"/>
                <a:gd name="connsiteX15" fmla="*/ 4091459 w 7086842"/>
                <a:gd name="connsiteY15" fmla="*/ 56146 h 4358675"/>
                <a:gd name="connsiteX16" fmla="*/ 4232952 w 7086842"/>
                <a:gd name="connsiteY16" fmla="*/ 228635 h 4358675"/>
                <a:gd name="connsiteX17" fmla="*/ 4354872 w 7086842"/>
                <a:gd name="connsiteY17" fmla="*/ 457235 h 4358675"/>
                <a:gd name="connsiteX18" fmla="*/ 4471942 w 7086842"/>
                <a:gd name="connsiteY18" fmla="*/ 727398 h 4358675"/>
                <a:gd name="connsiteX19" fmla="*/ 4583472 w 7086842"/>
                <a:gd name="connsiteY19" fmla="*/ 1036355 h 4358675"/>
                <a:gd name="connsiteX20" fmla="*/ 4705392 w 7086842"/>
                <a:gd name="connsiteY20" fmla="*/ 1386875 h 4358675"/>
                <a:gd name="connsiteX21" fmla="*/ 4862641 w 7086842"/>
                <a:gd name="connsiteY21" fmla="*/ 1854466 h 4358675"/>
                <a:gd name="connsiteX22" fmla="*/ 5005343 w 7086842"/>
                <a:gd name="connsiteY22" fmla="*/ 2291577 h 4358675"/>
                <a:gd name="connsiteX23" fmla="*/ 5162592 w 7086842"/>
                <a:gd name="connsiteY23" fmla="*/ 2727995 h 4358675"/>
                <a:gd name="connsiteX24" fmla="*/ 5314992 w 7086842"/>
                <a:gd name="connsiteY24" fmla="*/ 3063275 h 4358675"/>
                <a:gd name="connsiteX25" fmla="*/ 5467392 w 7086842"/>
                <a:gd name="connsiteY25" fmla="*/ 3383315 h 4358675"/>
                <a:gd name="connsiteX26" fmla="*/ 5672439 w 7086842"/>
                <a:gd name="connsiteY26" fmla="*/ 3731064 h 4358675"/>
                <a:gd name="connsiteX27" fmla="*/ 5833152 w 7086842"/>
                <a:gd name="connsiteY27" fmla="*/ 3931955 h 4358675"/>
                <a:gd name="connsiteX28" fmla="*/ 6016032 w 7086842"/>
                <a:gd name="connsiteY28" fmla="*/ 4084355 h 4358675"/>
                <a:gd name="connsiteX29" fmla="*/ 6183672 w 7086842"/>
                <a:gd name="connsiteY29" fmla="*/ 4191035 h 4358675"/>
                <a:gd name="connsiteX30" fmla="*/ 6412272 w 7086842"/>
                <a:gd name="connsiteY30" fmla="*/ 4297715 h 4358675"/>
                <a:gd name="connsiteX31" fmla="*/ 6595152 w 7086842"/>
                <a:gd name="connsiteY31" fmla="*/ 4328195 h 4358675"/>
                <a:gd name="connsiteX32" fmla="*/ 6854232 w 7086842"/>
                <a:gd name="connsiteY32" fmla="*/ 4358675 h 4358675"/>
                <a:gd name="connsiteX33" fmla="*/ 6854232 w 7086842"/>
                <a:gd name="connsiteY33" fmla="*/ 4358675 h 4358675"/>
                <a:gd name="connsiteX34" fmla="*/ 6854232 w 7086842"/>
                <a:gd name="connsiteY34" fmla="*/ 4358675 h 4358675"/>
                <a:gd name="connsiteX35" fmla="*/ 7086842 w 7086842"/>
                <a:gd name="connsiteY35" fmla="*/ 4350654 h 4358675"/>
                <a:gd name="connsiteX0" fmla="*/ 0 w 7086842"/>
                <a:gd name="connsiteY0" fmla="*/ 4360854 h 4360854"/>
                <a:gd name="connsiteX1" fmla="*/ 573957 w 7086842"/>
                <a:gd name="connsiteY1" fmla="*/ 4260977 h 4360854"/>
                <a:gd name="connsiteX2" fmla="*/ 1179491 w 7086842"/>
                <a:gd name="connsiteY2" fmla="*/ 4015496 h 4360854"/>
                <a:gd name="connsiteX3" fmla="*/ 1692486 w 7086842"/>
                <a:gd name="connsiteY3" fmla="*/ 3755873 h 4360854"/>
                <a:gd name="connsiteX4" fmla="*/ 2067782 w 7086842"/>
                <a:gd name="connsiteY4" fmla="*/ 3465853 h 4360854"/>
                <a:gd name="connsiteX5" fmla="*/ 2294290 w 7086842"/>
                <a:gd name="connsiteY5" fmla="*/ 3193895 h 4360854"/>
                <a:gd name="connsiteX6" fmla="*/ 2562809 w 7086842"/>
                <a:gd name="connsiteY6" fmla="*/ 2830053 h 4360854"/>
                <a:gd name="connsiteX7" fmla="*/ 2830869 w 7086842"/>
                <a:gd name="connsiteY7" fmla="*/ 2364957 h 4360854"/>
                <a:gd name="connsiteX8" fmla="*/ 3028991 w 7086842"/>
                <a:gd name="connsiteY8" fmla="*/ 1824210 h 4360854"/>
                <a:gd name="connsiteX9" fmla="*/ 3211870 w 7086842"/>
                <a:gd name="connsiteY9" fmla="*/ 1313948 h 4360854"/>
                <a:gd name="connsiteX10" fmla="*/ 3394750 w 7086842"/>
                <a:gd name="connsiteY10" fmla="*/ 818374 h 4360854"/>
                <a:gd name="connsiteX11" fmla="*/ 3547151 w 7086842"/>
                <a:gd name="connsiteY11" fmla="*/ 490984 h 4360854"/>
                <a:gd name="connsiteX12" fmla="*/ 3669072 w 7086842"/>
                <a:gd name="connsiteY12" fmla="*/ 185094 h 4360854"/>
                <a:gd name="connsiteX13" fmla="*/ 3777929 w 7086842"/>
                <a:gd name="connsiteY13" fmla="*/ 121684 h 4360854"/>
                <a:gd name="connsiteX14" fmla="*/ 3928410 w 7086842"/>
                <a:gd name="connsiteY14" fmla="*/ 2215 h 4360854"/>
                <a:gd name="connsiteX15" fmla="*/ 4091459 w 7086842"/>
                <a:gd name="connsiteY15" fmla="*/ 58325 h 4360854"/>
                <a:gd name="connsiteX16" fmla="*/ 4232952 w 7086842"/>
                <a:gd name="connsiteY16" fmla="*/ 230814 h 4360854"/>
                <a:gd name="connsiteX17" fmla="*/ 4354872 w 7086842"/>
                <a:gd name="connsiteY17" fmla="*/ 459414 h 4360854"/>
                <a:gd name="connsiteX18" fmla="*/ 4471942 w 7086842"/>
                <a:gd name="connsiteY18" fmla="*/ 729577 h 4360854"/>
                <a:gd name="connsiteX19" fmla="*/ 4583472 w 7086842"/>
                <a:gd name="connsiteY19" fmla="*/ 1038534 h 4360854"/>
                <a:gd name="connsiteX20" fmla="*/ 4705392 w 7086842"/>
                <a:gd name="connsiteY20" fmla="*/ 1389054 h 4360854"/>
                <a:gd name="connsiteX21" fmla="*/ 4862641 w 7086842"/>
                <a:gd name="connsiteY21" fmla="*/ 1856645 h 4360854"/>
                <a:gd name="connsiteX22" fmla="*/ 5005343 w 7086842"/>
                <a:gd name="connsiteY22" fmla="*/ 2293756 h 4360854"/>
                <a:gd name="connsiteX23" fmla="*/ 5162592 w 7086842"/>
                <a:gd name="connsiteY23" fmla="*/ 2730174 h 4360854"/>
                <a:gd name="connsiteX24" fmla="*/ 5314992 w 7086842"/>
                <a:gd name="connsiteY24" fmla="*/ 3065454 h 4360854"/>
                <a:gd name="connsiteX25" fmla="*/ 5467392 w 7086842"/>
                <a:gd name="connsiteY25" fmla="*/ 3385494 h 4360854"/>
                <a:gd name="connsiteX26" fmla="*/ 5672439 w 7086842"/>
                <a:gd name="connsiteY26" fmla="*/ 3733243 h 4360854"/>
                <a:gd name="connsiteX27" fmla="*/ 5833152 w 7086842"/>
                <a:gd name="connsiteY27" fmla="*/ 3934134 h 4360854"/>
                <a:gd name="connsiteX28" fmla="*/ 6016032 w 7086842"/>
                <a:gd name="connsiteY28" fmla="*/ 4086534 h 4360854"/>
                <a:gd name="connsiteX29" fmla="*/ 6183672 w 7086842"/>
                <a:gd name="connsiteY29" fmla="*/ 4193214 h 4360854"/>
                <a:gd name="connsiteX30" fmla="*/ 6412272 w 7086842"/>
                <a:gd name="connsiteY30" fmla="*/ 4299894 h 4360854"/>
                <a:gd name="connsiteX31" fmla="*/ 6595152 w 7086842"/>
                <a:gd name="connsiteY31" fmla="*/ 4330374 h 4360854"/>
                <a:gd name="connsiteX32" fmla="*/ 6854232 w 7086842"/>
                <a:gd name="connsiteY32" fmla="*/ 4360854 h 4360854"/>
                <a:gd name="connsiteX33" fmla="*/ 6854232 w 7086842"/>
                <a:gd name="connsiteY33" fmla="*/ 4360854 h 4360854"/>
                <a:gd name="connsiteX34" fmla="*/ 6854232 w 7086842"/>
                <a:gd name="connsiteY34" fmla="*/ 4360854 h 4360854"/>
                <a:gd name="connsiteX35" fmla="*/ 7086842 w 7086842"/>
                <a:gd name="connsiteY35" fmla="*/ 4352833 h 4360854"/>
                <a:gd name="connsiteX0" fmla="*/ 0 w 7086842"/>
                <a:gd name="connsiteY0" fmla="*/ 4358901 h 4358901"/>
                <a:gd name="connsiteX1" fmla="*/ 573957 w 7086842"/>
                <a:gd name="connsiteY1" fmla="*/ 4259024 h 4358901"/>
                <a:gd name="connsiteX2" fmla="*/ 1179491 w 7086842"/>
                <a:gd name="connsiteY2" fmla="*/ 4013543 h 4358901"/>
                <a:gd name="connsiteX3" fmla="*/ 1692486 w 7086842"/>
                <a:gd name="connsiteY3" fmla="*/ 3753920 h 4358901"/>
                <a:gd name="connsiteX4" fmla="*/ 2067782 w 7086842"/>
                <a:gd name="connsiteY4" fmla="*/ 3463900 h 4358901"/>
                <a:gd name="connsiteX5" fmla="*/ 2294290 w 7086842"/>
                <a:gd name="connsiteY5" fmla="*/ 3191942 h 4358901"/>
                <a:gd name="connsiteX6" fmla="*/ 2562809 w 7086842"/>
                <a:gd name="connsiteY6" fmla="*/ 2828100 h 4358901"/>
                <a:gd name="connsiteX7" fmla="*/ 2830869 w 7086842"/>
                <a:gd name="connsiteY7" fmla="*/ 2363004 h 4358901"/>
                <a:gd name="connsiteX8" fmla="*/ 3028991 w 7086842"/>
                <a:gd name="connsiteY8" fmla="*/ 1822257 h 4358901"/>
                <a:gd name="connsiteX9" fmla="*/ 3211870 w 7086842"/>
                <a:gd name="connsiteY9" fmla="*/ 1311995 h 4358901"/>
                <a:gd name="connsiteX10" fmla="*/ 3394750 w 7086842"/>
                <a:gd name="connsiteY10" fmla="*/ 816421 h 4358901"/>
                <a:gd name="connsiteX11" fmla="*/ 3547151 w 7086842"/>
                <a:gd name="connsiteY11" fmla="*/ 489031 h 4358901"/>
                <a:gd name="connsiteX12" fmla="*/ 3669072 w 7086842"/>
                <a:gd name="connsiteY12" fmla="*/ 183141 h 4358901"/>
                <a:gd name="connsiteX13" fmla="*/ 3777929 w 7086842"/>
                <a:gd name="connsiteY13" fmla="*/ 73465 h 4358901"/>
                <a:gd name="connsiteX14" fmla="*/ 3928410 w 7086842"/>
                <a:gd name="connsiteY14" fmla="*/ 262 h 4358901"/>
                <a:gd name="connsiteX15" fmla="*/ 4091459 w 7086842"/>
                <a:gd name="connsiteY15" fmla="*/ 56372 h 4358901"/>
                <a:gd name="connsiteX16" fmla="*/ 4232952 w 7086842"/>
                <a:gd name="connsiteY16" fmla="*/ 228861 h 4358901"/>
                <a:gd name="connsiteX17" fmla="*/ 4354872 w 7086842"/>
                <a:gd name="connsiteY17" fmla="*/ 457461 h 4358901"/>
                <a:gd name="connsiteX18" fmla="*/ 4471942 w 7086842"/>
                <a:gd name="connsiteY18" fmla="*/ 727624 h 4358901"/>
                <a:gd name="connsiteX19" fmla="*/ 4583472 w 7086842"/>
                <a:gd name="connsiteY19" fmla="*/ 1036581 h 4358901"/>
                <a:gd name="connsiteX20" fmla="*/ 4705392 w 7086842"/>
                <a:gd name="connsiteY20" fmla="*/ 1387101 h 4358901"/>
                <a:gd name="connsiteX21" fmla="*/ 4862641 w 7086842"/>
                <a:gd name="connsiteY21" fmla="*/ 1854692 h 4358901"/>
                <a:gd name="connsiteX22" fmla="*/ 5005343 w 7086842"/>
                <a:gd name="connsiteY22" fmla="*/ 2291803 h 4358901"/>
                <a:gd name="connsiteX23" fmla="*/ 5162592 w 7086842"/>
                <a:gd name="connsiteY23" fmla="*/ 2728221 h 4358901"/>
                <a:gd name="connsiteX24" fmla="*/ 5314992 w 7086842"/>
                <a:gd name="connsiteY24" fmla="*/ 3063501 h 4358901"/>
                <a:gd name="connsiteX25" fmla="*/ 5467392 w 7086842"/>
                <a:gd name="connsiteY25" fmla="*/ 3383541 h 4358901"/>
                <a:gd name="connsiteX26" fmla="*/ 5672439 w 7086842"/>
                <a:gd name="connsiteY26" fmla="*/ 3731290 h 4358901"/>
                <a:gd name="connsiteX27" fmla="*/ 5833152 w 7086842"/>
                <a:gd name="connsiteY27" fmla="*/ 3932181 h 4358901"/>
                <a:gd name="connsiteX28" fmla="*/ 6016032 w 7086842"/>
                <a:gd name="connsiteY28" fmla="*/ 4084581 h 4358901"/>
                <a:gd name="connsiteX29" fmla="*/ 6183672 w 7086842"/>
                <a:gd name="connsiteY29" fmla="*/ 4191261 h 4358901"/>
                <a:gd name="connsiteX30" fmla="*/ 6412272 w 7086842"/>
                <a:gd name="connsiteY30" fmla="*/ 4297941 h 4358901"/>
                <a:gd name="connsiteX31" fmla="*/ 6595152 w 7086842"/>
                <a:gd name="connsiteY31" fmla="*/ 4328421 h 4358901"/>
                <a:gd name="connsiteX32" fmla="*/ 6854232 w 7086842"/>
                <a:gd name="connsiteY32" fmla="*/ 4358901 h 4358901"/>
                <a:gd name="connsiteX33" fmla="*/ 6854232 w 7086842"/>
                <a:gd name="connsiteY33" fmla="*/ 4358901 h 4358901"/>
                <a:gd name="connsiteX34" fmla="*/ 6854232 w 7086842"/>
                <a:gd name="connsiteY34" fmla="*/ 4358901 h 4358901"/>
                <a:gd name="connsiteX35" fmla="*/ 7086842 w 7086842"/>
                <a:gd name="connsiteY35" fmla="*/ 4350880 h 4358901"/>
                <a:gd name="connsiteX0" fmla="*/ 0 w 7086842"/>
                <a:gd name="connsiteY0" fmla="*/ 4389670 h 4389670"/>
                <a:gd name="connsiteX1" fmla="*/ 573957 w 7086842"/>
                <a:gd name="connsiteY1" fmla="*/ 4289793 h 4389670"/>
                <a:gd name="connsiteX2" fmla="*/ 1179491 w 7086842"/>
                <a:gd name="connsiteY2" fmla="*/ 4044312 h 4389670"/>
                <a:gd name="connsiteX3" fmla="*/ 1692486 w 7086842"/>
                <a:gd name="connsiteY3" fmla="*/ 3784689 h 4389670"/>
                <a:gd name="connsiteX4" fmla="*/ 2067782 w 7086842"/>
                <a:gd name="connsiteY4" fmla="*/ 3494669 h 4389670"/>
                <a:gd name="connsiteX5" fmla="*/ 2294290 w 7086842"/>
                <a:gd name="connsiteY5" fmla="*/ 3222711 h 4389670"/>
                <a:gd name="connsiteX6" fmla="*/ 2562809 w 7086842"/>
                <a:gd name="connsiteY6" fmla="*/ 2858869 h 4389670"/>
                <a:gd name="connsiteX7" fmla="*/ 2830869 w 7086842"/>
                <a:gd name="connsiteY7" fmla="*/ 2393773 h 4389670"/>
                <a:gd name="connsiteX8" fmla="*/ 3028991 w 7086842"/>
                <a:gd name="connsiteY8" fmla="*/ 1853026 h 4389670"/>
                <a:gd name="connsiteX9" fmla="*/ 3211870 w 7086842"/>
                <a:gd name="connsiteY9" fmla="*/ 1342764 h 4389670"/>
                <a:gd name="connsiteX10" fmla="*/ 3394750 w 7086842"/>
                <a:gd name="connsiteY10" fmla="*/ 847190 h 4389670"/>
                <a:gd name="connsiteX11" fmla="*/ 3547151 w 7086842"/>
                <a:gd name="connsiteY11" fmla="*/ 519800 h 4389670"/>
                <a:gd name="connsiteX12" fmla="*/ 3669072 w 7086842"/>
                <a:gd name="connsiteY12" fmla="*/ 213910 h 4389670"/>
                <a:gd name="connsiteX13" fmla="*/ 3361533 w 7086842"/>
                <a:gd name="connsiteY13" fmla="*/ 11701 h 4389670"/>
                <a:gd name="connsiteX14" fmla="*/ 3928410 w 7086842"/>
                <a:gd name="connsiteY14" fmla="*/ 31031 h 4389670"/>
                <a:gd name="connsiteX15" fmla="*/ 4091459 w 7086842"/>
                <a:gd name="connsiteY15" fmla="*/ 87141 h 4389670"/>
                <a:gd name="connsiteX16" fmla="*/ 4232952 w 7086842"/>
                <a:gd name="connsiteY16" fmla="*/ 259630 h 4389670"/>
                <a:gd name="connsiteX17" fmla="*/ 4354872 w 7086842"/>
                <a:gd name="connsiteY17" fmla="*/ 488230 h 4389670"/>
                <a:gd name="connsiteX18" fmla="*/ 4471942 w 7086842"/>
                <a:gd name="connsiteY18" fmla="*/ 758393 h 4389670"/>
                <a:gd name="connsiteX19" fmla="*/ 4583472 w 7086842"/>
                <a:gd name="connsiteY19" fmla="*/ 1067350 h 4389670"/>
                <a:gd name="connsiteX20" fmla="*/ 4705392 w 7086842"/>
                <a:gd name="connsiteY20" fmla="*/ 1417870 h 4389670"/>
                <a:gd name="connsiteX21" fmla="*/ 4862641 w 7086842"/>
                <a:gd name="connsiteY21" fmla="*/ 1885461 h 4389670"/>
                <a:gd name="connsiteX22" fmla="*/ 5005343 w 7086842"/>
                <a:gd name="connsiteY22" fmla="*/ 2322572 h 4389670"/>
                <a:gd name="connsiteX23" fmla="*/ 5162592 w 7086842"/>
                <a:gd name="connsiteY23" fmla="*/ 2758990 h 4389670"/>
                <a:gd name="connsiteX24" fmla="*/ 5314992 w 7086842"/>
                <a:gd name="connsiteY24" fmla="*/ 3094270 h 4389670"/>
                <a:gd name="connsiteX25" fmla="*/ 5467392 w 7086842"/>
                <a:gd name="connsiteY25" fmla="*/ 3414310 h 4389670"/>
                <a:gd name="connsiteX26" fmla="*/ 5672439 w 7086842"/>
                <a:gd name="connsiteY26" fmla="*/ 3762059 h 4389670"/>
                <a:gd name="connsiteX27" fmla="*/ 5833152 w 7086842"/>
                <a:gd name="connsiteY27" fmla="*/ 3962950 h 4389670"/>
                <a:gd name="connsiteX28" fmla="*/ 6016032 w 7086842"/>
                <a:gd name="connsiteY28" fmla="*/ 4115350 h 4389670"/>
                <a:gd name="connsiteX29" fmla="*/ 6183672 w 7086842"/>
                <a:gd name="connsiteY29" fmla="*/ 4222030 h 4389670"/>
                <a:gd name="connsiteX30" fmla="*/ 6412272 w 7086842"/>
                <a:gd name="connsiteY30" fmla="*/ 4328710 h 4389670"/>
                <a:gd name="connsiteX31" fmla="*/ 6595152 w 7086842"/>
                <a:gd name="connsiteY31" fmla="*/ 4359190 h 4389670"/>
                <a:gd name="connsiteX32" fmla="*/ 6854232 w 7086842"/>
                <a:gd name="connsiteY32" fmla="*/ 4389670 h 4389670"/>
                <a:gd name="connsiteX33" fmla="*/ 6854232 w 7086842"/>
                <a:gd name="connsiteY33" fmla="*/ 4389670 h 4389670"/>
                <a:gd name="connsiteX34" fmla="*/ 6854232 w 7086842"/>
                <a:gd name="connsiteY34" fmla="*/ 4389670 h 4389670"/>
                <a:gd name="connsiteX35" fmla="*/ 7086842 w 7086842"/>
                <a:gd name="connsiteY35" fmla="*/ 4381649 h 4389670"/>
                <a:gd name="connsiteX0" fmla="*/ 0 w 7086842"/>
                <a:gd name="connsiteY0" fmla="*/ 4394727 h 4394727"/>
                <a:gd name="connsiteX1" fmla="*/ 573957 w 7086842"/>
                <a:gd name="connsiteY1" fmla="*/ 4294850 h 4394727"/>
                <a:gd name="connsiteX2" fmla="*/ 1179491 w 7086842"/>
                <a:gd name="connsiteY2" fmla="*/ 4049369 h 4394727"/>
                <a:gd name="connsiteX3" fmla="*/ 1692486 w 7086842"/>
                <a:gd name="connsiteY3" fmla="*/ 3789746 h 4394727"/>
                <a:gd name="connsiteX4" fmla="*/ 2067782 w 7086842"/>
                <a:gd name="connsiteY4" fmla="*/ 3499726 h 4394727"/>
                <a:gd name="connsiteX5" fmla="*/ 2294290 w 7086842"/>
                <a:gd name="connsiteY5" fmla="*/ 3227768 h 4394727"/>
                <a:gd name="connsiteX6" fmla="*/ 2562809 w 7086842"/>
                <a:gd name="connsiteY6" fmla="*/ 2863926 h 4394727"/>
                <a:gd name="connsiteX7" fmla="*/ 2830869 w 7086842"/>
                <a:gd name="connsiteY7" fmla="*/ 2398830 h 4394727"/>
                <a:gd name="connsiteX8" fmla="*/ 3028991 w 7086842"/>
                <a:gd name="connsiteY8" fmla="*/ 1858083 h 4394727"/>
                <a:gd name="connsiteX9" fmla="*/ 3211870 w 7086842"/>
                <a:gd name="connsiteY9" fmla="*/ 1347821 h 4394727"/>
                <a:gd name="connsiteX10" fmla="*/ 3394750 w 7086842"/>
                <a:gd name="connsiteY10" fmla="*/ 852247 h 4394727"/>
                <a:gd name="connsiteX11" fmla="*/ 3547151 w 7086842"/>
                <a:gd name="connsiteY11" fmla="*/ 524857 h 4394727"/>
                <a:gd name="connsiteX12" fmla="*/ 3669069 w 7086842"/>
                <a:gd name="connsiteY12" fmla="*/ 288367 h 4394727"/>
                <a:gd name="connsiteX13" fmla="*/ 3361533 w 7086842"/>
                <a:gd name="connsiteY13" fmla="*/ 16758 h 4394727"/>
                <a:gd name="connsiteX14" fmla="*/ 3928410 w 7086842"/>
                <a:gd name="connsiteY14" fmla="*/ 36088 h 4394727"/>
                <a:gd name="connsiteX15" fmla="*/ 4091459 w 7086842"/>
                <a:gd name="connsiteY15" fmla="*/ 92198 h 4394727"/>
                <a:gd name="connsiteX16" fmla="*/ 4232952 w 7086842"/>
                <a:gd name="connsiteY16" fmla="*/ 264687 h 4394727"/>
                <a:gd name="connsiteX17" fmla="*/ 4354872 w 7086842"/>
                <a:gd name="connsiteY17" fmla="*/ 493287 h 4394727"/>
                <a:gd name="connsiteX18" fmla="*/ 4471942 w 7086842"/>
                <a:gd name="connsiteY18" fmla="*/ 763450 h 4394727"/>
                <a:gd name="connsiteX19" fmla="*/ 4583472 w 7086842"/>
                <a:gd name="connsiteY19" fmla="*/ 1072407 h 4394727"/>
                <a:gd name="connsiteX20" fmla="*/ 4705392 w 7086842"/>
                <a:gd name="connsiteY20" fmla="*/ 1422927 h 4394727"/>
                <a:gd name="connsiteX21" fmla="*/ 4862641 w 7086842"/>
                <a:gd name="connsiteY21" fmla="*/ 1890518 h 4394727"/>
                <a:gd name="connsiteX22" fmla="*/ 5005343 w 7086842"/>
                <a:gd name="connsiteY22" fmla="*/ 2327629 h 4394727"/>
                <a:gd name="connsiteX23" fmla="*/ 5162592 w 7086842"/>
                <a:gd name="connsiteY23" fmla="*/ 2764047 h 4394727"/>
                <a:gd name="connsiteX24" fmla="*/ 5314992 w 7086842"/>
                <a:gd name="connsiteY24" fmla="*/ 3099327 h 4394727"/>
                <a:gd name="connsiteX25" fmla="*/ 5467392 w 7086842"/>
                <a:gd name="connsiteY25" fmla="*/ 3419367 h 4394727"/>
                <a:gd name="connsiteX26" fmla="*/ 5672439 w 7086842"/>
                <a:gd name="connsiteY26" fmla="*/ 3767116 h 4394727"/>
                <a:gd name="connsiteX27" fmla="*/ 5833152 w 7086842"/>
                <a:gd name="connsiteY27" fmla="*/ 3968007 h 4394727"/>
                <a:gd name="connsiteX28" fmla="*/ 6016032 w 7086842"/>
                <a:gd name="connsiteY28" fmla="*/ 4120407 h 4394727"/>
                <a:gd name="connsiteX29" fmla="*/ 6183672 w 7086842"/>
                <a:gd name="connsiteY29" fmla="*/ 4227087 h 4394727"/>
                <a:gd name="connsiteX30" fmla="*/ 6412272 w 7086842"/>
                <a:gd name="connsiteY30" fmla="*/ 4333767 h 4394727"/>
                <a:gd name="connsiteX31" fmla="*/ 6595152 w 7086842"/>
                <a:gd name="connsiteY31" fmla="*/ 4364247 h 4394727"/>
                <a:gd name="connsiteX32" fmla="*/ 6854232 w 7086842"/>
                <a:gd name="connsiteY32" fmla="*/ 4394727 h 4394727"/>
                <a:gd name="connsiteX33" fmla="*/ 6854232 w 7086842"/>
                <a:gd name="connsiteY33" fmla="*/ 4394727 h 4394727"/>
                <a:gd name="connsiteX34" fmla="*/ 6854232 w 7086842"/>
                <a:gd name="connsiteY34" fmla="*/ 4394727 h 4394727"/>
                <a:gd name="connsiteX35" fmla="*/ 7086842 w 7086842"/>
                <a:gd name="connsiteY35" fmla="*/ 4386706 h 4394727"/>
                <a:gd name="connsiteX0" fmla="*/ 0 w 7086842"/>
                <a:gd name="connsiteY0" fmla="*/ 4360854 h 4360854"/>
                <a:gd name="connsiteX1" fmla="*/ 573957 w 7086842"/>
                <a:gd name="connsiteY1" fmla="*/ 4260977 h 4360854"/>
                <a:gd name="connsiteX2" fmla="*/ 1179491 w 7086842"/>
                <a:gd name="connsiteY2" fmla="*/ 4015496 h 4360854"/>
                <a:gd name="connsiteX3" fmla="*/ 1692486 w 7086842"/>
                <a:gd name="connsiteY3" fmla="*/ 3755873 h 4360854"/>
                <a:gd name="connsiteX4" fmla="*/ 2067782 w 7086842"/>
                <a:gd name="connsiteY4" fmla="*/ 3465853 h 4360854"/>
                <a:gd name="connsiteX5" fmla="*/ 2294290 w 7086842"/>
                <a:gd name="connsiteY5" fmla="*/ 3193895 h 4360854"/>
                <a:gd name="connsiteX6" fmla="*/ 2562809 w 7086842"/>
                <a:gd name="connsiteY6" fmla="*/ 2830053 h 4360854"/>
                <a:gd name="connsiteX7" fmla="*/ 2830869 w 7086842"/>
                <a:gd name="connsiteY7" fmla="*/ 2364957 h 4360854"/>
                <a:gd name="connsiteX8" fmla="*/ 3028991 w 7086842"/>
                <a:gd name="connsiteY8" fmla="*/ 1824210 h 4360854"/>
                <a:gd name="connsiteX9" fmla="*/ 3211870 w 7086842"/>
                <a:gd name="connsiteY9" fmla="*/ 1313948 h 4360854"/>
                <a:gd name="connsiteX10" fmla="*/ 3394750 w 7086842"/>
                <a:gd name="connsiteY10" fmla="*/ 818374 h 4360854"/>
                <a:gd name="connsiteX11" fmla="*/ 3547151 w 7086842"/>
                <a:gd name="connsiteY11" fmla="*/ 490984 h 4360854"/>
                <a:gd name="connsiteX12" fmla="*/ 3669069 w 7086842"/>
                <a:gd name="connsiteY12" fmla="*/ 254494 h 4360854"/>
                <a:gd name="connsiteX13" fmla="*/ 3777929 w 7086842"/>
                <a:gd name="connsiteY13" fmla="*/ 121684 h 4360854"/>
                <a:gd name="connsiteX14" fmla="*/ 3928410 w 7086842"/>
                <a:gd name="connsiteY14" fmla="*/ 2215 h 4360854"/>
                <a:gd name="connsiteX15" fmla="*/ 4091459 w 7086842"/>
                <a:gd name="connsiteY15" fmla="*/ 58325 h 4360854"/>
                <a:gd name="connsiteX16" fmla="*/ 4232952 w 7086842"/>
                <a:gd name="connsiteY16" fmla="*/ 230814 h 4360854"/>
                <a:gd name="connsiteX17" fmla="*/ 4354872 w 7086842"/>
                <a:gd name="connsiteY17" fmla="*/ 459414 h 4360854"/>
                <a:gd name="connsiteX18" fmla="*/ 4471942 w 7086842"/>
                <a:gd name="connsiteY18" fmla="*/ 729577 h 4360854"/>
                <a:gd name="connsiteX19" fmla="*/ 4583472 w 7086842"/>
                <a:gd name="connsiteY19" fmla="*/ 1038534 h 4360854"/>
                <a:gd name="connsiteX20" fmla="*/ 4705392 w 7086842"/>
                <a:gd name="connsiteY20" fmla="*/ 1389054 h 4360854"/>
                <a:gd name="connsiteX21" fmla="*/ 4862641 w 7086842"/>
                <a:gd name="connsiteY21" fmla="*/ 1856645 h 4360854"/>
                <a:gd name="connsiteX22" fmla="*/ 5005343 w 7086842"/>
                <a:gd name="connsiteY22" fmla="*/ 2293756 h 4360854"/>
                <a:gd name="connsiteX23" fmla="*/ 5162592 w 7086842"/>
                <a:gd name="connsiteY23" fmla="*/ 2730174 h 4360854"/>
                <a:gd name="connsiteX24" fmla="*/ 5314992 w 7086842"/>
                <a:gd name="connsiteY24" fmla="*/ 3065454 h 4360854"/>
                <a:gd name="connsiteX25" fmla="*/ 5467392 w 7086842"/>
                <a:gd name="connsiteY25" fmla="*/ 3385494 h 4360854"/>
                <a:gd name="connsiteX26" fmla="*/ 5672439 w 7086842"/>
                <a:gd name="connsiteY26" fmla="*/ 3733243 h 4360854"/>
                <a:gd name="connsiteX27" fmla="*/ 5833152 w 7086842"/>
                <a:gd name="connsiteY27" fmla="*/ 3934134 h 4360854"/>
                <a:gd name="connsiteX28" fmla="*/ 6016032 w 7086842"/>
                <a:gd name="connsiteY28" fmla="*/ 4086534 h 4360854"/>
                <a:gd name="connsiteX29" fmla="*/ 6183672 w 7086842"/>
                <a:gd name="connsiteY29" fmla="*/ 4193214 h 4360854"/>
                <a:gd name="connsiteX30" fmla="*/ 6412272 w 7086842"/>
                <a:gd name="connsiteY30" fmla="*/ 4299894 h 4360854"/>
                <a:gd name="connsiteX31" fmla="*/ 6595152 w 7086842"/>
                <a:gd name="connsiteY31" fmla="*/ 4330374 h 4360854"/>
                <a:gd name="connsiteX32" fmla="*/ 6854232 w 7086842"/>
                <a:gd name="connsiteY32" fmla="*/ 4360854 h 4360854"/>
                <a:gd name="connsiteX33" fmla="*/ 6854232 w 7086842"/>
                <a:gd name="connsiteY33" fmla="*/ 4360854 h 4360854"/>
                <a:gd name="connsiteX34" fmla="*/ 6854232 w 7086842"/>
                <a:gd name="connsiteY34" fmla="*/ 4360854 h 4360854"/>
                <a:gd name="connsiteX35" fmla="*/ 7086842 w 7086842"/>
                <a:gd name="connsiteY35" fmla="*/ 4352833 h 4360854"/>
                <a:gd name="connsiteX0" fmla="*/ 0 w 7086842"/>
                <a:gd name="connsiteY0" fmla="*/ 4360854 h 4360854"/>
                <a:gd name="connsiteX1" fmla="*/ 573957 w 7086842"/>
                <a:gd name="connsiteY1" fmla="*/ 4260977 h 4360854"/>
                <a:gd name="connsiteX2" fmla="*/ 1179491 w 7086842"/>
                <a:gd name="connsiteY2" fmla="*/ 4015496 h 4360854"/>
                <a:gd name="connsiteX3" fmla="*/ 1692486 w 7086842"/>
                <a:gd name="connsiteY3" fmla="*/ 3755873 h 4360854"/>
                <a:gd name="connsiteX4" fmla="*/ 2067782 w 7086842"/>
                <a:gd name="connsiteY4" fmla="*/ 3465853 h 4360854"/>
                <a:gd name="connsiteX5" fmla="*/ 2294290 w 7086842"/>
                <a:gd name="connsiteY5" fmla="*/ 3193895 h 4360854"/>
                <a:gd name="connsiteX6" fmla="*/ 2562809 w 7086842"/>
                <a:gd name="connsiteY6" fmla="*/ 2830053 h 4360854"/>
                <a:gd name="connsiteX7" fmla="*/ 2807736 w 7086842"/>
                <a:gd name="connsiteY7" fmla="*/ 2364957 h 4360854"/>
                <a:gd name="connsiteX8" fmla="*/ 3028991 w 7086842"/>
                <a:gd name="connsiteY8" fmla="*/ 1824210 h 4360854"/>
                <a:gd name="connsiteX9" fmla="*/ 3211870 w 7086842"/>
                <a:gd name="connsiteY9" fmla="*/ 1313948 h 4360854"/>
                <a:gd name="connsiteX10" fmla="*/ 3394750 w 7086842"/>
                <a:gd name="connsiteY10" fmla="*/ 818374 h 4360854"/>
                <a:gd name="connsiteX11" fmla="*/ 3547151 w 7086842"/>
                <a:gd name="connsiteY11" fmla="*/ 490984 h 4360854"/>
                <a:gd name="connsiteX12" fmla="*/ 3669069 w 7086842"/>
                <a:gd name="connsiteY12" fmla="*/ 254494 h 4360854"/>
                <a:gd name="connsiteX13" fmla="*/ 3777929 w 7086842"/>
                <a:gd name="connsiteY13" fmla="*/ 121684 h 4360854"/>
                <a:gd name="connsiteX14" fmla="*/ 3928410 w 7086842"/>
                <a:gd name="connsiteY14" fmla="*/ 2215 h 4360854"/>
                <a:gd name="connsiteX15" fmla="*/ 4091459 w 7086842"/>
                <a:gd name="connsiteY15" fmla="*/ 58325 h 4360854"/>
                <a:gd name="connsiteX16" fmla="*/ 4232952 w 7086842"/>
                <a:gd name="connsiteY16" fmla="*/ 230814 h 4360854"/>
                <a:gd name="connsiteX17" fmla="*/ 4354872 w 7086842"/>
                <a:gd name="connsiteY17" fmla="*/ 459414 h 4360854"/>
                <a:gd name="connsiteX18" fmla="*/ 4471942 w 7086842"/>
                <a:gd name="connsiteY18" fmla="*/ 729577 h 4360854"/>
                <a:gd name="connsiteX19" fmla="*/ 4583472 w 7086842"/>
                <a:gd name="connsiteY19" fmla="*/ 1038534 h 4360854"/>
                <a:gd name="connsiteX20" fmla="*/ 4705392 w 7086842"/>
                <a:gd name="connsiteY20" fmla="*/ 1389054 h 4360854"/>
                <a:gd name="connsiteX21" fmla="*/ 4862641 w 7086842"/>
                <a:gd name="connsiteY21" fmla="*/ 1856645 h 4360854"/>
                <a:gd name="connsiteX22" fmla="*/ 5005343 w 7086842"/>
                <a:gd name="connsiteY22" fmla="*/ 2293756 h 4360854"/>
                <a:gd name="connsiteX23" fmla="*/ 5162592 w 7086842"/>
                <a:gd name="connsiteY23" fmla="*/ 2730174 h 4360854"/>
                <a:gd name="connsiteX24" fmla="*/ 5314992 w 7086842"/>
                <a:gd name="connsiteY24" fmla="*/ 3065454 h 4360854"/>
                <a:gd name="connsiteX25" fmla="*/ 5467392 w 7086842"/>
                <a:gd name="connsiteY25" fmla="*/ 3385494 h 4360854"/>
                <a:gd name="connsiteX26" fmla="*/ 5672439 w 7086842"/>
                <a:gd name="connsiteY26" fmla="*/ 3733243 h 4360854"/>
                <a:gd name="connsiteX27" fmla="*/ 5833152 w 7086842"/>
                <a:gd name="connsiteY27" fmla="*/ 3934134 h 4360854"/>
                <a:gd name="connsiteX28" fmla="*/ 6016032 w 7086842"/>
                <a:gd name="connsiteY28" fmla="*/ 4086534 h 4360854"/>
                <a:gd name="connsiteX29" fmla="*/ 6183672 w 7086842"/>
                <a:gd name="connsiteY29" fmla="*/ 4193214 h 4360854"/>
                <a:gd name="connsiteX30" fmla="*/ 6412272 w 7086842"/>
                <a:gd name="connsiteY30" fmla="*/ 4299894 h 4360854"/>
                <a:gd name="connsiteX31" fmla="*/ 6595152 w 7086842"/>
                <a:gd name="connsiteY31" fmla="*/ 4330374 h 4360854"/>
                <a:gd name="connsiteX32" fmla="*/ 6854232 w 7086842"/>
                <a:gd name="connsiteY32" fmla="*/ 4360854 h 4360854"/>
                <a:gd name="connsiteX33" fmla="*/ 6854232 w 7086842"/>
                <a:gd name="connsiteY33" fmla="*/ 4360854 h 4360854"/>
                <a:gd name="connsiteX34" fmla="*/ 6854232 w 7086842"/>
                <a:gd name="connsiteY34" fmla="*/ 4360854 h 4360854"/>
                <a:gd name="connsiteX35" fmla="*/ 7086842 w 7086842"/>
                <a:gd name="connsiteY35" fmla="*/ 4352833 h 4360854"/>
                <a:gd name="connsiteX0" fmla="*/ 0 w 7133108"/>
                <a:gd name="connsiteY0" fmla="*/ 4407120 h 4407120"/>
                <a:gd name="connsiteX1" fmla="*/ 620223 w 7133108"/>
                <a:gd name="connsiteY1" fmla="*/ 4260977 h 4407120"/>
                <a:gd name="connsiteX2" fmla="*/ 1225757 w 7133108"/>
                <a:gd name="connsiteY2" fmla="*/ 4015496 h 4407120"/>
                <a:gd name="connsiteX3" fmla="*/ 1738752 w 7133108"/>
                <a:gd name="connsiteY3" fmla="*/ 3755873 h 4407120"/>
                <a:gd name="connsiteX4" fmla="*/ 2114048 w 7133108"/>
                <a:gd name="connsiteY4" fmla="*/ 3465853 h 4407120"/>
                <a:gd name="connsiteX5" fmla="*/ 2340556 w 7133108"/>
                <a:gd name="connsiteY5" fmla="*/ 3193895 h 4407120"/>
                <a:gd name="connsiteX6" fmla="*/ 2609075 w 7133108"/>
                <a:gd name="connsiteY6" fmla="*/ 2830053 h 4407120"/>
                <a:gd name="connsiteX7" fmla="*/ 2854002 w 7133108"/>
                <a:gd name="connsiteY7" fmla="*/ 2364957 h 4407120"/>
                <a:gd name="connsiteX8" fmla="*/ 3075257 w 7133108"/>
                <a:gd name="connsiteY8" fmla="*/ 1824210 h 4407120"/>
                <a:gd name="connsiteX9" fmla="*/ 3258136 w 7133108"/>
                <a:gd name="connsiteY9" fmla="*/ 1313948 h 4407120"/>
                <a:gd name="connsiteX10" fmla="*/ 3441016 w 7133108"/>
                <a:gd name="connsiteY10" fmla="*/ 818374 h 4407120"/>
                <a:gd name="connsiteX11" fmla="*/ 3593417 w 7133108"/>
                <a:gd name="connsiteY11" fmla="*/ 490984 h 4407120"/>
                <a:gd name="connsiteX12" fmla="*/ 3715335 w 7133108"/>
                <a:gd name="connsiteY12" fmla="*/ 254494 h 4407120"/>
                <a:gd name="connsiteX13" fmla="*/ 3824195 w 7133108"/>
                <a:gd name="connsiteY13" fmla="*/ 121684 h 4407120"/>
                <a:gd name="connsiteX14" fmla="*/ 3974676 w 7133108"/>
                <a:gd name="connsiteY14" fmla="*/ 2215 h 4407120"/>
                <a:gd name="connsiteX15" fmla="*/ 4137725 w 7133108"/>
                <a:gd name="connsiteY15" fmla="*/ 58325 h 4407120"/>
                <a:gd name="connsiteX16" fmla="*/ 4279218 w 7133108"/>
                <a:gd name="connsiteY16" fmla="*/ 230814 h 4407120"/>
                <a:gd name="connsiteX17" fmla="*/ 4401138 w 7133108"/>
                <a:gd name="connsiteY17" fmla="*/ 459414 h 4407120"/>
                <a:gd name="connsiteX18" fmla="*/ 4518208 w 7133108"/>
                <a:gd name="connsiteY18" fmla="*/ 729577 h 4407120"/>
                <a:gd name="connsiteX19" fmla="*/ 4629738 w 7133108"/>
                <a:gd name="connsiteY19" fmla="*/ 1038534 h 4407120"/>
                <a:gd name="connsiteX20" fmla="*/ 4751658 w 7133108"/>
                <a:gd name="connsiteY20" fmla="*/ 1389054 h 4407120"/>
                <a:gd name="connsiteX21" fmla="*/ 4908907 w 7133108"/>
                <a:gd name="connsiteY21" fmla="*/ 1856645 h 4407120"/>
                <a:gd name="connsiteX22" fmla="*/ 5051609 w 7133108"/>
                <a:gd name="connsiteY22" fmla="*/ 2293756 h 4407120"/>
                <a:gd name="connsiteX23" fmla="*/ 5208858 w 7133108"/>
                <a:gd name="connsiteY23" fmla="*/ 2730174 h 4407120"/>
                <a:gd name="connsiteX24" fmla="*/ 5361258 w 7133108"/>
                <a:gd name="connsiteY24" fmla="*/ 3065454 h 4407120"/>
                <a:gd name="connsiteX25" fmla="*/ 5513658 w 7133108"/>
                <a:gd name="connsiteY25" fmla="*/ 3385494 h 4407120"/>
                <a:gd name="connsiteX26" fmla="*/ 5718705 w 7133108"/>
                <a:gd name="connsiteY26" fmla="*/ 3733243 h 4407120"/>
                <a:gd name="connsiteX27" fmla="*/ 5879418 w 7133108"/>
                <a:gd name="connsiteY27" fmla="*/ 3934134 h 4407120"/>
                <a:gd name="connsiteX28" fmla="*/ 6062298 w 7133108"/>
                <a:gd name="connsiteY28" fmla="*/ 4086534 h 4407120"/>
                <a:gd name="connsiteX29" fmla="*/ 6229938 w 7133108"/>
                <a:gd name="connsiteY29" fmla="*/ 4193214 h 4407120"/>
                <a:gd name="connsiteX30" fmla="*/ 6458538 w 7133108"/>
                <a:gd name="connsiteY30" fmla="*/ 4299894 h 4407120"/>
                <a:gd name="connsiteX31" fmla="*/ 6641418 w 7133108"/>
                <a:gd name="connsiteY31" fmla="*/ 4330374 h 4407120"/>
                <a:gd name="connsiteX32" fmla="*/ 6900498 w 7133108"/>
                <a:gd name="connsiteY32" fmla="*/ 4360854 h 4407120"/>
                <a:gd name="connsiteX33" fmla="*/ 6900498 w 7133108"/>
                <a:gd name="connsiteY33" fmla="*/ 4360854 h 4407120"/>
                <a:gd name="connsiteX34" fmla="*/ 6900498 w 7133108"/>
                <a:gd name="connsiteY34" fmla="*/ 4360854 h 4407120"/>
                <a:gd name="connsiteX35" fmla="*/ 7133108 w 7133108"/>
                <a:gd name="connsiteY35" fmla="*/ 4352833 h 4407120"/>
                <a:gd name="connsiteX0" fmla="*/ 0 w 6994309"/>
                <a:gd name="connsiteY0" fmla="*/ 3898191 h 4360854"/>
                <a:gd name="connsiteX1" fmla="*/ 481424 w 6994309"/>
                <a:gd name="connsiteY1" fmla="*/ 4260977 h 4360854"/>
                <a:gd name="connsiteX2" fmla="*/ 1086958 w 6994309"/>
                <a:gd name="connsiteY2" fmla="*/ 4015496 h 4360854"/>
                <a:gd name="connsiteX3" fmla="*/ 1599953 w 6994309"/>
                <a:gd name="connsiteY3" fmla="*/ 3755873 h 4360854"/>
                <a:gd name="connsiteX4" fmla="*/ 1975249 w 6994309"/>
                <a:gd name="connsiteY4" fmla="*/ 3465853 h 4360854"/>
                <a:gd name="connsiteX5" fmla="*/ 2201757 w 6994309"/>
                <a:gd name="connsiteY5" fmla="*/ 3193895 h 4360854"/>
                <a:gd name="connsiteX6" fmla="*/ 2470276 w 6994309"/>
                <a:gd name="connsiteY6" fmla="*/ 2830053 h 4360854"/>
                <a:gd name="connsiteX7" fmla="*/ 2715203 w 6994309"/>
                <a:gd name="connsiteY7" fmla="*/ 2364957 h 4360854"/>
                <a:gd name="connsiteX8" fmla="*/ 2936458 w 6994309"/>
                <a:gd name="connsiteY8" fmla="*/ 1824210 h 4360854"/>
                <a:gd name="connsiteX9" fmla="*/ 3119337 w 6994309"/>
                <a:gd name="connsiteY9" fmla="*/ 1313948 h 4360854"/>
                <a:gd name="connsiteX10" fmla="*/ 3302217 w 6994309"/>
                <a:gd name="connsiteY10" fmla="*/ 818374 h 4360854"/>
                <a:gd name="connsiteX11" fmla="*/ 3454618 w 6994309"/>
                <a:gd name="connsiteY11" fmla="*/ 490984 h 4360854"/>
                <a:gd name="connsiteX12" fmla="*/ 3576536 w 6994309"/>
                <a:gd name="connsiteY12" fmla="*/ 254494 h 4360854"/>
                <a:gd name="connsiteX13" fmla="*/ 3685396 w 6994309"/>
                <a:gd name="connsiteY13" fmla="*/ 121684 h 4360854"/>
                <a:gd name="connsiteX14" fmla="*/ 3835877 w 6994309"/>
                <a:gd name="connsiteY14" fmla="*/ 2215 h 4360854"/>
                <a:gd name="connsiteX15" fmla="*/ 3998926 w 6994309"/>
                <a:gd name="connsiteY15" fmla="*/ 58325 h 4360854"/>
                <a:gd name="connsiteX16" fmla="*/ 4140419 w 6994309"/>
                <a:gd name="connsiteY16" fmla="*/ 230814 h 4360854"/>
                <a:gd name="connsiteX17" fmla="*/ 4262339 w 6994309"/>
                <a:gd name="connsiteY17" fmla="*/ 459414 h 4360854"/>
                <a:gd name="connsiteX18" fmla="*/ 4379409 w 6994309"/>
                <a:gd name="connsiteY18" fmla="*/ 729577 h 4360854"/>
                <a:gd name="connsiteX19" fmla="*/ 4490939 w 6994309"/>
                <a:gd name="connsiteY19" fmla="*/ 1038534 h 4360854"/>
                <a:gd name="connsiteX20" fmla="*/ 4612859 w 6994309"/>
                <a:gd name="connsiteY20" fmla="*/ 1389054 h 4360854"/>
                <a:gd name="connsiteX21" fmla="*/ 4770108 w 6994309"/>
                <a:gd name="connsiteY21" fmla="*/ 1856645 h 4360854"/>
                <a:gd name="connsiteX22" fmla="*/ 4912810 w 6994309"/>
                <a:gd name="connsiteY22" fmla="*/ 2293756 h 4360854"/>
                <a:gd name="connsiteX23" fmla="*/ 5070059 w 6994309"/>
                <a:gd name="connsiteY23" fmla="*/ 2730174 h 4360854"/>
                <a:gd name="connsiteX24" fmla="*/ 5222459 w 6994309"/>
                <a:gd name="connsiteY24" fmla="*/ 3065454 h 4360854"/>
                <a:gd name="connsiteX25" fmla="*/ 5374859 w 6994309"/>
                <a:gd name="connsiteY25" fmla="*/ 3385494 h 4360854"/>
                <a:gd name="connsiteX26" fmla="*/ 5579906 w 6994309"/>
                <a:gd name="connsiteY26" fmla="*/ 3733243 h 4360854"/>
                <a:gd name="connsiteX27" fmla="*/ 5740619 w 6994309"/>
                <a:gd name="connsiteY27" fmla="*/ 3934134 h 4360854"/>
                <a:gd name="connsiteX28" fmla="*/ 5923499 w 6994309"/>
                <a:gd name="connsiteY28" fmla="*/ 4086534 h 4360854"/>
                <a:gd name="connsiteX29" fmla="*/ 6091139 w 6994309"/>
                <a:gd name="connsiteY29" fmla="*/ 4193214 h 4360854"/>
                <a:gd name="connsiteX30" fmla="*/ 6319739 w 6994309"/>
                <a:gd name="connsiteY30" fmla="*/ 4299894 h 4360854"/>
                <a:gd name="connsiteX31" fmla="*/ 6502619 w 6994309"/>
                <a:gd name="connsiteY31" fmla="*/ 4330374 h 4360854"/>
                <a:gd name="connsiteX32" fmla="*/ 6761699 w 6994309"/>
                <a:gd name="connsiteY32" fmla="*/ 4360854 h 4360854"/>
                <a:gd name="connsiteX33" fmla="*/ 6761699 w 6994309"/>
                <a:gd name="connsiteY33" fmla="*/ 4360854 h 4360854"/>
                <a:gd name="connsiteX34" fmla="*/ 6761699 w 6994309"/>
                <a:gd name="connsiteY34" fmla="*/ 4360854 h 4360854"/>
                <a:gd name="connsiteX35" fmla="*/ 6994309 w 6994309"/>
                <a:gd name="connsiteY35" fmla="*/ 4352833 h 4360854"/>
                <a:gd name="connsiteX0" fmla="*/ 50099 w 6535479"/>
                <a:gd name="connsiteY0" fmla="*/ 3250464 h 4360854"/>
                <a:gd name="connsiteX1" fmla="*/ 22594 w 6535479"/>
                <a:gd name="connsiteY1" fmla="*/ 4260977 h 4360854"/>
                <a:gd name="connsiteX2" fmla="*/ 628128 w 6535479"/>
                <a:gd name="connsiteY2" fmla="*/ 4015496 h 4360854"/>
                <a:gd name="connsiteX3" fmla="*/ 1141123 w 6535479"/>
                <a:gd name="connsiteY3" fmla="*/ 3755873 h 4360854"/>
                <a:gd name="connsiteX4" fmla="*/ 1516419 w 6535479"/>
                <a:gd name="connsiteY4" fmla="*/ 3465853 h 4360854"/>
                <a:gd name="connsiteX5" fmla="*/ 1742927 w 6535479"/>
                <a:gd name="connsiteY5" fmla="*/ 3193895 h 4360854"/>
                <a:gd name="connsiteX6" fmla="*/ 2011446 w 6535479"/>
                <a:gd name="connsiteY6" fmla="*/ 2830053 h 4360854"/>
                <a:gd name="connsiteX7" fmla="*/ 2256373 w 6535479"/>
                <a:gd name="connsiteY7" fmla="*/ 2364957 h 4360854"/>
                <a:gd name="connsiteX8" fmla="*/ 2477628 w 6535479"/>
                <a:gd name="connsiteY8" fmla="*/ 1824210 h 4360854"/>
                <a:gd name="connsiteX9" fmla="*/ 2660507 w 6535479"/>
                <a:gd name="connsiteY9" fmla="*/ 1313948 h 4360854"/>
                <a:gd name="connsiteX10" fmla="*/ 2843387 w 6535479"/>
                <a:gd name="connsiteY10" fmla="*/ 818374 h 4360854"/>
                <a:gd name="connsiteX11" fmla="*/ 2995788 w 6535479"/>
                <a:gd name="connsiteY11" fmla="*/ 490984 h 4360854"/>
                <a:gd name="connsiteX12" fmla="*/ 3117706 w 6535479"/>
                <a:gd name="connsiteY12" fmla="*/ 254494 h 4360854"/>
                <a:gd name="connsiteX13" fmla="*/ 3226566 w 6535479"/>
                <a:gd name="connsiteY13" fmla="*/ 121684 h 4360854"/>
                <a:gd name="connsiteX14" fmla="*/ 3377047 w 6535479"/>
                <a:gd name="connsiteY14" fmla="*/ 2215 h 4360854"/>
                <a:gd name="connsiteX15" fmla="*/ 3540096 w 6535479"/>
                <a:gd name="connsiteY15" fmla="*/ 58325 h 4360854"/>
                <a:gd name="connsiteX16" fmla="*/ 3681589 w 6535479"/>
                <a:gd name="connsiteY16" fmla="*/ 230814 h 4360854"/>
                <a:gd name="connsiteX17" fmla="*/ 3803509 w 6535479"/>
                <a:gd name="connsiteY17" fmla="*/ 459414 h 4360854"/>
                <a:gd name="connsiteX18" fmla="*/ 3920579 w 6535479"/>
                <a:gd name="connsiteY18" fmla="*/ 729577 h 4360854"/>
                <a:gd name="connsiteX19" fmla="*/ 4032109 w 6535479"/>
                <a:gd name="connsiteY19" fmla="*/ 1038534 h 4360854"/>
                <a:gd name="connsiteX20" fmla="*/ 4154029 w 6535479"/>
                <a:gd name="connsiteY20" fmla="*/ 1389054 h 4360854"/>
                <a:gd name="connsiteX21" fmla="*/ 4311278 w 6535479"/>
                <a:gd name="connsiteY21" fmla="*/ 1856645 h 4360854"/>
                <a:gd name="connsiteX22" fmla="*/ 4453980 w 6535479"/>
                <a:gd name="connsiteY22" fmla="*/ 2293756 h 4360854"/>
                <a:gd name="connsiteX23" fmla="*/ 4611229 w 6535479"/>
                <a:gd name="connsiteY23" fmla="*/ 2730174 h 4360854"/>
                <a:gd name="connsiteX24" fmla="*/ 4763629 w 6535479"/>
                <a:gd name="connsiteY24" fmla="*/ 3065454 h 4360854"/>
                <a:gd name="connsiteX25" fmla="*/ 4916029 w 6535479"/>
                <a:gd name="connsiteY25" fmla="*/ 3385494 h 4360854"/>
                <a:gd name="connsiteX26" fmla="*/ 5121076 w 6535479"/>
                <a:gd name="connsiteY26" fmla="*/ 3733243 h 4360854"/>
                <a:gd name="connsiteX27" fmla="*/ 5281789 w 6535479"/>
                <a:gd name="connsiteY27" fmla="*/ 3934134 h 4360854"/>
                <a:gd name="connsiteX28" fmla="*/ 5464669 w 6535479"/>
                <a:gd name="connsiteY28" fmla="*/ 4086534 h 4360854"/>
                <a:gd name="connsiteX29" fmla="*/ 5632309 w 6535479"/>
                <a:gd name="connsiteY29" fmla="*/ 4193214 h 4360854"/>
                <a:gd name="connsiteX30" fmla="*/ 5860909 w 6535479"/>
                <a:gd name="connsiteY30" fmla="*/ 4299894 h 4360854"/>
                <a:gd name="connsiteX31" fmla="*/ 6043789 w 6535479"/>
                <a:gd name="connsiteY31" fmla="*/ 4330374 h 4360854"/>
                <a:gd name="connsiteX32" fmla="*/ 6302869 w 6535479"/>
                <a:gd name="connsiteY32" fmla="*/ 4360854 h 4360854"/>
                <a:gd name="connsiteX33" fmla="*/ 6302869 w 6535479"/>
                <a:gd name="connsiteY33" fmla="*/ 4360854 h 4360854"/>
                <a:gd name="connsiteX34" fmla="*/ 6302869 w 6535479"/>
                <a:gd name="connsiteY34" fmla="*/ 4360854 h 4360854"/>
                <a:gd name="connsiteX35" fmla="*/ 6535479 w 6535479"/>
                <a:gd name="connsiteY35" fmla="*/ 4352833 h 4360854"/>
                <a:gd name="connsiteX0" fmla="*/ 0 w 7156241"/>
                <a:gd name="connsiteY0" fmla="*/ 4430253 h 4430253"/>
                <a:gd name="connsiteX1" fmla="*/ 643356 w 7156241"/>
                <a:gd name="connsiteY1" fmla="*/ 4260977 h 4430253"/>
                <a:gd name="connsiteX2" fmla="*/ 1248890 w 7156241"/>
                <a:gd name="connsiteY2" fmla="*/ 4015496 h 4430253"/>
                <a:gd name="connsiteX3" fmla="*/ 1761885 w 7156241"/>
                <a:gd name="connsiteY3" fmla="*/ 3755873 h 4430253"/>
                <a:gd name="connsiteX4" fmla="*/ 2137181 w 7156241"/>
                <a:gd name="connsiteY4" fmla="*/ 3465853 h 4430253"/>
                <a:gd name="connsiteX5" fmla="*/ 2363689 w 7156241"/>
                <a:gd name="connsiteY5" fmla="*/ 3193895 h 4430253"/>
                <a:gd name="connsiteX6" fmla="*/ 2632208 w 7156241"/>
                <a:gd name="connsiteY6" fmla="*/ 2830053 h 4430253"/>
                <a:gd name="connsiteX7" fmla="*/ 2877135 w 7156241"/>
                <a:gd name="connsiteY7" fmla="*/ 2364957 h 4430253"/>
                <a:gd name="connsiteX8" fmla="*/ 3098390 w 7156241"/>
                <a:gd name="connsiteY8" fmla="*/ 1824210 h 4430253"/>
                <a:gd name="connsiteX9" fmla="*/ 3281269 w 7156241"/>
                <a:gd name="connsiteY9" fmla="*/ 1313948 h 4430253"/>
                <a:gd name="connsiteX10" fmla="*/ 3464149 w 7156241"/>
                <a:gd name="connsiteY10" fmla="*/ 818374 h 4430253"/>
                <a:gd name="connsiteX11" fmla="*/ 3616550 w 7156241"/>
                <a:gd name="connsiteY11" fmla="*/ 490984 h 4430253"/>
                <a:gd name="connsiteX12" fmla="*/ 3738468 w 7156241"/>
                <a:gd name="connsiteY12" fmla="*/ 254494 h 4430253"/>
                <a:gd name="connsiteX13" fmla="*/ 3847328 w 7156241"/>
                <a:gd name="connsiteY13" fmla="*/ 121684 h 4430253"/>
                <a:gd name="connsiteX14" fmla="*/ 3997809 w 7156241"/>
                <a:gd name="connsiteY14" fmla="*/ 2215 h 4430253"/>
                <a:gd name="connsiteX15" fmla="*/ 4160858 w 7156241"/>
                <a:gd name="connsiteY15" fmla="*/ 58325 h 4430253"/>
                <a:gd name="connsiteX16" fmla="*/ 4302351 w 7156241"/>
                <a:gd name="connsiteY16" fmla="*/ 230814 h 4430253"/>
                <a:gd name="connsiteX17" fmla="*/ 4424271 w 7156241"/>
                <a:gd name="connsiteY17" fmla="*/ 459414 h 4430253"/>
                <a:gd name="connsiteX18" fmla="*/ 4541341 w 7156241"/>
                <a:gd name="connsiteY18" fmla="*/ 729577 h 4430253"/>
                <a:gd name="connsiteX19" fmla="*/ 4652871 w 7156241"/>
                <a:gd name="connsiteY19" fmla="*/ 1038534 h 4430253"/>
                <a:gd name="connsiteX20" fmla="*/ 4774791 w 7156241"/>
                <a:gd name="connsiteY20" fmla="*/ 1389054 h 4430253"/>
                <a:gd name="connsiteX21" fmla="*/ 4932040 w 7156241"/>
                <a:gd name="connsiteY21" fmla="*/ 1856645 h 4430253"/>
                <a:gd name="connsiteX22" fmla="*/ 5074742 w 7156241"/>
                <a:gd name="connsiteY22" fmla="*/ 2293756 h 4430253"/>
                <a:gd name="connsiteX23" fmla="*/ 5231991 w 7156241"/>
                <a:gd name="connsiteY23" fmla="*/ 2730174 h 4430253"/>
                <a:gd name="connsiteX24" fmla="*/ 5384391 w 7156241"/>
                <a:gd name="connsiteY24" fmla="*/ 3065454 h 4430253"/>
                <a:gd name="connsiteX25" fmla="*/ 5536791 w 7156241"/>
                <a:gd name="connsiteY25" fmla="*/ 3385494 h 4430253"/>
                <a:gd name="connsiteX26" fmla="*/ 5741838 w 7156241"/>
                <a:gd name="connsiteY26" fmla="*/ 3733243 h 4430253"/>
                <a:gd name="connsiteX27" fmla="*/ 5902551 w 7156241"/>
                <a:gd name="connsiteY27" fmla="*/ 3934134 h 4430253"/>
                <a:gd name="connsiteX28" fmla="*/ 6085431 w 7156241"/>
                <a:gd name="connsiteY28" fmla="*/ 4086534 h 4430253"/>
                <a:gd name="connsiteX29" fmla="*/ 6253071 w 7156241"/>
                <a:gd name="connsiteY29" fmla="*/ 4193214 h 4430253"/>
                <a:gd name="connsiteX30" fmla="*/ 6481671 w 7156241"/>
                <a:gd name="connsiteY30" fmla="*/ 4299894 h 4430253"/>
                <a:gd name="connsiteX31" fmla="*/ 6664551 w 7156241"/>
                <a:gd name="connsiteY31" fmla="*/ 4330374 h 4430253"/>
                <a:gd name="connsiteX32" fmla="*/ 6923631 w 7156241"/>
                <a:gd name="connsiteY32" fmla="*/ 4360854 h 4430253"/>
                <a:gd name="connsiteX33" fmla="*/ 6923631 w 7156241"/>
                <a:gd name="connsiteY33" fmla="*/ 4360854 h 4430253"/>
                <a:gd name="connsiteX34" fmla="*/ 6923631 w 7156241"/>
                <a:gd name="connsiteY34" fmla="*/ 4360854 h 4430253"/>
                <a:gd name="connsiteX35" fmla="*/ 7156241 w 7156241"/>
                <a:gd name="connsiteY35" fmla="*/ 4352833 h 4430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156241" h="4430253">
                  <a:moveTo>
                    <a:pt x="0" y="4430253"/>
                  </a:moveTo>
                  <a:cubicBezTo>
                    <a:pt x="127000" y="4426443"/>
                    <a:pt x="435208" y="4330103"/>
                    <a:pt x="643356" y="4260977"/>
                  </a:cubicBezTo>
                  <a:cubicBezTo>
                    <a:pt x="851504" y="4191851"/>
                    <a:pt x="1062469" y="4099680"/>
                    <a:pt x="1248890" y="4015496"/>
                  </a:cubicBezTo>
                  <a:cubicBezTo>
                    <a:pt x="1435311" y="3931312"/>
                    <a:pt x="1613837" y="3847480"/>
                    <a:pt x="1761885" y="3755873"/>
                  </a:cubicBezTo>
                  <a:cubicBezTo>
                    <a:pt x="1909934" y="3664266"/>
                    <a:pt x="2036880" y="3559516"/>
                    <a:pt x="2137181" y="3465853"/>
                  </a:cubicBezTo>
                  <a:cubicBezTo>
                    <a:pt x="2237482" y="3372190"/>
                    <a:pt x="2281185" y="3299862"/>
                    <a:pt x="2363689" y="3193895"/>
                  </a:cubicBezTo>
                  <a:cubicBezTo>
                    <a:pt x="2446193" y="3087928"/>
                    <a:pt x="2546634" y="2968209"/>
                    <a:pt x="2632208" y="2830053"/>
                  </a:cubicBezTo>
                  <a:cubicBezTo>
                    <a:pt x="2717782" y="2691897"/>
                    <a:pt x="2799438" y="2532597"/>
                    <a:pt x="2877135" y="2364957"/>
                  </a:cubicBezTo>
                  <a:cubicBezTo>
                    <a:pt x="2954832" y="2197317"/>
                    <a:pt x="3031034" y="1999378"/>
                    <a:pt x="3098390" y="1824210"/>
                  </a:cubicBezTo>
                  <a:cubicBezTo>
                    <a:pt x="3165746" y="1649042"/>
                    <a:pt x="3220309" y="1481587"/>
                    <a:pt x="3281269" y="1313948"/>
                  </a:cubicBezTo>
                  <a:cubicBezTo>
                    <a:pt x="3342229" y="1146309"/>
                    <a:pt x="3408269" y="955535"/>
                    <a:pt x="3464149" y="818374"/>
                  </a:cubicBezTo>
                  <a:cubicBezTo>
                    <a:pt x="3520029" y="681213"/>
                    <a:pt x="3570830" y="584964"/>
                    <a:pt x="3616550" y="490984"/>
                  </a:cubicBezTo>
                  <a:cubicBezTo>
                    <a:pt x="3662270" y="397004"/>
                    <a:pt x="3700005" y="316044"/>
                    <a:pt x="3738468" y="254494"/>
                  </a:cubicBezTo>
                  <a:cubicBezTo>
                    <a:pt x="3776931" y="192944"/>
                    <a:pt x="3804105" y="163731"/>
                    <a:pt x="3847328" y="121684"/>
                  </a:cubicBezTo>
                  <a:cubicBezTo>
                    <a:pt x="3890552" y="79637"/>
                    <a:pt x="3945554" y="12775"/>
                    <a:pt x="3997809" y="2215"/>
                  </a:cubicBezTo>
                  <a:cubicBezTo>
                    <a:pt x="4050064" y="-8345"/>
                    <a:pt x="4110101" y="20225"/>
                    <a:pt x="4160858" y="58325"/>
                  </a:cubicBezTo>
                  <a:cubicBezTo>
                    <a:pt x="4211615" y="96425"/>
                    <a:pt x="4258449" y="163966"/>
                    <a:pt x="4302351" y="230814"/>
                  </a:cubicBezTo>
                  <a:cubicBezTo>
                    <a:pt x="4346253" y="297662"/>
                    <a:pt x="4384439" y="376287"/>
                    <a:pt x="4424271" y="459414"/>
                  </a:cubicBezTo>
                  <a:cubicBezTo>
                    <a:pt x="4464103" y="542541"/>
                    <a:pt x="4503241" y="633057"/>
                    <a:pt x="4541341" y="729577"/>
                  </a:cubicBezTo>
                  <a:cubicBezTo>
                    <a:pt x="4579441" y="826097"/>
                    <a:pt x="4613963" y="928621"/>
                    <a:pt x="4652871" y="1038534"/>
                  </a:cubicBezTo>
                  <a:cubicBezTo>
                    <a:pt x="4691779" y="1148447"/>
                    <a:pt x="4728263" y="1252702"/>
                    <a:pt x="4774791" y="1389054"/>
                  </a:cubicBezTo>
                  <a:cubicBezTo>
                    <a:pt x="4821319" y="1525406"/>
                    <a:pt x="4882048" y="1705861"/>
                    <a:pt x="4932040" y="1856645"/>
                  </a:cubicBezTo>
                  <a:cubicBezTo>
                    <a:pt x="4982032" y="2007429"/>
                    <a:pt x="5024750" y="2148168"/>
                    <a:pt x="5074742" y="2293756"/>
                  </a:cubicBezTo>
                  <a:cubicBezTo>
                    <a:pt x="5124734" y="2439344"/>
                    <a:pt x="5180383" y="2601558"/>
                    <a:pt x="5231991" y="2730174"/>
                  </a:cubicBezTo>
                  <a:cubicBezTo>
                    <a:pt x="5283599" y="2858790"/>
                    <a:pt x="5333591" y="2956234"/>
                    <a:pt x="5384391" y="3065454"/>
                  </a:cubicBezTo>
                  <a:cubicBezTo>
                    <a:pt x="5435191" y="3174674"/>
                    <a:pt x="5477217" y="3274196"/>
                    <a:pt x="5536791" y="3385494"/>
                  </a:cubicBezTo>
                  <a:cubicBezTo>
                    <a:pt x="5596366" y="3496792"/>
                    <a:pt x="5680878" y="3641803"/>
                    <a:pt x="5741838" y="3733243"/>
                  </a:cubicBezTo>
                  <a:cubicBezTo>
                    <a:pt x="5802798" y="3824683"/>
                    <a:pt x="5845286" y="3875252"/>
                    <a:pt x="5902551" y="3934134"/>
                  </a:cubicBezTo>
                  <a:cubicBezTo>
                    <a:pt x="5959817" y="3993016"/>
                    <a:pt x="6027011" y="4043354"/>
                    <a:pt x="6085431" y="4086534"/>
                  </a:cubicBezTo>
                  <a:cubicBezTo>
                    <a:pt x="6143851" y="4129714"/>
                    <a:pt x="6187031" y="4157654"/>
                    <a:pt x="6253071" y="4193214"/>
                  </a:cubicBezTo>
                  <a:cubicBezTo>
                    <a:pt x="6319111" y="4228774"/>
                    <a:pt x="6413091" y="4277034"/>
                    <a:pt x="6481671" y="4299894"/>
                  </a:cubicBezTo>
                  <a:cubicBezTo>
                    <a:pt x="6550251" y="4322754"/>
                    <a:pt x="6590891" y="4320214"/>
                    <a:pt x="6664551" y="4330374"/>
                  </a:cubicBezTo>
                  <a:cubicBezTo>
                    <a:pt x="6738211" y="4340534"/>
                    <a:pt x="6923631" y="4360854"/>
                    <a:pt x="6923631" y="4360854"/>
                  </a:cubicBezTo>
                  <a:lnTo>
                    <a:pt x="6923631" y="4360854"/>
                  </a:lnTo>
                  <a:lnTo>
                    <a:pt x="6923631" y="4360854"/>
                  </a:lnTo>
                  <a:lnTo>
                    <a:pt x="7156241" y="4352833"/>
                  </a:lnTo>
                </a:path>
              </a:pathLst>
            </a:custGeom>
            <a:noFill/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9" name="Freeform 208"/>
            <p:cNvSpPr/>
            <p:nvPr/>
          </p:nvSpPr>
          <p:spPr>
            <a:xfrm>
              <a:off x="2866616" y="4388741"/>
              <a:ext cx="839312" cy="598224"/>
            </a:xfrm>
            <a:custGeom>
              <a:avLst/>
              <a:gdLst>
                <a:gd name="connsiteX0" fmla="*/ 0 w 5882640"/>
                <a:gd name="connsiteY0" fmla="*/ 4359991 h 4359991"/>
                <a:gd name="connsiteX1" fmla="*/ 365760 w 5882640"/>
                <a:gd name="connsiteY1" fmla="*/ 4329511 h 4359991"/>
                <a:gd name="connsiteX2" fmla="*/ 670560 w 5882640"/>
                <a:gd name="connsiteY2" fmla="*/ 4222831 h 4359991"/>
                <a:gd name="connsiteX3" fmla="*/ 975360 w 5882640"/>
                <a:gd name="connsiteY3" fmla="*/ 4009471 h 4359991"/>
                <a:gd name="connsiteX4" fmla="*/ 1188720 w 5882640"/>
                <a:gd name="connsiteY4" fmla="*/ 3796111 h 4359991"/>
                <a:gd name="connsiteX5" fmla="*/ 1402080 w 5882640"/>
                <a:gd name="connsiteY5" fmla="*/ 3399871 h 4359991"/>
                <a:gd name="connsiteX6" fmla="*/ 1706880 w 5882640"/>
                <a:gd name="connsiteY6" fmla="*/ 2759791 h 4359991"/>
                <a:gd name="connsiteX7" fmla="*/ 1859280 w 5882640"/>
                <a:gd name="connsiteY7" fmla="*/ 2317831 h 4359991"/>
                <a:gd name="connsiteX8" fmla="*/ 2057400 w 5882640"/>
                <a:gd name="connsiteY8" fmla="*/ 1753951 h 4359991"/>
                <a:gd name="connsiteX9" fmla="*/ 2240280 w 5882640"/>
                <a:gd name="connsiteY9" fmla="*/ 1220551 h 4359991"/>
                <a:gd name="connsiteX10" fmla="*/ 2423160 w 5882640"/>
                <a:gd name="connsiteY10" fmla="*/ 748111 h 4359991"/>
                <a:gd name="connsiteX11" fmla="*/ 2575560 w 5882640"/>
                <a:gd name="connsiteY11" fmla="*/ 397591 h 4359991"/>
                <a:gd name="connsiteX12" fmla="*/ 2697480 w 5882640"/>
                <a:gd name="connsiteY12" fmla="*/ 184231 h 4359991"/>
                <a:gd name="connsiteX13" fmla="*/ 2819400 w 5882640"/>
                <a:gd name="connsiteY13" fmla="*/ 62311 h 4359991"/>
                <a:gd name="connsiteX14" fmla="*/ 2849880 w 5882640"/>
                <a:gd name="connsiteY14" fmla="*/ 16591 h 4359991"/>
                <a:gd name="connsiteX15" fmla="*/ 2941320 w 5882640"/>
                <a:gd name="connsiteY15" fmla="*/ 1351 h 4359991"/>
                <a:gd name="connsiteX16" fmla="*/ 3078480 w 5882640"/>
                <a:gd name="connsiteY16" fmla="*/ 47071 h 4359991"/>
                <a:gd name="connsiteX17" fmla="*/ 3261360 w 5882640"/>
                <a:gd name="connsiteY17" fmla="*/ 229951 h 4359991"/>
                <a:gd name="connsiteX18" fmla="*/ 3383280 w 5882640"/>
                <a:gd name="connsiteY18" fmla="*/ 458551 h 4359991"/>
                <a:gd name="connsiteX19" fmla="*/ 3489960 w 5882640"/>
                <a:gd name="connsiteY19" fmla="*/ 687151 h 4359991"/>
                <a:gd name="connsiteX20" fmla="*/ 3611880 w 5882640"/>
                <a:gd name="connsiteY20" fmla="*/ 1037671 h 4359991"/>
                <a:gd name="connsiteX21" fmla="*/ 3733800 w 5882640"/>
                <a:gd name="connsiteY21" fmla="*/ 1388191 h 4359991"/>
                <a:gd name="connsiteX22" fmla="*/ 3901440 w 5882640"/>
                <a:gd name="connsiteY22" fmla="*/ 1845391 h 4359991"/>
                <a:gd name="connsiteX23" fmla="*/ 3992880 w 5882640"/>
                <a:gd name="connsiteY23" fmla="*/ 2226391 h 4359991"/>
                <a:gd name="connsiteX24" fmla="*/ 4191000 w 5882640"/>
                <a:gd name="connsiteY24" fmla="*/ 2729311 h 4359991"/>
                <a:gd name="connsiteX25" fmla="*/ 4343400 w 5882640"/>
                <a:gd name="connsiteY25" fmla="*/ 3064591 h 4359991"/>
                <a:gd name="connsiteX26" fmla="*/ 4495800 w 5882640"/>
                <a:gd name="connsiteY26" fmla="*/ 3384631 h 4359991"/>
                <a:gd name="connsiteX27" fmla="*/ 4709160 w 5882640"/>
                <a:gd name="connsiteY27" fmla="*/ 3765631 h 4359991"/>
                <a:gd name="connsiteX28" fmla="*/ 4861560 w 5882640"/>
                <a:gd name="connsiteY28" fmla="*/ 3933271 h 4359991"/>
                <a:gd name="connsiteX29" fmla="*/ 5044440 w 5882640"/>
                <a:gd name="connsiteY29" fmla="*/ 4085671 h 4359991"/>
                <a:gd name="connsiteX30" fmla="*/ 5212080 w 5882640"/>
                <a:gd name="connsiteY30" fmla="*/ 4192351 h 4359991"/>
                <a:gd name="connsiteX31" fmla="*/ 5440680 w 5882640"/>
                <a:gd name="connsiteY31" fmla="*/ 4299031 h 4359991"/>
                <a:gd name="connsiteX32" fmla="*/ 5623560 w 5882640"/>
                <a:gd name="connsiteY32" fmla="*/ 4329511 h 4359991"/>
                <a:gd name="connsiteX33" fmla="*/ 5882640 w 5882640"/>
                <a:gd name="connsiteY33" fmla="*/ 4359991 h 4359991"/>
                <a:gd name="connsiteX34" fmla="*/ 5882640 w 5882640"/>
                <a:gd name="connsiteY34" fmla="*/ 4359991 h 4359991"/>
                <a:gd name="connsiteX35" fmla="*/ 5882640 w 5882640"/>
                <a:gd name="connsiteY35" fmla="*/ 4359991 h 4359991"/>
                <a:gd name="connsiteX36" fmla="*/ 5882640 w 5882640"/>
                <a:gd name="connsiteY36" fmla="*/ 4359991 h 4359991"/>
                <a:gd name="connsiteX0" fmla="*/ 0 w 5882640"/>
                <a:gd name="connsiteY0" fmla="*/ 4359991 h 4359991"/>
                <a:gd name="connsiteX1" fmla="*/ 365760 w 5882640"/>
                <a:gd name="connsiteY1" fmla="*/ 4329511 h 4359991"/>
                <a:gd name="connsiteX2" fmla="*/ 670560 w 5882640"/>
                <a:gd name="connsiteY2" fmla="*/ 4222831 h 4359991"/>
                <a:gd name="connsiteX3" fmla="*/ 975360 w 5882640"/>
                <a:gd name="connsiteY3" fmla="*/ 4009471 h 4359991"/>
                <a:gd name="connsiteX4" fmla="*/ 1188720 w 5882640"/>
                <a:gd name="connsiteY4" fmla="*/ 3796111 h 4359991"/>
                <a:gd name="connsiteX5" fmla="*/ 1402080 w 5882640"/>
                <a:gd name="connsiteY5" fmla="*/ 3399871 h 4359991"/>
                <a:gd name="connsiteX6" fmla="*/ 1706880 w 5882640"/>
                <a:gd name="connsiteY6" fmla="*/ 2759791 h 4359991"/>
                <a:gd name="connsiteX7" fmla="*/ 1859280 w 5882640"/>
                <a:gd name="connsiteY7" fmla="*/ 2317831 h 4359991"/>
                <a:gd name="connsiteX8" fmla="*/ 2057400 w 5882640"/>
                <a:gd name="connsiteY8" fmla="*/ 1753951 h 4359991"/>
                <a:gd name="connsiteX9" fmla="*/ 2240280 w 5882640"/>
                <a:gd name="connsiteY9" fmla="*/ 1220551 h 4359991"/>
                <a:gd name="connsiteX10" fmla="*/ 2423160 w 5882640"/>
                <a:gd name="connsiteY10" fmla="*/ 748111 h 4359991"/>
                <a:gd name="connsiteX11" fmla="*/ 2575560 w 5882640"/>
                <a:gd name="connsiteY11" fmla="*/ 397591 h 4359991"/>
                <a:gd name="connsiteX12" fmla="*/ 2697480 w 5882640"/>
                <a:gd name="connsiteY12" fmla="*/ 184231 h 4359991"/>
                <a:gd name="connsiteX13" fmla="*/ 2819400 w 5882640"/>
                <a:gd name="connsiteY13" fmla="*/ 62311 h 4359991"/>
                <a:gd name="connsiteX14" fmla="*/ 2849880 w 5882640"/>
                <a:gd name="connsiteY14" fmla="*/ 16591 h 4359991"/>
                <a:gd name="connsiteX15" fmla="*/ 2941320 w 5882640"/>
                <a:gd name="connsiteY15" fmla="*/ 1351 h 4359991"/>
                <a:gd name="connsiteX16" fmla="*/ 3078480 w 5882640"/>
                <a:gd name="connsiteY16" fmla="*/ 47071 h 4359991"/>
                <a:gd name="connsiteX17" fmla="*/ 3261360 w 5882640"/>
                <a:gd name="connsiteY17" fmla="*/ 229951 h 4359991"/>
                <a:gd name="connsiteX18" fmla="*/ 3383280 w 5882640"/>
                <a:gd name="connsiteY18" fmla="*/ 458551 h 4359991"/>
                <a:gd name="connsiteX19" fmla="*/ 3489960 w 5882640"/>
                <a:gd name="connsiteY19" fmla="*/ 687151 h 4359991"/>
                <a:gd name="connsiteX20" fmla="*/ 3611880 w 5882640"/>
                <a:gd name="connsiteY20" fmla="*/ 1037671 h 4359991"/>
                <a:gd name="connsiteX21" fmla="*/ 3733800 w 5882640"/>
                <a:gd name="connsiteY21" fmla="*/ 1388191 h 4359991"/>
                <a:gd name="connsiteX22" fmla="*/ 3901440 w 5882640"/>
                <a:gd name="connsiteY22" fmla="*/ 1845391 h 4359991"/>
                <a:gd name="connsiteX23" fmla="*/ 4023360 w 5882640"/>
                <a:gd name="connsiteY23" fmla="*/ 2272111 h 4359991"/>
                <a:gd name="connsiteX24" fmla="*/ 4191000 w 5882640"/>
                <a:gd name="connsiteY24" fmla="*/ 2729311 h 4359991"/>
                <a:gd name="connsiteX25" fmla="*/ 4343400 w 5882640"/>
                <a:gd name="connsiteY25" fmla="*/ 3064591 h 4359991"/>
                <a:gd name="connsiteX26" fmla="*/ 4495800 w 5882640"/>
                <a:gd name="connsiteY26" fmla="*/ 3384631 h 4359991"/>
                <a:gd name="connsiteX27" fmla="*/ 4709160 w 5882640"/>
                <a:gd name="connsiteY27" fmla="*/ 3765631 h 4359991"/>
                <a:gd name="connsiteX28" fmla="*/ 4861560 w 5882640"/>
                <a:gd name="connsiteY28" fmla="*/ 3933271 h 4359991"/>
                <a:gd name="connsiteX29" fmla="*/ 5044440 w 5882640"/>
                <a:gd name="connsiteY29" fmla="*/ 4085671 h 4359991"/>
                <a:gd name="connsiteX30" fmla="*/ 5212080 w 5882640"/>
                <a:gd name="connsiteY30" fmla="*/ 4192351 h 4359991"/>
                <a:gd name="connsiteX31" fmla="*/ 5440680 w 5882640"/>
                <a:gd name="connsiteY31" fmla="*/ 4299031 h 4359991"/>
                <a:gd name="connsiteX32" fmla="*/ 5623560 w 5882640"/>
                <a:gd name="connsiteY32" fmla="*/ 4329511 h 4359991"/>
                <a:gd name="connsiteX33" fmla="*/ 5882640 w 5882640"/>
                <a:gd name="connsiteY33" fmla="*/ 4359991 h 4359991"/>
                <a:gd name="connsiteX34" fmla="*/ 5882640 w 5882640"/>
                <a:gd name="connsiteY34" fmla="*/ 4359991 h 4359991"/>
                <a:gd name="connsiteX35" fmla="*/ 5882640 w 5882640"/>
                <a:gd name="connsiteY35" fmla="*/ 4359991 h 4359991"/>
                <a:gd name="connsiteX36" fmla="*/ 5882640 w 5882640"/>
                <a:gd name="connsiteY36" fmla="*/ 4359991 h 4359991"/>
                <a:gd name="connsiteX0" fmla="*/ 0 w 5882640"/>
                <a:gd name="connsiteY0" fmla="*/ 4359991 h 4359991"/>
                <a:gd name="connsiteX1" fmla="*/ 365760 w 5882640"/>
                <a:gd name="connsiteY1" fmla="*/ 4329511 h 4359991"/>
                <a:gd name="connsiteX2" fmla="*/ 670560 w 5882640"/>
                <a:gd name="connsiteY2" fmla="*/ 4222831 h 4359991"/>
                <a:gd name="connsiteX3" fmla="*/ 975360 w 5882640"/>
                <a:gd name="connsiteY3" fmla="*/ 4009471 h 4359991"/>
                <a:gd name="connsiteX4" fmla="*/ 1188720 w 5882640"/>
                <a:gd name="connsiteY4" fmla="*/ 3796111 h 4359991"/>
                <a:gd name="connsiteX5" fmla="*/ 1402080 w 5882640"/>
                <a:gd name="connsiteY5" fmla="*/ 3399871 h 4359991"/>
                <a:gd name="connsiteX6" fmla="*/ 1706880 w 5882640"/>
                <a:gd name="connsiteY6" fmla="*/ 2759791 h 4359991"/>
                <a:gd name="connsiteX7" fmla="*/ 1859280 w 5882640"/>
                <a:gd name="connsiteY7" fmla="*/ 2317831 h 4359991"/>
                <a:gd name="connsiteX8" fmla="*/ 2057400 w 5882640"/>
                <a:gd name="connsiteY8" fmla="*/ 1753951 h 4359991"/>
                <a:gd name="connsiteX9" fmla="*/ 2240280 w 5882640"/>
                <a:gd name="connsiteY9" fmla="*/ 1220551 h 4359991"/>
                <a:gd name="connsiteX10" fmla="*/ 2423160 w 5882640"/>
                <a:gd name="connsiteY10" fmla="*/ 748111 h 4359991"/>
                <a:gd name="connsiteX11" fmla="*/ 2575560 w 5882640"/>
                <a:gd name="connsiteY11" fmla="*/ 397591 h 4359991"/>
                <a:gd name="connsiteX12" fmla="*/ 2697480 w 5882640"/>
                <a:gd name="connsiteY12" fmla="*/ 184231 h 4359991"/>
                <a:gd name="connsiteX13" fmla="*/ 2819400 w 5882640"/>
                <a:gd name="connsiteY13" fmla="*/ 62311 h 4359991"/>
                <a:gd name="connsiteX14" fmla="*/ 2849880 w 5882640"/>
                <a:gd name="connsiteY14" fmla="*/ 16591 h 4359991"/>
                <a:gd name="connsiteX15" fmla="*/ 2941320 w 5882640"/>
                <a:gd name="connsiteY15" fmla="*/ 1351 h 4359991"/>
                <a:gd name="connsiteX16" fmla="*/ 3078480 w 5882640"/>
                <a:gd name="connsiteY16" fmla="*/ 47071 h 4359991"/>
                <a:gd name="connsiteX17" fmla="*/ 3261360 w 5882640"/>
                <a:gd name="connsiteY17" fmla="*/ 229951 h 4359991"/>
                <a:gd name="connsiteX18" fmla="*/ 3383280 w 5882640"/>
                <a:gd name="connsiteY18" fmla="*/ 458551 h 4359991"/>
                <a:gd name="connsiteX19" fmla="*/ 3500350 w 5882640"/>
                <a:gd name="connsiteY19" fmla="*/ 728714 h 4359991"/>
                <a:gd name="connsiteX20" fmla="*/ 3611880 w 5882640"/>
                <a:gd name="connsiteY20" fmla="*/ 1037671 h 4359991"/>
                <a:gd name="connsiteX21" fmla="*/ 3733800 w 5882640"/>
                <a:gd name="connsiteY21" fmla="*/ 1388191 h 4359991"/>
                <a:gd name="connsiteX22" fmla="*/ 3901440 w 5882640"/>
                <a:gd name="connsiteY22" fmla="*/ 1845391 h 4359991"/>
                <a:gd name="connsiteX23" fmla="*/ 4023360 w 5882640"/>
                <a:gd name="connsiteY23" fmla="*/ 2272111 h 4359991"/>
                <a:gd name="connsiteX24" fmla="*/ 4191000 w 5882640"/>
                <a:gd name="connsiteY24" fmla="*/ 2729311 h 4359991"/>
                <a:gd name="connsiteX25" fmla="*/ 4343400 w 5882640"/>
                <a:gd name="connsiteY25" fmla="*/ 3064591 h 4359991"/>
                <a:gd name="connsiteX26" fmla="*/ 4495800 w 5882640"/>
                <a:gd name="connsiteY26" fmla="*/ 3384631 h 4359991"/>
                <a:gd name="connsiteX27" fmla="*/ 4709160 w 5882640"/>
                <a:gd name="connsiteY27" fmla="*/ 3765631 h 4359991"/>
                <a:gd name="connsiteX28" fmla="*/ 4861560 w 5882640"/>
                <a:gd name="connsiteY28" fmla="*/ 3933271 h 4359991"/>
                <a:gd name="connsiteX29" fmla="*/ 5044440 w 5882640"/>
                <a:gd name="connsiteY29" fmla="*/ 4085671 h 4359991"/>
                <a:gd name="connsiteX30" fmla="*/ 5212080 w 5882640"/>
                <a:gd name="connsiteY30" fmla="*/ 4192351 h 4359991"/>
                <a:gd name="connsiteX31" fmla="*/ 5440680 w 5882640"/>
                <a:gd name="connsiteY31" fmla="*/ 4299031 h 4359991"/>
                <a:gd name="connsiteX32" fmla="*/ 5623560 w 5882640"/>
                <a:gd name="connsiteY32" fmla="*/ 4329511 h 4359991"/>
                <a:gd name="connsiteX33" fmla="*/ 5882640 w 5882640"/>
                <a:gd name="connsiteY33" fmla="*/ 4359991 h 4359991"/>
                <a:gd name="connsiteX34" fmla="*/ 5882640 w 5882640"/>
                <a:gd name="connsiteY34" fmla="*/ 4359991 h 4359991"/>
                <a:gd name="connsiteX35" fmla="*/ 5882640 w 5882640"/>
                <a:gd name="connsiteY35" fmla="*/ 4359991 h 4359991"/>
                <a:gd name="connsiteX36" fmla="*/ 5882640 w 5882640"/>
                <a:gd name="connsiteY36" fmla="*/ 4359991 h 4359991"/>
                <a:gd name="connsiteX0" fmla="*/ 0 w 5882640"/>
                <a:gd name="connsiteY0" fmla="*/ 4359991 h 4359991"/>
                <a:gd name="connsiteX1" fmla="*/ 365760 w 5882640"/>
                <a:gd name="connsiteY1" fmla="*/ 4329511 h 4359991"/>
                <a:gd name="connsiteX2" fmla="*/ 670560 w 5882640"/>
                <a:gd name="connsiteY2" fmla="*/ 4222831 h 4359991"/>
                <a:gd name="connsiteX3" fmla="*/ 975360 w 5882640"/>
                <a:gd name="connsiteY3" fmla="*/ 4009471 h 4359991"/>
                <a:gd name="connsiteX4" fmla="*/ 1188720 w 5882640"/>
                <a:gd name="connsiteY4" fmla="*/ 3796111 h 4359991"/>
                <a:gd name="connsiteX5" fmla="*/ 1402080 w 5882640"/>
                <a:gd name="connsiteY5" fmla="*/ 3399871 h 4359991"/>
                <a:gd name="connsiteX6" fmla="*/ 1706880 w 5882640"/>
                <a:gd name="connsiteY6" fmla="*/ 2759791 h 4359991"/>
                <a:gd name="connsiteX7" fmla="*/ 1859280 w 5882640"/>
                <a:gd name="connsiteY7" fmla="*/ 2317831 h 4359991"/>
                <a:gd name="connsiteX8" fmla="*/ 2057400 w 5882640"/>
                <a:gd name="connsiteY8" fmla="*/ 1753951 h 4359991"/>
                <a:gd name="connsiteX9" fmla="*/ 2240280 w 5882640"/>
                <a:gd name="connsiteY9" fmla="*/ 1220551 h 4359991"/>
                <a:gd name="connsiteX10" fmla="*/ 2423160 w 5882640"/>
                <a:gd name="connsiteY10" fmla="*/ 748111 h 4359991"/>
                <a:gd name="connsiteX11" fmla="*/ 2575560 w 5882640"/>
                <a:gd name="connsiteY11" fmla="*/ 397591 h 4359991"/>
                <a:gd name="connsiteX12" fmla="*/ 2697480 w 5882640"/>
                <a:gd name="connsiteY12" fmla="*/ 184231 h 4359991"/>
                <a:gd name="connsiteX13" fmla="*/ 2819400 w 5882640"/>
                <a:gd name="connsiteY13" fmla="*/ 62311 h 4359991"/>
                <a:gd name="connsiteX14" fmla="*/ 2849880 w 5882640"/>
                <a:gd name="connsiteY14" fmla="*/ 16591 h 4359991"/>
                <a:gd name="connsiteX15" fmla="*/ 2941320 w 5882640"/>
                <a:gd name="connsiteY15" fmla="*/ 1351 h 4359991"/>
                <a:gd name="connsiteX16" fmla="*/ 3078480 w 5882640"/>
                <a:gd name="connsiteY16" fmla="*/ 47071 h 4359991"/>
                <a:gd name="connsiteX17" fmla="*/ 3261360 w 5882640"/>
                <a:gd name="connsiteY17" fmla="*/ 229951 h 4359991"/>
                <a:gd name="connsiteX18" fmla="*/ 3383280 w 5882640"/>
                <a:gd name="connsiteY18" fmla="*/ 458551 h 4359991"/>
                <a:gd name="connsiteX19" fmla="*/ 3500350 w 5882640"/>
                <a:gd name="connsiteY19" fmla="*/ 728714 h 4359991"/>
                <a:gd name="connsiteX20" fmla="*/ 3611880 w 5882640"/>
                <a:gd name="connsiteY20" fmla="*/ 1037671 h 4359991"/>
                <a:gd name="connsiteX21" fmla="*/ 3733800 w 5882640"/>
                <a:gd name="connsiteY21" fmla="*/ 1388191 h 4359991"/>
                <a:gd name="connsiteX22" fmla="*/ 3891049 w 5882640"/>
                <a:gd name="connsiteY22" fmla="*/ 1855782 h 4359991"/>
                <a:gd name="connsiteX23" fmla="*/ 4023360 w 5882640"/>
                <a:gd name="connsiteY23" fmla="*/ 2272111 h 4359991"/>
                <a:gd name="connsiteX24" fmla="*/ 4191000 w 5882640"/>
                <a:gd name="connsiteY24" fmla="*/ 2729311 h 4359991"/>
                <a:gd name="connsiteX25" fmla="*/ 4343400 w 5882640"/>
                <a:gd name="connsiteY25" fmla="*/ 3064591 h 4359991"/>
                <a:gd name="connsiteX26" fmla="*/ 4495800 w 5882640"/>
                <a:gd name="connsiteY26" fmla="*/ 3384631 h 4359991"/>
                <a:gd name="connsiteX27" fmla="*/ 4709160 w 5882640"/>
                <a:gd name="connsiteY27" fmla="*/ 3765631 h 4359991"/>
                <a:gd name="connsiteX28" fmla="*/ 4861560 w 5882640"/>
                <a:gd name="connsiteY28" fmla="*/ 3933271 h 4359991"/>
                <a:gd name="connsiteX29" fmla="*/ 5044440 w 5882640"/>
                <a:gd name="connsiteY29" fmla="*/ 4085671 h 4359991"/>
                <a:gd name="connsiteX30" fmla="*/ 5212080 w 5882640"/>
                <a:gd name="connsiteY30" fmla="*/ 4192351 h 4359991"/>
                <a:gd name="connsiteX31" fmla="*/ 5440680 w 5882640"/>
                <a:gd name="connsiteY31" fmla="*/ 4299031 h 4359991"/>
                <a:gd name="connsiteX32" fmla="*/ 5623560 w 5882640"/>
                <a:gd name="connsiteY32" fmla="*/ 4329511 h 4359991"/>
                <a:gd name="connsiteX33" fmla="*/ 5882640 w 5882640"/>
                <a:gd name="connsiteY33" fmla="*/ 4359991 h 4359991"/>
                <a:gd name="connsiteX34" fmla="*/ 5882640 w 5882640"/>
                <a:gd name="connsiteY34" fmla="*/ 4359991 h 4359991"/>
                <a:gd name="connsiteX35" fmla="*/ 5882640 w 5882640"/>
                <a:gd name="connsiteY35" fmla="*/ 4359991 h 4359991"/>
                <a:gd name="connsiteX36" fmla="*/ 5882640 w 5882640"/>
                <a:gd name="connsiteY36" fmla="*/ 4359991 h 4359991"/>
                <a:gd name="connsiteX0" fmla="*/ 0 w 5882640"/>
                <a:gd name="connsiteY0" fmla="*/ 4359991 h 4359991"/>
                <a:gd name="connsiteX1" fmla="*/ 365760 w 5882640"/>
                <a:gd name="connsiteY1" fmla="*/ 4329511 h 4359991"/>
                <a:gd name="connsiteX2" fmla="*/ 670560 w 5882640"/>
                <a:gd name="connsiteY2" fmla="*/ 4222831 h 4359991"/>
                <a:gd name="connsiteX3" fmla="*/ 975360 w 5882640"/>
                <a:gd name="connsiteY3" fmla="*/ 4009471 h 4359991"/>
                <a:gd name="connsiteX4" fmla="*/ 1188720 w 5882640"/>
                <a:gd name="connsiteY4" fmla="*/ 3796111 h 4359991"/>
                <a:gd name="connsiteX5" fmla="*/ 1402080 w 5882640"/>
                <a:gd name="connsiteY5" fmla="*/ 3399871 h 4359991"/>
                <a:gd name="connsiteX6" fmla="*/ 1706880 w 5882640"/>
                <a:gd name="connsiteY6" fmla="*/ 2759791 h 4359991"/>
                <a:gd name="connsiteX7" fmla="*/ 1859280 w 5882640"/>
                <a:gd name="connsiteY7" fmla="*/ 2317831 h 4359991"/>
                <a:gd name="connsiteX8" fmla="*/ 2057400 w 5882640"/>
                <a:gd name="connsiteY8" fmla="*/ 1753951 h 4359991"/>
                <a:gd name="connsiteX9" fmla="*/ 2240280 w 5882640"/>
                <a:gd name="connsiteY9" fmla="*/ 1220551 h 4359991"/>
                <a:gd name="connsiteX10" fmla="*/ 2423160 w 5882640"/>
                <a:gd name="connsiteY10" fmla="*/ 748111 h 4359991"/>
                <a:gd name="connsiteX11" fmla="*/ 2575560 w 5882640"/>
                <a:gd name="connsiteY11" fmla="*/ 397591 h 4359991"/>
                <a:gd name="connsiteX12" fmla="*/ 2697480 w 5882640"/>
                <a:gd name="connsiteY12" fmla="*/ 184231 h 4359991"/>
                <a:gd name="connsiteX13" fmla="*/ 2819400 w 5882640"/>
                <a:gd name="connsiteY13" fmla="*/ 62311 h 4359991"/>
                <a:gd name="connsiteX14" fmla="*/ 2849880 w 5882640"/>
                <a:gd name="connsiteY14" fmla="*/ 16591 h 4359991"/>
                <a:gd name="connsiteX15" fmla="*/ 2941320 w 5882640"/>
                <a:gd name="connsiteY15" fmla="*/ 1351 h 4359991"/>
                <a:gd name="connsiteX16" fmla="*/ 3078480 w 5882640"/>
                <a:gd name="connsiteY16" fmla="*/ 47071 h 4359991"/>
                <a:gd name="connsiteX17" fmla="*/ 3261360 w 5882640"/>
                <a:gd name="connsiteY17" fmla="*/ 229951 h 4359991"/>
                <a:gd name="connsiteX18" fmla="*/ 3383280 w 5882640"/>
                <a:gd name="connsiteY18" fmla="*/ 458551 h 4359991"/>
                <a:gd name="connsiteX19" fmla="*/ 3500350 w 5882640"/>
                <a:gd name="connsiteY19" fmla="*/ 728714 h 4359991"/>
                <a:gd name="connsiteX20" fmla="*/ 3611880 w 5882640"/>
                <a:gd name="connsiteY20" fmla="*/ 1037671 h 4359991"/>
                <a:gd name="connsiteX21" fmla="*/ 3733800 w 5882640"/>
                <a:gd name="connsiteY21" fmla="*/ 1388191 h 4359991"/>
                <a:gd name="connsiteX22" fmla="*/ 3891049 w 5882640"/>
                <a:gd name="connsiteY22" fmla="*/ 1855782 h 4359991"/>
                <a:gd name="connsiteX23" fmla="*/ 4033751 w 5882640"/>
                <a:gd name="connsiteY23" fmla="*/ 2292893 h 4359991"/>
                <a:gd name="connsiteX24" fmla="*/ 4191000 w 5882640"/>
                <a:gd name="connsiteY24" fmla="*/ 2729311 h 4359991"/>
                <a:gd name="connsiteX25" fmla="*/ 4343400 w 5882640"/>
                <a:gd name="connsiteY25" fmla="*/ 3064591 h 4359991"/>
                <a:gd name="connsiteX26" fmla="*/ 4495800 w 5882640"/>
                <a:gd name="connsiteY26" fmla="*/ 3384631 h 4359991"/>
                <a:gd name="connsiteX27" fmla="*/ 4709160 w 5882640"/>
                <a:gd name="connsiteY27" fmla="*/ 3765631 h 4359991"/>
                <a:gd name="connsiteX28" fmla="*/ 4861560 w 5882640"/>
                <a:gd name="connsiteY28" fmla="*/ 3933271 h 4359991"/>
                <a:gd name="connsiteX29" fmla="*/ 5044440 w 5882640"/>
                <a:gd name="connsiteY29" fmla="*/ 4085671 h 4359991"/>
                <a:gd name="connsiteX30" fmla="*/ 5212080 w 5882640"/>
                <a:gd name="connsiteY30" fmla="*/ 4192351 h 4359991"/>
                <a:gd name="connsiteX31" fmla="*/ 5440680 w 5882640"/>
                <a:gd name="connsiteY31" fmla="*/ 4299031 h 4359991"/>
                <a:gd name="connsiteX32" fmla="*/ 5623560 w 5882640"/>
                <a:gd name="connsiteY32" fmla="*/ 4329511 h 4359991"/>
                <a:gd name="connsiteX33" fmla="*/ 5882640 w 5882640"/>
                <a:gd name="connsiteY33" fmla="*/ 4359991 h 4359991"/>
                <a:gd name="connsiteX34" fmla="*/ 5882640 w 5882640"/>
                <a:gd name="connsiteY34" fmla="*/ 4359991 h 4359991"/>
                <a:gd name="connsiteX35" fmla="*/ 5882640 w 5882640"/>
                <a:gd name="connsiteY35" fmla="*/ 4359991 h 4359991"/>
                <a:gd name="connsiteX36" fmla="*/ 5882640 w 5882640"/>
                <a:gd name="connsiteY36" fmla="*/ 4359991 h 4359991"/>
                <a:gd name="connsiteX0" fmla="*/ 0 w 5882640"/>
                <a:gd name="connsiteY0" fmla="*/ 4361333 h 4361333"/>
                <a:gd name="connsiteX1" fmla="*/ 365760 w 5882640"/>
                <a:gd name="connsiteY1" fmla="*/ 4330853 h 4361333"/>
                <a:gd name="connsiteX2" fmla="*/ 670560 w 5882640"/>
                <a:gd name="connsiteY2" fmla="*/ 4224173 h 4361333"/>
                <a:gd name="connsiteX3" fmla="*/ 975360 w 5882640"/>
                <a:gd name="connsiteY3" fmla="*/ 4010813 h 4361333"/>
                <a:gd name="connsiteX4" fmla="*/ 1188720 w 5882640"/>
                <a:gd name="connsiteY4" fmla="*/ 3797453 h 4361333"/>
                <a:gd name="connsiteX5" fmla="*/ 1402080 w 5882640"/>
                <a:gd name="connsiteY5" fmla="*/ 3401213 h 4361333"/>
                <a:gd name="connsiteX6" fmla="*/ 1706880 w 5882640"/>
                <a:gd name="connsiteY6" fmla="*/ 2761133 h 4361333"/>
                <a:gd name="connsiteX7" fmla="*/ 1859280 w 5882640"/>
                <a:gd name="connsiteY7" fmla="*/ 2319173 h 4361333"/>
                <a:gd name="connsiteX8" fmla="*/ 2057400 w 5882640"/>
                <a:gd name="connsiteY8" fmla="*/ 1755293 h 4361333"/>
                <a:gd name="connsiteX9" fmla="*/ 2240280 w 5882640"/>
                <a:gd name="connsiteY9" fmla="*/ 1221893 h 4361333"/>
                <a:gd name="connsiteX10" fmla="*/ 2423160 w 5882640"/>
                <a:gd name="connsiteY10" fmla="*/ 749453 h 4361333"/>
                <a:gd name="connsiteX11" fmla="*/ 2575560 w 5882640"/>
                <a:gd name="connsiteY11" fmla="*/ 398933 h 4361333"/>
                <a:gd name="connsiteX12" fmla="*/ 2697480 w 5882640"/>
                <a:gd name="connsiteY12" fmla="*/ 185573 h 4361333"/>
                <a:gd name="connsiteX13" fmla="*/ 2819400 w 5882640"/>
                <a:gd name="connsiteY13" fmla="*/ 63653 h 4361333"/>
                <a:gd name="connsiteX14" fmla="*/ 2849880 w 5882640"/>
                <a:gd name="connsiteY14" fmla="*/ 17933 h 4361333"/>
                <a:gd name="connsiteX15" fmla="*/ 2941320 w 5882640"/>
                <a:gd name="connsiteY15" fmla="*/ 2693 h 4361333"/>
                <a:gd name="connsiteX16" fmla="*/ 3099262 w 5882640"/>
                <a:gd name="connsiteY16" fmla="*/ 69195 h 4361333"/>
                <a:gd name="connsiteX17" fmla="*/ 3261360 w 5882640"/>
                <a:gd name="connsiteY17" fmla="*/ 231293 h 4361333"/>
                <a:gd name="connsiteX18" fmla="*/ 3383280 w 5882640"/>
                <a:gd name="connsiteY18" fmla="*/ 459893 h 4361333"/>
                <a:gd name="connsiteX19" fmla="*/ 3500350 w 5882640"/>
                <a:gd name="connsiteY19" fmla="*/ 730056 h 4361333"/>
                <a:gd name="connsiteX20" fmla="*/ 3611880 w 5882640"/>
                <a:gd name="connsiteY20" fmla="*/ 1039013 h 4361333"/>
                <a:gd name="connsiteX21" fmla="*/ 3733800 w 5882640"/>
                <a:gd name="connsiteY21" fmla="*/ 1389533 h 4361333"/>
                <a:gd name="connsiteX22" fmla="*/ 3891049 w 5882640"/>
                <a:gd name="connsiteY22" fmla="*/ 1857124 h 4361333"/>
                <a:gd name="connsiteX23" fmla="*/ 4033751 w 5882640"/>
                <a:gd name="connsiteY23" fmla="*/ 2294235 h 4361333"/>
                <a:gd name="connsiteX24" fmla="*/ 4191000 w 5882640"/>
                <a:gd name="connsiteY24" fmla="*/ 2730653 h 4361333"/>
                <a:gd name="connsiteX25" fmla="*/ 4343400 w 5882640"/>
                <a:gd name="connsiteY25" fmla="*/ 3065933 h 4361333"/>
                <a:gd name="connsiteX26" fmla="*/ 4495800 w 5882640"/>
                <a:gd name="connsiteY26" fmla="*/ 3385973 h 4361333"/>
                <a:gd name="connsiteX27" fmla="*/ 4709160 w 5882640"/>
                <a:gd name="connsiteY27" fmla="*/ 3766973 h 4361333"/>
                <a:gd name="connsiteX28" fmla="*/ 4861560 w 5882640"/>
                <a:gd name="connsiteY28" fmla="*/ 3934613 h 4361333"/>
                <a:gd name="connsiteX29" fmla="*/ 5044440 w 5882640"/>
                <a:gd name="connsiteY29" fmla="*/ 4087013 h 4361333"/>
                <a:gd name="connsiteX30" fmla="*/ 5212080 w 5882640"/>
                <a:gd name="connsiteY30" fmla="*/ 4193693 h 4361333"/>
                <a:gd name="connsiteX31" fmla="*/ 5440680 w 5882640"/>
                <a:gd name="connsiteY31" fmla="*/ 4300373 h 4361333"/>
                <a:gd name="connsiteX32" fmla="*/ 5623560 w 5882640"/>
                <a:gd name="connsiteY32" fmla="*/ 4330853 h 4361333"/>
                <a:gd name="connsiteX33" fmla="*/ 5882640 w 5882640"/>
                <a:gd name="connsiteY33" fmla="*/ 4361333 h 4361333"/>
                <a:gd name="connsiteX34" fmla="*/ 5882640 w 5882640"/>
                <a:gd name="connsiteY34" fmla="*/ 4361333 h 4361333"/>
                <a:gd name="connsiteX35" fmla="*/ 5882640 w 5882640"/>
                <a:gd name="connsiteY35" fmla="*/ 4361333 h 4361333"/>
                <a:gd name="connsiteX36" fmla="*/ 5882640 w 5882640"/>
                <a:gd name="connsiteY36" fmla="*/ 4361333 h 4361333"/>
                <a:gd name="connsiteX0" fmla="*/ 0 w 5882640"/>
                <a:gd name="connsiteY0" fmla="*/ 4358841 h 4358841"/>
                <a:gd name="connsiteX1" fmla="*/ 365760 w 5882640"/>
                <a:gd name="connsiteY1" fmla="*/ 4328361 h 4358841"/>
                <a:gd name="connsiteX2" fmla="*/ 670560 w 5882640"/>
                <a:gd name="connsiteY2" fmla="*/ 4221681 h 4358841"/>
                <a:gd name="connsiteX3" fmla="*/ 975360 w 5882640"/>
                <a:gd name="connsiteY3" fmla="*/ 4008321 h 4358841"/>
                <a:gd name="connsiteX4" fmla="*/ 1188720 w 5882640"/>
                <a:gd name="connsiteY4" fmla="*/ 3794961 h 4358841"/>
                <a:gd name="connsiteX5" fmla="*/ 1402080 w 5882640"/>
                <a:gd name="connsiteY5" fmla="*/ 3398721 h 4358841"/>
                <a:gd name="connsiteX6" fmla="*/ 1706880 w 5882640"/>
                <a:gd name="connsiteY6" fmla="*/ 2758641 h 4358841"/>
                <a:gd name="connsiteX7" fmla="*/ 1859280 w 5882640"/>
                <a:gd name="connsiteY7" fmla="*/ 2316681 h 4358841"/>
                <a:gd name="connsiteX8" fmla="*/ 2057400 w 5882640"/>
                <a:gd name="connsiteY8" fmla="*/ 1752801 h 4358841"/>
                <a:gd name="connsiteX9" fmla="*/ 2240280 w 5882640"/>
                <a:gd name="connsiteY9" fmla="*/ 1219401 h 4358841"/>
                <a:gd name="connsiteX10" fmla="*/ 2423160 w 5882640"/>
                <a:gd name="connsiteY10" fmla="*/ 746961 h 4358841"/>
                <a:gd name="connsiteX11" fmla="*/ 2575560 w 5882640"/>
                <a:gd name="connsiteY11" fmla="*/ 396441 h 4358841"/>
                <a:gd name="connsiteX12" fmla="*/ 2697480 w 5882640"/>
                <a:gd name="connsiteY12" fmla="*/ 183081 h 4358841"/>
                <a:gd name="connsiteX13" fmla="*/ 2819400 w 5882640"/>
                <a:gd name="connsiteY13" fmla="*/ 61161 h 4358841"/>
                <a:gd name="connsiteX14" fmla="*/ 2808316 w 5882640"/>
                <a:gd name="connsiteY14" fmla="*/ 46614 h 4358841"/>
                <a:gd name="connsiteX15" fmla="*/ 2941320 w 5882640"/>
                <a:gd name="connsiteY15" fmla="*/ 201 h 4358841"/>
                <a:gd name="connsiteX16" fmla="*/ 3099262 w 5882640"/>
                <a:gd name="connsiteY16" fmla="*/ 66703 h 4358841"/>
                <a:gd name="connsiteX17" fmla="*/ 3261360 w 5882640"/>
                <a:gd name="connsiteY17" fmla="*/ 228801 h 4358841"/>
                <a:gd name="connsiteX18" fmla="*/ 3383280 w 5882640"/>
                <a:gd name="connsiteY18" fmla="*/ 457401 h 4358841"/>
                <a:gd name="connsiteX19" fmla="*/ 3500350 w 5882640"/>
                <a:gd name="connsiteY19" fmla="*/ 727564 h 4358841"/>
                <a:gd name="connsiteX20" fmla="*/ 3611880 w 5882640"/>
                <a:gd name="connsiteY20" fmla="*/ 1036521 h 4358841"/>
                <a:gd name="connsiteX21" fmla="*/ 3733800 w 5882640"/>
                <a:gd name="connsiteY21" fmla="*/ 1387041 h 4358841"/>
                <a:gd name="connsiteX22" fmla="*/ 3891049 w 5882640"/>
                <a:gd name="connsiteY22" fmla="*/ 1854632 h 4358841"/>
                <a:gd name="connsiteX23" fmla="*/ 4033751 w 5882640"/>
                <a:gd name="connsiteY23" fmla="*/ 2291743 h 4358841"/>
                <a:gd name="connsiteX24" fmla="*/ 4191000 w 5882640"/>
                <a:gd name="connsiteY24" fmla="*/ 2728161 h 4358841"/>
                <a:gd name="connsiteX25" fmla="*/ 4343400 w 5882640"/>
                <a:gd name="connsiteY25" fmla="*/ 3063441 h 4358841"/>
                <a:gd name="connsiteX26" fmla="*/ 4495800 w 5882640"/>
                <a:gd name="connsiteY26" fmla="*/ 3383481 h 4358841"/>
                <a:gd name="connsiteX27" fmla="*/ 4709160 w 5882640"/>
                <a:gd name="connsiteY27" fmla="*/ 3764481 h 4358841"/>
                <a:gd name="connsiteX28" fmla="*/ 4861560 w 5882640"/>
                <a:gd name="connsiteY28" fmla="*/ 3932121 h 4358841"/>
                <a:gd name="connsiteX29" fmla="*/ 5044440 w 5882640"/>
                <a:gd name="connsiteY29" fmla="*/ 4084521 h 4358841"/>
                <a:gd name="connsiteX30" fmla="*/ 5212080 w 5882640"/>
                <a:gd name="connsiteY30" fmla="*/ 4191201 h 4358841"/>
                <a:gd name="connsiteX31" fmla="*/ 5440680 w 5882640"/>
                <a:gd name="connsiteY31" fmla="*/ 4297881 h 4358841"/>
                <a:gd name="connsiteX32" fmla="*/ 5623560 w 5882640"/>
                <a:gd name="connsiteY32" fmla="*/ 4328361 h 4358841"/>
                <a:gd name="connsiteX33" fmla="*/ 5882640 w 5882640"/>
                <a:gd name="connsiteY33" fmla="*/ 4358841 h 4358841"/>
                <a:gd name="connsiteX34" fmla="*/ 5882640 w 5882640"/>
                <a:gd name="connsiteY34" fmla="*/ 4358841 h 4358841"/>
                <a:gd name="connsiteX35" fmla="*/ 5882640 w 5882640"/>
                <a:gd name="connsiteY35" fmla="*/ 4358841 h 4358841"/>
                <a:gd name="connsiteX36" fmla="*/ 5882640 w 5882640"/>
                <a:gd name="connsiteY36" fmla="*/ 4358841 h 4358841"/>
                <a:gd name="connsiteX0" fmla="*/ 0 w 5882640"/>
                <a:gd name="connsiteY0" fmla="*/ 4479210 h 4479210"/>
                <a:gd name="connsiteX1" fmla="*/ 365760 w 5882640"/>
                <a:gd name="connsiteY1" fmla="*/ 4448730 h 4479210"/>
                <a:gd name="connsiteX2" fmla="*/ 670560 w 5882640"/>
                <a:gd name="connsiteY2" fmla="*/ 4342050 h 4479210"/>
                <a:gd name="connsiteX3" fmla="*/ 975360 w 5882640"/>
                <a:gd name="connsiteY3" fmla="*/ 4128690 h 4479210"/>
                <a:gd name="connsiteX4" fmla="*/ 1188720 w 5882640"/>
                <a:gd name="connsiteY4" fmla="*/ 3915330 h 4479210"/>
                <a:gd name="connsiteX5" fmla="*/ 1402080 w 5882640"/>
                <a:gd name="connsiteY5" fmla="*/ 3519090 h 4479210"/>
                <a:gd name="connsiteX6" fmla="*/ 1706880 w 5882640"/>
                <a:gd name="connsiteY6" fmla="*/ 2879010 h 4479210"/>
                <a:gd name="connsiteX7" fmla="*/ 1859280 w 5882640"/>
                <a:gd name="connsiteY7" fmla="*/ 2437050 h 4479210"/>
                <a:gd name="connsiteX8" fmla="*/ 2057400 w 5882640"/>
                <a:gd name="connsiteY8" fmla="*/ 1873170 h 4479210"/>
                <a:gd name="connsiteX9" fmla="*/ 2240280 w 5882640"/>
                <a:gd name="connsiteY9" fmla="*/ 1339770 h 4479210"/>
                <a:gd name="connsiteX10" fmla="*/ 2423160 w 5882640"/>
                <a:gd name="connsiteY10" fmla="*/ 867330 h 4479210"/>
                <a:gd name="connsiteX11" fmla="*/ 2575560 w 5882640"/>
                <a:gd name="connsiteY11" fmla="*/ 516810 h 4479210"/>
                <a:gd name="connsiteX12" fmla="*/ 2697480 w 5882640"/>
                <a:gd name="connsiteY12" fmla="*/ 303450 h 4479210"/>
                <a:gd name="connsiteX13" fmla="*/ 2819400 w 5882640"/>
                <a:gd name="connsiteY13" fmla="*/ 181530 h 4479210"/>
                <a:gd name="connsiteX14" fmla="*/ 2881053 w 5882640"/>
                <a:gd name="connsiteY14" fmla="*/ 728 h 4479210"/>
                <a:gd name="connsiteX15" fmla="*/ 2941320 w 5882640"/>
                <a:gd name="connsiteY15" fmla="*/ 120570 h 4479210"/>
                <a:gd name="connsiteX16" fmla="*/ 3099262 w 5882640"/>
                <a:gd name="connsiteY16" fmla="*/ 187072 h 4479210"/>
                <a:gd name="connsiteX17" fmla="*/ 3261360 w 5882640"/>
                <a:gd name="connsiteY17" fmla="*/ 349170 h 4479210"/>
                <a:gd name="connsiteX18" fmla="*/ 3383280 w 5882640"/>
                <a:gd name="connsiteY18" fmla="*/ 577770 h 4479210"/>
                <a:gd name="connsiteX19" fmla="*/ 3500350 w 5882640"/>
                <a:gd name="connsiteY19" fmla="*/ 847933 h 4479210"/>
                <a:gd name="connsiteX20" fmla="*/ 3611880 w 5882640"/>
                <a:gd name="connsiteY20" fmla="*/ 1156890 h 4479210"/>
                <a:gd name="connsiteX21" fmla="*/ 3733800 w 5882640"/>
                <a:gd name="connsiteY21" fmla="*/ 1507410 h 4479210"/>
                <a:gd name="connsiteX22" fmla="*/ 3891049 w 5882640"/>
                <a:gd name="connsiteY22" fmla="*/ 1975001 h 4479210"/>
                <a:gd name="connsiteX23" fmla="*/ 4033751 w 5882640"/>
                <a:gd name="connsiteY23" fmla="*/ 2412112 h 4479210"/>
                <a:gd name="connsiteX24" fmla="*/ 4191000 w 5882640"/>
                <a:gd name="connsiteY24" fmla="*/ 2848530 h 4479210"/>
                <a:gd name="connsiteX25" fmla="*/ 4343400 w 5882640"/>
                <a:gd name="connsiteY25" fmla="*/ 3183810 h 4479210"/>
                <a:gd name="connsiteX26" fmla="*/ 4495800 w 5882640"/>
                <a:gd name="connsiteY26" fmla="*/ 3503850 h 4479210"/>
                <a:gd name="connsiteX27" fmla="*/ 4709160 w 5882640"/>
                <a:gd name="connsiteY27" fmla="*/ 3884850 h 4479210"/>
                <a:gd name="connsiteX28" fmla="*/ 4861560 w 5882640"/>
                <a:gd name="connsiteY28" fmla="*/ 4052490 h 4479210"/>
                <a:gd name="connsiteX29" fmla="*/ 5044440 w 5882640"/>
                <a:gd name="connsiteY29" fmla="*/ 4204890 h 4479210"/>
                <a:gd name="connsiteX30" fmla="*/ 5212080 w 5882640"/>
                <a:gd name="connsiteY30" fmla="*/ 4311570 h 4479210"/>
                <a:gd name="connsiteX31" fmla="*/ 5440680 w 5882640"/>
                <a:gd name="connsiteY31" fmla="*/ 4418250 h 4479210"/>
                <a:gd name="connsiteX32" fmla="*/ 5623560 w 5882640"/>
                <a:gd name="connsiteY32" fmla="*/ 4448730 h 4479210"/>
                <a:gd name="connsiteX33" fmla="*/ 5882640 w 5882640"/>
                <a:gd name="connsiteY33" fmla="*/ 4479210 h 4479210"/>
                <a:gd name="connsiteX34" fmla="*/ 5882640 w 5882640"/>
                <a:gd name="connsiteY34" fmla="*/ 4479210 h 4479210"/>
                <a:gd name="connsiteX35" fmla="*/ 5882640 w 5882640"/>
                <a:gd name="connsiteY35" fmla="*/ 4479210 h 4479210"/>
                <a:gd name="connsiteX36" fmla="*/ 5882640 w 5882640"/>
                <a:gd name="connsiteY36" fmla="*/ 4479210 h 4479210"/>
                <a:gd name="connsiteX0" fmla="*/ 0 w 5882640"/>
                <a:gd name="connsiteY0" fmla="*/ 4479722 h 4479722"/>
                <a:gd name="connsiteX1" fmla="*/ 365760 w 5882640"/>
                <a:gd name="connsiteY1" fmla="*/ 4449242 h 4479722"/>
                <a:gd name="connsiteX2" fmla="*/ 670560 w 5882640"/>
                <a:gd name="connsiteY2" fmla="*/ 4342562 h 4479722"/>
                <a:gd name="connsiteX3" fmla="*/ 975360 w 5882640"/>
                <a:gd name="connsiteY3" fmla="*/ 4129202 h 4479722"/>
                <a:gd name="connsiteX4" fmla="*/ 1188720 w 5882640"/>
                <a:gd name="connsiteY4" fmla="*/ 3915842 h 4479722"/>
                <a:gd name="connsiteX5" fmla="*/ 1402080 w 5882640"/>
                <a:gd name="connsiteY5" fmla="*/ 3519602 h 4479722"/>
                <a:gd name="connsiteX6" fmla="*/ 1706880 w 5882640"/>
                <a:gd name="connsiteY6" fmla="*/ 2879522 h 4479722"/>
                <a:gd name="connsiteX7" fmla="*/ 1859280 w 5882640"/>
                <a:gd name="connsiteY7" fmla="*/ 2437562 h 4479722"/>
                <a:gd name="connsiteX8" fmla="*/ 2057400 w 5882640"/>
                <a:gd name="connsiteY8" fmla="*/ 1873682 h 4479722"/>
                <a:gd name="connsiteX9" fmla="*/ 2240280 w 5882640"/>
                <a:gd name="connsiteY9" fmla="*/ 1340282 h 4479722"/>
                <a:gd name="connsiteX10" fmla="*/ 2423160 w 5882640"/>
                <a:gd name="connsiteY10" fmla="*/ 867842 h 4479722"/>
                <a:gd name="connsiteX11" fmla="*/ 2575560 w 5882640"/>
                <a:gd name="connsiteY11" fmla="*/ 517322 h 4479722"/>
                <a:gd name="connsiteX12" fmla="*/ 2697480 w 5882640"/>
                <a:gd name="connsiteY12" fmla="*/ 303962 h 4479722"/>
                <a:gd name="connsiteX13" fmla="*/ 2788228 w 5882640"/>
                <a:gd name="connsiteY13" fmla="*/ 202824 h 4479722"/>
                <a:gd name="connsiteX14" fmla="*/ 2881053 w 5882640"/>
                <a:gd name="connsiteY14" fmla="*/ 1240 h 4479722"/>
                <a:gd name="connsiteX15" fmla="*/ 2941320 w 5882640"/>
                <a:gd name="connsiteY15" fmla="*/ 121082 h 4479722"/>
                <a:gd name="connsiteX16" fmla="*/ 3099262 w 5882640"/>
                <a:gd name="connsiteY16" fmla="*/ 187584 h 4479722"/>
                <a:gd name="connsiteX17" fmla="*/ 3261360 w 5882640"/>
                <a:gd name="connsiteY17" fmla="*/ 349682 h 4479722"/>
                <a:gd name="connsiteX18" fmla="*/ 3383280 w 5882640"/>
                <a:gd name="connsiteY18" fmla="*/ 578282 h 4479722"/>
                <a:gd name="connsiteX19" fmla="*/ 3500350 w 5882640"/>
                <a:gd name="connsiteY19" fmla="*/ 848445 h 4479722"/>
                <a:gd name="connsiteX20" fmla="*/ 3611880 w 5882640"/>
                <a:gd name="connsiteY20" fmla="*/ 1157402 h 4479722"/>
                <a:gd name="connsiteX21" fmla="*/ 3733800 w 5882640"/>
                <a:gd name="connsiteY21" fmla="*/ 1507922 h 4479722"/>
                <a:gd name="connsiteX22" fmla="*/ 3891049 w 5882640"/>
                <a:gd name="connsiteY22" fmla="*/ 1975513 h 4479722"/>
                <a:gd name="connsiteX23" fmla="*/ 4033751 w 5882640"/>
                <a:gd name="connsiteY23" fmla="*/ 2412624 h 4479722"/>
                <a:gd name="connsiteX24" fmla="*/ 4191000 w 5882640"/>
                <a:gd name="connsiteY24" fmla="*/ 2849042 h 4479722"/>
                <a:gd name="connsiteX25" fmla="*/ 4343400 w 5882640"/>
                <a:gd name="connsiteY25" fmla="*/ 3184322 h 4479722"/>
                <a:gd name="connsiteX26" fmla="*/ 4495800 w 5882640"/>
                <a:gd name="connsiteY26" fmla="*/ 3504362 h 4479722"/>
                <a:gd name="connsiteX27" fmla="*/ 4709160 w 5882640"/>
                <a:gd name="connsiteY27" fmla="*/ 3885362 h 4479722"/>
                <a:gd name="connsiteX28" fmla="*/ 4861560 w 5882640"/>
                <a:gd name="connsiteY28" fmla="*/ 4053002 h 4479722"/>
                <a:gd name="connsiteX29" fmla="*/ 5044440 w 5882640"/>
                <a:gd name="connsiteY29" fmla="*/ 4205402 h 4479722"/>
                <a:gd name="connsiteX30" fmla="*/ 5212080 w 5882640"/>
                <a:gd name="connsiteY30" fmla="*/ 4312082 h 4479722"/>
                <a:gd name="connsiteX31" fmla="*/ 5440680 w 5882640"/>
                <a:gd name="connsiteY31" fmla="*/ 4418762 h 4479722"/>
                <a:gd name="connsiteX32" fmla="*/ 5623560 w 5882640"/>
                <a:gd name="connsiteY32" fmla="*/ 4449242 h 4479722"/>
                <a:gd name="connsiteX33" fmla="*/ 5882640 w 5882640"/>
                <a:gd name="connsiteY33" fmla="*/ 4479722 h 4479722"/>
                <a:gd name="connsiteX34" fmla="*/ 5882640 w 5882640"/>
                <a:gd name="connsiteY34" fmla="*/ 4479722 h 4479722"/>
                <a:gd name="connsiteX35" fmla="*/ 5882640 w 5882640"/>
                <a:gd name="connsiteY35" fmla="*/ 4479722 h 4479722"/>
                <a:gd name="connsiteX36" fmla="*/ 5882640 w 5882640"/>
                <a:gd name="connsiteY36" fmla="*/ 4479722 h 4479722"/>
                <a:gd name="connsiteX0" fmla="*/ 0 w 5882640"/>
                <a:gd name="connsiteY0" fmla="*/ 4479722 h 4479722"/>
                <a:gd name="connsiteX1" fmla="*/ 365760 w 5882640"/>
                <a:gd name="connsiteY1" fmla="*/ 4449242 h 4479722"/>
                <a:gd name="connsiteX2" fmla="*/ 670560 w 5882640"/>
                <a:gd name="connsiteY2" fmla="*/ 4342562 h 4479722"/>
                <a:gd name="connsiteX3" fmla="*/ 975360 w 5882640"/>
                <a:gd name="connsiteY3" fmla="*/ 4129202 h 4479722"/>
                <a:gd name="connsiteX4" fmla="*/ 1188720 w 5882640"/>
                <a:gd name="connsiteY4" fmla="*/ 3915842 h 4479722"/>
                <a:gd name="connsiteX5" fmla="*/ 1402080 w 5882640"/>
                <a:gd name="connsiteY5" fmla="*/ 3519602 h 4479722"/>
                <a:gd name="connsiteX6" fmla="*/ 1706880 w 5882640"/>
                <a:gd name="connsiteY6" fmla="*/ 2879522 h 4479722"/>
                <a:gd name="connsiteX7" fmla="*/ 1859280 w 5882640"/>
                <a:gd name="connsiteY7" fmla="*/ 2437562 h 4479722"/>
                <a:gd name="connsiteX8" fmla="*/ 2057400 w 5882640"/>
                <a:gd name="connsiteY8" fmla="*/ 1873682 h 4479722"/>
                <a:gd name="connsiteX9" fmla="*/ 2240280 w 5882640"/>
                <a:gd name="connsiteY9" fmla="*/ 1340282 h 4479722"/>
                <a:gd name="connsiteX10" fmla="*/ 2423160 w 5882640"/>
                <a:gd name="connsiteY10" fmla="*/ 867842 h 4479722"/>
                <a:gd name="connsiteX11" fmla="*/ 2575560 w 5882640"/>
                <a:gd name="connsiteY11" fmla="*/ 517322 h 4479722"/>
                <a:gd name="connsiteX12" fmla="*/ 2697480 w 5882640"/>
                <a:gd name="connsiteY12" fmla="*/ 303962 h 4479722"/>
                <a:gd name="connsiteX13" fmla="*/ 2788228 w 5882640"/>
                <a:gd name="connsiteY13" fmla="*/ 202824 h 4479722"/>
                <a:gd name="connsiteX14" fmla="*/ 2881053 w 5882640"/>
                <a:gd name="connsiteY14" fmla="*/ 1240 h 4479722"/>
                <a:gd name="connsiteX15" fmla="*/ 2941320 w 5882640"/>
                <a:gd name="connsiteY15" fmla="*/ 121082 h 4479722"/>
                <a:gd name="connsiteX16" fmla="*/ 3099262 w 5882640"/>
                <a:gd name="connsiteY16" fmla="*/ 187584 h 4479722"/>
                <a:gd name="connsiteX17" fmla="*/ 3261360 w 5882640"/>
                <a:gd name="connsiteY17" fmla="*/ 349682 h 4479722"/>
                <a:gd name="connsiteX18" fmla="*/ 3383280 w 5882640"/>
                <a:gd name="connsiteY18" fmla="*/ 578282 h 4479722"/>
                <a:gd name="connsiteX19" fmla="*/ 3500350 w 5882640"/>
                <a:gd name="connsiteY19" fmla="*/ 848445 h 4479722"/>
                <a:gd name="connsiteX20" fmla="*/ 3611880 w 5882640"/>
                <a:gd name="connsiteY20" fmla="*/ 1157402 h 4479722"/>
                <a:gd name="connsiteX21" fmla="*/ 3733800 w 5882640"/>
                <a:gd name="connsiteY21" fmla="*/ 1507922 h 4479722"/>
                <a:gd name="connsiteX22" fmla="*/ 3891049 w 5882640"/>
                <a:gd name="connsiteY22" fmla="*/ 1975513 h 4479722"/>
                <a:gd name="connsiteX23" fmla="*/ 4033751 w 5882640"/>
                <a:gd name="connsiteY23" fmla="*/ 2412624 h 4479722"/>
                <a:gd name="connsiteX24" fmla="*/ 4191000 w 5882640"/>
                <a:gd name="connsiteY24" fmla="*/ 2849042 h 4479722"/>
                <a:gd name="connsiteX25" fmla="*/ 4343400 w 5882640"/>
                <a:gd name="connsiteY25" fmla="*/ 3184322 h 4479722"/>
                <a:gd name="connsiteX26" fmla="*/ 4495800 w 5882640"/>
                <a:gd name="connsiteY26" fmla="*/ 3504362 h 4479722"/>
                <a:gd name="connsiteX27" fmla="*/ 4709160 w 5882640"/>
                <a:gd name="connsiteY27" fmla="*/ 3885362 h 4479722"/>
                <a:gd name="connsiteX28" fmla="*/ 4861560 w 5882640"/>
                <a:gd name="connsiteY28" fmla="*/ 4053002 h 4479722"/>
                <a:gd name="connsiteX29" fmla="*/ 5044440 w 5882640"/>
                <a:gd name="connsiteY29" fmla="*/ 4205402 h 4479722"/>
                <a:gd name="connsiteX30" fmla="*/ 5212080 w 5882640"/>
                <a:gd name="connsiteY30" fmla="*/ 4312082 h 4479722"/>
                <a:gd name="connsiteX31" fmla="*/ 5440680 w 5882640"/>
                <a:gd name="connsiteY31" fmla="*/ 4418762 h 4479722"/>
                <a:gd name="connsiteX32" fmla="*/ 5623560 w 5882640"/>
                <a:gd name="connsiteY32" fmla="*/ 4449242 h 4479722"/>
                <a:gd name="connsiteX33" fmla="*/ 5882640 w 5882640"/>
                <a:gd name="connsiteY33" fmla="*/ 4479722 h 4479722"/>
                <a:gd name="connsiteX34" fmla="*/ 5882640 w 5882640"/>
                <a:gd name="connsiteY34" fmla="*/ 4479722 h 4479722"/>
                <a:gd name="connsiteX35" fmla="*/ 5882640 w 5882640"/>
                <a:gd name="connsiteY35" fmla="*/ 4479722 h 4479722"/>
                <a:gd name="connsiteX36" fmla="*/ 5882640 w 5882640"/>
                <a:gd name="connsiteY36" fmla="*/ 4479722 h 4479722"/>
                <a:gd name="connsiteX0" fmla="*/ 0 w 5882640"/>
                <a:gd name="connsiteY0" fmla="*/ 4645292 h 4645292"/>
                <a:gd name="connsiteX1" fmla="*/ 365760 w 5882640"/>
                <a:gd name="connsiteY1" fmla="*/ 4614812 h 4645292"/>
                <a:gd name="connsiteX2" fmla="*/ 670560 w 5882640"/>
                <a:gd name="connsiteY2" fmla="*/ 4508132 h 4645292"/>
                <a:gd name="connsiteX3" fmla="*/ 975360 w 5882640"/>
                <a:gd name="connsiteY3" fmla="*/ 4294772 h 4645292"/>
                <a:gd name="connsiteX4" fmla="*/ 1188720 w 5882640"/>
                <a:gd name="connsiteY4" fmla="*/ 4081412 h 4645292"/>
                <a:gd name="connsiteX5" fmla="*/ 1402080 w 5882640"/>
                <a:gd name="connsiteY5" fmla="*/ 3685172 h 4645292"/>
                <a:gd name="connsiteX6" fmla="*/ 1706880 w 5882640"/>
                <a:gd name="connsiteY6" fmla="*/ 3045092 h 4645292"/>
                <a:gd name="connsiteX7" fmla="*/ 1859280 w 5882640"/>
                <a:gd name="connsiteY7" fmla="*/ 2603132 h 4645292"/>
                <a:gd name="connsiteX8" fmla="*/ 2057400 w 5882640"/>
                <a:gd name="connsiteY8" fmla="*/ 2039252 h 4645292"/>
                <a:gd name="connsiteX9" fmla="*/ 2240280 w 5882640"/>
                <a:gd name="connsiteY9" fmla="*/ 1505852 h 4645292"/>
                <a:gd name="connsiteX10" fmla="*/ 2423160 w 5882640"/>
                <a:gd name="connsiteY10" fmla="*/ 1033412 h 4645292"/>
                <a:gd name="connsiteX11" fmla="*/ 2575560 w 5882640"/>
                <a:gd name="connsiteY11" fmla="*/ 682892 h 4645292"/>
                <a:gd name="connsiteX12" fmla="*/ 2697480 w 5882640"/>
                <a:gd name="connsiteY12" fmla="*/ 469532 h 4645292"/>
                <a:gd name="connsiteX13" fmla="*/ 2788228 w 5882640"/>
                <a:gd name="connsiteY13" fmla="*/ 368394 h 4645292"/>
                <a:gd name="connsiteX14" fmla="*/ 2881053 w 5882640"/>
                <a:gd name="connsiteY14" fmla="*/ 555 h 4645292"/>
                <a:gd name="connsiteX15" fmla="*/ 2941320 w 5882640"/>
                <a:gd name="connsiteY15" fmla="*/ 286652 h 4645292"/>
                <a:gd name="connsiteX16" fmla="*/ 3099262 w 5882640"/>
                <a:gd name="connsiteY16" fmla="*/ 353154 h 4645292"/>
                <a:gd name="connsiteX17" fmla="*/ 3261360 w 5882640"/>
                <a:gd name="connsiteY17" fmla="*/ 515252 h 4645292"/>
                <a:gd name="connsiteX18" fmla="*/ 3383280 w 5882640"/>
                <a:gd name="connsiteY18" fmla="*/ 743852 h 4645292"/>
                <a:gd name="connsiteX19" fmla="*/ 3500350 w 5882640"/>
                <a:gd name="connsiteY19" fmla="*/ 1014015 h 4645292"/>
                <a:gd name="connsiteX20" fmla="*/ 3611880 w 5882640"/>
                <a:gd name="connsiteY20" fmla="*/ 1322972 h 4645292"/>
                <a:gd name="connsiteX21" fmla="*/ 3733800 w 5882640"/>
                <a:gd name="connsiteY21" fmla="*/ 1673492 h 4645292"/>
                <a:gd name="connsiteX22" fmla="*/ 3891049 w 5882640"/>
                <a:gd name="connsiteY22" fmla="*/ 2141083 h 4645292"/>
                <a:gd name="connsiteX23" fmla="*/ 4033751 w 5882640"/>
                <a:gd name="connsiteY23" fmla="*/ 2578194 h 4645292"/>
                <a:gd name="connsiteX24" fmla="*/ 4191000 w 5882640"/>
                <a:gd name="connsiteY24" fmla="*/ 3014612 h 4645292"/>
                <a:gd name="connsiteX25" fmla="*/ 4343400 w 5882640"/>
                <a:gd name="connsiteY25" fmla="*/ 3349892 h 4645292"/>
                <a:gd name="connsiteX26" fmla="*/ 4495800 w 5882640"/>
                <a:gd name="connsiteY26" fmla="*/ 3669932 h 4645292"/>
                <a:gd name="connsiteX27" fmla="*/ 4709160 w 5882640"/>
                <a:gd name="connsiteY27" fmla="*/ 4050932 h 4645292"/>
                <a:gd name="connsiteX28" fmla="*/ 4861560 w 5882640"/>
                <a:gd name="connsiteY28" fmla="*/ 4218572 h 4645292"/>
                <a:gd name="connsiteX29" fmla="*/ 5044440 w 5882640"/>
                <a:gd name="connsiteY29" fmla="*/ 4370972 h 4645292"/>
                <a:gd name="connsiteX30" fmla="*/ 5212080 w 5882640"/>
                <a:gd name="connsiteY30" fmla="*/ 4477652 h 4645292"/>
                <a:gd name="connsiteX31" fmla="*/ 5440680 w 5882640"/>
                <a:gd name="connsiteY31" fmla="*/ 4584332 h 4645292"/>
                <a:gd name="connsiteX32" fmla="*/ 5623560 w 5882640"/>
                <a:gd name="connsiteY32" fmla="*/ 4614812 h 4645292"/>
                <a:gd name="connsiteX33" fmla="*/ 5882640 w 5882640"/>
                <a:gd name="connsiteY33" fmla="*/ 4645292 h 4645292"/>
                <a:gd name="connsiteX34" fmla="*/ 5882640 w 5882640"/>
                <a:gd name="connsiteY34" fmla="*/ 4645292 h 4645292"/>
                <a:gd name="connsiteX35" fmla="*/ 5882640 w 5882640"/>
                <a:gd name="connsiteY35" fmla="*/ 4645292 h 4645292"/>
                <a:gd name="connsiteX36" fmla="*/ 5882640 w 5882640"/>
                <a:gd name="connsiteY36" fmla="*/ 4645292 h 4645292"/>
                <a:gd name="connsiteX0" fmla="*/ 0 w 5882640"/>
                <a:gd name="connsiteY0" fmla="*/ 4361781 h 4361781"/>
                <a:gd name="connsiteX1" fmla="*/ 365760 w 5882640"/>
                <a:gd name="connsiteY1" fmla="*/ 4331301 h 4361781"/>
                <a:gd name="connsiteX2" fmla="*/ 670560 w 5882640"/>
                <a:gd name="connsiteY2" fmla="*/ 4224621 h 4361781"/>
                <a:gd name="connsiteX3" fmla="*/ 975360 w 5882640"/>
                <a:gd name="connsiteY3" fmla="*/ 4011261 h 4361781"/>
                <a:gd name="connsiteX4" fmla="*/ 1188720 w 5882640"/>
                <a:gd name="connsiteY4" fmla="*/ 3797901 h 4361781"/>
                <a:gd name="connsiteX5" fmla="*/ 1402080 w 5882640"/>
                <a:gd name="connsiteY5" fmla="*/ 3401661 h 4361781"/>
                <a:gd name="connsiteX6" fmla="*/ 1706880 w 5882640"/>
                <a:gd name="connsiteY6" fmla="*/ 2761581 h 4361781"/>
                <a:gd name="connsiteX7" fmla="*/ 1859280 w 5882640"/>
                <a:gd name="connsiteY7" fmla="*/ 2319621 h 4361781"/>
                <a:gd name="connsiteX8" fmla="*/ 2057400 w 5882640"/>
                <a:gd name="connsiteY8" fmla="*/ 1755741 h 4361781"/>
                <a:gd name="connsiteX9" fmla="*/ 2240280 w 5882640"/>
                <a:gd name="connsiteY9" fmla="*/ 1222341 h 4361781"/>
                <a:gd name="connsiteX10" fmla="*/ 2423160 w 5882640"/>
                <a:gd name="connsiteY10" fmla="*/ 749901 h 4361781"/>
                <a:gd name="connsiteX11" fmla="*/ 2575560 w 5882640"/>
                <a:gd name="connsiteY11" fmla="*/ 399381 h 4361781"/>
                <a:gd name="connsiteX12" fmla="*/ 2697480 w 5882640"/>
                <a:gd name="connsiteY12" fmla="*/ 186021 h 4361781"/>
                <a:gd name="connsiteX13" fmla="*/ 2788228 w 5882640"/>
                <a:gd name="connsiteY13" fmla="*/ 84883 h 4361781"/>
                <a:gd name="connsiteX14" fmla="*/ 2849880 w 5882640"/>
                <a:gd name="connsiteY14" fmla="*/ 18381 h 4361781"/>
                <a:gd name="connsiteX15" fmla="*/ 2941320 w 5882640"/>
                <a:gd name="connsiteY15" fmla="*/ 3141 h 4361781"/>
                <a:gd name="connsiteX16" fmla="*/ 3099262 w 5882640"/>
                <a:gd name="connsiteY16" fmla="*/ 69643 h 4361781"/>
                <a:gd name="connsiteX17" fmla="*/ 3261360 w 5882640"/>
                <a:gd name="connsiteY17" fmla="*/ 231741 h 4361781"/>
                <a:gd name="connsiteX18" fmla="*/ 3383280 w 5882640"/>
                <a:gd name="connsiteY18" fmla="*/ 460341 h 4361781"/>
                <a:gd name="connsiteX19" fmla="*/ 3500350 w 5882640"/>
                <a:gd name="connsiteY19" fmla="*/ 730504 h 4361781"/>
                <a:gd name="connsiteX20" fmla="*/ 3611880 w 5882640"/>
                <a:gd name="connsiteY20" fmla="*/ 1039461 h 4361781"/>
                <a:gd name="connsiteX21" fmla="*/ 3733800 w 5882640"/>
                <a:gd name="connsiteY21" fmla="*/ 1389981 h 4361781"/>
                <a:gd name="connsiteX22" fmla="*/ 3891049 w 5882640"/>
                <a:gd name="connsiteY22" fmla="*/ 1857572 h 4361781"/>
                <a:gd name="connsiteX23" fmla="*/ 4033751 w 5882640"/>
                <a:gd name="connsiteY23" fmla="*/ 2294683 h 4361781"/>
                <a:gd name="connsiteX24" fmla="*/ 4191000 w 5882640"/>
                <a:gd name="connsiteY24" fmla="*/ 2731101 h 4361781"/>
                <a:gd name="connsiteX25" fmla="*/ 4343400 w 5882640"/>
                <a:gd name="connsiteY25" fmla="*/ 3066381 h 4361781"/>
                <a:gd name="connsiteX26" fmla="*/ 4495800 w 5882640"/>
                <a:gd name="connsiteY26" fmla="*/ 3386421 h 4361781"/>
                <a:gd name="connsiteX27" fmla="*/ 4709160 w 5882640"/>
                <a:gd name="connsiteY27" fmla="*/ 3767421 h 4361781"/>
                <a:gd name="connsiteX28" fmla="*/ 4861560 w 5882640"/>
                <a:gd name="connsiteY28" fmla="*/ 3935061 h 4361781"/>
                <a:gd name="connsiteX29" fmla="*/ 5044440 w 5882640"/>
                <a:gd name="connsiteY29" fmla="*/ 4087461 h 4361781"/>
                <a:gd name="connsiteX30" fmla="*/ 5212080 w 5882640"/>
                <a:gd name="connsiteY30" fmla="*/ 4194141 h 4361781"/>
                <a:gd name="connsiteX31" fmla="*/ 5440680 w 5882640"/>
                <a:gd name="connsiteY31" fmla="*/ 4300821 h 4361781"/>
                <a:gd name="connsiteX32" fmla="*/ 5623560 w 5882640"/>
                <a:gd name="connsiteY32" fmla="*/ 4331301 h 4361781"/>
                <a:gd name="connsiteX33" fmla="*/ 5882640 w 5882640"/>
                <a:gd name="connsiteY33" fmla="*/ 4361781 h 4361781"/>
                <a:gd name="connsiteX34" fmla="*/ 5882640 w 5882640"/>
                <a:gd name="connsiteY34" fmla="*/ 4361781 h 4361781"/>
                <a:gd name="connsiteX35" fmla="*/ 5882640 w 5882640"/>
                <a:gd name="connsiteY35" fmla="*/ 4361781 h 4361781"/>
                <a:gd name="connsiteX36" fmla="*/ 5882640 w 5882640"/>
                <a:gd name="connsiteY36" fmla="*/ 4361781 h 4361781"/>
                <a:gd name="connsiteX0" fmla="*/ 0 w 5882640"/>
                <a:gd name="connsiteY0" fmla="*/ 4361051 h 4361051"/>
                <a:gd name="connsiteX1" fmla="*/ 365760 w 5882640"/>
                <a:gd name="connsiteY1" fmla="*/ 4330571 h 4361051"/>
                <a:gd name="connsiteX2" fmla="*/ 670560 w 5882640"/>
                <a:gd name="connsiteY2" fmla="*/ 4223891 h 4361051"/>
                <a:gd name="connsiteX3" fmla="*/ 975360 w 5882640"/>
                <a:gd name="connsiteY3" fmla="*/ 4010531 h 4361051"/>
                <a:gd name="connsiteX4" fmla="*/ 1188720 w 5882640"/>
                <a:gd name="connsiteY4" fmla="*/ 3797171 h 4361051"/>
                <a:gd name="connsiteX5" fmla="*/ 1402080 w 5882640"/>
                <a:gd name="connsiteY5" fmla="*/ 3400931 h 4361051"/>
                <a:gd name="connsiteX6" fmla="*/ 1706880 w 5882640"/>
                <a:gd name="connsiteY6" fmla="*/ 2760851 h 4361051"/>
                <a:gd name="connsiteX7" fmla="*/ 1859280 w 5882640"/>
                <a:gd name="connsiteY7" fmla="*/ 2318891 h 4361051"/>
                <a:gd name="connsiteX8" fmla="*/ 2057400 w 5882640"/>
                <a:gd name="connsiteY8" fmla="*/ 1755011 h 4361051"/>
                <a:gd name="connsiteX9" fmla="*/ 2240280 w 5882640"/>
                <a:gd name="connsiteY9" fmla="*/ 1221611 h 4361051"/>
                <a:gd name="connsiteX10" fmla="*/ 2423160 w 5882640"/>
                <a:gd name="connsiteY10" fmla="*/ 749171 h 4361051"/>
                <a:gd name="connsiteX11" fmla="*/ 2575560 w 5882640"/>
                <a:gd name="connsiteY11" fmla="*/ 398651 h 4361051"/>
                <a:gd name="connsiteX12" fmla="*/ 2697480 w 5882640"/>
                <a:gd name="connsiteY12" fmla="*/ 185291 h 4361051"/>
                <a:gd name="connsiteX13" fmla="*/ 2788228 w 5882640"/>
                <a:gd name="connsiteY13" fmla="*/ 84153 h 4361051"/>
                <a:gd name="connsiteX14" fmla="*/ 2849880 w 5882640"/>
                <a:gd name="connsiteY14" fmla="*/ 17651 h 4361051"/>
                <a:gd name="connsiteX15" fmla="*/ 2941320 w 5882640"/>
                <a:gd name="connsiteY15" fmla="*/ 2411 h 4361051"/>
                <a:gd name="connsiteX16" fmla="*/ 3088871 w 5882640"/>
                <a:gd name="connsiteY16" fmla="*/ 58522 h 4361051"/>
                <a:gd name="connsiteX17" fmla="*/ 3261360 w 5882640"/>
                <a:gd name="connsiteY17" fmla="*/ 231011 h 4361051"/>
                <a:gd name="connsiteX18" fmla="*/ 3383280 w 5882640"/>
                <a:gd name="connsiteY18" fmla="*/ 459611 h 4361051"/>
                <a:gd name="connsiteX19" fmla="*/ 3500350 w 5882640"/>
                <a:gd name="connsiteY19" fmla="*/ 729774 h 4361051"/>
                <a:gd name="connsiteX20" fmla="*/ 3611880 w 5882640"/>
                <a:gd name="connsiteY20" fmla="*/ 1038731 h 4361051"/>
                <a:gd name="connsiteX21" fmla="*/ 3733800 w 5882640"/>
                <a:gd name="connsiteY21" fmla="*/ 1389251 h 4361051"/>
                <a:gd name="connsiteX22" fmla="*/ 3891049 w 5882640"/>
                <a:gd name="connsiteY22" fmla="*/ 1856842 h 4361051"/>
                <a:gd name="connsiteX23" fmla="*/ 4033751 w 5882640"/>
                <a:gd name="connsiteY23" fmla="*/ 2293953 h 4361051"/>
                <a:gd name="connsiteX24" fmla="*/ 4191000 w 5882640"/>
                <a:gd name="connsiteY24" fmla="*/ 2730371 h 4361051"/>
                <a:gd name="connsiteX25" fmla="*/ 4343400 w 5882640"/>
                <a:gd name="connsiteY25" fmla="*/ 3065651 h 4361051"/>
                <a:gd name="connsiteX26" fmla="*/ 4495800 w 5882640"/>
                <a:gd name="connsiteY26" fmla="*/ 3385691 h 4361051"/>
                <a:gd name="connsiteX27" fmla="*/ 4709160 w 5882640"/>
                <a:gd name="connsiteY27" fmla="*/ 3766691 h 4361051"/>
                <a:gd name="connsiteX28" fmla="*/ 4861560 w 5882640"/>
                <a:gd name="connsiteY28" fmla="*/ 3934331 h 4361051"/>
                <a:gd name="connsiteX29" fmla="*/ 5044440 w 5882640"/>
                <a:gd name="connsiteY29" fmla="*/ 4086731 h 4361051"/>
                <a:gd name="connsiteX30" fmla="*/ 5212080 w 5882640"/>
                <a:gd name="connsiteY30" fmla="*/ 4193411 h 4361051"/>
                <a:gd name="connsiteX31" fmla="*/ 5440680 w 5882640"/>
                <a:gd name="connsiteY31" fmla="*/ 4300091 h 4361051"/>
                <a:gd name="connsiteX32" fmla="*/ 5623560 w 5882640"/>
                <a:gd name="connsiteY32" fmla="*/ 4330571 h 4361051"/>
                <a:gd name="connsiteX33" fmla="*/ 5882640 w 5882640"/>
                <a:gd name="connsiteY33" fmla="*/ 4361051 h 4361051"/>
                <a:gd name="connsiteX34" fmla="*/ 5882640 w 5882640"/>
                <a:gd name="connsiteY34" fmla="*/ 4361051 h 4361051"/>
                <a:gd name="connsiteX35" fmla="*/ 5882640 w 5882640"/>
                <a:gd name="connsiteY35" fmla="*/ 4361051 h 4361051"/>
                <a:gd name="connsiteX36" fmla="*/ 5882640 w 5882640"/>
                <a:gd name="connsiteY36" fmla="*/ 4361051 h 4361051"/>
                <a:gd name="connsiteX0" fmla="*/ 0 w 5882640"/>
                <a:gd name="connsiteY0" fmla="*/ 4361051 h 4361051"/>
                <a:gd name="connsiteX1" fmla="*/ 365760 w 5882640"/>
                <a:gd name="connsiteY1" fmla="*/ 4330571 h 4361051"/>
                <a:gd name="connsiteX2" fmla="*/ 670560 w 5882640"/>
                <a:gd name="connsiteY2" fmla="*/ 4223891 h 4361051"/>
                <a:gd name="connsiteX3" fmla="*/ 975360 w 5882640"/>
                <a:gd name="connsiteY3" fmla="*/ 4010531 h 4361051"/>
                <a:gd name="connsiteX4" fmla="*/ 1188720 w 5882640"/>
                <a:gd name="connsiteY4" fmla="*/ 3797171 h 4361051"/>
                <a:gd name="connsiteX5" fmla="*/ 1402080 w 5882640"/>
                <a:gd name="connsiteY5" fmla="*/ 3400931 h 4361051"/>
                <a:gd name="connsiteX6" fmla="*/ 1706880 w 5882640"/>
                <a:gd name="connsiteY6" fmla="*/ 2760851 h 4361051"/>
                <a:gd name="connsiteX7" fmla="*/ 1859280 w 5882640"/>
                <a:gd name="connsiteY7" fmla="*/ 2318891 h 4361051"/>
                <a:gd name="connsiteX8" fmla="*/ 2057400 w 5882640"/>
                <a:gd name="connsiteY8" fmla="*/ 1755011 h 4361051"/>
                <a:gd name="connsiteX9" fmla="*/ 2240280 w 5882640"/>
                <a:gd name="connsiteY9" fmla="*/ 1221611 h 4361051"/>
                <a:gd name="connsiteX10" fmla="*/ 2423160 w 5882640"/>
                <a:gd name="connsiteY10" fmla="*/ 749171 h 4361051"/>
                <a:gd name="connsiteX11" fmla="*/ 2575560 w 5882640"/>
                <a:gd name="connsiteY11" fmla="*/ 398651 h 4361051"/>
                <a:gd name="connsiteX12" fmla="*/ 2697480 w 5882640"/>
                <a:gd name="connsiteY12" fmla="*/ 185291 h 4361051"/>
                <a:gd name="connsiteX13" fmla="*/ 2788228 w 5882640"/>
                <a:gd name="connsiteY13" fmla="*/ 84153 h 4361051"/>
                <a:gd name="connsiteX14" fmla="*/ 2849880 w 5882640"/>
                <a:gd name="connsiteY14" fmla="*/ 17651 h 4361051"/>
                <a:gd name="connsiteX15" fmla="*/ 2972317 w 5882640"/>
                <a:gd name="connsiteY15" fmla="*/ 2411 h 4361051"/>
                <a:gd name="connsiteX16" fmla="*/ 3088871 w 5882640"/>
                <a:gd name="connsiteY16" fmla="*/ 58522 h 4361051"/>
                <a:gd name="connsiteX17" fmla="*/ 3261360 w 5882640"/>
                <a:gd name="connsiteY17" fmla="*/ 231011 h 4361051"/>
                <a:gd name="connsiteX18" fmla="*/ 3383280 w 5882640"/>
                <a:gd name="connsiteY18" fmla="*/ 459611 h 4361051"/>
                <a:gd name="connsiteX19" fmla="*/ 3500350 w 5882640"/>
                <a:gd name="connsiteY19" fmla="*/ 729774 h 4361051"/>
                <a:gd name="connsiteX20" fmla="*/ 3611880 w 5882640"/>
                <a:gd name="connsiteY20" fmla="*/ 1038731 h 4361051"/>
                <a:gd name="connsiteX21" fmla="*/ 3733800 w 5882640"/>
                <a:gd name="connsiteY21" fmla="*/ 1389251 h 4361051"/>
                <a:gd name="connsiteX22" fmla="*/ 3891049 w 5882640"/>
                <a:gd name="connsiteY22" fmla="*/ 1856842 h 4361051"/>
                <a:gd name="connsiteX23" fmla="*/ 4033751 w 5882640"/>
                <a:gd name="connsiteY23" fmla="*/ 2293953 h 4361051"/>
                <a:gd name="connsiteX24" fmla="*/ 4191000 w 5882640"/>
                <a:gd name="connsiteY24" fmla="*/ 2730371 h 4361051"/>
                <a:gd name="connsiteX25" fmla="*/ 4343400 w 5882640"/>
                <a:gd name="connsiteY25" fmla="*/ 3065651 h 4361051"/>
                <a:gd name="connsiteX26" fmla="*/ 4495800 w 5882640"/>
                <a:gd name="connsiteY26" fmla="*/ 3385691 h 4361051"/>
                <a:gd name="connsiteX27" fmla="*/ 4709160 w 5882640"/>
                <a:gd name="connsiteY27" fmla="*/ 3766691 h 4361051"/>
                <a:gd name="connsiteX28" fmla="*/ 4861560 w 5882640"/>
                <a:gd name="connsiteY28" fmla="*/ 3934331 h 4361051"/>
                <a:gd name="connsiteX29" fmla="*/ 5044440 w 5882640"/>
                <a:gd name="connsiteY29" fmla="*/ 4086731 h 4361051"/>
                <a:gd name="connsiteX30" fmla="*/ 5212080 w 5882640"/>
                <a:gd name="connsiteY30" fmla="*/ 4193411 h 4361051"/>
                <a:gd name="connsiteX31" fmla="*/ 5440680 w 5882640"/>
                <a:gd name="connsiteY31" fmla="*/ 4300091 h 4361051"/>
                <a:gd name="connsiteX32" fmla="*/ 5623560 w 5882640"/>
                <a:gd name="connsiteY32" fmla="*/ 4330571 h 4361051"/>
                <a:gd name="connsiteX33" fmla="*/ 5882640 w 5882640"/>
                <a:gd name="connsiteY33" fmla="*/ 4361051 h 4361051"/>
                <a:gd name="connsiteX34" fmla="*/ 5882640 w 5882640"/>
                <a:gd name="connsiteY34" fmla="*/ 4361051 h 4361051"/>
                <a:gd name="connsiteX35" fmla="*/ 5882640 w 5882640"/>
                <a:gd name="connsiteY35" fmla="*/ 4361051 h 4361051"/>
                <a:gd name="connsiteX36" fmla="*/ 5882640 w 5882640"/>
                <a:gd name="connsiteY36" fmla="*/ 4361051 h 4361051"/>
                <a:gd name="connsiteX0" fmla="*/ 0 w 5882640"/>
                <a:gd name="connsiteY0" fmla="*/ 4421167 h 4421167"/>
                <a:gd name="connsiteX1" fmla="*/ 365760 w 5882640"/>
                <a:gd name="connsiteY1" fmla="*/ 4390687 h 4421167"/>
                <a:gd name="connsiteX2" fmla="*/ 670560 w 5882640"/>
                <a:gd name="connsiteY2" fmla="*/ 4284007 h 4421167"/>
                <a:gd name="connsiteX3" fmla="*/ 975360 w 5882640"/>
                <a:gd name="connsiteY3" fmla="*/ 4070647 h 4421167"/>
                <a:gd name="connsiteX4" fmla="*/ 1188720 w 5882640"/>
                <a:gd name="connsiteY4" fmla="*/ 3857287 h 4421167"/>
                <a:gd name="connsiteX5" fmla="*/ 1402080 w 5882640"/>
                <a:gd name="connsiteY5" fmla="*/ 3461047 h 4421167"/>
                <a:gd name="connsiteX6" fmla="*/ 1706880 w 5882640"/>
                <a:gd name="connsiteY6" fmla="*/ 2820967 h 4421167"/>
                <a:gd name="connsiteX7" fmla="*/ 1859280 w 5882640"/>
                <a:gd name="connsiteY7" fmla="*/ 2379007 h 4421167"/>
                <a:gd name="connsiteX8" fmla="*/ 2057400 w 5882640"/>
                <a:gd name="connsiteY8" fmla="*/ 1815127 h 4421167"/>
                <a:gd name="connsiteX9" fmla="*/ 2240280 w 5882640"/>
                <a:gd name="connsiteY9" fmla="*/ 1281727 h 4421167"/>
                <a:gd name="connsiteX10" fmla="*/ 2423160 w 5882640"/>
                <a:gd name="connsiteY10" fmla="*/ 809287 h 4421167"/>
                <a:gd name="connsiteX11" fmla="*/ 2575560 w 5882640"/>
                <a:gd name="connsiteY11" fmla="*/ 458767 h 4421167"/>
                <a:gd name="connsiteX12" fmla="*/ 2697480 w 5882640"/>
                <a:gd name="connsiteY12" fmla="*/ 245407 h 4421167"/>
                <a:gd name="connsiteX13" fmla="*/ 2788228 w 5882640"/>
                <a:gd name="connsiteY13" fmla="*/ 144269 h 4421167"/>
                <a:gd name="connsiteX14" fmla="*/ 2849880 w 5882640"/>
                <a:gd name="connsiteY14" fmla="*/ 77767 h 4421167"/>
                <a:gd name="connsiteX15" fmla="*/ 2972317 w 5882640"/>
                <a:gd name="connsiteY15" fmla="*/ 534 h 4421167"/>
                <a:gd name="connsiteX16" fmla="*/ 3088871 w 5882640"/>
                <a:gd name="connsiteY16" fmla="*/ 118638 h 4421167"/>
                <a:gd name="connsiteX17" fmla="*/ 3261360 w 5882640"/>
                <a:gd name="connsiteY17" fmla="*/ 291127 h 4421167"/>
                <a:gd name="connsiteX18" fmla="*/ 3383280 w 5882640"/>
                <a:gd name="connsiteY18" fmla="*/ 519727 h 4421167"/>
                <a:gd name="connsiteX19" fmla="*/ 3500350 w 5882640"/>
                <a:gd name="connsiteY19" fmla="*/ 789890 h 4421167"/>
                <a:gd name="connsiteX20" fmla="*/ 3611880 w 5882640"/>
                <a:gd name="connsiteY20" fmla="*/ 1098847 h 4421167"/>
                <a:gd name="connsiteX21" fmla="*/ 3733800 w 5882640"/>
                <a:gd name="connsiteY21" fmla="*/ 1449367 h 4421167"/>
                <a:gd name="connsiteX22" fmla="*/ 3891049 w 5882640"/>
                <a:gd name="connsiteY22" fmla="*/ 1916958 h 4421167"/>
                <a:gd name="connsiteX23" fmla="*/ 4033751 w 5882640"/>
                <a:gd name="connsiteY23" fmla="*/ 2354069 h 4421167"/>
                <a:gd name="connsiteX24" fmla="*/ 4191000 w 5882640"/>
                <a:gd name="connsiteY24" fmla="*/ 2790487 h 4421167"/>
                <a:gd name="connsiteX25" fmla="*/ 4343400 w 5882640"/>
                <a:gd name="connsiteY25" fmla="*/ 3125767 h 4421167"/>
                <a:gd name="connsiteX26" fmla="*/ 4495800 w 5882640"/>
                <a:gd name="connsiteY26" fmla="*/ 3445807 h 4421167"/>
                <a:gd name="connsiteX27" fmla="*/ 4709160 w 5882640"/>
                <a:gd name="connsiteY27" fmla="*/ 3826807 h 4421167"/>
                <a:gd name="connsiteX28" fmla="*/ 4861560 w 5882640"/>
                <a:gd name="connsiteY28" fmla="*/ 3994447 h 4421167"/>
                <a:gd name="connsiteX29" fmla="*/ 5044440 w 5882640"/>
                <a:gd name="connsiteY29" fmla="*/ 4146847 h 4421167"/>
                <a:gd name="connsiteX30" fmla="*/ 5212080 w 5882640"/>
                <a:gd name="connsiteY30" fmla="*/ 4253527 h 4421167"/>
                <a:gd name="connsiteX31" fmla="*/ 5440680 w 5882640"/>
                <a:gd name="connsiteY31" fmla="*/ 4360207 h 4421167"/>
                <a:gd name="connsiteX32" fmla="*/ 5623560 w 5882640"/>
                <a:gd name="connsiteY32" fmla="*/ 4390687 h 4421167"/>
                <a:gd name="connsiteX33" fmla="*/ 5882640 w 5882640"/>
                <a:gd name="connsiteY33" fmla="*/ 4421167 h 4421167"/>
                <a:gd name="connsiteX34" fmla="*/ 5882640 w 5882640"/>
                <a:gd name="connsiteY34" fmla="*/ 4421167 h 4421167"/>
                <a:gd name="connsiteX35" fmla="*/ 5882640 w 5882640"/>
                <a:gd name="connsiteY35" fmla="*/ 4421167 h 4421167"/>
                <a:gd name="connsiteX36" fmla="*/ 5882640 w 5882640"/>
                <a:gd name="connsiteY36" fmla="*/ 4421167 h 4421167"/>
                <a:gd name="connsiteX0" fmla="*/ 0 w 5882640"/>
                <a:gd name="connsiteY0" fmla="*/ 4420643 h 4420643"/>
                <a:gd name="connsiteX1" fmla="*/ 365760 w 5882640"/>
                <a:gd name="connsiteY1" fmla="*/ 4390163 h 4420643"/>
                <a:gd name="connsiteX2" fmla="*/ 670560 w 5882640"/>
                <a:gd name="connsiteY2" fmla="*/ 4283483 h 4420643"/>
                <a:gd name="connsiteX3" fmla="*/ 975360 w 5882640"/>
                <a:gd name="connsiteY3" fmla="*/ 4070123 h 4420643"/>
                <a:gd name="connsiteX4" fmla="*/ 1188720 w 5882640"/>
                <a:gd name="connsiteY4" fmla="*/ 3856763 h 4420643"/>
                <a:gd name="connsiteX5" fmla="*/ 1402080 w 5882640"/>
                <a:gd name="connsiteY5" fmla="*/ 3460523 h 4420643"/>
                <a:gd name="connsiteX6" fmla="*/ 1706880 w 5882640"/>
                <a:gd name="connsiteY6" fmla="*/ 2820443 h 4420643"/>
                <a:gd name="connsiteX7" fmla="*/ 1859280 w 5882640"/>
                <a:gd name="connsiteY7" fmla="*/ 2378483 h 4420643"/>
                <a:gd name="connsiteX8" fmla="*/ 2057400 w 5882640"/>
                <a:gd name="connsiteY8" fmla="*/ 1814603 h 4420643"/>
                <a:gd name="connsiteX9" fmla="*/ 2240280 w 5882640"/>
                <a:gd name="connsiteY9" fmla="*/ 1281203 h 4420643"/>
                <a:gd name="connsiteX10" fmla="*/ 2423160 w 5882640"/>
                <a:gd name="connsiteY10" fmla="*/ 808763 h 4420643"/>
                <a:gd name="connsiteX11" fmla="*/ 2575560 w 5882640"/>
                <a:gd name="connsiteY11" fmla="*/ 458243 h 4420643"/>
                <a:gd name="connsiteX12" fmla="*/ 2697480 w 5882640"/>
                <a:gd name="connsiteY12" fmla="*/ 244883 h 4420643"/>
                <a:gd name="connsiteX13" fmla="*/ 2788228 w 5882640"/>
                <a:gd name="connsiteY13" fmla="*/ 143745 h 4420643"/>
                <a:gd name="connsiteX14" fmla="*/ 2849880 w 5882640"/>
                <a:gd name="connsiteY14" fmla="*/ 77243 h 4420643"/>
                <a:gd name="connsiteX15" fmla="*/ 2972317 w 5882640"/>
                <a:gd name="connsiteY15" fmla="*/ 10 h 4420643"/>
                <a:gd name="connsiteX16" fmla="*/ 3088871 w 5882640"/>
                <a:gd name="connsiteY16" fmla="*/ 118114 h 4420643"/>
                <a:gd name="connsiteX17" fmla="*/ 3261360 w 5882640"/>
                <a:gd name="connsiteY17" fmla="*/ 290603 h 4420643"/>
                <a:gd name="connsiteX18" fmla="*/ 3383280 w 5882640"/>
                <a:gd name="connsiteY18" fmla="*/ 519203 h 4420643"/>
                <a:gd name="connsiteX19" fmla="*/ 3500350 w 5882640"/>
                <a:gd name="connsiteY19" fmla="*/ 789366 h 4420643"/>
                <a:gd name="connsiteX20" fmla="*/ 3611880 w 5882640"/>
                <a:gd name="connsiteY20" fmla="*/ 1098323 h 4420643"/>
                <a:gd name="connsiteX21" fmla="*/ 3733800 w 5882640"/>
                <a:gd name="connsiteY21" fmla="*/ 1448843 h 4420643"/>
                <a:gd name="connsiteX22" fmla="*/ 3891049 w 5882640"/>
                <a:gd name="connsiteY22" fmla="*/ 1916434 h 4420643"/>
                <a:gd name="connsiteX23" fmla="*/ 4033751 w 5882640"/>
                <a:gd name="connsiteY23" fmla="*/ 2353545 h 4420643"/>
                <a:gd name="connsiteX24" fmla="*/ 4191000 w 5882640"/>
                <a:gd name="connsiteY24" fmla="*/ 2789963 h 4420643"/>
                <a:gd name="connsiteX25" fmla="*/ 4343400 w 5882640"/>
                <a:gd name="connsiteY25" fmla="*/ 3125243 h 4420643"/>
                <a:gd name="connsiteX26" fmla="*/ 4495800 w 5882640"/>
                <a:gd name="connsiteY26" fmla="*/ 3445283 h 4420643"/>
                <a:gd name="connsiteX27" fmla="*/ 4709160 w 5882640"/>
                <a:gd name="connsiteY27" fmla="*/ 3826283 h 4420643"/>
                <a:gd name="connsiteX28" fmla="*/ 4861560 w 5882640"/>
                <a:gd name="connsiteY28" fmla="*/ 3993923 h 4420643"/>
                <a:gd name="connsiteX29" fmla="*/ 5044440 w 5882640"/>
                <a:gd name="connsiteY29" fmla="*/ 4146323 h 4420643"/>
                <a:gd name="connsiteX30" fmla="*/ 5212080 w 5882640"/>
                <a:gd name="connsiteY30" fmla="*/ 4253003 h 4420643"/>
                <a:gd name="connsiteX31" fmla="*/ 5440680 w 5882640"/>
                <a:gd name="connsiteY31" fmla="*/ 4359683 h 4420643"/>
                <a:gd name="connsiteX32" fmla="*/ 5623560 w 5882640"/>
                <a:gd name="connsiteY32" fmla="*/ 4390163 h 4420643"/>
                <a:gd name="connsiteX33" fmla="*/ 5882640 w 5882640"/>
                <a:gd name="connsiteY33" fmla="*/ 4420643 h 4420643"/>
                <a:gd name="connsiteX34" fmla="*/ 5882640 w 5882640"/>
                <a:gd name="connsiteY34" fmla="*/ 4420643 h 4420643"/>
                <a:gd name="connsiteX35" fmla="*/ 5882640 w 5882640"/>
                <a:gd name="connsiteY35" fmla="*/ 4420643 h 4420643"/>
                <a:gd name="connsiteX36" fmla="*/ 5882640 w 5882640"/>
                <a:gd name="connsiteY36" fmla="*/ 4420643 h 4420643"/>
                <a:gd name="connsiteX0" fmla="*/ 0 w 5882640"/>
                <a:gd name="connsiteY0" fmla="*/ 4358673 h 4358673"/>
                <a:gd name="connsiteX1" fmla="*/ 365760 w 5882640"/>
                <a:gd name="connsiteY1" fmla="*/ 4328193 h 4358673"/>
                <a:gd name="connsiteX2" fmla="*/ 670560 w 5882640"/>
                <a:gd name="connsiteY2" fmla="*/ 4221513 h 4358673"/>
                <a:gd name="connsiteX3" fmla="*/ 975360 w 5882640"/>
                <a:gd name="connsiteY3" fmla="*/ 4008153 h 4358673"/>
                <a:gd name="connsiteX4" fmla="*/ 1188720 w 5882640"/>
                <a:gd name="connsiteY4" fmla="*/ 3794793 h 4358673"/>
                <a:gd name="connsiteX5" fmla="*/ 1402080 w 5882640"/>
                <a:gd name="connsiteY5" fmla="*/ 3398553 h 4358673"/>
                <a:gd name="connsiteX6" fmla="*/ 1706880 w 5882640"/>
                <a:gd name="connsiteY6" fmla="*/ 2758473 h 4358673"/>
                <a:gd name="connsiteX7" fmla="*/ 1859280 w 5882640"/>
                <a:gd name="connsiteY7" fmla="*/ 2316513 h 4358673"/>
                <a:gd name="connsiteX8" fmla="*/ 2057400 w 5882640"/>
                <a:gd name="connsiteY8" fmla="*/ 1752633 h 4358673"/>
                <a:gd name="connsiteX9" fmla="*/ 2240280 w 5882640"/>
                <a:gd name="connsiteY9" fmla="*/ 1219233 h 4358673"/>
                <a:gd name="connsiteX10" fmla="*/ 2423160 w 5882640"/>
                <a:gd name="connsiteY10" fmla="*/ 746793 h 4358673"/>
                <a:gd name="connsiteX11" fmla="*/ 2575560 w 5882640"/>
                <a:gd name="connsiteY11" fmla="*/ 396273 h 4358673"/>
                <a:gd name="connsiteX12" fmla="*/ 2697480 w 5882640"/>
                <a:gd name="connsiteY12" fmla="*/ 182913 h 4358673"/>
                <a:gd name="connsiteX13" fmla="*/ 2788228 w 5882640"/>
                <a:gd name="connsiteY13" fmla="*/ 81775 h 4358673"/>
                <a:gd name="connsiteX14" fmla="*/ 2849880 w 5882640"/>
                <a:gd name="connsiteY14" fmla="*/ 15273 h 4358673"/>
                <a:gd name="connsiteX15" fmla="*/ 2956818 w 5882640"/>
                <a:gd name="connsiteY15" fmla="*/ 34 h 4358673"/>
                <a:gd name="connsiteX16" fmla="*/ 3088871 w 5882640"/>
                <a:gd name="connsiteY16" fmla="*/ 56144 h 4358673"/>
                <a:gd name="connsiteX17" fmla="*/ 3261360 w 5882640"/>
                <a:gd name="connsiteY17" fmla="*/ 228633 h 4358673"/>
                <a:gd name="connsiteX18" fmla="*/ 3383280 w 5882640"/>
                <a:gd name="connsiteY18" fmla="*/ 457233 h 4358673"/>
                <a:gd name="connsiteX19" fmla="*/ 3500350 w 5882640"/>
                <a:gd name="connsiteY19" fmla="*/ 727396 h 4358673"/>
                <a:gd name="connsiteX20" fmla="*/ 3611880 w 5882640"/>
                <a:gd name="connsiteY20" fmla="*/ 1036353 h 4358673"/>
                <a:gd name="connsiteX21" fmla="*/ 3733800 w 5882640"/>
                <a:gd name="connsiteY21" fmla="*/ 1386873 h 4358673"/>
                <a:gd name="connsiteX22" fmla="*/ 3891049 w 5882640"/>
                <a:gd name="connsiteY22" fmla="*/ 1854464 h 4358673"/>
                <a:gd name="connsiteX23" fmla="*/ 4033751 w 5882640"/>
                <a:gd name="connsiteY23" fmla="*/ 2291575 h 4358673"/>
                <a:gd name="connsiteX24" fmla="*/ 4191000 w 5882640"/>
                <a:gd name="connsiteY24" fmla="*/ 2727993 h 4358673"/>
                <a:gd name="connsiteX25" fmla="*/ 4343400 w 5882640"/>
                <a:gd name="connsiteY25" fmla="*/ 3063273 h 4358673"/>
                <a:gd name="connsiteX26" fmla="*/ 4495800 w 5882640"/>
                <a:gd name="connsiteY26" fmla="*/ 3383313 h 4358673"/>
                <a:gd name="connsiteX27" fmla="*/ 4709160 w 5882640"/>
                <a:gd name="connsiteY27" fmla="*/ 3764313 h 4358673"/>
                <a:gd name="connsiteX28" fmla="*/ 4861560 w 5882640"/>
                <a:gd name="connsiteY28" fmla="*/ 3931953 h 4358673"/>
                <a:gd name="connsiteX29" fmla="*/ 5044440 w 5882640"/>
                <a:gd name="connsiteY29" fmla="*/ 4084353 h 4358673"/>
                <a:gd name="connsiteX30" fmla="*/ 5212080 w 5882640"/>
                <a:gd name="connsiteY30" fmla="*/ 4191033 h 4358673"/>
                <a:gd name="connsiteX31" fmla="*/ 5440680 w 5882640"/>
                <a:gd name="connsiteY31" fmla="*/ 4297713 h 4358673"/>
                <a:gd name="connsiteX32" fmla="*/ 5623560 w 5882640"/>
                <a:gd name="connsiteY32" fmla="*/ 4328193 h 4358673"/>
                <a:gd name="connsiteX33" fmla="*/ 5882640 w 5882640"/>
                <a:gd name="connsiteY33" fmla="*/ 4358673 h 4358673"/>
                <a:gd name="connsiteX34" fmla="*/ 5882640 w 5882640"/>
                <a:gd name="connsiteY34" fmla="*/ 4358673 h 4358673"/>
                <a:gd name="connsiteX35" fmla="*/ 5882640 w 5882640"/>
                <a:gd name="connsiteY35" fmla="*/ 4358673 h 4358673"/>
                <a:gd name="connsiteX36" fmla="*/ 5882640 w 5882640"/>
                <a:gd name="connsiteY36" fmla="*/ 4358673 h 4358673"/>
                <a:gd name="connsiteX0" fmla="*/ 0 w 5882640"/>
                <a:gd name="connsiteY0" fmla="*/ 4361049 h 4361049"/>
                <a:gd name="connsiteX1" fmla="*/ 365760 w 5882640"/>
                <a:gd name="connsiteY1" fmla="*/ 4330569 h 4361049"/>
                <a:gd name="connsiteX2" fmla="*/ 670560 w 5882640"/>
                <a:gd name="connsiteY2" fmla="*/ 4223889 h 4361049"/>
                <a:gd name="connsiteX3" fmla="*/ 975360 w 5882640"/>
                <a:gd name="connsiteY3" fmla="*/ 4010529 h 4361049"/>
                <a:gd name="connsiteX4" fmla="*/ 1188720 w 5882640"/>
                <a:gd name="connsiteY4" fmla="*/ 3797169 h 4361049"/>
                <a:gd name="connsiteX5" fmla="*/ 1402080 w 5882640"/>
                <a:gd name="connsiteY5" fmla="*/ 3400929 h 4361049"/>
                <a:gd name="connsiteX6" fmla="*/ 1706880 w 5882640"/>
                <a:gd name="connsiteY6" fmla="*/ 2760849 h 4361049"/>
                <a:gd name="connsiteX7" fmla="*/ 1859280 w 5882640"/>
                <a:gd name="connsiteY7" fmla="*/ 2318889 h 4361049"/>
                <a:gd name="connsiteX8" fmla="*/ 2057400 w 5882640"/>
                <a:gd name="connsiteY8" fmla="*/ 1755009 h 4361049"/>
                <a:gd name="connsiteX9" fmla="*/ 2240280 w 5882640"/>
                <a:gd name="connsiteY9" fmla="*/ 1221609 h 4361049"/>
                <a:gd name="connsiteX10" fmla="*/ 2423160 w 5882640"/>
                <a:gd name="connsiteY10" fmla="*/ 749169 h 4361049"/>
                <a:gd name="connsiteX11" fmla="*/ 2575560 w 5882640"/>
                <a:gd name="connsiteY11" fmla="*/ 398649 h 4361049"/>
                <a:gd name="connsiteX12" fmla="*/ 2697480 w 5882640"/>
                <a:gd name="connsiteY12" fmla="*/ 185289 h 4361049"/>
                <a:gd name="connsiteX13" fmla="*/ 2788228 w 5882640"/>
                <a:gd name="connsiteY13" fmla="*/ 84151 h 4361049"/>
                <a:gd name="connsiteX14" fmla="*/ 2849880 w 5882640"/>
                <a:gd name="connsiteY14" fmla="*/ 17649 h 4361049"/>
                <a:gd name="connsiteX15" fmla="*/ 2956818 w 5882640"/>
                <a:gd name="connsiteY15" fmla="*/ 2410 h 4361049"/>
                <a:gd name="connsiteX16" fmla="*/ 3119867 w 5882640"/>
                <a:gd name="connsiteY16" fmla="*/ 58520 h 4361049"/>
                <a:gd name="connsiteX17" fmla="*/ 3261360 w 5882640"/>
                <a:gd name="connsiteY17" fmla="*/ 231009 h 4361049"/>
                <a:gd name="connsiteX18" fmla="*/ 3383280 w 5882640"/>
                <a:gd name="connsiteY18" fmla="*/ 459609 h 4361049"/>
                <a:gd name="connsiteX19" fmla="*/ 3500350 w 5882640"/>
                <a:gd name="connsiteY19" fmla="*/ 729772 h 4361049"/>
                <a:gd name="connsiteX20" fmla="*/ 3611880 w 5882640"/>
                <a:gd name="connsiteY20" fmla="*/ 1038729 h 4361049"/>
                <a:gd name="connsiteX21" fmla="*/ 3733800 w 5882640"/>
                <a:gd name="connsiteY21" fmla="*/ 1389249 h 4361049"/>
                <a:gd name="connsiteX22" fmla="*/ 3891049 w 5882640"/>
                <a:gd name="connsiteY22" fmla="*/ 1856840 h 4361049"/>
                <a:gd name="connsiteX23" fmla="*/ 4033751 w 5882640"/>
                <a:gd name="connsiteY23" fmla="*/ 2293951 h 4361049"/>
                <a:gd name="connsiteX24" fmla="*/ 4191000 w 5882640"/>
                <a:gd name="connsiteY24" fmla="*/ 2730369 h 4361049"/>
                <a:gd name="connsiteX25" fmla="*/ 4343400 w 5882640"/>
                <a:gd name="connsiteY25" fmla="*/ 3065649 h 4361049"/>
                <a:gd name="connsiteX26" fmla="*/ 4495800 w 5882640"/>
                <a:gd name="connsiteY26" fmla="*/ 3385689 h 4361049"/>
                <a:gd name="connsiteX27" fmla="*/ 4709160 w 5882640"/>
                <a:gd name="connsiteY27" fmla="*/ 3766689 h 4361049"/>
                <a:gd name="connsiteX28" fmla="*/ 4861560 w 5882640"/>
                <a:gd name="connsiteY28" fmla="*/ 3934329 h 4361049"/>
                <a:gd name="connsiteX29" fmla="*/ 5044440 w 5882640"/>
                <a:gd name="connsiteY29" fmla="*/ 4086729 h 4361049"/>
                <a:gd name="connsiteX30" fmla="*/ 5212080 w 5882640"/>
                <a:gd name="connsiteY30" fmla="*/ 4193409 h 4361049"/>
                <a:gd name="connsiteX31" fmla="*/ 5440680 w 5882640"/>
                <a:gd name="connsiteY31" fmla="*/ 4300089 h 4361049"/>
                <a:gd name="connsiteX32" fmla="*/ 5623560 w 5882640"/>
                <a:gd name="connsiteY32" fmla="*/ 4330569 h 4361049"/>
                <a:gd name="connsiteX33" fmla="*/ 5882640 w 5882640"/>
                <a:gd name="connsiteY33" fmla="*/ 4361049 h 4361049"/>
                <a:gd name="connsiteX34" fmla="*/ 5882640 w 5882640"/>
                <a:gd name="connsiteY34" fmla="*/ 4361049 h 4361049"/>
                <a:gd name="connsiteX35" fmla="*/ 5882640 w 5882640"/>
                <a:gd name="connsiteY35" fmla="*/ 4361049 h 4361049"/>
                <a:gd name="connsiteX36" fmla="*/ 5882640 w 5882640"/>
                <a:gd name="connsiteY36" fmla="*/ 4361049 h 4361049"/>
                <a:gd name="connsiteX0" fmla="*/ 0 w 5882640"/>
                <a:gd name="connsiteY0" fmla="*/ 4361049 h 4361049"/>
                <a:gd name="connsiteX1" fmla="*/ 365760 w 5882640"/>
                <a:gd name="connsiteY1" fmla="*/ 4330569 h 4361049"/>
                <a:gd name="connsiteX2" fmla="*/ 670560 w 5882640"/>
                <a:gd name="connsiteY2" fmla="*/ 4223889 h 4361049"/>
                <a:gd name="connsiteX3" fmla="*/ 975360 w 5882640"/>
                <a:gd name="connsiteY3" fmla="*/ 4010529 h 4361049"/>
                <a:gd name="connsiteX4" fmla="*/ 1188720 w 5882640"/>
                <a:gd name="connsiteY4" fmla="*/ 3789911 h 4361049"/>
                <a:gd name="connsiteX5" fmla="*/ 1402080 w 5882640"/>
                <a:gd name="connsiteY5" fmla="*/ 3400929 h 4361049"/>
                <a:gd name="connsiteX6" fmla="*/ 1706880 w 5882640"/>
                <a:gd name="connsiteY6" fmla="*/ 2760849 h 4361049"/>
                <a:gd name="connsiteX7" fmla="*/ 1859280 w 5882640"/>
                <a:gd name="connsiteY7" fmla="*/ 2318889 h 4361049"/>
                <a:gd name="connsiteX8" fmla="*/ 2057400 w 5882640"/>
                <a:gd name="connsiteY8" fmla="*/ 1755009 h 4361049"/>
                <a:gd name="connsiteX9" fmla="*/ 2240280 w 5882640"/>
                <a:gd name="connsiteY9" fmla="*/ 1221609 h 4361049"/>
                <a:gd name="connsiteX10" fmla="*/ 2423160 w 5882640"/>
                <a:gd name="connsiteY10" fmla="*/ 749169 h 4361049"/>
                <a:gd name="connsiteX11" fmla="*/ 2575560 w 5882640"/>
                <a:gd name="connsiteY11" fmla="*/ 398649 h 4361049"/>
                <a:gd name="connsiteX12" fmla="*/ 2697480 w 5882640"/>
                <a:gd name="connsiteY12" fmla="*/ 185289 h 4361049"/>
                <a:gd name="connsiteX13" fmla="*/ 2788228 w 5882640"/>
                <a:gd name="connsiteY13" fmla="*/ 84151 h 4361049"/>
                <a:gd name="connsiteX14" fmla="*/ 2849880 w 5882640"/>
                <a:gd name="connsiteY14" fmla="*/ 17649 h 4361049"/>
                <a:gd name="connsiteX15" fmla="*/ 2956818 w 5882640"/>
                <a:gd name="connsiteY15" fmla="*/ 2410 h 4361049"/>
                <a:gd name="connsiteX16" fmla="*/ 3119867 w 5882640"/>
                <a:gd name="connsiteY16" fmla="*/ 58520 h 4361049"/>
                <a:gd name="connsiteX17" fmla="*/ 3261360 w 5882640"/>
                <a:gd name="connsiteY17" fmla="*/ 231009 h 4361049"/>
                <a:gd name="connsiteX18" fmla="*/ 3383280 w 5882640"/>
                <a:gd name="connsiteY18" fmla="*/ 459609 h 4361049"/>
                <a:gd name="connsiteX19" fmla="*/ 3500350 w 5882640"/>
                <a:gd name="connsiteY19" fmla="*/ 729772 h 4361049"/>
                <a:gd name="connsiteX20" fmla="*/ 3611880 w 5882640"/>
                <a:gd name="connsiteY20" fmla="*/ 1038729 h 4361049"/>
                <a:gd name="connsiteX21" fmla="*/ 3733800 w 5882640"/>
                <a:gd name="connsiteY21" fmla="*/ 1389249 h 4361049"/>
                <a:gd name="connsiteX22" fmla="*/ 3891049 w 5882640"/>
                <a:gd name="connsiteY22" fmla="*/ 1856840 h 4361049"/>
                <a:gd name="connsiteX23" fmla="*/ 4033751 w 5882640"/>
                <a:gd name="connsiteY23" fmla="*/ 2293951 h 4361049"/>
                <a:gd name="connsiteX24" fmla="*/ 4191000 w 5882640"/>
                <a:gd name="connsiteY24" fmla="*/ 2730369 h 4361049"/>
                <a:gd name="connsiteX25" fmla="*/ 4343400 w 5882640"/>
                <a:gd name="connsiteY25" fmla="*/ 3065649 h 4361049"/>
                <a:gd name="connsiteX26" fmla="*/ 4495800 w 5882640"/>
                <a:gd name="connsiteY26" fmla="*/ 3385689 h 4361049"/>
                <a:gd name="connsiteX27" fmla="*/ 4709160 w 5882640"/>
                <a:gd name="connsiteY27" fmla="*/ 3766689 h 4361049"/>
                <a:gd name="connsiteX28" fmla="*/ 4861560 w 5882640"/>
                <a:gd name="connsiteY28" fmla="*/ 3934329 h 4361049"/>
                <a:gd name="connsiteX29" fmla="*/ 5044440 w 5882640"/>
                <a:gd name="connsiteY29" fmla="*/ 4086729 h 4361049"/>
                <a:gd name="connsiteX30" fmla="*/ 5212080 w 5882640"/>
                <a:gd name="connsiteY30" fmla="*/ 4193409 h 4361049"/>
                <a:gd name="connsiteX31" fmla="*/ 5440680 w 5882640"/>
                <a:gd name="connsiteY31" fmla="*/ 4300089 h 4361049"/>
                <a:gd name="connsiteX32" fmla="*/ 5623560 w 5882640"/>
                <a:gd name="connsiteY32" fmla="*/ 4330569 h 4361049"/>
                <a:gd name="connsiteX33" fmla="*/ 5882640 w 5882640"/>
                <a:gd name="connsiteY33" fmla="*/ 4361049 h 4361049"/>
                <a:gd name="connsiteX34" fmla="*/ 5882640 w 5882640"/>
                <a:gd name="connsiteY34" fmla="*/ 4361049 h 4361049"/>
                <a:gd name="connsiteX35" fmla="*/ 5882640 w 5882640"/>
                <a:gd name="connsiteY35" fmla="*/ 4361049 h 4361049"/>
                <a:gd name="connsiteX36" fmla="*/ 5882640 w 5882640"/>
                <a:gd name="connsiteY36" fmla="*/ 4361049 h 4361049"/>
                <a:gd name="connsiteX0" fmla="*/ 0 w 5882640"/>
                <a:gd name="connsiteY0" fmla="*/ 4361049 h 4361049"/>
                <a:gd name="connsiteX1" fmla="*/ 365760 w 5882640"/>
                <a:gd name="connsiteY1" fmla="*/ 4330569 h 4361049"/>
                <a:gd name="connsiteX2" fmla="*/ 670560 w 5882640"/>
                <a:gd name="connsiteY2" fmla="*/ 4223889 h 4361049"/>
                <a:gd name="connsiteX3" fmla="*/ 975360 w 5882640"/>
                <a:gd name="connsiteY3" fmla="*/ 4010529 h 4361049"/>
                <a:gd name="connsiteX4" fmla="*/ 1188720 w 5882640"/>
                <a:gd name="connsiteY4" fmla="*/ 3789911 h 4361049"/>
                <a:gd name="connsiteX5" fmla="*/ 1438366 w 5882640"/>
                <a:gd name="connsiteY5" fmla="*/ 3379157 h 4361049"/>
                <a:gd name="connsiteX6" fmla="*/ 1706880 w 5882640"/>
                <a:gd name="connsiteY6" fmla="*/ 2760849 h 4361049"/>
                <a:gd name="connsiteX7" fmla="*/ 1859280 w 5882640"/>
                <a:gd name="connsiteY7" fmla="*/ 2318889 h 4361049"/>
                <a:gd name="connsiteX8" fmla="*/ 2057400 w 5882640"/>
                <a:gd name="connsiteY8" fmla="*/ 1755009 h 4361049"/>
                <a:gd name="connsiteX9" fmla="*/ 2240280 w 5882640"/>
                <a:gd name="connsiteY9" fmla="*/ 1221609 h 4361049"/>
                <a:gd name="connsiteX10" fmla="*/ 2423160 w 5882640"/>
                <a:gd name="connsiteY10" fmla="*/ 749169 h 4361049"/>
                <a:gd name="connsiteX11" fmla="*/ 2575560 w 5882640"/>
                <a:gd name="connsiteY11" fmla="*/ 398649 h 4361049"/>
                <a:gd name="connsiteX12" fmla="*/ 2697480 w 5882640"/>
                <a:gd name="connsiteY12" fmla="*/ 185289 h 4361049"/>
                <a:gd name="connsiteX13" fmla="*/ 2788228 w 5882640"/>
                <a:gd name="connsiteY13" fmla="*/ 84151 h 4361049"/>
                <a:gd name="connsiteX14" fmla="*/ 2849880 w 5882640"/>
                <a:gd name="connsiteY14" fmla="*/ 17649 h 4361049"/>
                <a:gd name="connsiteX15" fmla="*/ 2956818 w 5882640"/>
                <a:gd name="connsiteY15" fmla="*/ 2410 h 4361049"/>
                <a:gd name="connsiteX16" fmla="*/ 3119867 w 5882640"/>
                <a:gd name="connsiteY16" fmla="*/ 58520 h 4361049"/>
                <a:gd name="connsiteX17" fmla="*/ 3261360 w 5882640"/>
                <a:gd name="connsiteY17" fmla="*/ 231009 h 4361049"/>
                <a:gd name="connsiteX18" fmla="*/ 3383280 w 5882640"/>
                <a:gd name="connsiteY18" fmla="*/ 459609 h 4361049"/>
                <a:gd name="connsiteX19" fmla="*/ 3500350 w 5882640"/>
                <a:gd name="connsiteY19" fmla="*/ 729772 h 4361049"/>
                <a:gd name="connsiteX20" fmla="*/ 3611880 w 5882640"/>
                <a:gd name="connsiteY20" fmla="*/ 1038729 h 4361049"/>
                <a:gd name="connsiteX21" fmla="*/ 3733800 w 5882640"/>
                <a:gd name="connsiteY21" fmla="*/ 1389249 h 4361049"/>
                <a:gd name="connsiteX22" fmla="*/ 3891049 w 5882640"/>
                <a:gd name="connsiteY22" fmla="*/ 1856840 h 4361049"/>
                <a:gd name="connsiteX23" fmla="*/ 4033751 w 5882640"/>
                <a:gd name="connsiteY23" fmla="*/ 2293951 h 4361049"/>
                <a:gd name="connsiteX24" fmla="*/ 4191000 w 5882640"/>
                <a:gd name="connsiteY24" fmla="*/ 2730369 h 4361049"/>
                <a:gd name="connsiteX25" fmla="*/ 4343400 w 5882640"/>
                <a:gd name="connsiteY25" fmla="*/ 3065649 h 4361049"/>
                <a:gd name="connsiteX26" fmla="*/ 4495800 w 5882640"/>
                <a:gd name="connsiteY26" fmla="*/ 3385689 h 4361049"/>
                <a:gd name="connsiteX27" fmla="*/ 4709160 w 5882640"/>
                <a:gd name="connsiteY27" fmla="*/ 3766689 h 4361049"/>
                <a:gd name="connsiteX28" fmla="*/ 4861560 w 5882640"/>
                <a:gd name="connsiteY28" fmla="*/ 3934329 h 4361049"/>
                <a:gd name="connsiteX29" fmla="*/ 5044440 w 5882640"/>
                <a:gd name="connsiteY29" fmla="*/ 4086729 h 4361049"/>
                <a:gd name="connsiteX30" fmla="*/ 5212080 w 5882640"/>
                <a:gd name="connsiteY30" fmla="*/ 4193409 h 4361049"/>
                <a:gd name="connsiteX31" fmla="*/ 5440680 w 5882640"/>
                <a:gd name="connsiteY31" fmla="*/ 4300089 h 4361049"/>
                <a:gd name="connsiteX32" fmla="*/ 5623560 w 5882640"/>
                <a:gd name="connsiteY32" fmla="*/ 4330569 h 4361049"/>
                <a:gd name="connsiteX33" fmla="*/ 5882640 w 5882640"/>
                <a:gd name="connsiteY33" fmla="*/ 4361049 h 4361049"/>
                <a:gd name="connsiteX34" fmla="*/ 5882640 w 5882640"/>
                <a:gd name="connsiteY34" fmla="*/ 4361049 h 4361049"/>
                <a:gd name="connsiteX35" fmla="*/ 5882640 w 5882640"/>
                <a:gd name="connsiteY35" fmla="*/ 4361049 h 4361049"/>
                <a:gd name="connsiteX36" fmla="*/ 5882640 w 5882640"/>
                <a:gd name="connsiteY36" fmla="*/ 4361049 h 4361049"/>
                <a:gd name="connsiteX0" fmla="*/ 0 w 5882640"/>
                <a:gd name="connsiteY0" fmla="*/ 4365124 h 4365124"/>
                <a:gd name="connsiteX1" fmla="*/ 365760 w 5882640"/>
                <a:gd name="connsiteY1" fmla="*/ 4334644 h 4365124"/>
                <a:gd name="connsiteX2" fmla="*/ 670560 w 5882640"/>
                <a:gd name="connsiteY2" fmla="*/ 4227964 h 4365124"/>
                <a:gd name="connsiteX3" fmla="*/ 975360 w 5882640"/>
                <a:gd name="connsiteY3" fmla="*/ 4014604 h 4365124"/>
                <a:gd name="connsiteX4" fmla="*/ 1188720 w 5882640"/>
                <a:gd name="connsiteY4" fmla="*/ 3793986 h 4365124"/>
                <a:gd name="connsiteX5" fmla="*/ 1438366 w 5882640"/>
                <a:gd name="connsiteY5" fmla="*/ 3383232 h 4365124"/>
                <a:gd name="connsiteX6" fmla="*/ 1706880 w 5882640"/>
                <a:gd name="connsiteY6" fmla="*/ 2764924 h 4365124"/>
                <a:gd name="connsiteX7" fmla="*/ 1859280 w 5882640"/>
                <a:gd name="connsiteY7" fmla="*/ 2322964 h 4365124"/>
                <a:gd name="connsiteX8" fmla="*/ 2057400 w 5882640"/>
                <a:gd name="connsiteY8" fmla="*/ 1759084 h 4365124"/>
                <a:gd name="connsiteX9" fmla="*/ 2240280 w 5882640"/>
                <a:gd name="connsiteY9" fmla="*/ 1225684 h 4365124"/>
                <a:gd name="connsiteX10" fmla="*/ 2423160 w 5882640"/>
                <a:gd name="connsiteY10" fmla="*/ 753244 h 4365124"/>
                <a:gd name="connsiteX11" fmla="*/ 2575560 w 5882640"/>
                <a:gd name="connsiteY11" fmla="*/ 402724 h 4365124"/>
                <a:gd name="connsiteX12" fmla="*/ 2697480 w 5882640"/>
                <a:gd name="connsiteY12" fmla="*/ 189364 h 4365124"/>
                <a:gd name="connsiteX13" fmla="*/ 2849880 w 5882640"/>
                <a:gd name="connsiteY13" fmla="*/ 21724 h 4365124"/>
                <a:gd name="connsiteX14" fmla="*/ 2956818 w 5882640"/>
                <a:gd name="connsiteY14" fmla="*/ 6485 h 4365124"/>
                <a:gd name="connsiteX15" fmla="*/ 3119867 w 5882640"/>
                <a:gd name="connsiteY15" fmla="*/ 62595 h 4365124"/>
                <a:gd name="connsiteX16" fmla="*/ 3261360 w 5882640"/>
                <a:gd name="connsiteY16" fmla="*/ 235084 h 4365124"/>
                <a:gd name="connsiteX17" fmla="*/ 3383280 w 5882640"/>
                <a:gd name="connsiteY17" fmla="*/ 463684 h 4365124"/>
                <a:gd name="connsiteX18" fmla="*/ 3500350 w 5882640"/>
                <a:gd name="connsiteY18" fmla="*/ 733847 h 4365124"/>
                <a:gd name="connsiteX19" fmla="*/ 3611880 w 5882640"/>
                <a:gd name="connsiteY19" fmla="*/ 1042804 h 4365124"/>
                <a:gd name="connsiteX20" fmla="*/ 3733800 w 5882640"/>
                <a:gd name="connsiteY20" fmla="*/ 1393324 h 4365124"/>
                <a:gd name="connsiteX21" fmla="*/ 3891049 w 5882640"/>
                <a:gd name="connsiteY21" fmla="*/ 1860915 h 4365124"/>
                <a:gd name="connsiteX22" fmla="*/ 4033751 w 5882640"/>
                <a:gd name="connsiteY22" fmla="*/ 2298026 h 4365124"/>
                <a:gd name="connsiteX23" fmla="*/ 4191000 w 5882640"/>
                <a:gd name="connsiteY23" fmla="*/ 2734444 h 4365124"/>
                <a:gd name="connsiteX24" fmla="*/ 4343400 w 5882640"/>
                <a:gd name="connsiteY24" fmla="*/ 3069724 h 4365124"/>
                <a:gd name="connsiteX25" fmla="*/ 4495800 w 5882640"/>
                <a:gd name="connsiteY25" fmla="*/ 3389764 h 4365124"/>
                <a:gd name="connsiteX26" fmla="*/ 4709160 w 5882640"/>
                <a:gd name="connsiteY26" fmla="*/ 3770764 h 4365124"/>
                <a:gd name="connsiteX27" fmla="*/ 4861560 w 5882640"/>
                <a:gd name="connsiteY27" fmla="*/ 3938404 h 4365124"/>
                <a:gd name="connsiteX28" fmla="*/ 5044440 w 5882640"/>
                <a:gd name="connsiteY28" fmla="*/ 4090804 h 4365124"/>
                <a:gd name="connsiteX29" fmla="*/ 5212080 w 5882640"/>
                <a:gd name="connsiteY29" fmla="*/ 4197484 h 4365124"/>
                <a:gd name="connsiteX30" fmla="*/ 5440680 w 5882640"/>
                <a:gd name="connsiteY30" fmla="*/ 4304164 h 4365124"/>
                <a:gd name="connsiteX31" fmla="*/ 5623560 w 5882640"/>
                <a:gd name="connsiteY31" fmla="*/ 4334644 h 4365124"/>
                <a:gd name="connsiteX32" fmla="*/ 5882640 w 5882640"/>
                <a:gd name="connsiteY32" fmla="*/ 4365124 h 4365124"/>
                <a:gd name="connsiteX33" fmla="*/ 5882640 w 5882640"/>
                <a:gd name="connsiteY33" fmla="*/ 4365124 h 4365124"/>
                <a:gd name="connsiteX34" fmla="*/ 5882640 w 5882640"/>
                <a:gd name="connsiteY34" fmla="*/ 4365124 h 4365124"/>
                <a:gd name="connsiteX35" fmla="*/ 5882640 w 5882640"/>
                <a:gd name="connsiteY35" fmla="*/ 4365124 h 4365124"/>
                <a:gd name="connsiteX0" fmla="*/ 0 w 5882640"/>
                <a:gd name="connsiteY0" fmla="*/ 4358675 h 4358675"/>
                <a:gd name="connsiteX1" fmla="*/ 365760 w 5882640"/>
                <a:gd name="connsiteY1" fmla="*/ 4328195 h 4358675"/>
                <a:gd name="connsiteX2" fmla="*/ 670560 w 5882640"/>
                <a:gd name="connsiteY2" fmla="*/ 4221515 h 4358675"/>
                <a:gd name="connsiteX3" fmla="*/ 975360 w 5882640"/>
                <a:gd name="connsiteY3" fmla="*/ 4008155 h 4358675"/>
                <a:gd name="connsiteX4" fmla="*/ 1188720 w 5882640"/>
                <a:gd name="connsiteY4" fmla="*/ 3787537 h 4358675"/>
                <a:gd name="connsiteX5" fmla="*/ 1438366 w 5882640"/>
                <a:gd name="connsiteY5" fmla="*/ 3376783 h 4358675"/>
                <a:gd name="connsiteX6" fmla="*/ 1706880 w 5882640"/>
                <a:gd name="connsiteY6" fmla="*/ 2758475 h 4358675"/>
                <a:gd name="connsiteX7" fmla="*/ 1859280 w 5882640"/>
                <a:gd name="connsiteY7" fmla="*/ 2316515 h 4358675"/>
                <a:gd name="connsiteX8" fmla="*/ 2057400 w 5882640"/>
                <a:gd name="connsiteY8" fmla="*/ 1752635 h 4358675"/>
                <a:gd name="connsiteX9" fmla="*/ 2240280 w 5882640"/>
                <a:gd name="connsiteY9" fmla="*/ 1219235 h 4358675"/>
                <a:gd name="connsiteX10" fmla="*/ 2423160 w 5882640"/>
                <a:gd name="connsiteY10" fmla="*/ 746795 h 4358675"/>
                <a:gd name="connsiteX11" fmla="*/ 2575560 w 5882640"/>
                <a:gd name="connsiteY11" fmla="*/ 396275 h 4358675"/>
                <a:gd name="connsiteX12" fmla="*/ 2697480 w 5882640"/>
                <a:gd name="connsiteY12" fmla="*/ 182915 h 4358675"/>
                <a:gd name="connsiteX13" fmla="*/ 2806337 w 5882640"/>
                <a:gd name="connsiteY13" fmla="*/ 50109 h 4358675"/>
                <a:gd name="connsiteX14" fmla="*/ 2956818 w 5882640"/>
                <a:gd name="connsiteY14" fmla="*/ 36 h 4358675"/>
                <a:gd name="connsiteX15" fmla="*/ 3119867 w 5882640"/>
                <a:gd name="connsiteY15" fmla="*/ 56146 h 4358675"/>
                <a:gd name="connsiteX16" fmla="*/ 3261360 w 5882640"/>
                <a:gd name="connsiteY16" fmla="*/ 228635 h 4358675"/>
                <a:gd name="connsiteX17" fmla="*/ 3383280 w 5882640"/>
                <a:gd name="connsiteY17" fmla="*/ 457235 h 4358675"/>
                <a:gd name="connsiteX18" fmla="*/ 3500350 w 5882640"/>
                <a:gd name="connsiteY18" fmla="*/ 727398 h 4358675"/>
                <a:gd name="connsiteX19" fmla="*/ 3611880 w 5882640"/>
                <a:gd name="connsiteY19" fmla="*/ 1036355 h 4358675"/>
                <a:gd name="connsiteX20" fmla="*/ 3733800 w 5882640"/>
                <a:gd name="connsiteY20" fmla="*/ 1386875 h 4358675"/>
                <a:gd name="connsiteX21" fmla="*/ 3891049 w 5882640"/>
                <a:gd name="connsiteY21" fmla="*/ 1854466 h 4358675"/>
                <a:gd name="connsiteX22" fmla="*/ 4033751 w 5882640"/>
                <a:gd name="connsiteY22" fmla="*/ 2291577 h 4358675"/>
                <a:gd name="connsiteX23" fmla="*/ 4191000 w 5882640"/>
                <a:gd name="connsiteY23" fmla="*/ 2727995 h 4358675"/>
                <a:gd name="connsiteX24" fmla="*/ 4343400 w 5882640"/>
                <a:gd name="connsiteY24" fmla="*/ 3063275 h 4358675"/>
                <a:gd name="connsiteX25" fmla="*/ 4495800 w 5882640"/>
                <a:gd name="connsiteY25" fmla="*/ 3383315 h 4358675"/>
                <a:gd name="connsiteX26" fmla="*/ 4709160 w 5882640"/>
                <a:gd name="connsiteY26" fmla="*/ 3764315 h 4358675"/>
                <a:gd name="connsiteX27" fmla="*/ 4861560 w 5882640"/>
                <a:gd name="connsiteY27" fmla="*/ 3931955 h 4358675"/>
                <a:gd name="connsiteX28" fmla="*/ 5044440 w 5882640"/>
                <a:gd name="connsiteY28" fmla="*/ 4084355 h 4358675"/>
                <a:gd name="connsiteX29" fmla="*/ 5212080 w 5882640"/>
                <a:gd name="connsiteY29" fmla="*/ 4191035 h 4358675"/>
                <a:gd name="connsiteX30" fmla="*/ 5440680 w 5882640"/>
                <a:gd name="connsiteY30" fmla="*/ 4297715 h 4358675"/>
                <a:gd name="connsiteX31" fmla="*/ 5623560 w 5882640"/>
                <a:gd name="connsiteY31" fmla="*/ 4328195 h 4358675"/>
                <a:gd name="connsiteX32" fmla="*/ 5882640 w 5882640"/>
                <a:gd name="connsiteY32" fmla="*/ 4358675 h 4358675"/>
                <a:gd name="connsiteX33" fmla="*/ 5882640 w 5882640"/>
                <a:gd name="connsiteY33" fmla="*/ 4358675 h 4358675"/>
                <a:gd name="connsiteX34" fmla="*/ 5882640 w 5882640"/>
                <a:gd name="connsiteY34" fmla="*/ 4358675 h 4358675"/>
                <a:gd name="connsiteX35" fmla="*/ 5882640 w 5882640"/>
                <a:gd name="connsiteY35" fmla="*/ 4358675 h 4358675"/>
                <a:gd name="connsiteX0" fmla="*/ 0 w 5882640"/>
                <a:gd name="connsiteY0" fmla="*/ 4358675 h 4358675"/>
                <a:gd name="connsiteX1" fmla="*/ 365760 w 5882640"/>
                <a:gd name="connsiteY1" fmla="*/ 4328195 h 4358675"/>
                <a:gd name="connsiteX2" fmla="*/ 670560 w 5882640"/>
                <a:gd name="connsiteY2" fmla="*/ 4221515 h 4358675"/>
                <a:gd name="connsiteX3" fmla="*/ 975360 w 5882640"/>
                <a:gd name="connsiteY3" fmla="*/ 4008155 h 4358675"/>
                <a:gd name="connsiteX4" fmla="*/ 1188720 w 5882640"/>
                <a:gd name="connsiteY4" fmla="*/ 3787537 h 4358675"/>
                <a:gd name="connsiteX5" fmla="*/ 1438366 w 5882640"/>
                <a:gd name="connsiteY5" fmla="*/ 3376783 h 4358675"/>
                <a:gd name="connsiteX6" fmla="*/ 1706880 w 5882640"/>
                <a:gd name="connsiteY6" fmla="*/ 2758475 h 4358675"/>
                <a:gd name="connsiteX7" fmla="*/ 1859280 w 5882640"/>
                <a:gd name="connsiteY7" fmla="*/ 2316515 h 4358675"/>
                <a:gd name="connsiteX8" fmla="*/ 2057400 w 5882640"/>
                <a:gd name="connsiteY8" fmla="*/ 1752635 h 4358675"/>
                <a:gd name="connsiteX9" fmla="*/ 2240280 w 5882640"/>
                <a:gd name="connsiteY9" fmla="*/ 1219235 h 4358675"/>
                <a:gd name="connsiteX10" fmla="*/ 2423160 w 5882640"/>
                <a:gd name="connsiteY10" fmla="*/ 746795 h 4358675"/>
                <a:gd name="connsiteX11" fmla="*/ 2575560 w 5882640"/>
                <a:gd name="connsiteY11" fmla="*/ 396275 h 4358675"/>
                <a:gd name="connsiteX12" fmla="*/ 2697480 w 5882640"/>
                <a:gd name="connsiteY12" fmla="*/ 182915 h 4358675"/>
                <a:gd name="connsiteX13" fmla="*/ 2806337 w 5882640"/>
                <a:gd name="connsiteY13" fmla="*/ 50109 h 4358675"/>
                <a:gd name="connsiteX14" fmla="*/ 2956818 w 5882640"/>
                <a:gd name="connsiteY14" fmla="*/ 36 h 4358675"/>
                <a:gd name="connsiteX15" fmla="*/ 3119867 w 5882640"/>
                <a:gd name="connsiteY15" fmla="*/ 56146 h 4358675"/>
                <a:gd name="connsiteX16" fmla="*/ 3261360 w 5882640"/>
                <a:gd name="connsiteY16" fmla="*/ 228635 h 4358675"/>
                <a:gd name="connsiteX17" fmla="*/ 3383280 w 5882640"/>
                <a:gd name="connsiteY17" fmla="*/ 457235 h 4358675"/>
                <a:gd name="connsiteX18" fmla="*/ 3500350 w 5882640"/>
                <a:gd name="connsiteY18" fmla="*/ 727398 h 4358675"/>
                <a:gd name="connsiteX19" fmla="*/ 3611880 w 5882640"/>
                <a:gd name="connsiteY19" fmla="*/ 1036355 h 4358675"/>
                <a:gd name="connsiteX20" fmla="*/ 3733800 w 5882640"/>
                <a:gd name="connsiteY20" fmla="*/ 1386875 h 4358675"/>
                <a:gd name="connsiteX21" fmla="*/ 3891049 w 5882640"/>
                <a:gd name="connsiteY21" fmla="*/ 1854466 h 4358675"/>
                <a:gd name="connsiteX22" fmla="*/ 4033751 w 5882640"/>
                <a:gd name="connsiteY22" fmla="*/ 2291577 h 4358675"/>
                <a:gd name="connsiteX23" fmla="*/ 4191000 w 5882640"/>
                <a:gd name="connsiteY23" fmla="*/ 2727995 h 4358675"/>
                <a:gd name="connsiteX24" fmla="*/ 4343400 w 5882640"/>
                <a:gd name="connsiteY24" fmla="*/ 3063275 h 4358675"/>
                <a:gd name="connsiteX25" fmla="*/ 4495800 w 5882640"/>
                <a:gd name="connsiteY25" fmla="*/ 3383315 h 4358675"/>
                <a:gd name="connsiteX26" fmla="*/ 4700847 w 5882640"/>
                <a:gd name="connsiteY26" fmla="*/ 3731064 h 4358675"/>
                <a:gd name="connsiteX27" fmla="*/ 4861560 w 5882640"/>
                <a:gd name="connsiteY27" fmla="*/ 3931955 h 4358675"/>
                <a:gd name="connsiteX28" fmla="*/ 5044440 w 5882640"/>
                <a:gd name="connsiteY28" fmla="*/ 4084355 h 4358675"/>
                <a:gd name="connsiteX29" fmla="*/ 5212080 w 5882640"/>
                <a:gd name="connsiteY29" fmla="*/ 4191035 h 4358675"/>
                <a:gd name="connsiteX30" fmla="*/ 5440680 w 5882640"/>
                <a:gd name="connsiteY30" fmla="*/ 4297715 h 4358675"/>
                <a:gd name="connsiteX31" fmla="*/ 5623560 w 5882640"/>
                <a:gd name="connsiteY31" fmla="*/ 4328195 h 4358675"/>
                <a:gd name="connsiteX32" fmla="*/ 5882640 w 5882640"/>
                <a:gd name="connsiteY32" fmla="*/ 4358675 h 4358675"/>
                <a:gd name="connsiteX33" fmla="*/ 5882640 w 5882640"/>
                <a:gd name="connsiteY33" fmla="*/ 4358675 h 4358675"/>
                <a:gd name="connsiteX34" fmla="*/ 5882640 w 5882640"/>
                <a:gd name="connsiteY34" fmla="*/ 4358675 h 4358675"/>
                <a:gd name="connsiteX35" fmla="*/ 5882640 w 5882640"/>
                <a:gd name="connsiteY35" fmla="*/ 4358675 h 4358675"/>
                <a:gd name="connsiteX0" fmla="*/ 0 w 6059103"/>
                <a:gd name="connsiteY0" fmla="*/ 4358675 h 4366696"/>
                <a:gd name="connsiteX1" fmla="*/ 365760 w 6059103"/>
                <a:gd name="connsiteY1" fmla="*/ 4328195 h 4366696"/>
                <a:gd name="connsiteX2" fmla="*/ 670560 w 6059103"/>
                <a:gd name="connsiteY2" fmla="*/ 4221515 h 4366696"/>
                <a:gd name="connsiteX3" fmla="*/ 975360 w 6059103"/>
                <a:gd name="connsiteY3" fmla="*/ 4008155 h 4366696"/>
                <a:gd name="connsiteX4" fmla="*/ 1188720 w 6059103"/>
                <a:gd name="connsiteY4" fmla="*/ 3787537 h 4366696"/>
                <a:gd name="connsiteX5" fmla="*/ 1438366 w 6059103"/>
                <a:gd name="connsiteY5" fmla="*/ 3376783 h 4366696"/>
                <a:gd name="connsiteX6" fmla="*/ 1706880 w 6059103"/>
                <a:gd name="connsiteY6" fmla="*/ 2758475 h 4366696"/>
                <a:gd name="connsiteX7" fmla="*/ 1859280 w 6059103"/>
                <a:gd name="connsiteY7" fmla="*/ 2316515 h 4366696"/>
                <a:gd name="connsiteX8" fmla="*/ 2057400 w 6059103"/>
                <a:gd name="connsiteY8" fmla="*/ 1752635 h 4366696"/>
                <a:gd name="connsiteX9" fmla="*/ 2240280 w 6059103"/>
                <a:gd name="connsiteY9" fmla="*/ 1219235 h 4366696"/>
                <a:gd name="connsiteX10" fmla="*/ 2423160 w 6059103"/>
                <a:gd name="connsiteY10" fmla="*/ 746795 h 4366696"/>
                <a:gd name="connsiteX11" fmla="*/ 2575560 w 6059103"/>
                <a:gd name="connsiteY11" fmla="*/ 396275 h 4366696"/>
                <a:gd name="connsiteX12" fmla="*/ 2697480 w 6059103"/>
                <a:gd name="connsiteY12" fmla="*/ 182915 h 4366696"/>
                <a:gd name="connsiteX13" fmla="*/ 2806337 w 6059103"/>
                <a:gd name="connsiteY13" fmla="*/ 50109 h 4366696"/>
                <a:gd name="connsiteX14" fmla="*/ 2956818 w 6059103"/>
                <a:gd name="connsiteY14" fmla="*/ 36 h 4366696"/>
                <a:gd name="connsiteX15" fmla="*/ 3119867 w 6059103"/>
                <a:gd name="connsiteY15" fmla="*/ 56146 h 4366696"/>
                <a:gd name="connsiteX16" fmla="*/ 3261360 w 6059103"/>
                <a:gd name="connsiteY16" fmla="*/ 228635 h 4366696"/>
                <a:gd name="connsiteX17" fmla="*/ 3383280 w 6059103"/>
                <a:gd name="connsiteY17" fmla="*/ 457235 h 4366696"/>
                <a:gd name="connsiteX18" fmla="*/ 3500350 w 6059103"/>
                <a:gd name="connsiteY18" fmla="*/ 727398 h 4366696"/>
                <a:gd name="connsiteX19" fmla="*/ 3611880 w 6059103"/>
                <a:gd name="connsiteY19" fmla="*/ 1036355 h 4366696"/>
                <a:gd name="connsiteX20" fmla="*/ 3733800 w 6059103"/>
                <a:gd name="connsiteY20" fmla="*/ 1386875 h 4366696"/>
                <a:gd name="connsiteX21" fmla="*/ 3891049 w 6059103"/>
                <a:gd name="connsiteY21" fmla="*/ 1854466 h 4366696"/>
                <a:gd name="connsiteX22" fmla="*/ 4033751 w 6059103"/>
                <a:gd name="connsiteY22" fmla="*/ 2291577 h 4366696"/>
                <a:gd name="connsiteX23" fmla="*/ 4191000 w 6059103"/>
                <a:gd name="connsiteY23" fmla="*/ 2727995 h 4366696"/>
                <a:gd name="connsiteX24" fmla="*/ 4343400 w 6059103"/>
                <a:gd name="connsiteY24" fmla="*/ 3063275 h 4366696"/>
                <a:gd name="connsiteX25" fmla="*/ 4495800 w 6059103"/>
                <a:gd name="connsiteY25" fmla="*/ 3383315 h 4366696"/>
                <a:gd name="connsiteX26" fmla="*/ 4700847 w 6059103"/>
                <a:gd name="connsiteY26" fmla="*/ 3731064 h 4366696"/>
                <a:gd name="connsiteX27" fmla="*/ 4861560 w 6059103"/>
                <a:gd name="connsiteY27" fmla="*/ 3931955 h 4366696"/>
                <a:gd name="connsiteX28" fmla="*/ 5044440 w 6059103"/>
                <a:gd name="connsiteY28" fmla="*/ 4084355 h 4366696"/>
                <a:gd name="connsiteX29" fmla="*/ 5212080 w 6059103"/>
                <a:gd name="connsiteY29" fmla="*/ 4191035 h 4366696"/>
                <a:gd name="connsiteX30" fmla="*/ 5440680 w 6059103"/>
                <a:gd name="connsiteY30" fmla="*/ 4297715 h 4366696"/>
                <a:gd name="connsiteX31" fmla="*/ 5623560 w 6059103"/>
                <a:gd name="connsiteY31" fmla="*/ 4328195 h 4366696"/>
                <a:gd name="connsiteX32" fmla="*/ 5882640 w 6059103"/>
                <a:gd name="connsiteY32" fmla="*/ 4358675 h 4366696"/>
                <a:gd name="connsiteX33" fmla="*/ 5882640 w 6059103"/>
                <a:gd name="connsiteY33" fmla="*/ 4358675 h 4366696"/>
                <a:gd name="connsiteX34" fmla="*/ 5882640 w 6059103"/>
                <a:gd name="connsiteY34" fmla="*/ 4358675 h 4366696"/>
                <a:gd name="connsiteX35" fmla="*/ 6059103 w 6059103"/>
                <a:gd name="connsiteY35" fmla="*/ 4366696 h 4366696"/>
                <a:gd name="connsiteX0" fmla="*/ 0 w 6115250"/>
                <a:gd name="connsiteY0" fmla="*/ 4358675 h 4358675"/>
                <a:gd name="connsiteX1" fmla="*/ 365760 w 6115250"/>
                <a:gd name="connsiteY1" fmla="*/ 4328195 h 4358675"/>
                <a:gd name="connsiteX2" fmla="*/ 670560 w 6115250"/>
                <a:gd name="connsiteY2" fmla="*/ 4221515 h 4358675"/>
                <a:gd name="connsiteX3" fmla="*/ 975360 w 6115250"/>
                <a:gd name="connsiteY3" fmla="*/ 4008155 h 4358675"/>
                <a:gd name="connsiteX4" fmla="*/ 1188720 w 6115250"/>
                <a:gd name="connsiteY4" fmla="*/ 3787537 h 4358675"/>
                <a:gd name="connsiteX5" fmla="*/ 1438366 w 6115250"/>
                <a:gd name="connsiteY5" fmla="*/ 3376783 h 4358675"/>
                <a:gd name="connsiteX6" fmla="*/ 1706880 w 6115250"/>
                <a:gd name="connsiteY6" fmla="*/ 2758475 h 4358675"/>
                <a:gd name="connsiteX7" fmla="*/ 1859280 w 6115250"/>
                <a:gd name="connsiteY7" fmla="*/ 2316515 h 4358675"/>
                <a:gd name="connsiteX8" fmla="*/ 2057400 w 6115250"/>
                <a:gd name="connsiteY8" fmla="*/ 1752635 h 4358675"/>
                <a:gd name="connsiteX9" fmla="*/ 2240280 w 6115250"/>
                <a:gd name="connsiteY9" fmla="*/ 1219235 h 4358675"/>
                <a:gd name="connsiteX10" fmla="*/ 2423160 w 6115250"/>
                <a:gd name="connsiteY10" fmla="*/ 746795 h 4358675"/>
                <a:gd name="connsiteX11" fmla="*/ 2575560 w 6115250"/>
                <a:gd name="connsiteY11" fmla="*/ 396275 h 4358675"/>
                <a:gd name="connsiteX12" fmla="*/ 2697480 w 6115250"/>
                <a:gd name="connsiteY12" fmla="*/ 182915 h 4358675"/>
                <a:gd name="connsiteX13" fmla="*/ 2806337 w 6115250"/>
                <a:gd name="connsiteY13" fmla="*/ 50109 h 4358675"/>
                <a:gd name="connsiteX14" fmla="*/ 2956818 w 6115250"/>
                <a:gd name="connsiteY14" fmla="*/ 36 h 4358675"/>
                <a:gd name="connsiteX15" fmla="*/ 3119867 w 6115250"/>
                <a:gd name="connsiteY15" fmla="*/ 56146 h 4358675"/>
                <a:gd name="connsiteX16" fmla="*/ 3261360 w 6115250"/>
                <a:gd name="connsiteY16" fmla="*/ 228635 h 4358675"/>
                <a:gd name="connsiteX17" fmla="*/ 3383280 w 6115250"/>
                <a:gd name="connsiteY17" fmla="*/ 457235 h 4358675"/>
                <a:gd name="connsiteX18" fmla="*/ 3500350 w 6115250"/>
                <a:gd name="connsiteY18" fmla="*/ 727398 h 4358675"/>
                <a:gd name="connsiteX19" fmla="*/ 3611880 w 6115250"/>
                <a:gd name="connsiteY19" fmla="*/ 1036355 h 4358675"/>
                <a:gd name="connsiteX20" fmla="*/ 3733800 w 6115250"/>
                <a:gd name="connsiteY20" fmla="*/ 1386875 h 4358675"/>
                <a:gd name="connsiteX21" fmla="*/ 3891049 w 6115250"/>
                <a:gd name="connsiteY21" fmla="*/ 1854466 h 4358675"/>
                <a:gd name="connsiteX22" fmla="*/ 4033751 w 6115250"/>
                <a:gd name="connsiteY22" fmla="*/ 2291577 h 4358675"/>
                <a:gd name="connsiteX23" fmla="*/ 4191000 w 6115250"/>
                <a:gd name="connsiteY23" fmla="*/ 2727995 h 4358675"/>
                <a:gd name="connsiteX24" fmla="*/ 4343400 w 6115250"/>
                <a:gd name="connsiteY24" fmla="*/ 3063275 h 4358675"/>
                <a:gd name="connsiteX25" fmla="*/ 4495800 w 6115250"/>
                <a:gd name="connsiteY25" fmla="*/ 3383315 h 4358675"/>
                <a:gd name="connsiteX26" fmla="*/ 4700847 w 6115250"/>
                <a:gd name="connsiteY26" fmla="*/ 3731064 h 4358675"/>
                <a:gd name="connsiteX27" fmla="*/ 4861560 w 6115250"/>
                <a:gd name="connsiteY27" fmla="*/ 3931955 h 4358675"/>
                <a:gd name="connsiteX28" fmla="*/ 5044440 w 6115250"/>
                <a:gd name="connsiteY28" fmla="*/ 4084355 h 4358675"/>
                <a:gd name="connsiteX29" fmla="*/ 5212080 w 6115250"/>
                <a:gd name="connsiteY29" fmla="*/ 4191035 h 4358675"/>
                <a:gd name="connsiteX30" fmla="*/ 5440680 w 6115250"/>
                <a:gd name="connsiteY30" fmla="*/ 4297715 h 4358675"/>
                <a:gd name="connsiteX31" fmla="*/ 5623560 w 6115250"/>
                <a:gd name="connsiteY31" fmla="*/ 4328195 h 4358675"/>
                <a:gd name="connsiteX32" fmla="*/ 5882640 w 6115250"/>
                <a:gd name="connsiteY32" fmla="*/ 4358675 h 4358675"/>
                <a:gd name="connsiteX33" fmla="*/ 5882640 w 6115250"/>
                <a:gd name="connsiteY33" fmla="*/ 4358675 h 4358675"/>
                <a:gd name="connsiteX34" fmla="*/ 5882640 w 6115250"/>
                <a:gd name="connsiteY34" fmla="*/ 4358675 h 4358675"/>
                <a:gd name="connsiteX35" fmla="*/ 6115250 w 6115250"/>
                <a:gd name="connsiteY35" fmla="*/ 4350654 h 435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115250" h="4358675">
                  <a:moveTo>
                    <a:pt x="0" y="4358675"/>
                  </a:moveTo>
                  <a:cubicBezTo>
                    <a:pt x="127000" y="4354865"/>
                    <a:pt x="254000" y="4351055"/>
                    <a:pt x="365760" y="4328195"/>
                  </a:cubicBezTo>
                  <a:cubicBezTo>
                    <a:pt x="477520" y="4305335"/>
                    <a:pt x="568960" y="4274855"/>
                    <a:pt x="670560" y="4221515"/>
                  </a:cubicBezTo>
                  <a:cubicBezTo>
                    <a:pt x="772160" y="4168175"/>
                    <a:pt x="889000" y="4080485"/>
                    <a:pt x="975360" y="4008155"/>
                  </a:cubicBezTo>
                  <a:cubicBezTo>
                    <a:pt x="1061720" y="3935825"/>
                    <a:pt x="1111552" y="3892766"/>
                    <a:pt x="1188720" y="3787537"/>
                  </a:cubicBezTo>
                  <a:cubicBezTo>
                    <a:pt x="1265888" y="3682308"/>
                    <a:pt x="1352006" y="3548293"/>
                    <a:pt x="1438366" y="3376783"/>
                  </a:cubicBezTo>
                  <a:cubicBezTo>
                    <a:pt x="1524726" y="3205273"/>
                    <a:pt x="1636728" y="2935186"/>
                    <a:pt x="1706880" y="2758475"/>
                  </a:cubicBezTo>
                  <a:cubicBezTo>
                    <a:pt x="1777032" y="2581764"/>
                    <a:pt x="1800860" y="2484155"/>
                    <a:pt x="1859280" y="2316515"/>
                  </a:cubicBezTo>
                  <a:cubicBezTo>
                    <a:pt x="1917700" y="2148875"/>
                    <a:pt x="1993900" y="1935515"/>
                    <a:pt x="2057400" y="1752635"/>
                  </a:cubicBezTo>
                  <a:cubicBezTo>
                    <a:pt x="2120900" y="1569755"/>
                    <a:pt x="2179320" y="1386875"/>
                    <a:pt x="2240280" y="1219235"/>
                  </a:cubicBezTo>
                  <a:cubicBezTo>
                    <a:pt x="2301240" y="1051595"/>
                    <a:pt x="2367280" y="883955"/>
                    <a:pt x="2423160" y="746795"/>
                  </a:cubicBezTo>
                  <a:cubicBezTo>
                    <a:pt x="2479040" y="609635"/>
                    <a:pt x="2529840" y="490255"/>
                    <a:pt x="2575560" y="396275"/>
                  </a:cubicBezTo>
                  <a:cubicBezTo>
                    <a:pt x="2621280" y="302295"/>
                    <a:pt x="2659017" y="240609"/>
                    <a:pt x="2697480" y="182915"/>
                  </a:cubicBezTo>
                  <a:cubicBezTo>
                    <a:pt x="2735943" y="125221"/>
                    <a:pt x="2763114" y="80589"/>
                    <a:pt x="2806337" y="50109"/>
                  </a:cubicBezTo>
                  <a:cubicBezTo>
                    <a:pt x="2849560" y="19629"/>
                    <a:pt x="2904563" y="-970"/>
                    <a:pt x="2956818" y="36"/>
                  </a:cubicBezTo>
                  <a:cubicBezTo>
                    <a:pt x="3009073" y="1042"/>
                    <a:pt x="3069110" y="18046"/>
                    <a:pt x="3119867" y="56146"/>
                  </a:cubicBezTo>
                  <a:cubicBezTo>
                    <a:pt x="3170624" y="94246"/>
                    <a:pt x="3217458" y="161787"/>
                    <a:pt x="3261360" y="228635"/>
                  </a:cubicBezTo>
                  <a:cubicBezTo>
                    <a:pt x="3305262" y="295483"/>
                    <a:pt x="3343448" y="374108"/>
                    <a:pt x="3383280" y="457235"/>
                  </a:cubicBezTo>
                  <a:cubicBezTo>
                    <a:pt x="3423112" y="540362"/>
                    <a:pt x="3462250" y="630878"/>
                    <a:pt x="3500350" y="727398"/>
                  </a:cubicBezTo>
                  <a:cubicBezTo>
                    <a:pt x="3538450" y="823918"/>
                    <a:pt x="3572972" y="926442"/>
                    <a:pt x="3611880" y="1036355"/>
                  </a:cubicBezTo>
                  <a:cubicBezTo>
                    <a:pt x="3650788" y="1146268"/>
                    <a:pt x="3687272" y="1250523"/>
                    <a:pt x="3733800" y="1386875"/>
                  </a:cubicBezTo>
                  <a:cubicBezTo>
                    <a:pt x="3780328" y="1523227"/>
                    <a:pt x="3841057" y="1703682"/>
                    <a:pt x="3891049" y="1854466"/>
                  </a:cubicBezTo>
                  <a:cubicBezTo>
                    <a:pt x="3941041" y="2005250"/>
                    <a:pt x="3983759" y="2145989"/>
                    <a:pt x="4033751" y="2291577"/>
                  </a:cubicBezTo>
                  <a:cubicBezTo>
                    <a:pt x="4083743" y="2437165"/>
                    <a:pt x="4139392" y="2599379"/>
                    <a:pt x="4191000" y="2727995"/>
                  </a:cubicBezTo>
                  <a:cubicBezTo>
                    <a:pt x="4242608" y="2856611"/>
                    <a:pt x="4292600" y="2954055"/>
                    <a:pt x="4343400" y="3063275"/>
                  </a:cubicBezTo>
                  <a:cubicBezTo>
                    <a:pt x="4394200" y="3172495"/>
                    <a:pt x="4436226" y="3272017"/>
                    <a:pt x="4495800" y="3383315"/>
                  </a:cubicBezTo>
                  <a:cubicBezTo>
                    <a:pt x="4555375" y="3494613"/>
                    <a:pt x="4639887" y="3639624"/>
                    <a:pt x="4700847" y="3731064"/>
                  </a:cubicBezTo>
                  <a:cubicBezTo>
                    <a:pt x="4761807" y="3822504"/>
                    <a:pt x="4804295" y="3873073"/>
                    <a:pt x="4861560" y="3931955"/>
                  </a:cubicBezTo>
                  <a:cubicBezTo>
                    <a:pt x="4918826" y="3990837"/>
                    <a:pt x="4986020" y="4041175"/>
                    <a:pt x="5044440" y="4084355"/>
                  </a:cubicBezTo>
                  <a:cubicBezTo>
                    <a:pt x="5102860" y="4127535"/>
                    <a:pt x="5146040" y="4155475"/>
                    <a:pt x="5212080" y="4191035"/>
                  </a:cubicBezTo>
                  <a:cubicBezTo>
                    <a:pt x="5278120" y="4226595"/>
                    <a:pt x="5372100" y="4274855"/>
                    <a:pt x="5440680" y="4297715"/>
                  </a:cubicBezTo>
                  <a:cubicBezTo>
                    <a:pt x="5509260" y="4320575"/>
                    <a:pt x="5549900" y="4318035"/>
                    <a:pt x="5623560" y="4328195"/>
                  </a:cubicBezTo>
                  <a:cubicBezTo>
                    <a:pt x="5697220" y="4338355"/>
                    <a:pt x="5882640" y="4358675"/>
                    <a:pt x="5882640" y="4358675"/>
                  </a:cubicBezTo>
                  <a:lnTo>
                    <a:pt x="5882640" y="4358675"/>
                  </a:lnTo>
                  <a:lnTo>
                    <a:pt x="5882640" y="4358675"/>
                  </a:lnTo>
                  <a:lnTo>
                    <a:pt x="6115250" y="4350654"/>
                  </a:lnTo>
                </a:path>
              </a:pathLst>
            </a:custGeom>
            <a:noFill/>
            <a:ln w="158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7" tIns="45704" rIns="91407" bIns="45704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4113052" y="4356008"/>
            <a:ext cx="988474" cy="639809"/>
            <a:chOff x="2719864" y="4360176"/>
            <a:chExt cx="988474" cy="639809"/>
          </a:xfrm>
        </p:grpSpPr>
        <p:sp>
          <p:nvSpPr>
            <p:cNvPr id="216" name="Rectangle 215"/>
            <p:cNvSpPr/>
            <p:nvPr/>
          </p:nvSpPr>
          <p:spPr>
            <a:xfrm>
              <a:off x="2719864" y="4360176"/>
              <a:ext cx="988474" cy="63564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7" name="Freeform 216"/>
            <p:cNvSpPr/>
            <p:nvPr/>
          </p:nvSpPr>
          <p:spPr>
            <a:xfrm>
              <a:off x="2724964" y="4749839"/>
              <a:ext cx="384583" cy="250146"/>
            </a:xfrm>
            <a:custGeom>
              <a:avLst/>
              <a:gdLst>
                <a:gd name="connsiteX0" fmla="*/ 0 w 1079292"/>
                <a:gd name="connsiteY0" fmla="*/ 1169233 h 1169233"/>
                <a:gd name="connsiteX1" fmla="*/ 284813 w 1079292"/>
                <a:gd name="connsiteY1" fmla="*/ 1139252 h 1169233"/>
                <a:gd name="connsiteX2" fmla="*/ 584616 w 1079292"/>
                <a:gd name="connsiteY2" fmla="*/ 1034321 h 1169233"/>
                <a:gd name="connsiteX3" fmla="*/ 809469 w 1079292"/>
                <a:gd name="connsiteY3" fmla="*/ 869429 h 1169233"/>
                <a:gd name="connsiteX4" fmla="*/ 1049311 w 1079292"/>
                <a:gd name="connsiteY4" fmla="*/ 644577 h 1169233"/>
                <a:gd name="connsiteX5" fmla="*/ 1079292 w 1079292"/>
                <a:gd name="connsiteY5" fmla="*/ 0 h 1169233"/>
                <a:gd name="connsiteX6" fmla="*/ 899410 w 1079292"/>
                <a:gd name="connsiteY6" fmla="*/ 374754 h 1169233"/>
                <a:gd name="connsiteX7" fmla="*/ 689548 w 1079292"/>
                <a:gd name="connsiteY7" fmla="*/ 719528 h 1169233"/>
                <a:gd name="connsiteX8" fmla="*/ 464695 w 1079292"/>
                <a:gd name="connsiteY8" fmla="*/ 929390 h 1169233"/>
                <a:gd name="connsiteX9" fmla="*/ 179882 w 1079292"/>
                <a:gd name="connsiteY9" fmla="*/ 1079292 h 1169233"/>
                <a:gd name="connsiteX10" fmla="*/ 0 w 1079292"/>
                <a:gd name="connsiteY10" fmla="*/ 1169233 h 1169233"/>
                <a:gd name="connsiteX0" fmla="*/ 0 w 1349115"/>
                <a:gd name="connsiteY0" fmla="*/ 1274164 h 1274164"/>
                <a:gd name="connsiteX1" fmla="*/ 554636 w 1349115"/>
                <a:gd name="connsiteY1" fmla="*/ 1139252 h 1274164"/>
                <a:gd name="connsiteX2" fmla="*/ 854439 w 1349115"/>
                <a:gd name="connsiteY2" fmla="*/ 1034321 h 1274164"/>
                <a:gd name="connsiteX3" fmla="*/ 1079292 w 1349115"/>
                <a:gd name="connsiteY3" fmla="*/ 869429 h 1274164"/>
                <a:gd name="connsiteX4" fmla="*/ 1319134 w 1349115"/>
                <a:gd name="connsiteY4" fmla="*/ 644577 h 1274164"/>
                <a:gd name="connsiteX5" fmla="*/ 1349115 w 1349115"/>
                <a:gd name="connsiteY5" fmla="*/ 0 h 1274164"/>
                <a:gd name="connsiteX6" fmla="*/ 1169233 w 1349115"/>
                <a:gd name="connsiteY6" fmla="*/ 374754 h 1274164"/>
                <a:gd name="connsiteX7" fmla="*/ 959371 w 1349115"/>
                <a:gd name="connsiteY7" fmla="*/ 719528 h 1274164"/>
                <a:gd name="connsiteX8" fmla="*/ 734518 w 1349115"/>
                <a:gd name="connsiteY8" fmla="*/ 929390 h 1274164"/>
                <a:gd name="connsiteX9" fmla="*/ 449705 w 1349115"/>
                <a:gd name="connsiteY9" fmla="*/ 1079292 h 1274164"/>
                <a:gd name="connsiteX10" fmla="*/ 0 w 1349115"/>
                <a:gd name="connsiteY10" fmla="*/ 1274164 h 1274164"/>
                <a:gd name="connsiteX0" fmla="*/ 0 w 1349115"/>
                <a:gd name="connsiteY0" fmla="*/ 1274164 h 1274164"/>
                <a:gd name="connsiteX1" fmla="*/ 554636 w 1349115"/>
                <a:gd name="connsiteY1" fmla="*/ 1214203 h 1274164"/>
                <a:gd name="connsiteX2" fmla="*/ 854439 w 1349115"/>
                <a:gd name="connsiteY2" fmla="*/ 1034321 h 1274164"/>
                <a:gd name="connsiteX3" fmla="*/ 1079292 w 1349115"/>
                <a:gd name="connsiteY3" fmla="*/ 869429 h 1274164"/>
                <a:gd name="connsiteX4" fmla="*/ 1319134 w 1349115"/>
                <a:gd name="connsiteY4" fmla="*/ 644577 h 1274164"/>
                <a:gd name="connsiteX5" fmla="*/ 1349115 w 1349115"/>
                <a:gd name="connsiteY5" fmla="*/ 0 h 1274164"/>
                <a:gd name="connsiteX6" fmla="*/ 1169233 w 1349115"/>
                <a:gd name="connsiteY6" fmla="*/ 374754 h 1274164"/>
                <a:gd name="connsiteX7" fmla="*/ 959371 w 1349115"/>
                <a:gd name="connsiteY7" fmla="*/ 719528 h 1274164"/>
                <a:gd name="connsiteX8" fmla="*/ 734518 w 1349115"/>
                <a:gd name="connsiteY8" fmla="*/ 929390 h 1274164"/>
                <a:gd name="connsiteX9" fmla="*/ 449705 w 1349115"/>
                <a:gd name="connsiteY9" fmla="*/ 1079292 h 1274164"/>
                <a:gd name="connsiteX10" fmla="*/ 0 w 1349115"/>
                <a:gd name="connsiteY10" fmla="*/ 1274164 h 1274164"/>
                <a:gd name="connsiteX0" fmla="*/ 0 w 1349115"/>
                <a:gd name="connsiteY0" fmla="*/ 1274164 h 1274164"/>
                <a:gd name="connsiteX1" fmla="*/ 554636 w 1349115"/>
                <a:gd name="connsiteY1" fmla="*/ 1214203 h 1274164"/>
                <a:gd name="connsiteX2" fmla="*/ 854439 w 1349115"/>
                <a:gd name="connsiteY2" fmla="*/ 1034321 h 1274164"/>
                <a:gd name="connsiteX3" fmla="*/ 1079292 w 1349115"/>
                <a:gd name="connsiteY3" fmla="*/ 869429 h 1274164"/>
                <a:gd name="connsiteX4" fmla="*/ 1319134 w 1349115"/>
                <a:gd name="connsiteY4" fmla="*/ 644577 h 1274164"/>
                <a:gd name="connsiteX5" fmla="*/ 1349115 w 1349115"/>
                <a:gd name="connsiteY5" fmla="*/ 0 h 1274164"/>
                <a:gd name="connsiteX6" fmla="*/ 1169233 w 1349115"/>
                <a:gd name="connsiteY6" fmla="*/ 374754 h 1274164"/>
                <a:gd name="connsiteX7" fmla="*/ 959371 w 1349115"/>
                <a:gd name="connsiteY7" fmla="*/ 719528 h 1274164"/>
                <a:gd name="connsiteX8" fmla="*/ 734518 w 1349115"/>
                <a:gd name="connsiteY8" fmla="*/ 854439 h 1274164"/>
                <a:gd name="connsiteX9" fmla="*/ 449705 w 1349115"/>
                <a:gd name="connsiteY9" fmla="*/ 1079292 h 1274164"/>
                <a:gd name="connsiteX10" fmla="*/ 0 w 1349115"/>
                <a:gd name="connsiteY10" fmla="*/ 1274164 h 1274164"/>
                <a:gd name="connsiteX0" fmla="*/ 0 w 1349115"/>
                <a:gd name="connsiteY0" fmla="*/ 1274164 h 1274164"/>
                <a:gd name="connsiteX1" fmla="*/ 554636 w 1349115"/>
                <a:gd name="connsiteY1" fmla="*/ 1214203 h 1274164"/>
                <a:gd name="connsiteX2" fmla="*/ 854439 w 1349115"/>
                <a:gd name="connsiteY2" fmla="*/ 1034321 h 1274164"/>
                <a:gd name="connsiteX3" fmla="*/ 1079292 w 1349115"/>
                <a:gd name="connsiteY3" fmla="*/ 869429 h 1274164"/>
                <a:gd name="connsiteX4" fmla="*/ 1319134 w 1349115"/>
                <a:gd name="connsiteY4" fmla="*/ 644577 h 1274164"/>
                <a:gd name="connsiteX5" fmla="*/ 1349115 w 1349115"/>
                <a:gd name="connsiteY5" fmla="*/ 0 h 1274164"/>
                <a:gd name="connsiteX6" fmla="*/ 1169233 w 1349115"/>
                <a:gd name="connsiteY6" fmla="*/ 374754 h 1274164"/>
                <a:gd name="connsiteX7" fmla="*/ 959371 w 1349115"/>
                <a:gd name="connsiteY7" fmla="*/ 599606 h 1274164"/>
                <a:gd name="connsiteX8" fmla="*/ 734518 w 1349115"/>
                <a:gd name="connsiteY8" fmla="*/ 854439 h 1274164"/>
                <a:gd name="connsiteX9" fmla="*/ 449705 w 1349115"/>
                <a:gd name="connsiteY9" fmla="*/ 1079292 h 1274164"/>
                <a:gd name="connsiteX10" fmla="*/ 0 w 1349115"/>
                <a:gd name="connsiteY10" fmla="*/ 1274164 h 1274164"/>
                <a:gd name="connsiteX0" fmla="*/ 0 w 1349115"/>
                <a:gd name="connsiteY0" fmla="*/ 1274164 h 1274164"/>
                <a:gd name="connsiteX1" fmla="*/ 554636 w 1349115"/>
                <a:gd name="connsiteY1" fmla="*/ 1214203 h 1274164"/>
                <a:gd name="connsiteX2" fmla="*/ 854439 w 1349115"/>
                <a:gd name="connsiteY2" fmla="*/ 1034321 h 1274164"/>
                <a:gd name="connsiteX3" fmla="*/ 1079292 w 1349115"/>
                <a:gd name="connsiteY3" fmla="*/ 869429 h 1274164"/>
                <a:gd name="connsiteX4" fmla="*/ 1319134 w 1349115"/>
                <a:gd name="connsiteY4" fmla="*/ 644577 h 1274164"/>
                <a:gd name="connsiteX5" fmla="*/ 1349115 w 1349115"/>
                <a:gd name="connsiteY5" fmla="*/ 0 h 1274164"/>
                <a:gd name="connsiteX6" fmla="*/ 1124262 w 1349115"/>
                <a:gd name="connsiteY6" fmla="*/ 224853 h 1274164"/>
                <a:gd name="connsiteX7" fmla="*/ 959371 w 1349115"/>
                <a:gd name="connsiteY7" fmla="*/ 599606 h 1274164"/>
                <a:gd name="connsiteX8" fmla="*/ 734518 w 1349115"/>
                <a:gd name="connsiteY8" fmla="*/ 854439 h 1274164"/>
                <a:gd name="connsiteX9" fmla="*/ 449705 w 1349115"/>
                <a:gd name="connsiteY9" fmla="*/ 1079292 h 1274164"/>
                <a:gd name="connsiteX10" fmla="*/ 0 w 1349115"/>
                <a:gd name="connsiteY10" fmla="*/ 1274164 h 1274164"/>
                <a:gd name="connsiteX0" fmla="*/ 0 w 1349115"/>
                <a:gd name="connsiteY0" fmla="*/ 1484026 h 1484026"/>
                <a:gd name="connsiteX1" fmla="*/ 554636 w 1349115"/>
                <a:gd name="connsiteY1" fmla="*/ 1424065 h 1484026"/>
                <a:gd name="connsiteX2" fmla="*/ 854439 w 1349115"/>
                <a:gd name="connsiteY2" fmla="*/ 1244183 h 1484026"/>
                <a:gd name="connsiteX3" fmla="*/ 1079292 w 1349115"/>
                <a:gd name="connsiteY3" fmla="*/ 1079291 h 1484026"/>
                <a:gd name="connsiteX4" fmla="*/ 1319134 w 1349115"/>
                <a:gd name="connsiteY4" fmla="*/ 854439 h 1484026"/>
                <a:gd name="connsiteX5" fmla="*/ 1349115 w 1349115"/>
                <a:gd name="connsiteY5" fmla="*/ 0 h 1484026"/>
                <a:gd name="connsiteX6" fmla="*/ 1124262 w 1349115"/>
                <a:gd name="connsiteY6" fmla="*/ 434715 h 1484026"/>
                <a:gd name="connsiteX7" fmla="*/ 959371 w 1349115"/>
                <a:gd name="connsiteY7" fmla="*/ 809468 h 1484026"/>
                <a:gd name="connsiteX8" fmla="*/ 734518 w 1349115"/>
                <a:gd name="connsiteY8" fmla="*/ 1064301 h 1484026"/>
                <a:gd name="connsiteX9" fmla="*/ 449705 w 1349115"/>
                <a:gd name="connsiteY9" fmla="*/ 1289154 h 1484026"/>
                <a:gd name="connsiteX10" fmla="*/ 0 w 1349115"/>
                <a:gd name="connsiteY10" fmla="*/ 1484026 h 1484026"/>
                <a:gd name="connsiteX0" fmla="*/ 0 w 1349115"/>
                <a:gd name="connsiteY0" fmla="*/ 1484026 h 1484026"/>
                <a:gd name="connsiteX1" fmla="*/ 554636 w 1349115"/>
                <a:gd name="connsiteY1" fmla="*/ 1424065 h 1484026"/>
                <a:gd name="connsiteX2" fmla="*/ 854439 w 1349115"/>
                <a:gd name="connsiteY2" fmla="*/ 1244183 h 1484026"/>
                <a:gd name="connsiteX3" fmla="*/ 1124263 w 1349115"/>
                <a:gd name="connsiteY3" fmla="*/ 1154242 h 1484026"/>
                <a:gd name="connsiteX4" fmla="*/ 1319134 w 1349115"/>
                <a:gd name="connsiteY4" fmla="*/ 854439 h 1484026"/>
                <a:gd name="connsiteX5" fmla="*/ 1349115 w 1349115"/>
                <a:gd name="connsiteY5" fmla="*/ 0 h 1484026"/>
                <a:gd name="connsiteX6" fmla="*/ 1124262 w 1349115"/>
                <a:gd name="connsiteY6" fmla="*/ 434715 h 1484026"/>
                <a:gd name="connsiteX7" fmla="*/ 959371 w 1349115"/>
                <a:gd name="connsiteY7" fmla="*/ 809468 h 1484026"/>
                <a:gd name="connsiteX8" fmla="*/ 734518 w 1349115"/>
                <a:gd name="connsiteY8" fmla="*/ 1064301 h 1484026"/>
                <a:gd name="connsiteX9" fmla="*/ 449705 w 1349115"/>
                <a:gd name="connsiteY9" fmla="*/ 1289154 h 1484026"/>
                <a:gd name="connsiteX10" fmla="*/ 0 w 1349115"/>
                <a:gd name="connsiteY10" fmla="*/ 1484026 h 1484026"/>
                <a:gd name="connsiteX0" fmla="*/ 0 w 1349115"/>
                <a:gd name="connsiteY0" fmla="*/ 1484026 h 1484026"/>
                <a:gd name="connsiteX1" fmla="*/ 554636 w 1349115"/>
                <a:gd name="connsiteY1" fmla="*/ 1424065 h 1484026"/>
                <a:gd name="connsiteX2" fmla="*/ 854439 w 1349115"/>
                <a:gd name="connsiteY2" fmla="*/ 1317335 h 1484026"/>
                <a:gd name="connsiteX3" fmla="*/ 1124263 w 1349115"/>
                <a:gd name="connsiteY3" fmla="*/ 1154242 h 1484026"/>
                <a:gd name="connsiteX4" fmla="*/ 1319134 w 1349115"/>
                <a:gd name="connsiteY4" fmla="*/ 854439 h 1484026"/>
                <a:gd name="connsiteX5" fmla="*/ 1349115 w 1349115"/>
                <a:gd name="connsiteY5" fmla="*/ 0 h 1484026"/>
                <a:gd name="connsiteX6" fmla="*/ 1124262 w 1349115"/>
                <a:gd name="connsiteY6" fmla="*/ 434715 h 1484026"/>
                <a:gd name="connsiteX7" fmla="*/ 959371 w 1349115"/>
                <a:gd name="connsiteY7" fmla="*/ 809468 h 1484026"/>
                <a:gd name="connsiteX8" fmla="*/ 734518 w 1349115"/>
                <a:gd name="connsiteY8" fmla="*/ 1064301 h 1484026"/>
                <a:gd name="connsiteX9" fmla="*/ 449705 w 1349115"/>
                <a:gd name="connsiteY9" fmla="*/ 1289154 h 1484026"/>
                <a:gd name="connsiteX10" fmla="*/ 0 w 1349115"/>
                <a:gd name="connsiteY10" fmla="*/ 1484026 h 1484026"/>
                <a:gd name="connsiteX0" fmla="*/ 0 w 1349115"/>
                <a:gd name="connsiteY0" fmla="*/ 1484026 h 1484026"/>
                <a:gd name="connsiteX1" fmla="*/ 554636 w 1349115"/>
                <a:gd name="connsiteY1" fmla="*/ 1424065 h 1484026"/>
                <a:gd name="connsiteX2" fmla="*/ 854439 w 1349115"/>
                <a:gd name="connsiteY2" fmla="*/ 1317335 h 1484026"/>
                <a:gd name="connsiteX3" fmla="*/ 1124263 w 1349115"/>
                <a:gd name="connsiteY3" fmla="*/ 1154242 h 1484026"/>
                <a:gd name="connsiteX4" fmla="*/ 1337422 w 1349115"/>
                <a:gd name="connsiteY4" fmla="*/ 900159 h 1484026"/>
                <a:gd name="connsiteX5" fmla="*/ 1349115 w 1349115"/>
                <a:gd name="connsiteY5" fmla="*/ 0 h 1484026"/>
                <a:gd name="connsiteX6" fmla="*/ 1124262 w 1349115"/>
                <a:gd name="connsiteY6" fmla="*/ 434715 h 1484026"/>
                <a:gd name="connsiteX7" fmla="*/ 959371 w 1349115"/>
                <a:gd name="connsiteY7" fmla="*/ 809468 h 1484026"/>
                <a:gd name="connsiteX8" fmla="*/ 734518 w 1349115"/>
                <a:gd name="connsiteY8" fmla="*/ 1064301 h 1484026"/>
                <a:gd name="connsiteX9" fmla="*/ 449705 w 1349115"/>
                <a:gd name="connsiteY9" fmla="*/ 1289154 h 1484026"/>
                <a:gd name="connsiteX10" fmla="*/ 0 w 1349115"/>
                <a:gd name="connsiteY10" fmla="*/ 1484026 h 1484026"/>
                <a:gd name="connsiteX0" fmla="*/ 0 w 1349115"/>
                <a:gd name="connsiteY0" fmla="*/ 1484026 h 1484026"/>
                <a:gd name="connsiteX1" fmla="*/ 554636 w 1349115"/>
                <a:gd name="connsiteY1" fmla="*/ 1424065 h 1484026"/>
                <a:gd name="connsiteX2" fmla="*/ 854439 w 1349115"/>
                <a:gd name="connsiteY2" fmla="*/ 1317335 h 1484026"/>
                <a:gd name="connsiteX3" fmla="*/ 1111384 w 1349115"/>
                <a:gd name="connsiteY3" fmla="*/ 1147803 h 1484026"/>
                <a:gd name="connsiteX4" fmla="*/ 1337422 w 1349115"/>
                <a:gd name="connsiteY4" fmla="*/ 900159 h 1484026"/>
                <a:gd name="connsiteX5" fmla="*/ 1349115 w 1349115"/>
                <a:gd name="connsiteY5" fmla="*/ 0 h 1484026"/>
                <a:gd name="connsiteX6" fmla="*/ 1124262 w 1349115"/>
                <a:gd name="connsiteY6" fmla="*/ 434715 h 1484026"/>
                <a:gd name="connsiteX7" fmla="*/ 959371 w 1349115"/>
                <a:gd name="connsiteY7" fmla="*/ 809468 h 1484026"/>
                <a:gd name="connsiteX8" fmla="*/ 734518 w 1349115"/>
                <a:gd name="connsiteY8" fmla="*/ 1064301 h 1484026"/>
                <a:gd name="connsiteX9" fmla="*/ 449705 w 1349115"/>
                <a:gd name="connsiteY9" fmla="*/ 1289154 h 1484026"/>
                <a:gd name="connsiteX10" fmla="*/ 0 w 1349115"/>
                <a:gd name="connsiteY10" fmla="*/ 1484026 h 1484026"/>
                <a:gd name="connsiteX0" fmla="*/ 0 w 1349115"/>
                <a:gd name="connsiteY0" fmla="*/ 1484026 h 1484026"/>
                <a:gd name="connsiteX1" fmla="*/ 554636 w 1349115"/>
                <a:gd name="connsiteY1" fmla="*/ 1424065 h 1484026"/>
                <a:gd name="connsiteX2" fmla="*/ 854439 w 1349115"/>
                <a:gd name="connsiteY2" fmla="*/ 1317335 h 1484026"/>
                <a:gd name="connsiteX3" fmla="*/ 1111384 w 1349115"/>
                <a:gd name="connsiteY3" fmla="*/ 1147803 h 1484026"/>
                <a:gd name="connsiteX4" fmla="*/ 1337422 w 1349115"/>
                <a:gd name="connsiteY4" fmla="*/ 900159 h 1484026"/>
                <a:gd name="connsiteX5" fmla="*/ 1349115 w 1349115"/>
                <a:gd name="connsiteY5" fmla="*/ 0 h 1484026"/>
                <a:gd name="connsiteX6" fmla="*/ 1124262 w 1349115"/>
                <a:gd name="connsiteY6" fmla="*/ 434715 h 1484026"/>
                <a:gd name="connsiteX7" fmla="*/ 933614 w 1349115"/>
                <a:gd name="connsiteY7" fmla="*/ 815908 h 1484026"/>
                <a:gd name="connsiteX8" fmla="*/ 734518 w 1349115"/>
                <a:gd name="connsiteY8" fmla="*/ 1064301 h 1484026"/>
                <a:gd name="connsiteX9" fmla="*/ 449705 w 1349115"/>
                <a:gd name="connsiteY9" fmla="*/ 1289154 h 1484026"/>
                <a:gd name="connsiteX10" fmla="*/ 0 w 1349115"/>
                <a:gd name="connsiteY10" fmla="*/ 1484026 h 1484026"/>
                <a:gd name="connsiteX0" fmla="*/ 0 w 1663858"/>
                <a:gd name="connsiteY0" fmla="*/ 1460712 h 1460712"/>
                <a:gd name="connsiteX1" fmla="*/ 869379 w 1663858"/>
                <a:gd name="connsiteY1" fmla="*/ 1424065 h 1460712"/>
                <a:gd name="connsiteX2" fmla="*/ 1169182 w 1663858"/>
                <a:gd name="connsiteY2" fmla="*/ 1317335 h 1460712"/>
                <a:gd name="connsiteX3" fmla="*/ 1426127 w 1663858"/>
                <a:gd name="connsiteY3" fmla="*/ 1147803 h 1460712"/>
                <a:gd name="connsiteX4" fmla="*/ 1652165 w 1663858"/>
                <a:gd name="connsiteY4" fmla="*/ 900159 h 1460712"/>
                <a:gd name="connsiteX5" fmla="*/ 1663858 w 1663858"/>
                <a:gd name="connsiteY5" fmla="*/ 0 h 1460712"/>
                <a:gd name="connsiteX6" fmla="*/ 1439005 w 1663858"/>
                <a:gd name="connsiteY6" fmla="*/ 434715 h 1460712"/>
                <a:gd name="connsiteX7" fmla="*/ 1248357 w 1663858"/>
                <a:gd name="connsiteY7" fmla="*/ 815908 h 1460712"/>
                <a:gd name="connsiteX8" fmla="*/ 1049261 w 1663858"/>
                <a:gd name="connsiteY8" fmla="*/ 1064301 h 1460712"/>
                <a:gd name="connsiteX9" fmla="*/ 764448 w 1663858"/>
                <a:gd name="connsiteY9" fmla="*/ 1289154 h 1460712"/>
                <a:gd name="connsiteX10" fmla="*/ 0 w 1663858"/>
                <a:gd name="connsiteY10" fmla="*/ 1460712 h 1460712"/>
                <a:gd name="connsiteX0" fmla="*/ 0 w 1663858"/>
                <a:gd name="connsiteY0" fmla="*/ 1460712 h 1460712"/>
                <a:gd name="connsiteX1" fmla="*/ 741150 w 1663858"/>
                <a:gd name="connsiteY1" fmla="*/ 1447379 h 1460712"/>
                <a:gd name="connsiteX2" fmla="*/ 1169182 w 1663858"/>
                <a:gd name="connsiteY2" fmla="*/ 1317335 h 1460712"/>
                <a:gd name="connsiteX3" fmla="*/ 1426127 w 1663858"/>
                <a:gd name="connsiteY3" fmla="*/ 1147803 h 1460712"/>
                <a:gd name="connsiteX4" fmla="*/ 1652165 w 1663858"/>
                <a:gd name="connsiteY4" fmla="*/ 900159 h 1460712"/>
                <a:gd name="connsiteX5" fmla="*/ 1663858 w 1663858"/>
                <a:gd name="connsiteY5" fmla="*/ 0 h 1460712"/>
                <a:gd name="connsiteX6" fmla="*/ 1439005 w 1663858"/>
                <a:gd name="connsiteY6" fmla="*/ 434715 h 1460712"/>
                <a:gd name="connsiteX7" fmla="*/ 1248357 w 1663858"/>
                <a:gd name="connsiteY7" fmla="*/ 815908 h 1460712"/>
                <a:gd name="connsiteX8" fmla="*/ 1049261 w 1663858"/>
                <a:gd name="connsiteY8" fmla="*/ 1064301 h 1460712"/>
                <a:gd name="connsiteX9" fmla="*/ 764448 w 1663858"/>
                <a:gd name="connsiteY9" fmla="*/ 1289154 h 1460712"/>
                <a:gd name="connsiteX10" fmla="*/ 0 w 1663858"/>
                <a:gd name="connsiteY10" fmla="*/ 1460712 h 1460712"/>
                <a:gd name="connsiteX0" fmla="*/ 0 w 1663858"/>
                <a:gd name="connsiteY0" fmla="*/ 1460712 h 1460712"/>
                <a:gd name="connsiteX1" fmla="*/ 741150 w 1663858"/>
                <a:gd name="connsiteY1" fmla="*/ 1447379 h 1460712"/>
                <a:gd name="connsiteX2" fmla="*/ 1169182 w 1663858"/>
                <a:gd name="connsiteY2" fmla="*/ 1317335 h 1460712"/>
                <a:gd name="connsiteX3" fmla="*/ 1426127 w 1663858"/>
                <a:gd name="connsiteY3" fmla="*/ 1147803 h 1460712"/>
                <a:gd name="connsiteX4" fmla="*/ 1652165 w 1663858"/>
                <a:gd name="connsiteY4" fmla="*/ 900159 h 1460712"/>
                <a:gd name="connsiteX5" fmla="*/ 1663858 w 1663858"/>
                <a:gd name="connsiteY5" fmla="*/ 0 h 1460712"/>
                <a:gd name="connsiteX6" fmla="*/ 1439005 w 1663858"/>
                <a:gd name="connsiteY6" fmla="*/ 434715 h 1460712"/>
                <a:gd name="connsiteX7" fmla="*/ 1248357 w 1663858"/>
                <a:gd name="connsiteY7" fmla="*/ 815908 h 1460712"/>
                <a:gd name="connsiteX8" fmla="*/ 1049261 w 1663858"/>
                <a:gd name="connsiteY8" fmla="*/ 1064301 h 1460712"/>
                <a:gd name="connsiteX9" fmla="*/ 764448 w 1663858"/>
                <a:gd name="connsiteY9" fmla="*/ 1289154 h 1460712"/>
                <a:gd name="connsiteX10" fmla="*/ 0 w 1663858"/>
                <a:gd name="connsiteY10" fmla="*/ 1460712 h 1460712"/>
                <a:gd name="connsiteX0" fmla="*/ 0 w 1663858"/>
                <a:gd name="connsiteY0" fmla="*/ 1460712 h 1460712"/>
                <a:gd name="connsiteX1" fmla="*/ 1169182 w 1663858"/>
                <a:gd name="connsiteY1" fmla="*/ 1317335 h 1460712"/>
                <a:gd name="connsiteX2" fmla="*/ 1426127 w 1663858"/>
                <a:gd name="connsiteY2" fmla="*/ 1147803 h 1460712"/>
                <a:gd name="connsiteX3" fmla="*/ 1652165 w 1663858"/>
                <a:gd name="connsiteY3" fmla="*/ 900159 h 1460712"/>
                <a:gd name="connsiteX4" fmla="*/ 1663858 w 1663858"/>
                <a:gd name="connsiteY4" fmla="*/ 0 h 1460712"/>
                <a:gd name="connsiteX5" fmla="*/ 1439005 w 1663858"/>
                <a:gd name="connsiteY5" fmla="*/ 434715 h 1460712"/>
                <a:gd name="connsiteX6" fmla="*/ 1248357 w 1663858"/>
                <a:gd name="connsiteY6" fmla="*/ 815908 h 1460712"/>
                <a:gd name="connsiteX7" fmla="*/ 1049261 w 1663858"/>
                <a:gd name="connsiteY7" fmla="*/ 1064301 h 1460712"/>
                <a:gd name="connsiteX8" fmla="*/ 764448 w 1663858"/>
                <a:gd name="connsiteY8" fmla="*/ 1289154 h 1460712"/>
                <a:gd name="connsiteX9" fmla="*/ 0 w 1663858"/>
                <a:gd name="connsiteY9" fmla="*/ 1460712 h 1460712"/>
                <a:gd name="connsiteX0" fmla="*/ 0 w 1663858"/>
                <a:gd name="connsiteY0" fmla="*/ 1460712 h 1460712"/>
                <a:gd name="connsiteX1" fmla="*/ 1134209 w 1663858"/>
                <a:gd name="connsiteY1" fmla="*/ 1445563 h 1460712"/>
                <a:gd name="connsiteX2" fmla="*/ 1426127 w 1663858"/>
                <a:gd name="connsiteY2" fmla="*/ 1147803 h 1460712"/>
                <a:gd name="connsiteX3" fmla="*/ 1652165 w 1663858"/>
                <a:gd name="connsiteY3" fmla="*/ 900159 h 1460712"/>
                <a:gd name="connsiteX4" fmla="*/ 1663858 w 1663858"/>
                <a:gd name="connsiteY4" fmla="*/ 0 h 1460712"/>
                <a:gd name="connsiteX5" fmla="*/ 1439005 w 1663858"/>
                <a:gd name="connsiteY5" fmla="*/ 434715 h 1460712"/>
                <a:gd name="connsiteX6" fmla="*/ 1248357 w 1663858"/>
                <a:gd name="connsiteY6" fmla="*/ 815908 h 1460712"/>
                <a:gd name="connsiteX7" fmla="*/ 1049261 w 1663858"/>
                <a:gd name="connsiteY7" fmla="*/ 1064301 h 1460712"/>
                <a:gd name="connsiteX8" fmla="*/ 764448 w 1663858"/>
                <a:gd name="connsiteY8" fmla="*/ 1289154 h 1460712"/>
                <a:gd name="connsiteX9" fmla="*/ 0 w 1663858"/>
                <a:gd name="connsiteY9" fmla="*/ 1460712 h 1460712"/>
                <a:gd name="connsiteX0" fmla="*/ 0 w 1663858"/>
                <a:gd name="connsiteY0" fmla="*/ 1460712 h 1460712"/>
                <a:gd name="connsiteX1" fmla="*/ 1169181 w 1663858"/>
                <a:gd name="connsiteY1" fmla="*/ 1457220 h 1460712"/>
                <a:gd name="connsiteX2" fmla="*/ 1426127 w 1663858"/>
                <a:gd name="connsiteY2" fmla="*/ 1147803 h 1460712"/>
                <a:gd name="connsiteX3" fmla="*/ 1652165 w 1663858"/>
                <a:gd name="connsiteY3" fmla="*/ 900159 h 1460712"/>
                <a:gd name="connsiteX4" fmla="*/ 1663858 w 1663858"/>
                <a:gd name="connsiteY4" fmla="*/ 0 h 1460712"/>
                <a:gd name="connsiteX5" fmla="*/ 1439005 w 1663858"/>
                <a:gd name="connsiteY5" fmla="*/ 434715 h 1460712"/>
                <a:gd name="connsiteX6" fmla="*/ 1248357 w 1663858"/>
                <a:gd name="connsiteY6" fmla="*/ 815908 h 1460712"/>
                <a:gd name="connsiteX7" fmla="*/ 1049261 w 1663858"/>
                <a:gd name="connsiteY7" fmla="*/ 1064301 h 1460712"/>
                <a:gd name="connsiteX8" fmla="*/ 764448 w 1663858"/>
                <a:gd name="connsiteY8" fmla="*/ 1289154 h 1460712"/>
                <a:gd name="connsiteX9" fmla="*/ 0 w 1663858"/>
                <a:gd name="connsiteY9" fmla="*/ 1460712 h 1460712"/>
                <a:gd name="connsiteX0" fmla="*/ 0 w 1652166"/>
                <a:gd name="connsiteY0" fmla="*/ 1025996 h 1025996"/>
                <a:gd name="connsiteX1" fmla="*/ 1169181 w 1652166"/>
                <a:gd name="connsiteY1" fmla="*/ 1022504 h 1025996"/>
                <a:gd name="connsiteX2" fmla="*/ 1426127 w 1652166"/>
                <a:gd name="connsiteY2" fmla="*/ 713087 h 1025996"/>
                <a:gd name="connsiteX3" fmla="*/ 1652165 w 1652166"/>
                <a:gd name="connsiteY3" fmla="*/ 465443 h 1025996"/>
                <a:gd name="connsiteX4" fmla="*/ 1439005 w 1652166"/>
                <a:gd name="connsiteY4" fmla="*/ -1 h 1025996"/>
                <a:gd name="connsiteX5" fmla="*/ 1248357 w 1652166"/>
                <a:gd name="connsiteY5" fmla="*/ 381192 h 1025996"/>
                <a:gd name="connsiteX6" fmla="*/ 1049261 w 1652166"/>
                <a:gd name="connsiteY6" fmla="*/ 629585 h 1025996"/>
                <a:gd name="connsiteX7" fmla="*/ 764448 w 1652166"/>
                <a:gd name="connsiteY7" fmla="*/ 854438 h 1025996"/>
                <a:gd name="connsiteX8" fmla="*/ 0 w 1652166"/>
                <a:gd name="connsiteY8" fmla="*/ 1025996 h 1025996"/>
                <a:gd name="connsiteX0" fmla="*/ 0 w 1439006"/>
                <a:gd name="connsiteY0" fmla="*/ 1025996 h 1025996"/>
                <a:gd name="connsiteX1" fmla="*/ 1169181 w 1439006"/>
                <a:gd name="connsiteY1" fmla="*/ 1022504 h 1025996"/>
                <a:gd name="connsiteX2" fmla="*/ 1426127 w 1439006"/>
                <a:gd name="connsiteY2" fmla="*/ 713087 h 1025996"/>
                <a:gd name="connsiteX3" fmla="*/ 1439005 w 1439006"/>
                <a:gd name="connsiteY3" fmla="*/ -1 h 1025996"/>
                <a:gd name="connsiteX4" fmla="*/ 1248357 w 1439006"/>
                <a:gd name="connsiteY4" fmla="*/ 381192 h 1025996"/>
                <a:gd name="connsiteX5" fmla="*/ 1049261 w 1439006"/>
                <a:gd name="connsiteY5" fmla="*/ 629585 h 1025996"/>
                <a:gd name="connsiteX6" fmla="*/ 764448 w 1439006"/>
                <a:gd name="connsiteY6" fmla="*/ 854438 h 1025996"/>
                <a:gd name="connsiteX7" fmla="*/ 0 w 1439006"/>
                <a:gd name="connsiteY7" fmla="*/ 1025996 h 1025996"/>
                <a:gd name="connsiteX0" fmla="*/ 0 w 1439006"/>
                <a:gd name="connsiteY0" fmla="*/ 1025996 h 1025996"/>
                <a:gd name="connsiteX1" fmla="*/ 1169181 w 1439006"/>
                <a:gd name="connsiteY1" fmla="*/ 1022504 h 1025996"/>
                <a:gd name="connsiteX2" fmla="*/ 1439005 w 1439006"/>
                <a:gd name="connsiteY2" fmla="*/ -1 h 1025996"/>
                <a:gd name="connsiteX3" fmla="*/ 1248357 w 1439006"/>
                <a:gd name="connsiteY3" fmla="*/ 381192 h 1025996"/>
                <a:gd name="connsiteX4" fmla="*/ 1049261 w 1439006"/>
                <a:gd name="connsiteY4" fmla="*/ 629585 h 1025996"/>
                <a:gd name="connsiteX5" fmla="*/ 764448 w 1439006"/>
                <a:gd name="connsiteY5" fmla="*/ 854438 h 1025996"/>
                <a:gd name="connsiteX6" fmla="*/ 0 w 1439006"/>
                <a:gd name="connsiteY6" fmla="*/ 1025996 h 1025996"/>
                <a:gd name="connsiteX0" fmla="*/ 0 w 1439006"/>
                <a:gd name="connsiteY0" fmla="*/ 1025996 h 1041305"/>
                <a:gd name="connsiteX1" fmla="*/ 1263177 w 1439006"/>
                <a:gd name="connsiteY1" fmla="*/ 1041305 h 1041305"/>
                <a:gd name="connsiteX2" fmla="*/ 1439005 w 1439006"/>
                <a:gd name="connsiteY2" fmla="*/ -1 h 1041305"/>
                <a:gd name="connsiteX3" fmla="*/ 1248357 w 1439006"/>
                <a:gd name="connsiteY3" fmla="*/ 381192 h 1041305"/>
                <a:gd name="connsiteX4" fmla="*/ 1049261 w 1439006"/>
                <a:gd name="connsiteY4" fmla="*/ 629585 h 1041305"/>
                <a:gd name="connsiteX5" fmla="*/ 764448 w 1439006"/>
                <a:gd name="connsiteY5" fmla="*/ 854438 h 1041305"/>
                <a:gd name="connsiteX6" fmla="*/ 0 w 1439006"/>
                <a:gd name="connsiteY6" fmla="*/ 1025996 h 1041305"/>
                <a:gd name="connsiteX0" fmla="*/ 0 w 1439006"/>
                <a:gd name="connsiteY0" fmla="*/ 1025996 h 1041305"/>
                <a:gd name="connsiteX1" fmla="*/ 1263177 w 1439006"/>
                <a:gd name="connsiteY1" fmla="*/ 1041305 h 1041305"/>
                <a:gd name="connsiteX2" fmla="*/ 1439005 w 1439006"/>
                <a:gd name="connsiteY2" fmla="*/ -1 h 1041305"/>
                <a:gd name="connsiteX3" fmla="*/ 1248357 w 1439006"/>
                <a:gd name="connsiteY3" fmla="*/ 381192 h 1041305"/>
                <a:gd name="connsiteX4" fmla="*/ 1049261 w 1439006"/>
                <a:gd name="connsiteY4" fmla="*/ 629585 h 1041305"/>
                <a:gd name="connsiteX5" fmla="*/ 520056 w 1439006"/>
                <a:gd name="connsiteY5" fmla="*/ 910837 h 1041305"/>
                <a:gd name="connsiteX6" fmla="*/ 0 w 1439006"/>
                <a:gd name="connsiteY6" fmla="*/ 1025996 h 1041305"/>
                <a:gd name="connsiteX0" fmla="*/ 0 w 1439006"/>
                <a:gd name="connsiteY0" fmla="*/ 1025996 h 1041305"/>
                <a:gd name="connsiteX1" fmla="*/ 1263177 w 1439006"/>
                <a:gd name="connsiteY1" fmla="*/ 1041305 h 1041305"/>
                <a:gd name="connsiteX2" fmla="*/ 1439005 w 1439006"/>
                <a:gd name="connsiteY2" fmla="*/ -1 h 1041305"/>
                <a:gd name="connsiteX3" fmla="*/ 1248357 w 1439006"/>
                <a:gd name="connsiteY3" fmla="*/ 381192 h 1041305"/>
                <a:gd name="connsiteX4" fmla="*/ 1049261 w 1439006"/>
                <a:gd name="connsiteY4" fmla="*/ 629585 h 1041305"/>
                <a:gd name="connsiteX5" fmla="*/ 520056 w 1439006"/>
                <a:gd name="connsiteY5" fmla="*/ 910837 h 1041305"/>
                <a:gd name="connsiteX6" fmla="*/ 0 w 1439006"/>
                <a:gd name="connsiteY6" fmla="*/ 1025996 h 1041305"/>
                <a:gd name="connsiteX0" fmla="*/ 0 w 1439006"/>
                <a:gd name="connsiteY0" fmla="*/ 1025996 h 1041305"/>
                <a:gd name="connsiteX1" fmla="*/ 1263177 w 1439006"/>
                <a:gd name="connsiteY1" fmla="*/ 1041305 h 1041305"/>
                <a:gd name="connsiteX2" fmla="*/ 1439005 w 1439006"/>
                <a:gd name="connsiteY2" fmla="*/ -1 h 1041305"/>
                <a:gd name="connsiteX3" fmla="*/ 1248357 w 1439006"/>
                <a:gd name="connsiteY3" fmla="*/ 381192 h 1041305"/>
                <a:gd name="connsiteX4" fmla="*/ 1049261 w 1439006"/>
                <a:gd name="connsiteY4" fmla="*/ 629585 h 1041305"/>
                <a:gd name="connsiteX5" fmla="*/ 520056 w 1439006"/>
                <a:gd name="connsiteY5" fmla="*/ 910837 h 1041305"/>
                <a:gd name="connsiteX6" fmla="*/ 0 w 1439006"/>
                <a:gd name="connsiteY6" fmla="*/ 1025996 h 1041305"/>
                <a:gd name="connsiteX0" fmla="*/ 0 w 1439006"/>
                <a:gd name="connsiteY0" fmla="*/ 1025996 h 1041305"/>
                <a:gd name="connsiteX1" fmla="*/ 1263177 w 1439006"/>
                <a:gd name="connsiteY1" fmla="*/ 1041305 h 1041305"/>
                <a:gd name="connsiteX2" fmla="*/ 1439005 w 1439006"/>
                <a:gd name="connsiteY2" fmla="*/ -1 h 1041305"/>
                <a:gd name="connsiteX3" fmla="*/ 1248357 w 1439006"/>
                <a:gd name="connsiteY3" fmla="*/ 381192 h 1041305"/>
                <a:gd name="connsiteX4" fmla="*/ 870666 w 1439006"/>
                <a:gd name="connsiteY4" fmla="*/ 544990 h 1041305"/>
                <a:gd name="connsiteX5" fmla="*/ 520056 w 1439006"/>
                <a:gd name="connsiteY5" fmla="*/ 910837 h 1041305"/>
                <a:gd name="connsiteX6" fmla="*/ 0 w 1439006"/>
                <a:gd name="connsiteY6" fmla="*/ 1025996 h 1041305"/>
                <a:gd name="connsiteX0" fmla="*/ 0 w 1439006"/>
                <a:gd name="connsiteY0" fmla="*/ 1025996 h 1041305"/>
                <a:gd name="connsiteX1" fmla="*/ 1263177 w 1439006"/>
                <a:gd name="connsiteY1" fmla="*/ 1041305 h 1041305"/>
                <a:gd name="connsiteX2" fmla="*/ 1439005 w 1439006"/>
                <a:gd name="connsiteY2" fmla="*/ -1 h 1041305"/>
                <a:gd name="connsiteX3" fmla="*/ 1248357 w 1439006"/>
                <a:gd name="connsiteY3" fmla="*/ 381192 h 1041305"/>
                <a:gd name="connsiteX4" fmla="*/ 870666 w 1439006"/>
                <a:gd name="connsiteY4" fmla="*/ 544990 h 1041305"/>
                <a:gd name="connsiteX5" fmla="*/ 520056 w 1439006"/>
                <a:gd name="connsiteY5" fmla="*/ 910837 h 1041305"/>
                <a:gd name="connsiteX6" fmla="*/ 0 w 1439006"/>
                <a:gd name="connsiteY6" fmla="*/ 1025996 h 1041305"/>
                <a:gd name="connsiteX0" fmla="*/ 0 w 1439006"/>
                <a:gd name="connsiteY0" fmla="*/ 1025996 h 1041305"/>
                <a:gd name="connsiteX1" fmla="*/ 1263177 w 1439006"/>
                <a:gd name="connsiteY1" fmla="*/ 1041305 h 1041305"/>
                <a:gd name="connsiteX2" fmla="*/ 1439005 w 1439006"/>
                <a:gd name="connsiteY2" fmla="*/ -1 h 1041305"/>
                <a:gd name="connsiteX3" fmla="*/ 1248357 w 1439006"/>
                <a:gd name="connsiteY3" fmla="*/ 381192 h 1041305"/>
                <a:gd name="connsiteX4" fmla="*/ 870666 w 1439006"/>
                <a:gd name="connsiteY4" fmla="*/ 544990 h 1041305"/>
                <a:gd name="connsiteX5" fmla="*/ 520056 w 1439006"/>
                <a:gd name="connsiteY5" fmla="*/ 910837 h 1041305"/>
                <a:gd name="connsiteX6" fmla="*/ 0 w 1439006"/>
                <a:gd name="connsiteY6" fmla="*/ 1025996 h 1041305"/>
                <a:gd name="connsiteX0" fmla="*/ 0 w 1439006"/>
                <a:gd name="connsiteY0" fmla="*/ 1025996 h 1041305"/>
                <a:gd name="connsiteX1" fmla="*/ 1263177 w 1439006"/>
                <a:gd name="connsiteY1" fmla="*/ 1041305 h 1041305"/>
                <a:gd name="connsiteX2" fmla="*/ 1439005 w 1439006"/>
                <a:gd name="connsiteY2" fmla="*/ -1 h 1041305"/>
                <a:gd name="connsiteX3" fmla="*/ 1088564 w 1439006"/>
                <a:gd name="connsiteY3" fmla="*/ 258997 h 1041305"/>
                <a:gd name="connsiteX4" fmla="*/ 870666 w 1439006"/>
                <a:gd name="connsiteY4" fmla="*/ 544990 h 1041305"/>
                <a:gd name="connsiteX5" fmla="*/ 520056 w 1439006"/>
                <a:gd name="connsiteY5" fmla="*/ 910837 h 1041305"/>
                <a:gd name="connsiteX6" fmla="*/ 0 w 1439006"/>
                <a:gd name="connsiteY6" fmla="*/ 1025996 h 1041305"/>
                <a:gd name="connsiteX0" fmla="*/ 0 w 1439006"/>
                <a:gd name="connsiteY0" fmla="*/ 1025996 h 1041305"/>
                <a:gd name="connsiteX1" fmla="*/ 1263177 w 1439006"/>
                <a:gd name="connsiteY1" fmla="*/ 1041305 h 1041305"/>
                <a:gd name="connsiteX2" fmla="*/ 1439005 w 1439006"/>
                <a:gd name="connsiteY2" fmla="*/ -1 h 1041305"/>
                <a:gd name="connsiteX3" fmla="*/ 1088564 w 1439006"/>
                <a:gd name="connsiteY3" fmla="*/ 258997 h 1041305"/>
                <a:gd name="connsiteX4" fmla="*/ 870666 w 1439006"/>
                <a:gd name="connsiteY4" fmla="*/ 544990 h 1041305"/>
                <a:gd name="connsiteX5" fmla="*/ 520056 w 1439006"/>
                <a:gd name="connsiteY5" fmla="*/ 910837 h 1041305"/>
                <a:gd name="connsiteX6" fmla="*/ 0 w 1439006"/>
                <a:gd name="connsiteY6" fmla="*/ 1025996 h 1041305"/>
                <a:gd name="connsiteX0" fmla="*/ 0 w 1439006"/>
                <a:gd name="connsiteY0" fmla="*/ 1025996 h 1041305"/>
                <a:gd name="connsiteX1" fmla="*/ 1263177 w 1439006"/>
                <a:gd name="connsiteY1" fmla="*/ 1041305 h 1041305"/>
                <a:gd name="connsiteX2" fmla="*/ 1439005 w 1439006"/>
                <a:gd name="connsiteY2" fmla="*/ -1 h 1041305"/>
                <a:gd name="connsiteX3" fmla="*/ 1032165 w 1439006"/>
                <a:gd name="connsiteY3" fmla="*/ 343595 h 1041305"/>
                <a:gd name="connsiteX4" fmla="*/ 870666 w 1439006"/>
                <a:gd name="connsiteY4" fmla="*/ 544990 h 1041305"/>
                <a:gd name="connsiteX5" fmla="*/ 520056 w 1439006"/>
                <a:gd name="connsiteY5" fmla="*/ 910837 h 1041305"/>
                <a:gd name="connsiteX6" fmla="*/ 0 w 1439006"/>
                <a:gd name="connsiteY6" fmla="*/ 1025996 h 1041305"/>
                <a:gd name="connsiteX0" fmla="*/ 0 w 1439006"/>
                <a:gd name="connsiteY0" fmla="*/ 1025996 h 1041305"/>
                <a:gd name="connsiteX1" fmla="*/ 1263177 w 1439006"/>
                <a:gd name="connsiteY1" fmla="*/ 1041305 h 1041305"/>
                <a:gd name="connsiteX2" fmla="*/ 1439005 w 1439006"/>
                <a:gd name="connsiteY2" fmla="*/ -1 h 1041305"/>
                <a:gd name="connsiteX3" fmla="*/ 1032165 w 1439006"/>
                <a:gd name="connsiteY3" fmla="*/ 343595 h 1041305"/>
                <a:gd name="connsiteX4" fmla="*/ 776671 w 1439006"/>
                <a:gd name="connsiteY4" fmla="*/ 685985 h 1041305"/>
                <a:gd name="connsiteX5" fmla="*/ 520056 w 1439006"/>
                <a:gd name="connsiteY5" fmla="*/ 910837 h 1041305"/>
                <a:gd name="connsiteX6" fmla="*/ 0 w 1439006"/>
                <a:gd name="connsiteY6" fmla="*/ 1025996 h 1041305"/>
                <a:gd name="connsiteX0" fmla="*/ 0 w 1439006"/>
                <a:gd name="connsiteY0" fmla="*/ 1025996 h 1041305"/>
                <a:gd name="connsiteX1" fmla="*/ 1263177 w 1439006"/>
                <a:gd name="connsiteY1" fmla="*/ 1041305 h 1041305"/>
                <a:gd name="connsiteX2" fmla="*/ 1439005 w 1439006"/>
                <a:gd name="connsiteY2" fmla="*/ -1 h 1041305"/>
                <a:gd name="connsiteX3" fmla="*/ 1032165 w 1439006"/>
                <a:gd name="connsiteY3" fmla="*/ 343595 h 1041305"/>
                <a:gd name="connsiteX4" fmla="*/ 776671 w 1439006"/>
                <a:gd name="connsiteY4" fmla="*/ 685985 h 1041305"/>
                <a:gd name="connsiteX5" fmla="*/ 520056 w 1439006"/>
                <a:gd name="connsiteY5" fmla="*/ 910837 h 1041305"/>
                <a:gd name="connsiteX6" fmla="*/ 0 w 1439006"/>
                <a:gd name="connsiteY6" fmla="*/ 1025996 h 1041305"/>
                <a:gd name="connsiteX0" fmla="*/ 0 w 1439006"/>
                <a:gd name="connsiteY0" fmla="*/ 1025996 h 1041305"/>
                <a:gd name="connsiteX1" fmla="*/ 1263177 w 1439006"/>
                <a:gd name="connsiteY1" fmla="*/ 1041305 h 1041305"/>
                <a:gd name="connsiteX2" fmla="*/ 1439005 w 1439006"/>
                <a:gd name="connsiteY2" fmla="*/ -1 h 1041305"/>
                <a:gd name="connsiteX3" fmla="*/ 1032165 w 1439006"/>
                <a:gd name="connsiteY3" fmla="*/ 343595 h 1041305"/>
                <a:gd name="connsiteX4" fmla="*/ 776671 w 1439006"/>
                <a:gd name="connsiteY4" fmla="*/ 685985 h 1041305"/>
                <a:gd name="connsiteX5" fmla="*/ 473056 w 1439006"/>
                <a:gd name="connsiteY5" fmla="*/ 939039 h 1041305"/>
                <a:gd name="connsiteX6" fmla="*/ 0 w 1439006"/>
                <a:gd name="connsiteY6" fmla="*/ 1025996 h 1041305"/>
                <a:gd name="connsiteX0" fmla="*/ 0 w 1439006"/>
                <a:gd name="connsiteY0" fmla="*/ 1025996 h 1041305"/>
                <a:gd name="connsiteX1" fmla="*/ 1263177 w 1439006"/>
                <a:gd name="connsiteY1" fmla="*/ 1041305 h 1041305"/>
                <a:gd name="connsiteX2" fmla="*/ 1439005 w 1439006"/>
                <a:gd name="connsiteY2" fmla="*/ -1 h 1041305"/>
                <a:gd name="connsiteX3" fmla="*/ 1032165 w 1439006"/>
                <a:gd name="connsiteY3" fmla="*/ 343595 h 1041305"/>
                <a:gd name="connsiteX4" fmla="*/ 776671 w 1439006"/>
                <a:gd name="connsiteY4" fmla="*/ 685985 h 1041305"/>
                <a:gd name="connsiteX5" fmla="*/ 473056 w 1439006"/>
                <a:gd name="connsiteY5" fmla="*/ 939039 h 1041305"/>
                <a:gd name="connsiteX6" fmla="*/ 0 w 1439006"/>
                <a:gd name="connsiteY6" fmla="*/ 1025996 h 1041305"/>
                <a:gd name="connsiteX0" fmla="*/ 0 w 1439006"/>
                <a:gd name="connsiteY0" fmla="*/ 1025996 h 1041305"/>
                <a:gd name="connsiteX1" fmla="*/ 1263177 w 1439006"/>
                <a:gd name="connsiteY1" fmla="*/ 1041305 h 1041305"/>
                <a:gd name="connsiteX2" fmla="*/ 1439005 w 1439006"/>
                <a:gd name="connsiteY2" fmla="*/ -1 h 1041305"/>
                <a:gd name="connsiteX3" fmla="*/ 1032165 w 1439006"/>
                <a:gd name="connsiteY3" fmla="*/ 343595 h 1041305"/>
                <a:gd name="connsiteX4" fmla="*/ 776671 w 1439006"/>
                <a:gd name="connsiteY4" fmla="*/ 685985 h 1041305"/>
                <a:gd name="connsiteX5" fmla="*/ 473056 w 1439006"/>
                <a:gd name="connsiteY5" fmla="*/ 939039 h 1041305"/>
                <a:gd name="connsiteX6" fmla="*/ 0 w 1439006"/>
                <a:gd name="connsiteY6" fmla="*/ 1025996 h 1041305"/>
                <a:gd name="connsiteX0" fmla="*/ 0 w 1269812"/>
                <a:gd name="connsiteY0" fmla="*/ 1166988 h 1182297"/>
                <a:gd name="connsiteX1" fmla="*/ 1263177 w 1269812"/>
                <a:gd name="connsiteY1" fmla="*/ 1182297 h 1182297"/>
                <a:gd name="connsiteX2" fmla="*/ 1269812 w 1269812"/>
                <a:gd name="connsiteY2" fmla="*/ 0 h 1182297"/>
                <a:gd name="connsiteX3" fmla="*/ 1032165 w 1269812"/>
                <a:gd name="connsiteY3" fmla="*/ 484587 h 1182297"/>
                <a:gd name="connsiteX4" fmla="*/ 776671 w 1269812"/>
                <a:gd name="connsiteY4" fmla="*/ 826977 h 1182297"/>
                <a:gd name="connsiteX5" fmla="*/ 473056 w 1269812"/>
                <a:gd name="connsiteY5" fmla="*/ 1080031 h 1182297"/>
                <a:gd name="connsiteX6" fmla="*/ 0 w 1269812"/>
                <a:gd name="connsiteY6" fmla="*/ 1166988 h 1182297"/>
                <a:gd name="connsiteX0" fmla="*/ 0 w 1269812"/>
                <a:gd name="connsiteY0" fmla="*/ 1166988 h 1182297"/>
                <a:gd name="connsiteX1" fmla="*/ 881800 w 1269812"/>
                <a:gd name="connsiteY1" fmla="*/ 1182297 h 1182297"/>
                <a:gd name="connsiteX2" fmla="*/ 1269812 w 1269812"/>
                <a:gd name="connsiteY2" fmla="*/ 0 h 1182297"/>
                <a:gd name="connsiteX3" fmla="*/ 1032165 w 1269812"/>
                <a:gd name="connsiteY3" fmla="*/ 484587 h 1182297"/>
                <a:gd name="connsiteX4" fmla="*/ 776671 w 1269812"/>
                <a:gd name="connsiteY4" fmla="*/ 826977 h 1182297"/>
                <a:gd name="connsiteX5" fmla="*/ 473056 w 1269812"/>
                <a:gd name="connsiteY5" fmla="*/ 1080031 h 1182297"/>
                <a:gd name="connsiteX6" fmla="*/ 0 w 1269812"/>
                <a:gd name="connsiteY6" fmla="*/ 1166988 h 1182297"/>
                <a:gd name="connsiteX0" fmla="*/ 0 w 1403293"/>
                <a:gd name="connsiteY0" fmla="*/ 785612 h 800921"/>
                <a:gd name="connsiteX1" fmla="*/ 881800 w 1403293"/>
                <a:gd name="connsiteY1" fmla="*/ 800921 h 800921"/>
                <a:gd name="connsiteX2" fmla="*/ 1403293 w 1403293"/>
                <a:gd name="connsiteY2" fmla="*/ 0 h 800921"/>
                <a:gd name="connsiteX3" fmla="*/ 1032165 w 1403293"/>
                <a:gd name="connsiteY3" fmla="*/ 103211 h 800921"/>
                <a:gd name="connsiteX4" fmla="*/ 776671 w 1403293"/>
                <a:gd name="connsiteY4" fmla="*/ 445601 h 800921"/>
                <a:gd name="connsiteX5" fmla="*/ 473056 w 1403293"/>
                <a:gd name="connsiteY5" fmla="*/ 698655 h 800921"/>
                <a:gd name="connsiteX6" fmla="*/ 0 w 1403293"/>
                <a:gd name="connsiteY6" fmla="*/ 785612 h 800921"/>
                <a:gd name="connsiteX0" fmla="*/ 0 w 1403293"/>
                <a:gd name="connsiteY0" fmla="*/ 785612 h 800921"/>
                <a:gd name="connsiteX1" fmla="*/ 881800 w 1403293"/>
                <a:gd name="connsiteY1" fmla="*/ 800921 h 800921"/>
                <a:gd name="connsiteX2" fmla="*/ 1403293 w 1403293"/>
                <a:gd name="connsiteY2" fmla="*/ 0 h 800921"/>
                <a:gd name="connsiteX3" fmla="*/ 1032165 w 1403293"/>
                <a:gd name="connsiteY3" fmla="*/ 103211 h 800921"/>
                <a:gd name="connsiteX4" fmla="*/ 776671 w 1403293"/>
                <a:gd name="connsiteY4" fmla="*/ 445601 h 800921"/>
                <a:gd name="connsiteX5" fmla="*/ 473056 w 1403293"/>
                <a:gd name="connsiteY5" fmla="*/ 698655 h 800921"/>
                <a:gd name="connsiteX6" fmla="*/ 0 w 1403293"/>
                <a:gd name="connsiteY6" fmla="*/ 785612 h 800921"/>
                <a:gd name="connsiteX0" fmla="*/ 0 w 1447394"/>
                <a:gd name="connsiteY0" fmla="*/ 931316 h 946625"/>
                <a:gd name="connsiteX1" fmla="*/ 881800 w 1447394"/>
                <a:gd name="connsiteY1" fmla="*/ 946625 h 946625"/>
                <a:gd name="connsiteX2" fmla="*/ 1403293 w 1447394"/>
                <a:gd name="connsiteY2" fmla="*/ 145704 h 946625"/>
                <a:gd name="connsiteX3" fmla="*/ 1032165 w 1447394"/>
                <a:gd name="connsiteY3" fmla="*/ 248915 h 946625"/>
                <a:gd name="connsiteX4" fmla="*/ 776671 w 1447394"/>
                <a:gd name="connsiteY4" fmla="*/ 591305 h 946625"/>
                <a:gd name="connsiteX5" fmla="*/ 473056 w 1447394"/>
                <a:gd name="connsiteY5" fmla="*/ 844359 h 946625"/>
                <a:gd name="connsiteX6" fmla="*/ 0 w 1447394"/>
                <a:gd name="connsiteY6" fmla="*/ 931316 h 946625"/>
                <a:gd name="connsiteX0" fmla="*/ 0 w 1608779"/>
                <a:gd name="connsiteY0" fmla="*/ 741438 h 756747"/>
                <a:gd name="connsiteX1" fmla="*/ 881800 w 1608779"/>
                <a:gd name="connsiteY1" fmla="*/ 756747 h 756747"/>
                <a:gd name="connsiteX2" fmla="*/ 1574911 w 1608779"/>
                <a:gd name="connsiteY2" fmla="*/ 241858 h 756747"/>
                <a:gd name="connsiteX3" fmla="*/ 1032165 w 1608779"/>
                <a:gd name="connsiteY3" fmla="*/ 59037 h 756747"/>
                <a:gd name="connsiteX4" fmla="*/ 776671 w 1608779"/>
                <a:gd name="connsiteY4" fmla="*/ 401427 h 756747"/>
                <a:gd name="connsiteX5" fmla="*/ 473056 w 1608779"/>
                <a:gd name="connsiteY5" fmla="*/ 654481 h 756747"/>
                <a:gd name="connsiteX6" fmla="*/ 0 w 1608779"/>
                <a:gd name="connsiteY6" fmla="*/ 741438 h 756747"/>
                <a:gd name="connsiteX0" fmla="*/ 0 w 1608779"/>
                <a:gd name="connsiteY0" fmla="*/ 741438 h 756747"/>
                <a:gd name="connsiteX1" fmla="*/ 881800 w 1608779"/>
                <a:gd name="connsiteY1" fmla="*/ 756747 h 756747"/>
                <a:gd name="connsiteX2" fmla="*/ 1574911 w 1608779"/>
                <a:gd name="connsiteY2" fmla="*/ 241858 h 756747"/>
                <a:gd name="connsiteX3" fmla="*/ 1032165 w 1608779"/>
                <a:gd name="connsiteY3" fmla="*/ 59037 h 756747"/>
                <a:gd name="connsiteX4" fmla="*/ 776671 w 1608779"/>
                <a:gd name="connsiteY4" fmla="*/ 401427 h 756747"/>
                <a:gd name="connsiteX5" fmla="*/ 473056 w 1608779"/>
                <a:gd name="connsiteY5" fmla="*/ 654481 h 756747"/>
                <a:gd name="connsiteX6" fmla="*/ 0 w 1608779"/>
                <a:gd name="connsiteY6" fmla="*/ 741438 h 756747"/>
                <a:gd name="connsiteX0" fmla="*/ 0 w 1681877"/>
                <a:gd name="connsiteY0" fmla="*/ 750693 h 766002"/>
                <a:gd name="connsiteX1" fmla="*/ 881800 w 1681877"/>
                <a:gd name="connsiteY1" fmla="*/ 766002 h 766002"/>
                <a:gd name="connsiteX2" fmla="*/ 1651187 w 1681877"/>
                <a:gd name="connsiteY2" fmla="*/ 232045 h 766002"/>
                <a:gd name="connsiteX3" fmla="*/ 1032165 w 1681877"/>
                <a:gd name="connsiteY3" fmla="*/ 68292 h 766002"/>
                <a:gd name="connsiteX4" fmla="*/ 776671 w 1681877"/>
                <a:gd name="connsiteY4" fmla="*/ 410682 h 766002"/>
                <a:gd name="connsiteX5" fmla="*/ 473056 w 1681877"/>
                <a:gd name="connsiteY5" fmla="*/ 663736 h 766002"/>
                <a:gd name="connsiteX6" fmla="*/ 0 w 1681877"/>
                <a:gd name="connsiteY6" fmla="*/ 750693 h 766002"/>
                <a:gd name="connsiteX0" fmla="*/ 0 w 1681877"/>
                <a:gd name="connsiteY0" fmla="*/ 750693 h 766002"/>
                <a:gd name="connsiteX1" fmla="*/ 881800 w 1681877"/>
                <a:gd name="connsiteY1" fmla="*/ 766002 h 766002"/>
                <a:gd name="connsiteX2" fmla="*/ 1651187 w 1681877"/>
                <a:gd name="connsiteY2" fmla="*/ 232045 h 766002"/>
                <a:gd name="connsiteX3" fmla="*/ 1032165 w 1681877"/>
                <a:gd name="connsiteY3" fmla="*/ 68292 h 766002"/>
                <a:gd name="connsiteX4" fmla="*/ 776671 w 1681877"/>
                <a:gd name="connsiteY4" fmla="*/ 410682 h 766002"/>
                <a:gd name="connsiteX5" fmla="*/ 473056 w 1681877"/>
                <a:gd name="connsiteY5" fmla="*/ 663736 h 766002"/>
                <a:gd name="connsiteX6" fmla="*/ 0 w 1681877"/>
                <a:gd name="connsiteY6" fmla="*/ 750693 h 766002"/>
                <a:gd name="connsiteX0" fmla="*/ 0 w 1882847"/>
                <a:gd name="connsiteY0" fmla="*/ 1218579 h 1233888"/>
                <a:gd name="connsiteX1" fmla="*/ 881800 w 1882847"/>
                <a:gd name="connsiteY1" fmla="*/ 1233888 h 1233888"/>
                <a:gd name="connsiteX2" fmla="*/ 1651187 w 1882847"/>
                <a:gd name="connsiteY2" fmla="*/ 699931 h 1233888"/>
                <a:gd name="connsiteX3" fmla="*/ 1833052 w 1882847"/>
                <a:gd name="connsiteY3" fmla="*/ 2252 h 1233888"/>
                <a:gd name="connsiteX4" fmla="*/ 776671 w 1882847"/>
                <a:gd name="connsiteY4" fmla="*/ 878568 h 1233888"/>
                <a:gd name="connsiteX5" fmla="*/ 473056 w 1882847"/>
                <a:gd name="connsiteY5" fmla="*/ 1131622 h 1233888"/>
                <a:gd name="connsiteX6" fmla="*/ 0 w 1882847"/>
                <a:gd name="connsiteY6" fmla="*/ 1218579 h 1233888"/>
                <a:gd name="connsiteX0" fmla="*/ 0 w 1899513"/>
                <a:gd name="connsiteY0" fmla="*/ 1216327 h 1231636"/>
                <a:gd name="connsiteX1" fmla="*/ 881800 w 1899513"/>
                <a:gd name="connsiteY1" fmla="*/ 1231636 h 1231636"/>
                <a:gd name="connsiteX2" fmla="*/ 1651187 w 1899513"/>
                <a:gd name="connsiteY2" fmla="*/ 697679 h 1231636"/>
                <a:gd name="connsiteX3" fmla="*/ 1833052 w 1899513"/>
                <a:gd name="connsiteY3" fmla="*/ 0 h 1231636"/>
                <a:gd name="connsiteX4" fmla="*/ 776671 w 1899513"/>
                <a:gd name="connsiteY4" fmla="*/ 876316 h 1231636"/>
                <a:gd name="connsiteX5" fmla="*/ 473056 w 1899513"/>
                <a:gd name="connsiteY5" fmla="*/ 1129370 h 1231636"/>
                <a:gd name="connsiteX6" fmla="*/ 0 w 1899513"/>
                <a:gd name="connsiteY6" fmla="*/ 1216327 h 1231636"/>
                <a:gd name="connsiteX0" fmla="*/ 0 w 2030430"/>
                <a:gd name="connsiteY0" fmla="*/ 1235396 h 1250705"/>
                <a:gd name="connsiteX1" fmla="*/ 881800 w 2030430"/>
                <a:gd name="connsiteY1" fmla="*/ 1250705 h 1250705"/>
                <a:gd name="connsiteX2" fmla="*/ 1651187 w 2030430"/>
                <a:gd name="connsiteY2" fmla="*/ 716748 h 1250705"/>
                <a:gd name="connsiteX3" fmla="*/ 1985602 w 2030430"/>
                <a:gd name="connsiteY3" fmla="*/ 0 h 1250705"/>
                <a:gd name="connsiteX4" fmla="*/ 776671 w 2030430"/>
                <a:gd name="connsiteY4" fmla="*/ 895385 h 1250705"/>
                <a:gd name="connsiteX5" fmla="*/ 473056 w 2030430"/>
                <a:gd name="connsiteY5" fmla="*/ 1148439 h 1250705"/>
                <a:gd name="connsiteX6" fmla="*/ 0 w 2030430"/>
                <a:gd name="connsiteY6" fmla="*/ 1235396 h 1250705"/>
                <a:gd name="connsiteX0" fmla="*/ 0 w 2030430"/>
                <a:gd name="connsiteY0" fmla="*/ 1235396 h 1250705"/>
                <a:gd name="connsiteX1" fmla="*/ 881800 w 2030430"/>
                <a:gd name="connsiteY1" fmla="*/ 1250705 h 1250705"/>
                <a:gd name="connsiteX2" fmla="*/ 1651187 w 2030430"/>
                <a:gd name="connsiteY2" fmla="*/ 716748 h 1250705"/>
                <a:gd name="connsiteX3" fmla="*/ 1985602 w 2030430"/>
                <a:gd name="connsiteY3" fmla="*/ 0 h 1250705"/>
                <a:gd name="connsiteX4" fmla="*/ 776671 w 2030430"/>
                <a:gd name="connsiteY4" fmla="*/ 895385 h 1250705"/>
                <a:gd name="connsiteX5" fmla="*/ 473056 w 2030430"/>
                <a:gd name="connsiteY5" fmla="*/ 1148439 h 1250705"/>
                <a:gd name="connsiteX6" fmla="*/ 0 w 2030430"/>
                <a:gd name="connsiteY6" fmla="*/ 1235396 h 1250705"/>
                <a:gd name="connsiteX0" fmla="*/ 0 w 1985602"/>
                <a:gd name="connsiteY0" fmla="*/ 1235396 h 1250705"/>
                <a:gd name="connsiteX1" fmla="*/ 881800 w 1985602"/>
                <a:gd name="connsiteY1" fmla="*/ 1250705 h 1250705"/>
                <a:gd name="connsiteX2" fmla="*/ 1651187 w 1985602"/>
                <a:gd name="connsiteY2" fmla="*/ 716748 h 1250705"/>
                <a:gd name="connsiteX3" fmla="*/ 1985602 w 1985602"/>
                <a:gd name="connsiteY3" fmla="*/ 0 h 1250705"/>
                <a:gd name="connsiteX4" fmla="*/ 776671 w 1985602"/>
                <a:gd name="connsiteY4" fmla="*/ 895385 h 1250705"/>
                <a:gd name="connsiteX5" fmla="*/ 473056 w 1985602"/>
                <a:gd name="connsiteY5" fmla="*/ 1148439 h 1250705"/>
                <a:gd name="connsiteX6" fmla="*/ 0 w 1985602"/>
                <a:gd name="connsiteY6" fmla="*/ 1235396 h 1250705"/>
                <a:gd name="connsiteX0" fmla="*/ 0 w 1985602"/>
                <a:gd name="connsiteY0" fmla="*/ 1235396 h 1250705"/>
                <a:gd name="connsiteX1" fmla="*/ 881800 w 1985602"/>
                <a:gd name="connsiteY1" fmla="*/ 1250705 h 1250705"/>
                <a:gd name="connsiteX2" fmla="*/ 1651187 w 1985602"/>
                <a:gd name="connsiteY2" fmla="*/ 716748 h 1250705"/>
                <a:gd name="connsiteX3" fmla="*/ 1985602 w 1985602"/>
                <a:gd name="connsiteY3" fmla="*/ 0 h 1250705"/>
                <a:gd name="connsiteX4" fmla="*/ 776671 w 1985602"/>
                <a:gd name="connsiteY4" fmla="*/ 895385 h 1250705"/>
                <a:gd name="connsiteX5" fmla="*/ 473056 w 1985602"/>
                <a:gd name="connsiteY5" fmla="*/ 1148439 h 1250705"/>
                <a:gd name="connsiteX6" fmla="*/ 0 w 1985602"/>
                <a:gd name="connsiteY6" fmla="*/ 1235396 h 1250705"/>
                <a:gd name="connsiteX0" fmla="*/ 0 w 1985602"/>
                <a:gd name="connsiteY0" fmla="*/ 1235396 h 1250705"/>
                <a:gd name="connsiteX1" fmla="*/ 881800 w 1985602"/>
                <a:gd name="connsiteY1" fmla="*/ 1250705 h 1250705"/>
                <a:gd name="connsiteX2" fmla="*/ 1651187 w 1985602"/>
                <a:gd name="connsiteY2" fmla="*/ 716748 h 1250705"/>
                <a:gd name="connsiteX3" fmla="*/ 1985602 w 1985602"/>
                <a:gd name="connsiteY3" fmla="*/ 0 h 1250705"/>
                <a:gd name="connsiteX4" fmla="*/ 1272460 w 1985602"/>
                <a:gd name="connsiteY4" fmla="*/ 685625 h 1250705"/>
                <a:gd name="connsiteX5" fmla="*/ 473056 w 1985602"/>
                <a:gd name="connsiteY5" fmla="*/ 1148439 h 1250705"/>
                <a:gd name="connsiteX6" fmla="*/ 0 w 1985602"/>
                <a:gd name="connsiteY6" fmla="*/ 1235396 h 1250705"/>
                <a:gd name="connsiteX0" fmla="*/ 0 w 1985602"/>
                <a:gd name="connsiteY0" fmla="*/ 1235396 h 1250705"/>
                <a:gd name="connsiteX1" fmla="*/ 881800 w 1985602"/>
                <a:gd name="connsiteY1" fmla="*/ 1250705 h 1250705"/>
                <a:gd name="connsiteX2" fmla="*/ 1651187 w 1985602"/>
                <a:gd name="connsiteY2" fmla="*/ 716748 h 1250705"/>
                <a:gd name="connsiteX3" fmla="*/ 1985602 w 1985602"/>
                <a:gd name="connsiteY3" fmla="*/ 0 h 1250705"/>
                <a:gd name="connsiteX4" fmla="*/ 1272460 w 1985602"/>
                <a:gd name="connsiteY4" fmla="*/ 685625 h 1250705"/>
                <a:gd name="connsiteX5" fmla="*/ 663743 w 1985602"/>
                <a:gd name="connsiteY5" fmla="*/ 1034029 h 1250705"/>
                <a:gd name="connsiteX6" fmla="*/ 0 w 1985602"/>
                <a:gd name="connsiteY6" fmla="*/ 1235396 h 1250705"/>
                <a:gd name="connsiteX0" fmla="*/ 0 w 1985602"/>
                <a:gd name="connsiteY0" fmla="*/ 1235396 h 1250705"/>
                <a:gd name="connsiteX1" fmla="*/ 881800 w 1985602"/>
                <a:gd name="connsiteY1" fmla="*/ 1250705 h 1250705"/>
                <a:gd name="connsiteX2" fmla="*/ 1651187 w 1985602"/>
                <a:gd name="connsiteY2" fmla="*/ 716748 h 1250705"/>
                <a:gd name="connsiteX3" fmla="*/ 1985602 w 1985602"/>
                <a:gd name="connsiteY3" fmla="*/ 0 h 1250705"/>
                <a:gd name="connsiteX4" fmla="*/ 1272460 w 1985602"/>
                <a:gd name="connsiteY4" fmla="*/ 685625 h 1250705"/>
                <a:gd name="connsiteX5" fmla="*/ 663743 w 1985602"/>
                <a:gd name="connsiteY5" fmla="*/ 1034029 h 1250705"/>
                <a:gd name="connsiteX6" fmla="*/ 0 w 1985602"/>
                <a:gd name="connsiteY6" fmla="*/ 1235396 h 1250705"/>
                <a:gd name="connsiteX0" fmla="*/ 0 w 1985602"/>
                <a:gd name="connsiteY0" fmla="*/ 1235396 h 1250705"/>
                <a:gd name="connsiteX1" fmla="*/ 881800 w 1985602"/>
                <a:gd name="connsiteY1" fmla="*/ 1250705 h 1250705"/>
                <a:gd name="connsiteX2" fmla="*/ 1651187 w 1985602"/>
                <a:gd name="connsiteY2" fmla="*/ 716748 h 1250705"/>
                <a:gd name="connsiteX3" fmla="*/ 1985602 w 1985602"/>
                <a:gd name="connsiteY3" fmla="*/ 0 h 1250705"/>
                <a:gd name="connsiteX4" fmla="*/ 1272460 w 1985602"/>
                <a:gd name="connsiteY4" fmla="*/ 685625 h 1250705"/>
                <a:gd name="connsiteX5" fmla="*/ 663743 w 1985602"/>
                <a:gd name="connsiteY5" fmla="*/ 1034029 h 1250705"/>
                <a:gd name="connsiteX6" fmla="*/ 0 w 1985602"/>
                <a:gd name="connsiteY6" fmla="*/ 1235396 h 1250705"/>
                <a:gd name="connsiteX0" fmla="*/ 0 w 2119083"/>
                <a:gd name="connsiteY0" fmla="*/ 1254465 h 1254465"/>
                <a:gd name="connsiteX1" fmla="*/ 1015281 w 2119083"/>
                <a:gd name="connsiteY1" fmla="*/ 1250705 h 1254465"/>
                <a:gd name="connsiteX2" fmla="*/ 1784668 w 2119083"/>
                <a:gd name="connsiteY2" fmla="*/ 716748 h 1254465"/>
                <a:gd name="connsiteX3" fmla="*/ 2119083 w 2119083"/>
                <a:gd name="connsiteY3" fmla="*/ 0 h 1254465"/>
                <a:gd name="connsiteX4" fmla="*/ 1405941 w 2119083"/>
                <a:gd name="connsiteY4" fmla="*/ 685625 h 1254465"/>
                <a:gd name="connsiteX5" fmla="*/ 797224 w 2119083"/>
                <a:gd name="connsiteY5" fmla="*/ 1034029 h 1254465"/>
                <a:gd name="connsiteX6" fmla="*/ 0 w 2119083"/>
                <a:gd name="connsiteY6" fmla="*/ 1254465 h 1254465"/>
                <a:gd name="connsiteX0" fmla="*/ 0 w 2119083"/>
                <a:gd name="connsiteY0" fmla="*/ 1254465 h 1254465"/>
                <a:gd name="connsiteX1" fmla="*/ 1015281 w 2119083"/>
                <a:gd name="connsiteY1" fmla="*/ 1250705 h 1254465"/>
                <a:gd name="connsiteX2" fmla="*/ 1784668 w 2119083"/>
                <a:gd name="connsiteY2" fmla="*/ 716748 h 1254465"/>
                <a:gd name="connsiteX3" fmla="*/ 2119083 w 2119083"/>
                <a:gd name="connsiteY3" fmla="*/ 0 h 1254465"/>
                <a:gd name="connsiteX4" fmla="*/ 1405941 w 2119083"/>
                <a:gd name="connsiteY4" fmla="*/ 685625 h 1254465"/>
                <a:gd name="connsiteX5" fmla="*/ 797224 w 2119083"/>
                <a:gd name="connsiteY5" fmla="*/ 1034029 h 1254465"/>
                <a:gd name="connsiteX6" fmla="*/ 0 w 2119083"/>
                <a:gd name="connsiteY6" fmla="*/ 1254465 h 1254465"/>
                <a:gd name="connsiteX0" fmla="*/ 0 w 2157221"/>
                <a:gd name="connsiteY0" fmla="*/ 1349809 h 1349809"/>
                <a:gd name="connsiteX1" fmla="*/ 1015281 w 2157221"/>
                <a:gd name="connsiteY1" fmla="*/ 1346049 h 1349809"/>
                <a:gd name="connsiteX2" fmla="*/ 1784668 w 2157221"/>
                <a:gd name="connsiteY2" fmla="*/ 812092 h 1349809"/>
                <a:gd name="connsiteX3" fmla="*/ 2157221 w 2157221"/>
                <a:gd name="connsiteY3" fmla="*/ 0 h 1349809"/>
                <a:gd name="connsiteX4" fmla="*/ 1405941 w 2157221"/>
                <a:gd name="connsiteY4" fmla="*/ 780969 h 1349809"/>
                <a:gd name="connsiteX5" fmla="*/ 797224 w 2157221"/>
                <a:gd name="connsiteY5" fmla="*/ 1129373 h 1349809"/>
                <a:gd name="connsiteX6" fmla="*/ 0 w 2157221"/>
                <a:gd name="connsiteY6" fmla="*/ 1349809 h 1349809"/>
                <a:gd name="connsiteX0" fmla="*/ 0 w 2157221"/>
                <a:gd name="connsiteY0" fmla="*/ 1349809 h 1349809"/>
                <a:gd name="connsiteX1" fmla="*/ 1015281 w 2157221"/>
                <a:gd name="connsiteY1" fmla="*/ 1346049 h 1349809"/>
                <a:gd name="connsiteX2" fmla="*/ 1784668 w 2157221"/>
                <a:gd name="connsiteY2" fmla="*/ 812092 h 1349809"/>
                <a:gd name="connsiteX3" fmla="*/ 2157221 w 2157221"/>
                <a:gd name="connsiteY3" fmla="*/ 0 h 1349809"/>
                <a:gd name="connsiteX4" fmla="*/ 1405941 w 2157221"/>
                <a:gd name="connsiteY4" fmla="*/ 780969 h 1349809"/>
                <a:gd name="connsiteX5" fmla="*/ 797224 w 2157221"/>
                <a:gd name="connsiteY5" fmla="*/ 1129373 h 1349809"/>
                <a:gd name="connsiteX6" fmla="*/ 0 w 2157221"/>
                <a:gd name="connsiteY6" fmla="*/ 1349809 h 1349809"/>
                <a:gd name="connsiteX0" fmla="*/ 0 w 2157221"/>
                <a:gd name="connsiteY0" fmla="*/ 1349809 h 1349809"/>
                <a:gd name="connsiteX1" fmla="*/ 1015281 w 2157221"/>
                <a:gd name="connsiteY1" fmla="*/ 1346049 h 1349809"/>
                <a:gd name="connsiteX2" fmla="*/ 1784668 w 2157221"/>
                <a:gd name="connsiteY2" fmla="*/ 812092 h 1349809"/>
                <a:gd name="connsiteX3" fmla="*/ 2157221 w 2157221"/>
                <a:gd name="connsiteY3" fmla="*/ 0 h 1349809"/>
                <a:gd name="connsiteX4" fmla="*/ 1405941 w 2157221"/>
                <a:gd name="connsiteY4" fmla="*/ 780969 h 1349809"/>
                <a:gd name="connsiteX5" fmla="*/ 797224 w 2157221"/>
                <a:gd name="connsiteY5" fmla="*/ 1129373 h 1349809"/>
                <a:gd name="connsiteX6" fmla="*/ 0 w 2157221"/>
                <a:gd name="connsiteY6" fmla="*/ 1349809 h 1349809"/>
                <a:gd name="connsiteX0" fmla="*/ 0 w 2252565"/>
                <a:gd name="connsiteY0" fmla="*/ 1407015 h 1407015"/>
                <a:gd name="connsiteX1" fmla="*/ 1110625 w 2252565"/>
                <a:gd name="connsiteY1" fmla="*/ 1346049 h 1407015"/>
                <a:gd name="connsiteX2" fmla="*/ 1880012 w 2252565"/>
                <a:gd name="connsiteY2" fmla="*/ 812092 h 1407015"/>
                <a:gd name="connsiteX3" fmla="*/ 2252565 w 2252565"/>
                <a:gd name="connsiteY3" fmla="*/ 0 h 1407015"/>
                <a:gd name="connsiteX4" fmla="*/ 1501285 w 2252565"/>
                <a:gd name="connsiteY4" fmla="*/ 780969 h 1407015"/>
                <a:gd name="connsiteX5" fmla="*/ 892568 w 2252565"/>
                <a:gd name="connsiteY5" fmla="*/ 1129373 h 1407015"/>
                <a:gd name="connsiteX6" fmla="*/ 0 w 2252565"/>
                <a:gd name="connsiteY6" fmla="*/ 1407015 h 1407015"/>
                <a:gd name="connsiteX0" fmla="*/ 0 w 2252565"/>
                <a:gd name="connsiteY0" fmla="*/ 1407015 h 1407015"/>
                <a:gd name="connsiteX1" fmla="*/ 900869 w 2252565"/>
                <a:gd name="connsiteY1" fmla="*/ 1384186 h 1407015"/>
                <a:gd name="connsiteX2" fmla="*/ 1880012 w 2252565"/>
                <a:gd name="connsiteY2" fmla="*/ 812092 h 1407015"/>
                <a:gd name="connsiteX3" fmla="*/ 2252565 w 2252565"/>
                <a:gd name="connsiteY3" fmla="*/ 0 h 1407015"/>
                <a:gd name="connsiteX4" fmla="*/ 1501285 w 2252565"/>
                <a:gd name="connsiteY4" fmla="*/ 780969 h 1407015"/>
                <a:gd name="connsiteX5" fmla="*/ 892568 w 2252565"/>
                <a:gd name="connsiteY5" fmla="*/ 1129373 h 1407015"/>
                <a:gd name="connsiteX6" fmla="*/ 0 w 2252565"/>
                <a:gd name="connsiteY6" fmla="*/ 1407015 h 1407015"/>
                <a:gd name="connsiteX0" fmla="*/ 0 w 2252565"/>
                <a:gd name="connsiteY0" fmla="*/ 1407015 h 1407015"/>
                <a:gd name="connsiteX1" fmla="*/ 900869 w 2252565"/>
                <a:gd name="connsiteY1" fmla="*/ 1384186 h 1407015"/>
                <a:gd name="connsiteX2" fmla="*/ 1463406 w 2252565"/>
                <a:gd name="connsiteY2" fmla="*/ 1182033 h 1407015"/>
                <a:gd name="connsiteX3" fmla="*/ 1880012 w 2252565"/>
                <a:gd name="connsiteY3" fmla="*/ 812092 h 1407015"/>
                <a:gd name="connsiteX4" fmla="*/ 2252565 w 2252565"/>
                <a:gd name="connsiteY4" fmla="*/ 0 h 1407015"/>
                <a:gd name="connsiteX5" fmla="*/ 1501285 w 2252565"/>
                <a:gd name="connsiteY5" fmla="*/ 780969 h 1407015"/>
                <a:gd name="connsiteX6" fmla="*/ 892568 w 2252565"/>
                <a:gd name="connsiteY6" fmla="*/ 1129373 h 1407015"/>
                <a:gd name="connsiteX7" fmla="*/ 0 w 2252565"/>
                <a:gd name="connsiteY7" fmla="*/ 1407015 h 1407015"/>
                <a:gd name="connsiteX0" fmla="*/ 0 w 2252565"/>
                <a:gd name="connsiteY0" fmla="*/ 1407015 h 1407015"/>
                <a:gd name="connsiteX1" fmla="*/ 900869 w 2252565"/>
                <a:gd name="connsiteY1" fmla="*/ 1384186 h 1407015"/>
                <a:gd name="connsiteX2" fmla="*/ 1463406 w 2252565"/>
                <a:gd name="connsiteY2" fmla="*/ 1220171 h 1407015"/>
                <a:gd name="connsiteX3" fmla="*/ 1880012 w 2252565"/>
                <a:gd name="connsiteY3" fmla="*/ 812092 h 1407015"/>
                <a:gd name="connsiteX4" fmla="*/ 2252565 w 2252565"/>
                <a:gd name="connsiteY4" fmla="*/ 0 h 1407015"/>
                <a:gd name="connsiteX5" fmla="*/ 1501285 w 2252565"/>
                <a:gd name="connsiteY5" fmla="*/ 780969 h 1407015"/>
                <a:gd name="connsiteX6" fmla="*/ 892568 w 2252565"/>
                <a:gd name="connsiteY6" fmla="*/ 1129373 h 1407015"/>
                <a:gd name="connsiteX7" fmla="*/ 0 w 2252565"/>
                <a:gd name="connsiteY7" fmla="*/ 1407015 h 1407015"/>
                <a:gd name="connsiteX0" fmla="*/ 0 w 2252565"/>
                <a:gd name="connsiteY0" fmla="*/ 1407015 h 1407015"/>
                <a:gd name="connsiteX1" fmla="*/ 900869 w 2252565"/>
                <a:gd name="connsiteY1" fmla="*/ 1384186 h 1407015"/>
                <a:gd name="connsiteX2" fmla="*/ 1463406 w 2252565"/>
                <a:gd name="connsiteY2" fmla="*/ 1220171 h 1407015"/>
                <a:gd name="connsiteX3" fmla="*/ 1937219 w 2252565"/>
                <a:gd name="connsiteY3" fmla="*/ 812092 h 1407015"/>
                <a:gd name="connsiteX4" fmla="*/ 2252565 w 2252565"/>
                <a:gd name="connsiteY4" fmla="*/ 0 h 1407015"/>
                <a:gd name="connsiteX5" fmla="*/ 1501285 w 2252565"/>
                <a:gd name="connsiteY5" fmla="*/ 780969 h 1407015"/>
                <a:gd name="connsiteX6" fmla="*/ 892568 w 2252565"/>
                <a:gd name="connsiteY6" fmla="*/ 1129373 h 1407015"/>
                <a:gd name="connsiteX7" fmla="*/ 0 w 2252565"/>
                <a:gd name="connsiteY7" fmla="*/ 1407015 h 1407015"/>
                <a:gd name="connsiteX0" fmla="*/ 0 w 2309771"/>
                <a:gd name="connsiteY0" fmla="*/ 1464221 h 1464221"/>
                <a:gd name="connsiteX1" fmla="*/ 900869 w 2309771"/>
                <a:gd name="connsiteY1" fmla="*/ 1441392 h 1464221"/>
                <a:gd name="connsiteX2" fmla="*/ 1463406 w 2309771"/>
                <a:gd name="connsiteY2" fmla="*/ 1277377 h 1464221"/>
                <a:gd name="connsiteX3" fmla="*/ 1937219 w 2309771"/>
                <a:gd name="connsiteY3" fmla="*/ 869298 h 1464221"/>
                <a:gd name="connsiteX4" fmla="*/ 2309771 w 2309771"/>
                <a:gd name="connsiteY4" fmla="*/ 0 h 1464221"/>
                <a:gd name="connsiteX5" fmla="*/ 1501285 w 2309771"/>
                <a:gd name="connsiteY5" fmla="*/ 838175 h 1464221"/>
                <a:gd name="connsiteX6" fmla="*/ 892568 w 2309771"/>
                <a:gd name="connsiteY6" fmla="*/ 1186579 h 1464221"/>
                <a:gd name="connsiteX7" fmla="*/ 0 w 2309771"/>
                <a:gd name="connsiteY7" fmla="*/ 1464221 h 1464221"/>
                <a:gd name="connsiteX0" fmla="*/ 0 w 2309771"/>
                <a:gd name="connsiteY0" fmla="*/ 1464221 h 1464221"/>
                <a:gd name="connsiteX1" fmla="*/ 900869 w 2309771"/>
                <a:gd name="connsiteY1" fmla="*/ 1441392 h 1464221"/>
                <a:gd name="connsiteX2" fmla="*/ 1139237 w 2309771"/>
                <a:gd name="connsiteY2" fmla="*/ 1372721 h 1464221"/>
                <a:gd name="connsiteX3" fmla="*/ 1463406 w 2309771"/>
                <a:gd name="connsiteY3" fmla="*/ 1277377 h 1464221"/>
                <a:gd name="connsiteX4" fmla="*/ 1937219 w 2309771"/>
                <a:gd name="connsiteY4" fmla="*/ 869298 h 1464221"/>
                <a:gd name="connsiteX5" fmla="*/ 2309771 w 2309771"/>
                <a:gd name="connsiteY5" fmla="*/ 0 h 1464221"/>
                <a:gd name="connsiteX6" fmla="*/ 1501285 w 2309771"/>
                <a:gd name="connsiteY6" fmla="*/ 838175 h 1464221"/>
                <a:gd name="connsiteX7" fmla="*/ 892568 w 2309771"/>
                <a:gd name="connsiteY7" fmla="*/ 1186579 h 1464221"/>
                <a:gd name="connsiteX8" fmla="*/ 0 w 2309771"/>
                <a:gd name="connsiteY8" fmla="*/ 1464221 h 1464221"/>
                <a:gd name="connsiteX0" fmla="*/ 0 w 2309771"/>
                <a:gd name="connsiteY0" fmla="*/ 1464221 h 1464221"/>
                <a:gd name="connsiteX1" fmla="*/ 672043 w 2309771"/>
                <a:gd name="connsiteY1" fmla="*/ 1460461 h 1464221"/>
                <a:gd name="connsiteX2" fmla="*/ 1139237 w 2309771"/>
                <a:gd name="connsiteY2" fmla="*/ 1372721 h 1464221"/>
                <a:gd name="connsiteX3" fmla="*/ 1463406 w 2309771"/>
                <a:gd name="connsiteY3" fmla="*/ 1277377 h 1464221"/>
                <a:gd name="connsiteX4" fmla="*/ 1937219 w 2309771"/>
                <a:gd name="connsiteY4" fmla="*/ 869298 h 1464221"/>
                <a:gd name="connsiteX5" fmla="*/ 2309771 w 2309771"/>
                <a:gd name="connsiteY5" fmla="*/ 0 h 1464221"/>
                <a:gd name="connsiteX6" fmla="*/ 1501285 w 2309771"/>
                <a:gd name="connsiteY6" fmla="*/ 838175 h 1464221"/>
                <a:gd name="connsiteX7" fmla="*/ 892568 w 2309771"/>
                <a:gd name="connsiteY7" fmla="*/ 1186579 h 1464221"/>
                <a:gd name="connsiteX8" fmla="*/ 0 w 2309771"/>
                <a:gd name="connsiteY8" fmla="*/ 1464221 h 1464221"/>
                <a:gd name="connsiteX0" fmla="*/ 0 w 2309771"/>
                <a:gd name="connsiteY0" fmla="*/ 1502359 h 1502359"/>
                <a:gd name="connsiteX1" fmla="*/ 672043 w 2309771"/>
                <a:gd name="connsiteY1" fmla="*/ 1460461 h 1502359"/>
                <a:gd name="connsiteX2" fmla="*/ 1139237 w 2309771"/>
                <a:gd name="connsiteY2" fmla="*/ 1372721 h 1502359"/>
                <a:gd name="connsiteX3" fmla="*/ 1463406 w 2309771"/>
                <a:gd name="connsiteY3" fmla="*/ 1277377 h 1502359"/>
                <a:gd name="connsiteX4" fmla="*/ 1937219 w 2309771"/>
                <a:gd name="connsiteY4" fmla="*/ 869298 h 1502359"/>
                <a:gd name="connsiteX5" fmla="*/ 2309771 w 2309771"/>
                <a:gd name="connsiteY5" fmla="*/ 0 h 1502359"/>
                <a:gd name="connsiteX6" fmla="*/ 1501285 w 2309771"/>
                <a:gd name="connsiteY6" fmla="*/ 838175 h 1502359"/>
                <a:gd name="connsiteX7" fmla="*/ 892568 w 2309771"/>
                <a:gd name="connsiteY7" fmla="*/ 1186579 h 1502359"/>
                <a:gd name="connsiteX8" fmla="*/ 0 w 2309771"/>
                <a:gd name="connsiteY8" fmla="*/ 1502359 h 1502359"/>
                <a:gd name="connsiteX0" fmla="*/ 0 w 2309771"/>
                <a:gd name="connsiteY0" fmla="*/ 1502359 h 1502359"/>
                <a:gd name="connsiteX1" fmla="*/ 672043 w 2309771"/>
                <a:gd name="connsiteY1" fmla="*/ 1460461 h 1502359"/>
                <a:gd name="connsiteX2" fmla="*/ 1139237 w 2309771"/>
                <a:gd name="connsiteY2" fmla="*/ 1372721 h 1502359"/>
                <a:gd name="connsiteX3" fmla="*/ 1463406 w 2309771"/>
                <a:gd name="connsiteY3" fmla="*/ 1277377 h 1502359"/>
                <a:gd name="connsiteX4" fmla="*/ 1937219 w 2309771"/>
                <a:gd name="connsiteY4" fmla="*/ 869298 h 1502359"/>
                <a:gd name="connsiteX5" fmla="*/ 2309771 w 2309771"/>
                <a:gd name="connsiteY5" fmla="*/ 0 h 1502359"/>
                <a:gd name="connsiteX6" fmla="*/ 1501285 w 2309771"/>
                <a:gd name="connsiteY6" fmla="*/ 838175 h 1502359"/>
                <a:gd name="connsiteX7" fmla="*/ 892568 w 2309771"/>
                <a:gd name="connsiteY7" fmla="*/ 1186579 h 1502359"/>
                <a:gd name="connsiteX8" fmla="*/ 0 w 2309771"/>
                <a:gd name="connsiteY8" fmla="*/ 1502359 h 1502359"/>
                <a:gd name="connsiteX0" fmla="*/ 0 w 2309771"/>
                <a:gd name="connsiteY0" fmla="*/ 1502359 h 1502359"/>
                <a:gd name="connsiteX1" fmla="*/ 672043 w 2309771"/>
                <a:gd name="connsiteY1" fmla="*/ 1460461 h 1502359"/>
                <a:gd name="connsiteX2" fmla="*/ 1139237 w 2309771"/>
                <a:gd name="connsiteY2" fmla="*/ 1372721 h 1502359"/>
                <a:gd name="connsiteX3" fmla="*/ 1463406 w 2309771"/>
                <a:gd name="connsiteY3" fmla="*/ 1277377 h 1502359"/>
                <a:gd name="connsiteX4" fmla="*/ 1937219 w 2309771"/>
                <a:gd name="connsiteY4" fmla="*/ 869298 h 1502359"/>
                <a:gd name="connsiteX5" fmla="*/ 2309771 w 2309771"/>
                <a:gd name="connsiteY5" fmla="*/ 0 h 1502359"/>
                <a:gd name="connsiteX6" fmla="*/ 1501285 w 2309771"/>
                <a:gd name="connsiteY6" fmla="*/ 838175 h 1502359"/>
                <a:gd name="connsiteX7" fmla="*/ 892568 w 2309771"/>
                <a:gd name="connsiteY7" fmla="*/ 1186579 h 1502359"/>
                <a:gd name="connsiteX8" fmla="*/ 0 w 2309771"/>
                <a:gd name="connsiteY8" fmla="*/ 1502359 h 1502359"/>
                <a:gd name="connsiteX0" fmla="*/ 0 w 2309771"/>
                <a:gd name="connsiteY0" fmla="*/ 1502359 h 1502359"/>
                <a:gd name="connsiteX1" fmla="*/ 672043 w 2309771"/>
                <a:gd name="connsiteY1" fmla="*/ 1460461 h 1502359"/>
                <a:gd name="connsiteX2" fmla="*/ 1120168 w 2309771"/>
                <a:gd name="connsiteY2" fmla="*/ 1410859 h 1502359"/>
                <a:gd name="connsiteX3" fmla="*/ 1463406 w 2309771"/>
                <a:gd name="connsiteY3" fmla="*/ 1277377 h 1502359"/>
                <a:gd name="connsiteX4" fmla="*/ 1937219 w 2309771"/>
                <a:gd name="connsiteY4" fmla="*/ 869298 h 1502359"/>
                <a:gd name="connsiteX5" fmla="*/ 2309771 w 2309771"/>
                <a:gd name="connsiteY5" fmla="*/ 0 h 1502359"/>
                <a:gd name="connsiteX6" fmla="*/ 1501285 w 2309771"/>
                <a:gd name="connsiteY6" fmla="*/ 838175 h 1502359"/>
                <a:gd name="connsiteX7" fmla="*/ 892568 w 2309771"/>
                <a:gd name="connsiteY7" fmla="*/ 1186579 h 1502359"/>
                <a:gd name="connsiteX8" fmla="*/ 0 w 2309771"/>
                <a:gd name="connsiteY8" fmla="*/ 1502359 h 1502359"/>
                <a:gd name="connsiteX0" fmla="*/ 0 w 2309771"/>
                <a:gd name="connsiteY0" fmla="*/ 1502359 h 1502359"/>
                <a:gd name="connsiteX1" fmla="*/ 672043 w 2309771"/>
                <a:gd name="connsiteY1" fmla="*/ 1460461 h 1502359"/>
                <a:gd name="connsiteX2" fmla="*/ 1043893 w 2309771"/>
                <a:gd name="connsiteY2" fmla="*/ 1429928 h 1502359"/>
                <a:gd name="connsiteX3" fmla="*/ 1463406 w 2309771"/>
                <a:gd name="connsiteY3" fmla="*/ 1277377 h 1502359"/>
                <a:gd name="connsiteX4" fmla="*/ 1937219 w 2309771"/>
                <a:gd name="connsiteY4" fmla="*/ 869298 h 1502359"/>
                <a:gd name="connsiteX5" fmla="*/ 2309771 w 2309771"/>
                <a:gd name="connsiteY5" fmla="*/ 0 h 1502359"/>
                <a:gd name="connsiteX6" fmla="*/ 1501285 w 2309771"/>
                <a:gd name="connsiteY6" fmla="*/ 838175 h 1502359"/>
                <a:gd name="connsiteX7" fmla="*/ 892568 w 2309771"/>
                <a:gd name="connsiteY7" fmla="*/ 1186579 h 1502359"/>
                <a:gd name="connsiteX8" fmla="*/ 0 w 2309771"/>
                <a:gd name="connsiteY8" fmla="*/ 1502359 h 1502359"/>
                <a:gd name="connsiteX0" fmla="*/ 0 w 2309771"/>
                <a:gd name="connsiteY0" fmla="*/ 1502359 h 1502359"/>
                <a:gd name="connsiteX1" fmla="*/ 672043 w 2309771"/>
                <a:gd name="connsiteY1" fmla="*/ 1460461 h 1502359"/>
                <a:gd name="connsiteX2" fmla="*/ 1043893 w 2309771"/>
                <a:gd name="connsiteY2" fmla="*/ 1429928 h 1502359"/>
                <a:gd name="connsiteX3" fmla="*/ 1463406 w 2309771"/>
                <a:gd name="connsiteY3" fmla="*/ 1277377 h 1502359"/>
                <a:gd name="connsiteX4" fmla="*/ 1937219 w 2309771"/>
                <a:gd name="connsiteY4" fmla="*/ 869298 h 1502359"/>
                <a:gd name="connsiteX5" fmla="*/ 2309771 w 2309771"/>
                <a:gd name="connsiteY5" fmla="*/ 0 h 1502359"/>
                <a:gd name="connsiteX6" fmla="*/ 1501285 w 2309771"/>
                <a:gd name="connsiteY6" fmla="*/ 838175 h 1502359"/>
                <a:gd name="connsiteX7" fmla="*/ 892568 w 2309771"/>
                <a:gd name="connsiteY7" fmla="*/ 1186579 h 1502359"/>
                <a:gd name="connsiteX8" fmla="*/ 0 w 2309771"/>
                <a:gd name="connsiteY8" fmla="*/ 1502359 h 1502359"/>
                <a:gd name="connsiteX0" fmla="*/ 0 w 2309771"/>
                <a:gd name="connsiteY0" fmla="*/ 1502359 h 1502359"/>
                <a:gd name="connsiteX1" fmla="*/ 672043 w 2309771"/>
                <a:gd name="connsiteY1" fmla="*/ 1460461 h 1502359"/>
                <a:gd name="connsiteX2" fmla="*/ 1120168 w 2309771"/>
                <a:gd name="connsiteY2" fmla="*/ 1448996 h 1502359"/>
                <a:gd name="connsiteX3" fmla="*/ 1463406 w 2309771"/>
                <a:gd name="connsiteY3" fmla="*/ 1277377 h 1502359"/>
                <a:gd name="connsiteX4" fmla="*/ 1937219 w 2309771"/>
                <a:gd name="connsiteY4" fmla="*/ 869298 h 1502359"/>
                <a:gd name="connsiteX5" fmla="*/ 2309771 w 2309771"/>
                <a:gd name="connsiteY5" fmla="*/ 0 h 1502359"/>
                <a:gd name="connsiteX6" fmla="*/ 1501285 w 2309771"/>
                <a:gd name="connsiteY6" fmla="*/ 838175 h 1502359"/>
                <a:gd name="connsiteX7" fmla="*/ 892568 w 2309771"/>
                <a:gd name="connsiteY7" fmla="*/ 1186579 h 1502359"/>
                <a:gd name="connsiteX8" fmla="*/ 0 w 2309771"/>
                <a:gd name="connsiteY8" fmla="*/ 1502359 h 1502359"/>
                <a:gd name="connsiteX0" fmla="*/ 0 w 2309771"/>
                <a:gd name="connsiteY0" fmla="*/ 1502359 h 1502359"/>
                <a:gd name="connsiteX1" fmla="*/ 672043 w 2309771"/>
                <a:gd name="connsiteY1" fmla="*/ 1460461 h 1502359"/>
                <a:gd name="connsiteX2" fmla="*/ 948549 w 2309771"/>
                <a:gd name="connsiteY2" fmla="*/ 1468065 h 1502359"/>
                <a:gd name="connsiteX3" fmla="*/ 1463406 w 2309771"/>
                <a:gd name="connsiteY3" fmla="*/ 1277377 h 1502359"/>
                <a:gd name="connsiteX4" fmla="*/ 1937219 w 2309771"/>
                <a:gd name="connsiteY4" fmla="*/ 869298 h 1502359"/>
                <a:gd name="connsiteX5" fmla="*/ 2309771 w 2309771"/>
                <a:gd name="connsiteY5" fmla="*/ 0 h 1502359"/>
                <a:gd name="connsiteX6" fmla="*/ 1501285 w 2309771"/>
                <a:gd name="connsiteY6" fmla="*/ 838175 h 1502359"/>
                <a:gd name="connsiteX7" fmla="*/ 892568 w 2309771"/>
                <a:gd name="connsiteY7" fmla="*/ 1186579 h 1502359"/>
                <a:gd name="connsiteX8" fmla="*/ 0 w 2309771"/>
                <a:gd name="connsiteY8" fmla="*/ 1502359 h 1502359"/>
                <a:gd name="connsiteX0" fmla="*/ 0 w 2309771"/>
                <a:gd name="connsiteY0" fmla="*/ 1502359 h 1717732"/>
                <a:gd name="connsiteX1" fmla="*/ 672043 w 2309771"/>
                <a:gd name="connsiteY1" fmla="*/ 1460461 h 1717732"/>
                <a:gd name="connsiteX2" fmla="*/ 1291787 w 2309771"/>
                <a:gd name="connsiteY2" fmla="*/ 1715960 h 1717732"/>
                <a:gd name="connsiteX3" fmla="*/ 1463406 w 2309771"/>
                <a:gd name="connsiteY3" fmla="*/ 1277377 h 1717732"/>
                <a:gd name="connsiteX4" fmla="*/ 1937219 w 2309771"/>
                <a:gd name="connsiteY4" fmla="*/ 869298 h 1717732"/>
                <a:gd name="connsiteX5" fmla="*/ 2309771 w 2309771"/>
                <a:gd name="connsiteY5" fmla="*/ 0 h 1717732"/>
                <a:gd name="connsiteX6" fmla="*/ 1501285 w 2309771"/>
                <a:gd name="connsiteY6" fmla="*/ 838175 h 1717732"/>
                <a:gd name="connsiteX7" fmla="*/ 892568 w 2309771"/>
                <a:gd name="connsiteY7" fmla="*/ 1186579 h 1717732"/>
                <a:gd name="connsiteX8" fmla="*/ 0 w 2309771"/>
                <a:gd name="connsiteY8" fmla="*/ 1502359 h 1717732"/>
                <a:gd name="connsiteX0" fmla="*/ 0 w 2309771"/>
                <a:gd name="connsiteY0" fmla="*/ 1502359 h 1717732"/>
                <a:gd name="connsiteX1" fmla="*/ 672043 w 2309771"/>
                <a:gd name="connsiteY1" fmla="*/ 1460461 h 1717732"/>
                <a:gd name="connsiteX2" fmla="*/ 1291787 w 2309771"/>
                <a:gd name="connsiteY2" fmla="*/ 1715960 h 1717732"/>
                <a:gd name="connsiteX3" fmla="*/ 1463406 w 2309771"/>
                <a:gd name="connsiteY3" fmla="*/ 1277377 h 1717732"/>
                <a:gd name="connsiteX4" fmla="*/ 1937219 w 2309771"/>
                <a:gd name="connsiteY4" fmla="*/ 869298 h 1717732"/>
                <a:gd name="connsiteX5" fmla="*/ 2309771 w 2309771"/>
                <a:gd name="connsiteY5" fmla="*/ 0 h 1717732"/>
                <a:gd name="connsiteX6" fmla="*/ 1501285 w 2309771"/>
                <a:gd name="connsiteY6" fmla="*/ 838175 h 1717732"/>
                <a:gd name="connsiteX7" fmla="*/ 892568 w 2309771"/>
                <a:gd name="connsiteY7" fmla="*/ 1186579 h 1717732"/>
                <a:gd name="connsiteX8" fmla="*/ 0 w 2309771"/>
                <a:gd name="connsiteY8" fmla="*/ 1502359 h 1717732"/>
                <a:gd name="connsiteX0" fmla="*/ 0 w 2309771"/>
                <a:gd name="connsiteY0" fmla="*/ 1502359 h 1717732"/>
                <a:gd name="connsiteX1" fmla="*/ 672043 w 2309771"/>
                <a:gd name="connsiteY1" fmla="*/ 1460461 h 1717732"/>
                <a:gd name="connsiteX2" fmla="*/ 1291787 w 2309771"/>
                <a:gd name="connsiteY2" fmla="*/ 1715960 h 1717732"/>
                <a:gd name="connsiteX3" fmla="*/ 1463406 w 2309771"/>
                <a:gd name="connsiteY3" fmla="*/ 1277377 h 1717732"/>
                <a:gd name="connsiteX4" fmla="*/ 1937219 w 2309771"/>
                <a:gd name="connsiteY4" fmla="*/ 869298 h 1717732"/>
                <a:gd name="connsiteX5" fmla="*/ 2309771 w 2309771"/>
                <a:gd name="connsiteY5" fmla="*/ 0 h 1717732"/>
                <a:gd name="connsiteX6" fmla="*/ 1501285 w 2309771"/>
                <a:gd name="connsiteY6" fmla="*/ 838175 h 1717732"/>
                <a:gd name="connsiteX7" fmla="*/ 892568 w 2309771"/>
                <a:gd name="connsiteY7" fmla="*/ 1186579 h 1717732"/>
                <a:gd name="connsiteX8" fmla="*/ 0 w 2309771"/>
                <a:gd name="connsiteY8" fmla="*/ 1502359 h 1717732"/>
                <a:gd name="connsiteX0" fmla="*/ 0 w 2309771"/>
                <a:gd name="connsiteY0" fmla="*/ 1502359 h 1502359"/>
                <a:gd name="connsiteX1" fmla="*/ 672043 w 2309771"/>
                <a:gd name="connsiteY1" fmla="*/ 1460461 h 1502359"/>
                <a:gd name="connsiteX2" fmla="*/ 1120168 w 2309771"/>
                <a:gd name="connsiteY2" fmla="*/ 1429928 h 1502359"/>
                <a:gd name="connsiteX3" fmla="*/ 1463406 w 2309771"/>
                <a:gd name="connsiteY3" fmla="*/ 1277377 h 1502359"/>
                <a:gd name="connsiteX4" fmla="*/ 1937219 w 2309771"/>
                <a:gd name="connsiteY4" fmla="*/ 869298 h 1502359"/>
                <a:gd name="connsiteX5" fmla="*/ 2309771 w 2309771"/>
                <a:gd name="connsiteY5" fmla="*/ 0 h 1502359"/>
                <a:gd name="connsiteX6" fmla="*/ 1501285 w 2309771"/>
                <a:gd name="connsiteY6" fmla="*/ 838175 h 1502359"/>
                <a:gd name="connsiteX7" fmla="*/ 892568 w 2309771"/>
                <a:gd name="connsiteY7" fmla="*/ 1186579 h 1502359"/>
                <a:gd name="connsiteX8" fmla="*/ 0 w 2309771"/>
                <a:gd name="connsiteY8" fmla="*/ 1502359 h 150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9771" h="1502359">
                  <a:moveTo>
                    <a:pt x="0" y="1502359"/>
                  </a:moveTo>
                  <a:cubicBezTo>
                    <a:pt x="452840" y="1469326"/>
                    <a:pt x="448029" y="1474427"/>
                    <a:pt x="672043" y="1460461"/>
                  </a:cubicBezTo>
                  <a:cubicBezTo>
                    <a:pt x="861916" y="1445211"/>
                    <a:pt x="778516" y="1457261"/>
                    <a:pt x="1120168" y="1429928"/>
                  </a:cubicBezTo>
                  <a:cubicBezTo>
                    <a:pt x="1442752" y="1269113"/>
                    <a:pt x="1330409" y="1361281"/>
                    <a:pt x="1463406" y="1277377"/>
                  </a:cubicBezTo>
                  <a:cubicBezTo>
                    <a:pt x="1596403" y="1193473"/>
                    <a:pt x="1805693" y="1066304"/>
                    <a:pt x="1937219" y="869298"/>
                  </a:cubicBezTo>
                  <a:cubicBezTo>
                    <a:pt x="2118610" y="503254"/>
                    <a:pt x="2185587" y="461388"/>
                    <a:pt x="2309771" y="0"/>
                  </a:cubicBezTo>
                  <a:cubicBezTo>
                    <a:pt x="1983518" y="424956"/>
                    <a:pt x="1722526" y="727447"/>
                    <a:pt x="1501285" y="838175"/>
                  </a:cubicBezTo>
                  <a:cubicBezTo>
                    <a:pt x="1400080" y="922526"/>
                    <a:pt x="1202449" y="1064899"/>
                    <a:pt x="892568" y="1186579"/>
                  </a:cubicBezTo>
                  <a:cubicBezTo>
                    <a:pt x="576874" y="1319773"/>
                    <a:pt x="554730" y="1330493"/>
                    <a:pt x="0" y="1502359"/>
                  </a:cubicBezTo>
                  <a:close/>
                </a:path>
              </a:pathLst>
            </a:custGeom>
            <a:pattFill prst="pct70">
              <a:fgClr>
                <a:schemeClr val="accent6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8" name="Freeform 217"/>
            <p:cNvSpPr/>
            <p:nvPr/>
          </p:nvSpPr>
          <p:spPr>
            <a:xfrm>
              <a:off x="2723800" y="4438534"/>
              <a:ext cx="982187" cy="553531"/>
            </a:xfrm>
            <a:custGeom>
              <a:avLst/>
              <a:gdLst>
                <a:gd name="connsiteX0" fmla="*/ 0 w 5882640"/>
                <a:gd name="connsiteY0" fmla="*/ 4359991 h 4359991"/>
                <a:gd name="connsiteX1" fmla="*/ 365760 w 5882640"/>
                <a:gd name="connsiteY1" fmla="*/ 4329511 h 4359991"/>
                <a:gd name="connsiteX2" fmla="*/ 670560 w 5882640"/>
                <a:gd name="connsiteY2" fmla="*/ 4222831 h 4359991"/>
                <a:gd name="connsiteX3" fmla="*/ 975360 w 5882640"/>
                <a:gd name="connsiteY3" fmla="*/ 4009471 h 4359991"/>
                <a:gd name="connsiteX4" fmla="*/ 1188720 w 5882640"/>
                <a:gd name="connsiteY4" fmla="*/ 3796111 h 4359991"/>
                <a:gd name="connsiteX5" fmla="*/ 1402080 w 5882640"/>
                <a:gd name="connsiteY5" fmla="*/ 3399871 h 4359991"/>
                <a:gd name="connsiteX6" fmla="*/ 1706880 w 5882640"/>
                <a:gd name="connsiteY6" fmla="*/ 2759791 h 4359991"/>
                <a:gd name="connsiteX7" fmla="*/ 1859280 w 5882640"/>
                <a:gd name="connsiteY7" fmla="*/ 2317831 h 4359991"/>
                <a:gd name="connsiteX8" fmla="*/ 2057400 w 5882640"/>
                <a:gd name="connsiteY8" fmla="*/ 1753951 h 4359991"/>
                <a:gd name="connsiteX9" fmla="*/ 2240280 w 5882640"/>
                <a:gd name="connsiteY9" fmla="*/ 1220551 h 4359991"/>
                <a:gd name="connsiteX10" fmla="*/ 2423160 w 5882640"/>
                <a:gd name="connsiteY10" fmla="*/ 748111 h 4359991"/>
                <a:gd name="connsiteX11" fmla="*/ 2575560 w 5882640"/>
                <a:gd name="connsiteY11" fmla="*/ 397591 h 4359991"/>
                <a:gd name="connsiteX12" fmla="*/ 2697480 w 5882640"/>
                <a:gd name="connsiteY12" fmla="*/ 184231 h 4359991"/>
                <a:gd name="connsiteX13" fmla="*/ 2819400 w 5882640"/>
                <a:gd name="connsiteY13" fmla="*/ 62311 h 4359991"/>
                <a:gd name="connsiteX14" fmla="*/ 2849880 w 5882640"/>
                <a:gd name="connsiteY14" fmla="*/ 16591 h 4359991"/>
                <a:gd name="connsiteX15" fmla="*/ 2941320 w 5882640"/>
                <a:gd name="connsiteY15" fmla="*/ 1351 h 4359991"/>
                <a:gd name="connsiteX16" fmla="*/ 3078480 w 5882640"/>
                <a:gd name="connsiteY16" fmla="*/ 47071 h 4359991"/>
                <a:gd name="connsiteX17" fmla="*/ 3261360 w 5882640"/>
                <a:gd name="connsiteY17" fmla="*/ 229951 h 4359991"/>
                <a:gd name="connsiteX18" fmla="*/ 3383280 w 5882640"/>
                <a:gd name="connsiteY18" fmla="*/ 458551 h 4359991"/>
                <a:gd name="connsiteX19" fmla="*/ 3489960 w 5882640"/>
                <a:gd name="connsiteY19" fmla="*/ 687151 h 4359991"/>
                <a:gd name="connsiteX20" fmla="*/ 3611880 w 5882640"/>
                <a:gd name="connsiteY20" fmla="*/ 1037671 h 4359991"/>
                <a:gd name="connsiteX21" fmla="*/ 3733800 w 5882640"/>
                <a:gd name="connsiteY21" fmla="*/ 1388191 h 4359991"/>
                <a:gd name="connsiteX22" fmla="*/ 3901440 w 5882640"/>
                <a:gd name="connsiteY22" fmla="*/ 1845391 h 4359991"/>
                <a:gd name="connsiteX23" fmla="*/ 3992880 w 5882640"/>
                <a:gd name="connsiteY23" fmla="*/ 2226391 h 4359991"/>
                <a:gd name="connsiteX24" fmla="*/ 4191000 w 5882640"/>
                <a:gd name="connsiteY24" fmla="*/ 2729311 h 4359991"/>
                <a:gd name="connsiteX25" fmla="*/ 4343400 w 5882640"/>
                <a:gd name="connsiteY25" fmla="*/ 3064591 h 4359991"/>
                <a:gd name="connsiteX26" fmla="*/ 4495800 w 5882640"/>
                <a:gd name="connsiteY26" fmla="*/ 3384631 h 4359991"/>
                <a:gd name="connsiteX27" fmla="*/ 4709160 w 5882640"/>
                <a:gd name="connsiteY27" fmla="*/ 3765631 h 4359991"/>
                <a:gd name="connsiteX28" fmla="*/ 4861560 w 5882640"/>
                <a:gd name="connsiteY28" fmla="*/ 3933271 h 4359991"/>
                <a:gd name="connsiteX29" fmla="*/ 5044440 w 5882640"/>
                <a:gd name="connsiteY29" fmla="*/ 4085671 h 4359991"/>
                <a:gd name="connsiteX30" fmla="*/ 5212080 w 5882640"/>
                <a:gd name="connsiteY30" fmla="*/ 4192351 h 4359991"/>
                <a:gd name="connsiteX31" fmla="*/ 5440680 w 5882640"/>
                <a:gd name="connsiteY31" fmla="*/ 4299031 h 4359991"/>
                <a:gd name="connsiteX32" fmla="*/ 5623560 w 5882640"/>
                <a:gd name="connsiteY32" fmla="*/ 4329511 h 4359991"/>
                <a:gd name="connsiteX33" fmla="*/ 5882640 w 5882640"/>
                <a:gd name="connsiteY33" fmla="*/ 4359991 h 4359991"/>
                <a:gd name="connsiteX34" fmla="*/ 5882640 w 5882640"/>
                <a:gd name="connsiteY34" fmla="*/ 4359991 h 4359991"/>
                <a:gd name="connsiteX35" fmla="*/ 5882640 w 5882640"/>
                <a:gd name="connsiteY35" fmla="*/ 4359991 h 4359991"/>
                <a:gd name="connsiteX36" fmla="*/ 5882640 w 5882640"/>
                <a:gd name="connsiteY36" fmla="*/ 4359991 h 4359991"/>
                <a:gd name="connsiteX0" fmla="*/ 0 w 5882640"/>
                <a:gd name="connsiteY0" fmla="*/ 4359991 h 4359991"/>
                <a:gd name="connsiteX1" fmla="*/ 365760 w 5882640"/>
                <a:gd name="connsiteY1" fmla="*/ 4329511 h 4359991"/>
                <a:gd name="connsiteX2" fmla="*/ 670560 w 5882640"/>
                <a:gd name="connsiteY2" fmla="*/ 4222831 h 4359991"/>
                <a:gd name="connsiteX3" fmla="*/ 975360 w 5882640"/>
                <a:gd name="connsiteY3" fmla="*/ 4009471 h 4359991"/>
                <a:gd name="connsiteX4" fmla="*/ 1188720 w 5882640"/>
                <a:gd name="connsiteY4" fmla="*/ 3796111 h 4359991"/>
                <a:gd name="connsiteX5" fmla="*/ 1402080 w 5882640"/>
                <a:gd name="connsiteY5" fmla="*/ 3399871 h 4359991"/>
                <a:gd name="connsiteX6" fmla="*/ 1706880 w 5882640"/>
                <a:gd name="connsiteY6" fmla="*/ 2759791 h 4359991"/>
                <a:gd name="connsiteX7" fmla="*/ 1859280 w 5882640"/>
                <a:gd name="connsiteY7" fmla="*/ 2317831 h 4359991"/>
                <a:gd name="connsiteX8" fmla="*/ 2057400 w 5882640"/>
                <a:gd name="connsiteY8" fmla="*/ 1753951 h 4359991"/>
                <a:gd name="connsiteX9" fmla="*/ 2240280 w 5882640"/>
                <a:gd name="connsiteY9" fmla="*/ 1220551 h 4359991"/>
                <a:gd name="connsiteX10" fmla="*/ 2423160 w 5882640"/>
                <a:gd name="connsiteY10" fmla="*/ 748111 h 4359991"/>
                <a:gd name="connsiteX11" fmla="*/ 2575560 w 5882640"/>
                <a:gd name="connsiteY11" fmla="*/ 397591 h 4359991"/>
                <a:gd name="connsiteX12" fmla="*/ 2697480 w 5882640"/>
                <a:gd name="connsiteY12" fmla="*/ 184231 h 4359991"/>
                <a:gd name="connsiteX13" fmla="*/ 2819400 w 5882640"/>
                <a:gd name="connsiteY13" fmla="*/ 62311 h 4359991"/>
                <a:gd name="connsiteX14" fmla="*/ 2849880 w 5882640"/>
                <a:gd name="connsiteY14" fmla="*/ 16591 h 4359991"/>
                <a:gd name="connsiteX15" fmla="*/ 2941320 w 5882640"/>
                <a:gd name="connsiteY15" fmla="*/ 1351 h 4359991"/>
                <a:gd name="connsiteX16" fmla="*/ 3078480 w 5882640"/>
                <a:gd name="connsiteY16" fmla="*/ 47071 h 4359991"/>
                <a:gd name="connsiteX17" fmla="*/ 3261360 w 5882640"/>
                <a:gd name="connsiteY17" fmla="*/ 229951 h 4359991"/>
                <a:gd name="connsiteX18" fmla="*/ 3383280 w 5882640"/>
                <a:gd name="connsiteY18" fmla="*/ 458551 h 4359991"/>
                <a:gd name="connsiteX19" fmla="*/ 3489960 w 5882640"/>
                <a:gd name="connsiteY19" fmla="*/ 687151 h 4359991"/>
                <a:gd name="connsiteX20" fmla="*/ 3611880 w 5882640"/>
                <a:gd name="connsiteY20" fmla="*/ 1037671 h 4359991"/>
                <a:gd name="connsiteX21" fmla="*/ 3733800 w 5882640"/>
                <a:gd name="connsiteY21" fmla="*/ 1388191 h 4359991"/>
                <a:gd name="connsiteX22" fmla="*/ 3901440 w 5882640"/>
                <a:gd name="connsiteY22" fmla="*/ 1845391 h 4359991"/>
                <a:gd name="connsiteX23" fmla="*/ 4023360 w 5882640"/>
                <a:gd name="connsiteY23" fmla="*/ 2272111 h 4359991"/>
                <a:gd name="connsiteX24" fmla="*/ 4191000 w 5882640"/>
                <a:gd name="connsiteY24" fmla="*/ 2729311 h 4359991"/>
                <a:gd name="connsiteX25" fmla="*/ 4343400 w 5882640"/>
                <a:gd name="connsiteY25" fmla="*/ 3064591 h 4359991"/>
                <a:gd name="connsiteX26" fmla="*/ 4495800 w 5882640"/>
                <a:gd name="connsiteY26" fmla="*/ 3384631 h 4359991"/>
                <a:gd name="connsiteX27" fmla="*/ 4709160 w 5882640"/>
                <a:gd name="connsiteY27" fmla="*/ 3765631 h 4359991"/>
                <a:gd name="connsiteX28" fmla="*/ 4861560 w 5882640"/>
                <a:gd name="connsiteY28" fmla="*/ 3933271 h 4359991"/>
                <a:gd name="connsiteX29" fmla="*/ 5044440 w 5882640"/>
                <a:gd name="connsiteY29" fmla="*/ 4085671 h 4359991"/>
                <a:gd name="connsiteX30" fmla="*/ 5212080 w 5882640"/>
                <a:gd name="connsiteY30" fmla="*/ 4192351 h 4359991"/>
                <a:gd name="connsiteX31" fmla="*/ 5440680 w 5882640"/>
                <a:gd name="connsiteY31" fmla="*/ 4299031 h 4359991"/>
                <a:gd name="connsiteX32" fmla="*/ 5623560 w 5882640"/>
                <a:gd name="connsiteY32" fmla="*/ 4329511 h 4359991"/>
                <a:gd name="connsiteX33" fmla="*/ 5882640 w 5882640"/>
                <a:gd name="connsiteY33" fmla="*/ 4359991 h 4359991"/>
                <a:gd name="connsiteX34" fmla="*/ 5882640 w 5882640"/>
                <a:gd name="connsiteY34" fmla="*/ 4359991 h 4359991"/>
                <a:gd name="connsiteX35" fmla="*/ 5882640 w 5882640"/>
                <a:gd name="connsiteY35" fmla="*/ 4359991 h 4359991"/>
                <a:gd name="connsiteX36" fmla="*/ 5882640 w 5882640"/>
                <a:gd name="connsiteY36" fmla="*/ 4359991 h 4359991"/>
                <a:gd name="connsiteX0" fmla="*/ 0 w 5882640"/>
                <a:gd name="connsiteY0" fmla="*/ 4359991 h 4359991"/>
                <a:gd name="connsiteX1" fmla="*/ 365760 w 5882640"/>
                <a:gd name="connsiteY1" fmla="*/ 4329511 h 4359991"/>
                <a:gd name="connsiteX2" fmla="*/ 670560 w 5882640"/>
                <a:gd name="connsiteY2" fmla="*/ 4222831 h 4359991"/>
                <a:gd name="connsiteX3" fmla="*/ 975360 w 5882640"/>
                <a:gd name="connsiteY3" fmla="*/ 4009471 h 4359991"/>
                <a:gd name="connsiteX4" fmla="*/ 1188720 w 5882640"/>
                <a:gd name="connsiteY4" fmla="*/ 3796111 h 4359991"/>
                <a:gd name="connsiteX5" fmla="*/ 1402080 w 5882640"/>
                <a:gd name="connsiteY5" fmla="*/ 3399871 h 4359991"/>
                <a:gd name="connsiteX6" fmla="*/ 1706880 w 5882640"/>
                <a:gd name="connsiteY6" fmla="*/ 2759791 h 4359991"/>
                <a:gd name="connsiteX7" fmla="*/ 1859280 w 5882640"/>
                <a:gd name="connsiteY7" fmla="*/ 2317831 h 4359991"/>
                <a:gd name="connsiteX8" fmla="*/ 2057400 w 5882640"/>
                <a:gd name="connsiteY8" fmla="*/ 1753951 h 4359991"/>
                <a:gd name="connsiteX9" fmla="*/ 2240280 w 5882640"/>
                <a:gd name="connsiteY9" fmla="*/ 1220551 h 4359991"/>
                <a:gd name="connsiteX10" fmla="*/ 2423160 w 5882640"/>
                <a:gd name="connsiteY10" fmla="*/ 748111 h 4359991"/>
                <a:gd name="connsiteX11" fmla="*/ 2575560 w 5882640"/>
                <a:gd name="connsiteY11" fmla="*/ 397591 h 4359991"/>
                <a:gd name="connsiteX12" fmla="*/ 2697480 w 5882640"/>
                <a:gd name="connsiteY12" fmla="*/ 184231 h 4359991"/>
                <a:gd name="connsiteX13" fmla="*/ 2819400 w 5882640"/>
                <a:gd name="connsiteY13" fmla="*/ 62311 h 4359991"/>
                <a:gd name="connsiteX14" fmla="*/ 2849880 w 5882640"/>
                <a:gd name="connsiteY14" fmla="*/ 16591 h 4359991"/>
                <a:gd name="connsiteX15" fmla="*/ 2941320 w 5882640"/>
                <a:gd name="connsiteY15" fmla="*/ 1351 h 4359991"/>
                <a:gd name="connsiteX16" fmla="*/ 3078480 w 5882640"/>
                <a:gd name="connsiteY16" fmla="*/ 47071 h 4359991"/>
                <a:gd name="connsiteX17" fmla="*/ 3261360 w 5882640"/>
                <a:gd name="connsiteY17" fmla="*/ 229951 h 4359991"/>
                <a:gd name="connsiteX18" fmla="*/ 3383280 w 5882640"/>
                <a:gd name="connsiteY18" fmla="*/ 458551 h 4359991"/>
                <a:gd name="connsiteX19" fmla="*/ 3500350 w 5882640"/>
                <a:gd name="connsiteY19" fmla="*/ 728714 h 4359991"/>
                <a:gd name="connsiteX20" fmla="*/ 3611880 w 5882640"/>
                <a:gd name="connsiteY20" fmla="*/ 1037671 h 4359991"/>
                <a:gd name="connsiteX21" fmla="*/ 3733800 w 5882640"/>
                <a:gd name="connsiteY21" fmla="*/ 1388191 h 4359991"/>
                <a:gd name="connsiteX22" fmla="*/ 3901440 w 5882640"/>
                <a:gd name="connsiteY22" fmla="*/ 1845391 h 4359991"/>
                <a:gd name="connsiteX23" fmla="*/ 4023360 w 5882640"/>
                <a:gd name="connsiteY23" fmla="*/ 2272111 h 4359991"/>
                <a:gd name="connsiteX24" fmla="*/ 4191000 w 5882640"/>
                <a:gd name="connsiteY24" fmla="*/ 2729311 h 4359991"/>
                <a:gd name="connsiteX25" fmla="*/ 4343400 w 5882640"/>
                <a:gd name="connsiteY25" fmla="*/ 3064591 h 4359991"/>
                <a:gd name="connsiteX26" fmla="*/ 4495800 w 5882640"/>
                <a:gd name="connsiteY26" fmla="*/ 3384631 h 4359991"/>
                <a:gd name="connsiteX27" fmla="*/ 4709160 w 5882640"/>
                <a:gd name="connsiteY27" fmla="*/ 3765631 h 4359991"/>
                <a:gd name="connsiteX28" fmla="*/ 4861560 w 5882640"/>
                <a:gd name="connsiteY28" fmla="*/ 3933271 h 4359991"/>
                <a:gd name="connsiteX29" fmla="*/ 5044440 w 5882640"/>
                <a:gd name="connsiteY29" fmla="*/ 4085671 h 4359991"/>
                <a:gd name="connsiteX30" fmla="*/ 5212080 w 5882640"/>
                <a:gd name="connsiteY30" fmla="*/ 4192351 h 4359991"/>
                <a:gd name="connsiteX31" fmla="*/ 5440680 w 5882640"/>
                <a:gd name="connsiteY31" fmla="*/ 4299031 h 4359991"/>
                <a:gd name="connsiteX32" fmla="*/ 5623560 w 5882640"/>
                <a:gd name="connsiteY32" fmla="*/ 4329511 h 4359991"/>
                <a:gd name="connsiteX33" fmla="*/ 5882640 w 5882640"/>
                <a:gd name="connsiteY33" fmla="*/ 4359991 h 4359991"/>
                <a:gd name="connsiteX34" fmla="*/ 5882640 w 5882640"/>
                <a:gd name="connsiteY34" fmla="*/ 4359991 h 4359991"/>
                <a:gd name="connsiteX35" fmla="*/ 5882640 w 5882640"/>
                <a:gd name="connsiteY35" fmla="*/ 4359991 h 4359991"/>
                <a:gd name="connsiteX36" fmla="*/ 5882640 w 5882640"/>
                <a:gd name="connsiteY36" fmla="*/ 4359991 h 4359991"/>
                <a:gd name="connsiteX0" fmla="*/ 0 w 5882640"/>
                <a:gd name="connsiteY0" fmla="*/ 4359991 h 4359991"/>
                <a:gd name="connsiteX1" fmla="*/ 365760 w 5882640"/>
                <a:gd name="connsiteY1" fmla="*/ 4329511 h 4359991"/>
                <a:gd name="connsiteX2" fmla="*/ 670560 w 5882640"/>
                <a:gd name="connsiteY2" fmla="*/ 4222831 h 4359991"/>
                <a:gd name="connsiteX3" fmla="*/ 975360 w 5882640"/>
                <a:gd name="connsiteY3" fmla="*/ 4009471 h 4359991"/>
                <a:gd name="connsiteX4" fmla="*/ 1188720 w 5882640"/>
                <a:gd name="connsiteY4" fmla="*/ 3796111 h 4359991"/>
                <a:gd name="connsiteX5" fmla="*/ 1402080 w 5882640"/>
                <a:gd name="connsiteY5" fmla="*/ 3399871 h 4359991"/>
                <a:gd name="connsiteX6" fmla="*/ 1706880 w 5882640"/>
                <a:gd name="connsiteY6" fmla="*/ 2759791 h 4359991"/>
                <a:gd name="connsiteX7" fmla="*/ 1859280 w 5882640"/>
                <a:gd name="connsiteY7" fmla="*/ 2317831 h 4359991"/>
                <a:gd name="connsiteX8" fmla="*/ 2057400 w 5882640"/>
                <a:gd name="connsiteY8" fmla="*/ 1753951 h 4359991"/>
                <a:gd name="connsiteX9" fmla="*/ 2240280 w 5882640"/>
                <a:gd name="connsiteY9" fmla="*/ 1220551 h 4359991"/>
                <a:gd name="connsiteX10" fmla="*/ 2423160 w 5882640"/>
                <a:gd name="connsiteY10" fmla="*/ 748111 h 4359991"/>
                <a:gd name="connsiteX11" fmla="*/ 2575560 w 5882640"/>
                <a:gd name="connsiteY11" fmla="*/ 397591 h 4359991"/>
                <a:gd name="connsiteX12" fmla="*/ 2697480 w 5882640"/>
                <a:gd name="connsiteY12" fmla="*/ 184231 h 4359991"/>
                <a:gd name="connsiteX13" fmla="*/ 2819400 w 5882640"/>
                <a:gd name="connsiteY13" fmla="*/ 62311 h 4359991"/>
                <a:gd name="connsiteX14" fmla="*/ 2849880 w 5882640"/>
                <a:gd name="connsiteY14" fmla="*/ 16591 h 4359991"/>
                <a:gd name="connsiteX15" fmla="*/ 2941320 w 5882640"/>
                <a:gd name="connsiteY15" fmla="*/ 1351 h 4359991"/>
                <a:gd name="connsiteX16" fmla="*/ 3078480 w 5882640"/>
                <a:gd name="connsiteY16" fmla="*/ 47071 h 4359991"/>
                <a:gd name="connsiteX17" fmla="*/ 3261360 w 5882640"/>
                <a:gd name="connsiteY17" fmla="*/ 229951 h 4359991"/>
                <a:gd name="connsiteX18" fmla="*/ 3383280 w 5882640"/>
                <a:gd name="connsiteY18" fmla="*/ 458551 h 4359991"/>
                <a:gd name="connsiteX19" fmla="*/ 3500350 w 5882640"/>
                <a:gd name="connsiteY19" fmla="*/ 728714 h 4359991"/>
                <a:gd name="connsiteX20" fmla="*/ 3611880 w 5882640"/>
                <a:gd name="connsiteY20" fmla="*/ 1037671 h 4359991"/>
                <a:gd name="connsiteX21" fmla="*/ 3733800 w 5882640"/>
                <a:gd name="connsiteY21" fmla="*/ 1388191 h 4359991"/>
                <a:gd name="connsiteX22" fmla="*/ 3891049 w 5882640"/>
                <a:gd name="connsiteY22" fmla="*/ 1855782 h 4359991"/>
                <a:gd name="connsiteX23" fmla="*/ 4023360 w 5882640"/>
                <a:gd name="connsiteY23" fmla="*/ 2272111 h 4359991"/>
                <a:gd name="connsiteX24" fmla="*/ 4191000 w 5882640"/>
                <a:gd name="connsiteY24" fmla="*/ 2729311 h 4359991"/>
                <a:gd name="connsiteX25" fmla="*/ 4343400 w 5882640"/>
                <a:gd name="connsiteY25" fmla="*/ 3064591 h 4359991"/>
                <a:gd name="connsiteX26" fmla="*/ 4495800 w 5882640"/>
                <a:gd name="connsiteY26" fmla="*/ 3384631 h 4359991"/>
                <a:gd name="connsiteX27" fmla="*/ 4709160 w 5882640"/>
                <a:gd name="connsiteY27" fmla="*/ 3765631 h 4359991"/>
                <a:gd name="connsiteX28" fmla="*/ 4861560 w 5882640"/>
                <a:gd name="connsiteY28" fmla="*/ 3933271 h 4359991"/>
                <a:gd name="connsiteX29" fmla="*/ 5044440 w 5882640"/>
                <a:gd name="connsiteY29" fmla="*/ 4085671 h 4359991"/>
                <a:gd name="connsiteX30" fmla="*/ 5212080 w 5882640"/>
                <a:gd name="connsiteY30" fmla="*/ 4192351 h 4359991"/>
                <a:gd name="connsiteX31" fmla="*/ 5440680 w 5882640"/>
                <a:gd name="connsiteY31" fmla="*/ 4299031 h 4359991"/>
                <a:gd name="connsiteX32" fmla="*/ 5623560 w 5882640"/>
                <a:gd name="connsiteY32" fmla="*/ 4329511 h 4359991"/>
                <a:gd name="connsiteX33" fmla="*/ 5882640 w 5882640"/>
                <a:gd name="connsiteY33" fmla="*/ 4359991 h 4359991"/>
                <a:gd name="connsiteX34" fmla="*/ 5882640 w 5882640"/>
                <a:gd name="connsiteY34" fmla="*/ 4359991 h 4359991"/>
                <a:gd name="connsiteX35" fmla="*/ 5882640 w 5882640"/>
                <a:gd name="connsiteY35" fmla="*/ 4359991 h 4359991"/>
                <a:gd name="connsiteX36" fmla="*/ 5882640 w 5882640"/>
                <a:gd name="connsiteY36" fmla="*/ 4359991 h 4359991"/>
                <a:gd name="connsiteX0" fmla="*/ 0 w 5882640"/>
                <a:gd name="connsiteY0" fmla="*/ 4359991 h 4359991"/>
                <a:gd name="connsiteX1" fmla="*/ 365760 w 5882640"/>
                <a:gd name="connsiteY1" fmla="*/ 4329511 h 4359991"/>
                <a:gd name="connsiteX2" fmla="*/ 670560 w 5882640"/>
                <a:gd name="connsiteY2" fmla="*/ 4222831 h 4359991"/>
                <a:gd name="connsiteX3" fmla="*/ 975360 w 5882640"/>
                <a:gd name="connsiteY3" fmla="*/ 4009471 h 4359991"/>
                <a:gd name="connsiteX4" fmla="*/ 1188720 w 5882640"/>
                <a:gd name="connsiteY4" fmla="*/ 3796111 h 4359991"/>
                <a:gd name="connsiteX5" fmla="*/ 1402080 w 5882640"/>
                <a:gd name="connsiteY5" fmla="*/ 3399871 h 4359991"/>
                <a:gd name="connsiteX6" fmla="*/ 1706880 w 5882640"/>
                <a:gd name="connsiteY6" fmla="*/ 2759791 h 4359991"/>
                <a:gd name="connsiteX7" fmla="*/ 1859280 w 5882640"/>
                <a:gd name="connsiteY7" fmla="*/ 2317831 h 4359991"/>
                <a:gd name="connsiteX8" fmla="*/ 2057400 w 5882640"/>
                <a:gd name="connsiteY8" fmla="*/ 1753951 h 4359991"/>
                <a:gd name="connsiteX9" fmla="*/ 2240280 w 5882640"/>
                <a:gd name="connsiteY9" fmla="*/ 1220551 h 4359991"/>
                <a:gd name="connsiteX10" fmla="*/ 2423160 w 5882640"/>
                <a:gd name="connsiteY10" fmla="*/ 748111 h 4359991"/>
                <a:gd name="connsiteX11" fmla="*/ 2575560 w 5882640"/>
                <a:gd name="connsiteY11" fmla="*/ 397591 h 4359991"/>
                <a:gd name="connsiteX12" fmla="*/ 2697480 w 5882640"/>
                <a:gd name="connsiteY12" fmla="*/ 184231 h 4359991"/>
                <a:gd name="connsiteX13" fmla="*/ 2819400 w 5882640"/>
                <a:gd name="connsiteY13" fmla="*/ 62311 h 4359991"/>
                <a:gd name="connsiteX14" fmla="*/ 2849880 w 5882640"/>
                <a:gd name="connsiteY14" fmla="*/ 16591 h 4359991"/>
                <a:gd name="connsiteX15" fmla="*/ 2941320 w 5882640"/>
                <a:gd name="connsiteY15" fmla="*/ 1351 h 4359991"/>
                <a:gd name="connsiteX16" fmla="*/ 3078480 w 5882640"/>
                <a:gd name="connsiteY16" fmla="*/ 47071 h 4359991"/>
                <a:gd name="connsiteX17" fmla="*/ 3261360 w 5882640"/>
                <a:gd name="connsiteY17" fmla="*/ 229951 h 4359991"/>
                <a:gd name="connsiteX18" fmla="*/ 3383280 w 5882640"/>
                <a:gd name="connsiteY18" fmla="*/ 458551 h 4359991"/>
                <a:gd name="connsiteX19" fmla="*/ 3500350 w 5882640"/>
                <a:gd name="connsiteY19" fmla="*/ 728714 h 4359991"/>
                <a:gd name="connsiteX20" fmla="*/ 3611880 w 5882640"/>
                <a:gd name="connsiteY20" fmla="*/ 1037671 h 4359991"/>
                <a:gd name="connsiteX21" fmla="*/ 3733800 w 5882640"/>
                <a:gd name="connsiteY21" fmla="*/ 1388191 h 4359991"/>
                <a:gd name="connsiteX22" fmla="*/ 3891049 w 5882640"/>
                <a:gd name="connsiteY22" fmla="*/ 1855782 h 4359991"/>
                <a:gd name="connsiteX23" fmla="*/ 4033751 w 5882640"/>
                <a:gd name="connsiteY23" fmla="*/ 2292893 h 4359991"/>
                <a:gd name="connsiteX24" fmla="*/ 4191000 w 5882640"/>
                <a:gd name="connsiteY24" fmla="*/ 2729311 h 4359991"/>
                <a:gd name="connsiteX25" fmla="*/ 4343400 w 5882640"/>
                <a:gd name="connsiteY25" fmla="*/ 3064591 h 4359991"/>
                <a:gd name="connsiteX26" fmla="*/ 4495800 w 5882640"/>
                <a:gd name="connsiteY26" fmla="*/ 3384631 h 4359991"/>
                <a:gd name="connsiteX27" fmla="*/ 4709160 w 5882640"/>
                <a:gd name="connsiteY27" fmla="*/ 3765631 h 4359991"/>
                <a:gd name="connsiteX28" fmla="*/ 4861560 w 5882640"/>
                <a:gd name="connsiteY28" fmla="*/ 3933271 h 4359991"/>
                <a:gd name="connsiteX29" fmla="*/ 5044440 w 5882640"/>
                <a:gd name="connsiteY29" fmla="*/ 4085671 h 4359991"/>
                <a:gd name="connsiteX30" fmla="*/ 5212080 w 5882640"/>
                <a:gd name="connsiteY30" fmla="*/ 4192351 h 4359991"/>
                <a:gd name="connsiteX31" fmla="*/ 5440680 w 5882640"/>
                <a:gd name="connsiteY31" fmla="*/ 4299031 h 4359991"/>
                <a:gd name="connsiteX32" fmla="*/ 5623560 w 5882640"/>
                <a:gd name="connsiteY32" fmla="*/ 4329511 h 4359991"/>
                <a:gd name="connsiteX33" fmla="*/ 5882640 w 5882640"/>
                <a:gd name="connsiteY33" fmla="*/ 4359991 h 4359991"/>
                <a:gd name="connsiteX34" fmla="*/ 5882640 w 5882640"/>
                <a:gd name="connsiteY34" fmla="*/ 4359991 h 4359991"/>
                <a:gd name="connsiteX35" fmla="*/ 5882640 w 5882640"/>
                <a:gd name="connsiteY35" fmla="*/ 4359991 h 4359991"/>
                <a:gd name="connsiteX36" fmla="*/ 5882640 w 5882640"/>
                <a:gd name="connsiteY36" fmla="*/ 4359991 h 4359991"/>
                <a:gd name="connsiteX0" fmla="*/ 0 w 5882640"/>
                <a:gd name="connsiteY0" fmla="*/ 4361333 h 4361333"/>
                <a:gd name="connsiteX1" fmla="*/ 365760 w 5882640"/>
                <a:gd name="connsiteY1" fmla="*/ 4330853 h 4361333"/>
                <a:gd name="connsiteX2" fmla="*/ 670560 w 5882640"/>
                <a:gd name="connsiteY2" fmla="*/ 4224173 h 4361333"/>
                <a:gd name="connsiteX3" fmla="*/ 975360 w 5882640"/>
                <a:gd name="connsiteY3" fmla="*/ 4010813 h 4361333"/>
                <a:gd name="connsiteX4" fmla="*/ 1188720 w 5882640"/>
                <a:gd name="connsiteY4" fmla="*/ 3797453 h 4361333"/>
                <a:gd name="connsiteX5" fmla="*/ 1402080 w 5882640"/>
                <a:gd name="connsiteY5" fmla="*/ 3401213 h 4361333"/>
                <a:gd name="connsiteX6" fmla="*/ 1706880 w 5882640"/>
                <a:gd name="connsiteY6" fmla="*/ 2761133 h 4361333"/>
                <a:gd name="connsiteX7" fmla="*/ 1859280 w 5882640"/>
                <a:gd name="connsiteY7" fmla="*/ 2319173 h 4361333"/>
                <a:gd name="connsiteX8" fmla="*/ 2057400 w 5882640"/>
                <a:gd name="connsiteY8" fmla="*/ 1755293 h 4361333"/>
                <a:gd name="connsiteX9" fmla="*/ 2240280 w 5882640"/>
                <a:gd name="connsiteY9" fmla="*/ 1221893 h 4361333"/>
                <a:gd name="connsiteX10" fmla="*/ 2423160 w 5882640"/>
                <a:gd name="connsiteY10" fmla="*/ 749453 h 4361333"/>
                <a:gd name="connsiteX11" fmla="*/ 2575560 w 5882640"/>
                <a:gd name="connsiteY11" fmla="*/ 398933 h 4361333"/>
                <a:gd name="connsiteX12" fmla="*/ 2697480 w 5882640"/>
                <a:gd name="connsiteY12" fmla="*/ 185573 h 4361333"/>
                <a:gd name="connsiteX13" fmla="*/ 2819400 w 5882640"/>
                <a:gd name="connsiteY13" fmla="*/ 63653 h 4361333"/>
                <a:gd name="connsiteX14" fmla="*/ 2849880 w 5882640"/>
                <a:gd name="connsiteY14" fmla="*/ 17933 h 4361333"/>
                <a:gd name="connsiteX15" fmla="*/ 2941320 w 5882640"/>
                <a:gd name="connsiteY15" fmla="*/ 2693 h 4361333"/>
                <a:gd name="connsiteX16" fmla="*/ 3099262 w 5882640"/>
                <a:gd name="connsiteY16" fmla="*/ 69195 h 4361333"/>
                <a:gd name="connsiteX17" fmla="*/ 3261360 w 5882640"/>
                <a:gd name="connsiteY17" fmla="*/ 231293 h 4361333"/>
                <a:gd name="connsiteX18" fmla="*/ 3383280 w 5882640"/>
                <a:gd name="connsiteY18" fmla="*/ 459893 h 4361333"/>
                <a:gd name="connsiteX19" fmla="*/ 3500350 w 5882640"/>
                <a:gd name="connsiteY19" fmla="*/ 730056 h 4361333"/>
                <a:gd name="connsiteX20" fmla="*/ 3611880 w 5882640"/>
                <a:gd name="connsiteY20" fmla="*/ 1039013 h 4361333"/>
                <a:gd name="connsiteX21" fmla="*/ 3733800 w 5882640"/>
                <a:gd name="connsiteY21" fmla="*/ 1389533 h 4361333"/>
                <a:gd name="connsiteX22" fmla="*/ 3891049 w 5882640"/>
                <a:gd name="connsiteY22" fmla="*/ 1857124 h 4361333"/>
                <a:gd name="connsiteX23" fmla="*/ 4033751 w 5882640"/>
                <a:gd name="connsiteY23" fmla="*/ 2294235 h 4361333"/>
                <a:gd name="connsiteX24" fmla="*/ 4191000 w 5882640"/>
                <a:gd name="connsiteY24" fmla="*/ 2730653 h 4361333"/>
                <a:gd name="connsiteX25" fmla="*/ 4343400 w 5882640"/>
                <a:gd name="connsiteY25" fmla="*/ 3065933 h 4361333"/>
                <a:gd name="connsiteX26" fmla="*/ 4495800 w 5882640"/>
                <a:gd name="connsiteY26" fmla="*/ 3385973 h 4361333"/>
                <a:gd name="connsiteX27" fmla="*/ 4709160 w 5882640"/>
                <a:gd name="connsiteY27" fmla="*/ 3766973 h 4361333"/>
                <a:gd name="connsiteX28" fmla="*/ 4861560 w 5882640"/>
                <a:gd name="connsiteY28" fmla="*/ 3934613 h 4361333"/>
                <a:gd name="connsiteX29" fmla="*/ 5044440 w 5882640"/>
                <a:gd name="connsiteY29" fmla="*/ 4087013 h 4361333"/>
                <a:gd name="connsiteX30" fmla="*/ 5212080 w 5882640"/>
                <a:gd name="connsiteY30" fmla="*/ 4193693 h 4361333"/>
                <a:gd name="connsiteX31" fmla="*/ 5440680 w 5882640"/>
                <a:gd name="connsiteY31" fmla="*/ 4300373 h 4361333"/>
                <a:gd name="connsiteX32" fmla="*/ 5623560 w 5882640"/>
                <a:gd name="connsiteY32" fmla="*/ 4330853 h 4361333"/>
                <a:gd name="connsiteX33" fmla="*/ 5882640 w 5882640"/>
                <a:gd name="connsiteY33" fmla="*/ 4361333 h 4361333"/>
                <a:gd name="connsiteX34" fmla="*/ 5882640 w 5882640"/>
                <a:gd name="connsiteY34" fmla="*/ 4361333 h 4361333"/>
                <a:gd name="connsiteX35" fmla="*/ 5882640 w 5882640"/>
                <a:gd name="connsiteY35" fmla="*/ 4361333 h 4361333"/>
                <a:gd name="connsiteX36" fmla="*/ 5882640 w 5882640"/>
                <a:gd name="connsiteY36" fmla="*/ 4361333 h 4361333"/>
                <a:gd name="connsiteX0" fmla="*/ 0 w 5882640"/>
                <a:gd name="connsiteY0" fmla="*/ 4358841 h 4358841"/>
                <a:gd name="connsiteX1" fmla="*/ 365760 w 5882640"/>
                <a:gd name="connsiteY1" fmla="*/ 4328361 h 4358841"/>
                <a:gd name="connsiteX2" fmla="*/ 670560 w 5882640"/>
                <a:gd name="connsiteY2" fmla="*/ 4221681 h 4358841"/>
                <a:gd name="connsiteX3" fmla="*/ 975360 w 5882640"/>
                <a:gd name="connsiteY3" fmla="*/ 4008321 h 4358841"/>
                <a:gd name="connsiteX4" fmla="*/ 1188720 w 5882640"/>
                <a:gd name="connsiteY4" fmla="*/ 3794961 h 4358841"/>
                <a:gd name="connsiteX5" fmla="*/ 1402080 w 5882640"/>
                <a:gd name="connsiteY5" fmla="*/ 3398721 h 4358841"/>
                <a:gd name="connsiteX6" fmla="*/ 1706880 w 5882640"/>
                <a:gd name="connsiteY6" fmla="*/ 2758641 h 4358841"/>
                <a:gd name="connsiteX7" fmla="*/ 1859280 w 5882640"/>
                <a:gd name="connsiteY7" fmla="*/ 2316681 h 4358841"/>
                <a:gd name="connsiteX8" fmla="*/ 2057400 w 5882640"/>
                <a:gd name="connsiteY8" fmla="*/ 1752801 h 4358841"/>
                <a:gd name="connsiteX9" fmla="*/ 2240280 w 5882640"/>
                <a:gd name="connsiteY9" fmla="*/ 1219401 h 4358841"/>
                <a:gd name="connsiteX10" fmla="*/ 2423160 w 5882640"/>
                <a:gd name="connsiteY10" fmla="*/ 746961 h 4358841"/>
                <a:gd name="connsiteX11" fmla="*/ 2575560 w 5882640"/>
                <a:gd name="connsiteY11" fmla="*/ 396441 h 4358841"/>
                <a:gd name="connsiteX12" fmla="*/ 2697480 w 5882640"/>
                <a:gd name="connsiteY12" fmla="*/ 183081 h 4358841"/>
                <a:gd name="connsiteX13" fmla="*/ 2819400 w 5882640"/>
                <a:gd name="connsiteY13" fmla="*/ 61161 h 4358841"/>
                <a:gd name="connsiteX14" fmla="*/ 2808316 w 5882640"/>
                <a:gd name="connsiteY14" fmla="*/ 46614 h 4358841"/>
                <a:gd name="connsiteX15" fmla="*/ 2941320 w 5882640"/>
                <a:gd name="connsiteY15" fmla="*/ 201 h 4358841"/>
                <a:gd name="connsiteX16" fmla="*/ 3099262 w 5882640"/>
                <a:gd name="connsiteY16" fmla="*/ 66703 h 4358841"/>
                <a:gd name="connsiteX17" fmla="*/ 3261360 w 5882640"/>
                <a:gd name="connsiteY17" fmla="*/ 228801 h 4358841"/>
                <a:gd name="connsiteX18" fmla="*/ 3383280 w 5882640"/>
                <a:gd name="connsiteY18" fmla="*/ 457401 h 4358841"/>
                <a:gd name="connsiteX19" fmla="*/ 3500350 w 5882640"/>
                <a:gd name="connsiteY19" fmla="*/ 727564 h 4358841"/>
                <a:gd name="connsiteX20" fmla="*/ 3611880 w 5882640"/>
                <a:gd name="connsiteY20" fmla="*/ 1036521 h 4358841"/>
                <a:gd name="connsiteX21" fmla="*/ 3733800 w 5882640"/>
                <a:gd name="connsiteY21" fmla="*/ 1387041 h 4358841"/>
                <a:gd name="connsiteX22" fmla="*/ 3891049 w 5882640"/>
                <a:gd name="connsiteY22" fmla="*/ 1854632 h 4358841"/>
                <a:gd name="connsiteX23" fmla="*/ 4033751 w 5882640"/>
                <a:gd name="connsiteY23" fmla="*/ 2291743 h 4358841"/>
                <a:gd name="connsiteX24" fmla="*/ 4191000 w 5882640"/>
                <a:gd name="connsiteY24" fmla="*/ 2728161 h 4358841"/>
                <a:gd name="connsiteX25" fmla="*/ 4343400 w 5882640"/>
                <a:gd name="connsiteY25" fmla="*/ 3063441 h 4358841"/>
                <a:gd name="connsiteX26" fmla="*/ 4495800 w 5882640"/>
                <a:gd name="connsiteY26" fmla="*/ 3383481 h 4358841"/>
                <a:gd name="connsiteX27" fmla="*/ 4709160 w 5882640"/>
                <a:gd name="connsiteY27" fmla="*/ 3764481 h 4358841"/>
                <a:gd name="connsiteX28" fmla="*/ 4861560 w 5882640"/>
                <a:gd name="connsiteY28" fmla="*/ 3932121 h 4358841"/>
                <a:gd name="connsiteX29" fmla="*/ 5044440 w 5882640"/>
                <a:gd name="connsiteY29" fmla="*/ 4084521 h 4358841"/>
                <a:gd name="connsiteX30" fmla="*/ 5212080 w 5882640"/>
                <a:gd name="connsiteY30" fmla="*/ 4191201 h 4358841"/>
                <a:gd name="connsiteX31" fmla="*/ 5440680 w 5882640"/>
                <a:gd name="connsiteY31" fmla="*/ 4297881 h 4358841"/>
                <a:gd name="connsiteX32" fmla="*/ 5623560 w 5882640"/>
                <a:gd name="connsiteY32" fmla="*/ 4328361 h 4358841"/>
                <a:gd name="connsiteX33" fmla="*/ 5882640 w 5882640"/>
                <a:gd name="connsiteY33" fmla="*/ 4358841 h 4358841"/>
                <a:gd name="connsiteX34" fmla="*/ 5882640 w 5882640"/>
                <a:gd name="connsiteY34" fmla="*/ 4358841 h 4358841"/>
                <a:gd name="connsiteX35" fmla="*/ 5882640 w 5882640"/>
                <a:gd name="connsiteY35" fmla="*/ 4358841 h 4358841"/>
                <a:gd name="connsiteX36" fmla="*/ 5882640 w 5882640"/>
                <a:gd name="connsiteY36" fmla="*/ 4358841 h 4358841"/>
                <a:gd name="connsiteX0" fmla="*/ 0 w 5882640"/>
                <a:gd name="connsiteY0" fmla="*/ 4479210 h 4479210"/>
                <a:gd name="connsiteX1" fmla="*/ 365760 w 5882640"/>
                <a:gd name="connsiteY1" fmla="*/ 4448730 h 4479210"/>
                <a:gd name="connsiteX2" fmla="*/ 670560 w 5882640"/>
                <a:gd name="connsiteY2" fmla="*/ 4342050 h 4479210"/>
                <a:gd name="connsiteX3" fmla="*/ 975360 w 5882640"/>
                <a:gd name="connsiteY3" fmla="*/ 4128690 h 4479210"/>
                <a:gd name="connsiteX4" fmla="*/ 1188720 w 5882640"/>
                <a:gd name="connsiteY4" fmla="*/ 3915330 h 4479210"/>
                <a:gd name="connsiteX5" fmla="*/ 1402080 w 5882640"/>
                <a:gd name="connsiteY5" fmla="*/ 3519090 h 4479210"/>
                <a:gd name="connsiteX6" fmla="*/ 1706880 w 5882640"/>
                <a:gd name="connsiteY6" fmla="*/ 2879010 h 4479210"/>
                <a:gd name="connsiteX7" fmla="*/ 1859280 w 5882640"/>
                <a:gd name="connsiteY7" fmla="*/ 2437050 h 4479210"/>
                <a:gd name="connsiteX8" fmla="*/ 2057400 w 5882640"/>
                <a:gd name="connsiteY8" fmla="*/ 1873170 h 4479210"/>
                <a:gd name="connsiteX9" fmla="*/ 2240280 w 5882640"/>
                <a:gd name="connsiteY9" fmla="*/ 1339770 h 4479210"/>
                <a:gd name="connsiteX10" fmla="*/ 2423160 w 5882640"/>
                <a:gd name="connsiteY10" fmla="*/ 867330 h 4479210"/>
                <a:gd name="connsiteX11" fmla="*/ 2575560 w 5882640"/>
                <a:gd name="connsiteY11" fmla="*/ 516810 h 4479210"/>
                <a:gd name="connsiteX12" fmla="*/ 2697480 w 5882640"/>
                <a:gd name="connsiteY12" fmla="*/ 303450 h 4479210"/>
                <a:gd name="connsiteX13" fmla="*/ 2819400 w 5882640"/>
                <a:gd name="connsiteY13" fmla="*/ 181530 h 4479210"/>
                <a:gd name="connsiteX14" fmla="*/ 2881053 w 5882640"/>
                <a:gd name="connsiteY14" fmla="*/ 728 h 4479210"/>
                <a:gd name="connsiteX15" fmla="*/ 2941320 w 5882640"/>
                <a:gd name="connsiteY15" fmla="*/ 120570 h 4479210"/>
                <a:gd name="connsiteX16" fmla="*/ 3099262 w 5882640"/>
                <a:gd name="connsiteY16" fmla="*/ 187072 h 4479210"/>
                <a:gd name="connsiteX17" fmla="*/ 3261360 w 5882640"/>
                <a:gd name="connsiteY17" fmla="*/ 349170 h 4479210"/>
                <a:gd name="connsiteX18" fmla="*/ 3383280 w 5882640"/>
                <a:gd name="connsiteY18" fmla="*/ 577770 h 4479210"/>
                <a:gd name="connsiteX19" fmla="*/ 3500350 w 5882640"/>
                <a:gd name="connsiteY19" fmla="*/ 847933 h 4479210"/>
                <a:gd name="connsiteX20" fmla="*/ 3611880 w 5882640"/>
                <a:gd name="connsiteY20" fmla="*/ 1156890 h 4479210"/>
                <a:gd name="connsiteX21" fmla="*/ 3733800 w 5882640"/>
                <a:gd name="connsiteY21" fmla="*/ 1507410 h 4479210"/>
                <a:gd name="connsiteX22" fmla="*/ 3891049 w 5882640"/>
                <a:gd name="connsiteY22" fmla="*/ 1975001 h 4479210"/>
                <a:gd name="connsiteX23" fmla="*/ 4033751 w 5882640"/>
                <a:gd name="connsiteY23" fmla="*/ 2412112 h 4479210"/>
                <a:gd name="connsiteX24" fmla="*/ 4191000 w 5882640"/>
                <a:gd name="connsiteY24" fmla="*/ 2848530 h 4479210"/>
                <a:gd name="connsiteX25" fmla="*/ 4343400 w 5882640"/>
                <a:gd name="connsiteY25" fmla="*/ 3183810 h 4479210"/>
                <a:gd name="connsiteX26" fmla="*/ 4495800 w 5882640"/>
                <a:gd name="connsiteY26" fmla="*/ 3503850 h 4479210"/>
                <a:gd name="connsiteX27" fmla="*/ 4709160 w 5882640"/>
                <a:gd name="connsiteY27" fmla="*/ 3884850 h 4479210"/>
                <a:gd name="connsiteX28" fmla="*/ 4861560 w 5882640"/>
                <a:gd name="connsiteY28" fmla="*/ 4052490 h 4479210"/>
                <a:gd name="connsiteX29" fmla="*/ 5044440 w 5882640"/>
                <a:gd name="connsiteY29" fmla="*/ 4204890 h 4479210"/>
                <a:gd name="connsiteX30" fmla="*/ 5212080 w 5882640"/>
                <a:gd name="connsiteY30" fmla="*/ 4311570 h 4479210"/>
                <a:gd name="connsiteX31" fmla="*/ 5440680 w 5882640"/>
                <a:gd name="connsiteY31" fmla="*/ 4418250 h 4479210"/>
                <a:gd name="connsiteX32" fmla="*/ 5623560 w 5882640"/>
                <a:gd name="connsiteY32" fmla="*/ 4448730 h 4479210"/>
                <a:gd name="connsiteX33" fmla="*/ 5882640 w 5882640"/>
                <a:gd name="connsiteY33" fmla="*/ 4479210 h 4479210"/>
                <a:gd name="connsiteX34" fmla="*/ 5882640 w 5882640"/>
                <a:gd name="connsiteY34" fmla="*/ 4479210 h 4479210"/>
                <a:gd name="connsiteX35" fmla="*/ 5882640 w 5882640"/>
                <a:gd name="connsiteY35" fmla="*/ 4479210 h 4479210"/>
                <a:gd name="connsiteX36" fmla="*/ 5882640 w 5882640"/>
                <a:gd name="connsiteY36" fmla="*/ 4479210 h 4479210"/>
                <a:gd name="connsiteX0" fmla="*/ 0 w 5882640"/>
                <a:gd name="connsiteY0" fmla="*/ 4479722 h 4479722"/>
                <a:gd name="connsiteX1" fmla="*/ 365760 w 5882640"/>
                <a:gd name="connsiteY1" fmla="*/ 4449242 h 4479722"/>
                <a:gd name="connsiteX2" fmla="*/ 670560 w 5882640"/>
                <a:gd name="connsiteY2" fmla="*/ 4342562 h 4479722"/>
                <a:gd name="connsiteX3" fmla="*/ 975360 w 5882640"/>
                <a:gd name="connsiteY3" fmla="*/ 4129202 h 4479722"/>
                <a:gd name="connsiteX4" fmla="*/ 1188720 w 5882640"/>
                <a:gd name="connsiteY4" fmla="*/ 3915842 h 4479722"/>
                <a:gd name="connsiteX5" fmla="*/ 1402080 w 5882640"/>
                <a:gd name="connsiteY5" fmla="*/ 3519602 h 4479722"/>
                <a:gd name="connsiteX6" fmla="*/ 1706880 w 5882640"/>
                <a:gd name="connsiteY6" fmla="*/ 2879522 h 4479722"/>
                <a:gd name="connsiteX7" fmla="*/ 1859280 w 5882640"/>
                <a:gd name="connsiteY7" fmla="*/ 2437562 h 4479722"/>
                <a:gd name="connsiteX8" fmla="*/ 2057400 w 5882640"/>
                <a:gd name="connsiteY8" fmla="*/ 1873682 h 4479722"/>
                <a:gd name="connsiteX9" fmla="*/ 2240280 w 5882640"/>
                <a:gd name="connsiteY9" fmla="*/ 1340282 h 4479722"/>
                <a:gd name="connsiteX10" fmla="*/ 2423160 w 5882640"/>
                <a:gd name="connsiteY10" fmla="*/ 867842 h 4479722"/>
                <a:gd name="connsiteX11" fmla="*/ 2575560 w 5882640"/>
                <a:gd name="connsiteY11" fmla="*/ 517322 h 4479722"/>
                <a:gd name="connsiteX12" fmla="*/ 2697480 w 5882640"/>
                <a:gd name="connsiteY12" fmla="*/ 303962 h 4479722"/>
                <a:gd name="connsiteX13" fmla="*/ 2788228 w 5882640"/>
                <a:gd name="connsiteY13" fmla="*/ 202824 h 4479722"/>
                <a:gd name="connsiteX14" fmla="*/ 2881053 w 5882640"/>
                <a:gd name="connsiteY14" fmla="*/ 1240 h 4479722"/>
                <a:gd name="connsiteX15" fmla="*/ 2941320 w 5882640"/>
                <a:gd name="connsiteY15" fmla="*/ 121082 h 4479722"/>
                <a:gd name="connsiteX16" fmla="*/ 3099262 w 5882640"/>
                <a:gd name="connsiteY16" fmla="*/ 187584 h 4479722"/>
                <a:gd name="connsiteX17" fmla="*/ 3261360 w 5882640"/>
                <a:gd name="connsiteY17" fmla="*/ 349682 h 4479722"/>
                <a:gd name="connsiteX18" fmla="*/ 3383280 w 5882640"/>
                <a:gd name="connsiteY18" fmla="*/ 578282 h 4479722"/>
                <a:gd name="connsiteX19" fmla="*/ 3500350 w 5882640"/>
                <a:gd name="connsiteY19" fmla="*/ 848445 h 4479722"/>
                <a:gd name="connsiteX20" fmla="*/ 3611880 w 5882640"/>
                <a:gd name="connsiteY20" fmla="*/ 1157402 h 4479722"/>
                <a:gd name="connsiteX21" fmla="*/ 3733800 w 5882640"/>
                <a:gd name="connsiteY21" fmla="*/ 1507922 h 4479722"/>
                <a:gd name="connsiteX22" fmla="*/ 3891049 w 5882640"/>
                <a:gd name="connsiteY22" fmla="*/ 1975513 h 4479722"/>
                <a:gd name="connsiteX23" fmla="*/ 4033751 w 5882640"/>
                <a:gd name="connsiteY23" fmla="*/ 2412624 h 4479722"/>
                <a:gd name="connsiteX24" fmla="*/ 4191000 w 5882640"/>
                <a:gd name="connsiteY24" fmla="*/ 2849042 h 4479722"/>
                <a:gd name="connsiteX25" fmla="*/ 4343400 w 5882640"/>
                <a:gd name="connsiteY25" fmla="*/ 3184322 h 4479722"/>
                <a:gd name="connsiteX26" fmla="*/ 4495800 w 5882640"/>
                <a:gd name="connsiteY26" fmla="*/ 3504362 h 4479722"/>
                <a:gd name="connsiteX27" fmla="*/ 4709160 w 5882640"/>
                <a:gd name="connsiteY27" fmla="*/ 3885362 h 4479722"/>
                <a:gd name="connsiteX28" fmla="*/ 4861560 w 5882640"/>
                <a:gd name="connsiteY28" fmla="*/ 4053002 h 4479722"/>
                <a:gd name="connsiteX29" fmla="*/ 5044440 w 5882640"/>
                <a:gd name="connsiteY29" fmla="*/ 4205402 h 4479722"/>
                <a:gd name="connsiteX30" fmla="*/ 5212080 w 5882640"/>
                <a:gd name="connsiteY30" fmla="*/ 4312082 h 4479722"/>
                <a:gd name="connsiteX31" fmla="*/ 5440680 w 5882640"/>
                <a:gd name="connsiteY31" fmla="*/ 4418762 h 4479722"/>
                <a:gd name="connsiteX32" fmla="*/ 5623560 w 5882640"/>
                <a:gd name="connsiteY32" fmla="*/ 4449242 h 4479722"/>
                <a:gd name="connsiteX33" fmla="*/ 5882640 w 5882640"/>
                <a:gd name="connsiteY33" fmla="*/ 4479722 h 4479722"/>
                <a:gd name="connsiteX34" fmla="*/ 5882640 w 5882640"/>
                <a:gd name="connsiteY34" fmla="*/ 4479722 h 4479722"/>
                <a:gd name="connsiteX35" fmla="*/ 5882640 w 5882640"/>
                <a:gd name="connsiteY35" fmla="*/ 4479722 h 4479722"/>
                <a:gd name="connsiteX36" fmla="*/ 5882640 w 5882640"/>
                <a:gd name="connsiteY36" fmla="*/ 4479722 h 4479722"/>
                <a:gd name="connsiteX0" fmla="*/ 0 w 5882640"/>
                <a:gd name="connsiteY0" fmla="*/ 4479722 h 4479722"/>
                <a:gd name="connsiteX1" fmla="*/ 365760 w 5882640"/>
                <a:gd name="connsiteY1" fmla="*/ 4449242 h 4479722"/>
                <a:gd name="connsiteX2" fmla="*/ 670560 w 5882640"/>
                <a:gd name="connsiteY2" fmla="*/ 4342562 h 4479722"/>
                <a:gd name="connsiteX3" fmla="*/ 975360 w 5882640"/>
                <a:gd name="connsiteY3" fmla="*/ 4129202 h 4479722"/>
                <a:gd name="connsiteX4" fmla="*/ 1188720 w 5882640"/>
                <a:gd name="connsiteY4" fmla="*/ 3915842 h 4479722"/>
                <a:gd name="connsiteX5" fmla="*/ 1402080 w 5882640"/>
                <a:gd name="connsiteY5" fmla="*/ 3519602 h 4479722"/>
                <a:gd name="connsiteX6" fmla="*/ 1706880 w 5882640"/>
                <a:gd name="connsiteY6" fmla="*/ 2879522 h 4479722"/>
                <a:gd name="connsiteX7" fmla="*/ 1859280 w 5882640"/>
                <a:gd name="connsiteY7" fmla="*/ 2437562 h 4479722"/>
                <a:gd name="connsiteX8" fmla="*/ 2057400 w 5882640"/>
                <a:gd name="connsiteY8" fmla="*/ 1873682 h 4479722"/>
                <a:gd name="connsiteX9" fmla="*/ 2240280 w 5882640"/>
                <a:gd name="connsiteY9" fmla="*/ 1340282 h 4479722"/>
                <a:gd name="connsiteX10" fmla="*/ 2423160 w 5882640"/>
                <a:gd name="connsiteY10" fmla="*/ 867842 h 4479722"/>
                <a:gd name="connsiteX11" fmla="*/ 2575560 w 5882640"/>
                <a:gd name="connsiteY11" fmla="*/ 517322 h 4479722"/>
                <a:gd name="connsiteX12" fmla="*/ 2697480 w 5882640"/>
                <a:gd name="connsiteY12" fmla="*/ 303962 h 4479722"/>
                <a:gd name="connsiteX13" fmla="*/ 2788228 w 5882640"/>
                <a:gd name="connsiteY13" fmla="*/ 202824 h 4479722"/>
                <a:gd name="connsiteX14" fmla="*/ 2881053 w 5882640"/>
                <a:gd name="connsiteY14" fmla="*/ 1240 h 4479722"/>
                <a:gd name="connsiteX15" fmla="*/ 2941320 w 5882640"/>
                <a:gd name="connsiteY15" fmla="*/ 121082 h 4479722"/>
                <a:gd name="connsiteX16" fmla="*/ 3099262 w 5882640"/>
                <a:gd name="connsiteY16" fmla="*/ 187584 h 4479722"/>
                <a:gd name="connsiteX17" fmla="*/ 3261360 w 5882640"/>
                <a:gd name="connsiteY17" fmla="*/ 349682 h 4479722"/>
                <a:gd name="connsiteX18" fmla="*/ 3383280 w 5882640"/>
                <a:gd name="connsiteY18" fmla="*/ 578282 h 4479722"/>
                <a:gd name="connsiteX19" fmla="*/ 3500350 w 5882640"/>
                <a:gd name="connsiteY19" fmla="*/ 848445 h 4479722"/>
                <a:gd name="connsiteX20" fmla="*/ 3611880 w 5882640"/>
                <a:gd name="connsiteY20" fmla="*/ 1157402 h 4479722"/>
                <a:gd name="connsiteX21" fmla="*/ 3733800 w 5882640"/>
                <a:gd name="connsiteY21" fmla="*/ 1507922 h 4479722"/>
                <a:gd name="connsiteX22" fmla="*/ 3891049 w 5882640"/>
                <a:gd name="connsiteY22" fmla="*/ 1975513 h 4479722"/>
                <a:gd name="connsiteX23" fmla="*/ 4033751 w 5882640"/>
                <a:gd name="connsiteY23" fmla="*/ 2412624 h 4479722"/>
                <a:gd name="connsiteX24" fmla="*/ 4191000 w 5882640"/>
                <a:gd name="connsiteY24" fmla="*/ 2849042 h 4479722"/>
                <a:gd name="connsiteX25" fmla="*/ 4343400 w 5882640"/>
                <a:gd name="connsiteY25" fmla="*/ 3184322 h 4479722"/>
                <a:gd name="connsiteX26" fmla="*/ 4495800 w 5882640"/>
                <a:gd name="connsiteY26" fmla="*/ 3504362 h 4479722"/>
                <a:gd name="connsiteX27" fmla="*/ 4709160 w 5882640"/>
                <a:gd name="connsiteY27" fmla="*/ 3885362 h 4479722"/>
                <a:gd name="connsiteX28" fmla="*/ 4861560 w 5882640"/>
                <a:gd name="connsiteY28" fmla="*/ 4053002 h 4479722"/>
                <a:gd name="connsiteX29" fmla="*/ 5044440 w 5882640"/>
                <a:gd name="connsiteY29" fmla="*/ 4205402 h 4479722"/>
                <a:gd name="connsiteX30" fmla="*/ 5212080 w 5882640"/>
                <a:gd name="connsiteY30" fmla="*/ 4312082 h 4479722"/>
                <a:gd name="connsiteX31" fmla="*/ 5440680 w 5882640"/>
                <a:gd name="connsiteY31" fmla="*/ 4418762 h 4479722"/>
                <a:gd name="connsiteX32" fmla="*/ 5623560 w 5882640"/>
                <a:gd name="connsiteY32" fmla="*/ 4449242 h 4479722"/>
                <a:gd name="connsiteX33" fmla="*/ 5882640 w 5882640"/>
                <a:gd name="connsiteY33" fmla="*/ 4479722 h 4479722"/>
                <a:gd name="connsiteX34" fmla="*/ 5882640 w 5882640"/>
                <a:gd name="connsiteY34" fmla="*/ 4479722 h 4479722"/>
                <a:gd name="connsiteX35" fmla="*/ 5882640 w 5882640"/>
                <a:gd name="connsiteY35" fmla="*/ 4479722 h 4479722"/>
                <a:gd name="connsiteX36" fmla="*/ 5882640 w 5882640"/>
                <a:gd name="connsiteY36" fmla="*/ 4479722 h 4479722"/>
                <a:gd name="connsiteX0" fmla="*/ 0 w 5882640"/>
                <a:gd name="connsiteY0" fmla="*/ 4645292 h 4645292"/>
                <a:gd name="connsiteX1" fmla="*/ 365760 w 5882640"/>
                <a:gd name="connsiteY1" fmla="*/ 4614812 h 4645292"/>
                <a:gd name="connsiteX2" fmla="*/ 670560 w 5882640"/>
                <a:gd name="connsiteY2" fmla="*/ 4508132 h 4645292"/>
                <a:gd name="connsiteX3" fmla="*/ 975360 w 5882640"/>
                <a:gd name="connsiteY3" fmla="*/ 4294772 h 4645292"/>
                <a:gd name="connsiteX4" fmla="*/ 1188720 w 5882640"/>
                <a:gd name="connsiteY4" fmla="*/ 4081412 h 4645292"/>
                <a:gd name="connsiteX5" fmla="*/ 1402080 w 5882640"/>
                <a:gd name="connsiteY5" fmla="*/ 3685172 h 4645292"/>
                <a:gd name="connsiteX6" fmla="*/ 1706880 w 5882640"/>
                <a:gd name="connsiteY6" fmla="*/ 3045092 h 4645292"/>
                <a:gd name="connsiteX7" fmla="*/ 1859280 w 5882640"/>
                <a:gd name="connsiteY7" fmla="*/ 2603132 h 4645292"/>
                <a:gd name="connsiteX8" fmla="*/ 2057400 w 5882640"/>
                <a:gd name="connsiteY8" fmla="*/ 2039252 h 4645292"/>
                <a:gd name="connsiteX9" fmla="*/ 2240280 w 5882640"/>
                <a:gd name="connsiteY9" fmla="*/ 1505852 h 4645292"/>
                <a:gd name="connsiteX10" fmla="*/ 2423160 w 5882640"/>
                <a:gd name="connsiteY10" fmla="*/ 1033412 h 4645292"/>
                <a:gd name="connsiteX11" fmla="*/ 2575560 w 5882640"/>
                <a:gd name="connsiteY11" fmla="*/ 682892 h 4645292"/>
                <a:gd name="connsiteX12" fmla="*/ 2697480 w 5882640"/>
                <a:gd name="connsiteY12" fmla="*/ 469532 h 4645292"/>
                <a:gd name="connsiteX13" fmla="*/ 2788228 w 5882640"/>
                <a:gd name="connsiteY13" fmla="*/ 368394 h 4645292"/>
                <a:gd name="connsiteX14" fmla="*/ 2881053 w 5882640"/>
                <a:gd name="connsiteY14" fmla="*/ 555 h 4645292"/>
                <a:gd name="connsiteX15" fmla="*/ 2941320 w 5882640"/>
                <a:gd name="connsiteY15" fmla="*/ 286652 h 4645292"/>
                <a:gd name="connsiteX16" fmla="*/ 3099262 w 5882640"/>
                <a:gd name="connsiteY16" fmla="*/ 353154 h 4645292"/>
                <a:gd name="connsiteX17" fmla="*/ 3261360 w 5882640"/>
                <a:gd name="connsiteY17" fmla="*/ 515252 h 4645292"/>
                <a:gd name="connsiteX18" fmla="*/ 3383280 w 5882640"/>
                <a:gd name="connsiteY18" fmla="*/ 743852 h 4645292"/>
                <a:gd name="connsiteX19" fmla="*/ 3500350 w 5882640"/>
                <a:gd name="connsiteY19" fmla="*/ 1014015 h 4645292"/>
                <a:gd name="connsiteX20" fmla="*/ 3611880 w 5882640"/>
                <a:gd name="connsiteY20" fmla="*/ 1322972 h 4645292"/>
                <a:gd name="connsiteX21" fmla="*/ 3733800 w 5882640"/>
                <a:gd name="connsiteY21" fmla="*/ 1673492 h 4645292"/>
                <a:gd name="connsiteX22" fmla="*/ 3891049 w 5882640"/>
                <a:gd name="connsiteY22" fmla="*/ 2141083 h 4645292"/>
                <a:gd name="connsiteX23" fmla="*/ 4033751 w 5882640"/>
                <a:gd name="connsiteY23" fmla="*/ 2578194 h 4645292"/>
                <a:gd name="connsiteX24" fmla="*/ 4191000 w 5882640"/>
                <a:gd name="connsiteY24" fmla="*/ 3014612 h 4645292"/>
                <a:gd name="connsiteX25" fmla="*/ 4343400 w 5882640"/>
                <a:gd name="connsiteY25" fmla="*/ 3349892 h 4645292"/>
                <a:gd name="connsiteX26" fmla="*/ 4495800 w 5882640"/>
                <a:gd name="connsiteY26" fmla="*/ 3669932 h 4645292"/>
                <a:gd name="connsiteX27" fmla="*/ 4709160 w 5882640"/>
                <a:gd name="connsiteY27" fmla="*/ 4050932 h 4645292"/>
                <a:gd name="connsiteX28" fmla="*/ 4861560 w 5882640"/>
                <a:gd name="connsiteY28" fmla="*/ 4218572 h 4645292"/>
                <a:gd name="connsiteX29" fmla="*/ 5044440 w 5882640"/>
                <a:gd name="connsiteY29" fmla="*/ 4370972 h 4645292"/>
                <a:gd name="connsiteX30" fmla="*/ 5212080 w 5882640"/>
                <a:gd name="connsiteY30" fmla="*/ 4477652 h 4645292"/>
                <a:gd name="connsiteX31" fmla="*/ 5440680 w 5882640"/>
                <a:gd name="connsiteY31" fmla="*/ 4584332 h 4645292"/>
                <a:gd name="connsiteX32" fmla="*/ 5623560 w 5882640"/>
                <a:gd name="connsiteY32" fmla="*/ 4614812 h 4645292"/>
                <a:gd name="connsiteX33" fmla="*/ 5882640 w 5882640"/>
                <a:gd name="connsiteY33" fmla="*/ 4645292 h 4645292"/>
                <a:gd name="connsiteX34" fmla="*/ 5882640 w 5882640"/>
                <a:gd name="connsiteY34" fmla="*/ 4645292 h 4645292"/>
                <a:gd name="connsiteX35" fmla="*/ 5882640 w 5882640"/>
                <a:gd name="connsiteY35" fmla="*/ 4645292 h 4645292"/>
                <a:gd name="connsiteX36" fmla="*/ 5882640 w 5882640"/>
                <a:gd name="connsiteY36" fmla="*/ 4645292 h 4645292"/>
                <a:gd name="connsiteX0" fmla="*/ 0 w 5882640"/>
                <a:gd name="connsiteY0" fmla="*/ 4361781 h 4361781"/>
                <a:gd name="connsiteX1" fmla="*/ 365760 w 5882640"/>
                <a:gd name="connsiteY1" fmla="*/ 4331301 h 4361781"/>
                <a:gd name="connsiteX2" fmla="*/ 670560 w 5882640"/>
                <a:gd name="connsiteY2" fmla="*/ 4224621 h 4361781"/>
                <a:gd name="connsiteX3" fmla="*/ 975360 w 5882640"/>
                <a:gd name="connsiteY3" fmla="*/ 4011261 h 4361781"/>
                <a:gd name="connsiteX4" fmla="*/ 1188720 w 5882640"/>
                <a:gd name="connsiteY4" fmla="*/ 3797901 h 4361781"/>
                <a:gd name="connsiteX5" fmla="*/ 1402080 w 5882640"/>
                <a:gd name="connsiteY5" fmla="*/ 3401661 h 4361781"/>
                <a:gd name="connsiteX6" fmla="*/ 1706880 w 5882640"/>
                <a:gd name="connsiteY6" fmla="*/ 2761581 h 4361781"/>
                <a:gd name="connsiteX7" fmla="*/ 1859280 w 5882640"/>
                <a:gd name="connsiteY7" fmla="*/ 2319621 h 4361781"/>
                <a:gd name="connsiteX8" fmla="*/ 2057400 w 5882640"/>
                <a:gd name="connsiteY8" fmla="*/ 1755741 h 4361781"/>
                <a:gd name="connsiteX9" fmla="*/ 2240280 w 5882640"/>
                <a:gd name="connsiteY9" fmla="*/ 1222341 h 4361781"/>
                <a:gd name="connsiteX10" fmla="*/ 2423160 w 5882640"/>
                <a:gd name="connsiteY10" fmla="*/ 749901 h 4361781"/>
                <a:gd name="connsiteX11" fmla="*/ 2575560 w 5882640"/>
                <a:gd name="connsiteY11" fmla="*/ 399381 h 4361781"/>
                <a:gd name="connsiteX12" fmla="*/ 2697480 w 5882640"/>
                <a:gd name="connsiteY12" fmla="*/ 186021 h 4361781"/>
                <a:gd name="connsiteX13" fmla="*/ 2788228 w 5882640"/>
                <a:gd name="connsiteY13" fmla="*/ 84883 h 4361781"/>
                <a:gd name="connsiteX14" fmla="*/ 2849880 w 5882640"/>
                <a:gd name="connsiteY14" fmla="*/ 18381 h 4361781"/>
                <a:gd name="connsiteX15" fmla="*/ 2941320 w 5882640"/>
                <a:gd name="connsiteY15" fmla="*/ 3141 h 4361781"/>
                <a:gd name="connsiteX16" fmla="*/ 3099262 w 5882640"/>
                <a:gd name="connsiteY16" fmla="*/ 69643 h 4361781"/>
                <a:gd name="connsiteX17" fmla="*/ 3261360 w 5882640"/>
                <a:gd name="connsiteY17" fmla="*/ 231741 h 4361781"/>
                <a:gd name="connsiteX18" fmla="*/ 3383280 w 5882640"/>
                <a:gd name="connsiteY18" fmla="*/ 460341 h 4361781"/>
                <a:gd name="connsiteX19" fmla="*/ 3500350 w 5882640"/>
                <a:gd name="connsiteY19" fmla="*/ 730504 h 4361781"/>
                <a:gd name="connsiteX20" fmla="*/ 3611880 w 5882640"/>
                <a:gd name="connsiteY20" fmla="*/ 1039461 h 4361781"/>
                <a:gd name="connsiteX21" fmla="*/ 3733800 w 5882640"/>
                <a:gd name="connsiteY21" fmla="*/ 1389981 h 4361781"/>
                <a:gd name="connsiteX22" fmla="*/ 3891049 w 5882640"/>
                <a:gd name="connsiteY22" fmla="*/ 1857572 h 4361781"/>
                <a:gd name="connsiteX23" fmla="*/ 4033751 w 5882640"/>
                <a:gd name="connsiteY23" fmla="*/ 2294683 h 4361781"/>
                <a:gd name="connsiteX24" fmla="*/ 4191000 w 5882640"/>
                <a:gd name="connsiteY24" fmla="*/ 2731101 h 4361781"/>
                <a:gd name="connsiteX25" fmla="*/ 4343400 w 5882640"/>
                <a:gd name="connsiteY25" fmla="*/ 3066381 h 4361781"/>
                <a:gd name="connsiteX26" fmla="*/ 4495800 w 5882640"/>
                <a:gd name="connsiteY26" fmla="*/ 3386421 h 4361781"/>
                <a:gd name="connsiteX27" fmla="*/ 4709160 w 5882640"/>
                <a:gd name="connsiteY27" fmla="*/ 3767421 h 4361781"/>
                <a:gd name="connsiteX28" fmla="*/ 4861560 w 5882640"/>
                <a:gd name="connsiteY28" fmla="*/ 3935061 h 4361781"/>
                <a:gd name="connsiteX29" fmla="*/ 5044440 w 5882640"/>
                <a:gd name="connsiteY29" fmla="*/ 4087461 h 4361781"/>
                <a:gd name="connsiteX30" fmla="*/ 5212080 w 5882640"/>
                <a:gd name="connsiteY30" fmla="*/ 4194141 h 4361781"/>
                <a:gd name="connsiteX31" fmla="*/ 5440680 w 5882640"/>
                <a:gd name="connsiteY31" fmla="*/ 4300821 h 4361781"/>
                <a:gd name="connsiteX32" fmla="*/ 5623560 w 5882640"/>
                <a:gd name="connsiteY32" fmla="*/ 4331301 h 4361781"/>
                <a:gd name="connsiteX33" fmla="*/ 5882640 w 5882640"/>
                <a:gd name="connsiteY33" fmla="*/ 4361781 h 4361781"/>
                <a:gd name="connsiteX34" fmla="*/ 5882640 w 5882640"/>
                <a:gd name="connsiteY34" fmla="*/ 4361781 h 4361781"/>
                <a:gd name="connsiteX35" fmla="*/ 5882640 w 5882640"/>
                <a:gd name="connsiteY35" fmla="*/ 4361781 h 4361781"/>
                <a:gd name="connsiteX36" fmla="*/ 5882640 w 5882640"/>
                <a:gd name="connsiteY36" fmla="*/ 4361781 h 4361781"/>
                <a:gd name="connsiteX0" fmla="*/ 0 w 5882640"/>
                <a:gd name="connsiteY0" fmla="*/ 4361051 h 4361051"/>
                <a:gd name="connsiteX1" fmla="*/ 365760 w 5882640"/>
                <a:gd name="connsiteY1" fmla="*/ 4330571 h 4361051"/>
                <a:gd name="connsiteX2" fmla="*/ 670560 w 5882640"/>
                <a:gd name="connsiteY2" fmla="*/ 4223891 h 4361051"/>
                <a:gd name="connsiteX3" fmla="*/ 975360 w 5882640"/>
                <a:gd name="connsiteY3" fmla="*/ 4010531 h 4361051"/>
                <a:gd name="connsiteX4" fmla="*/ 1188720 w 5882640"/>
                <a:gd name="connsiteY4" fmla="*/ 3797171 h 4361051"/>
                <a:gd name="connsiteX5" fmla="*/ 1402080 w 5882640"/>
                <a:gd name="connsiteY5" fmla="*/ 3400931 h 4361051"/>
                <a:gd name="connsiteX6" fmla="*/ 1706880 w 5882640"/>
                <a:gd name="connsiteY6" fmla="*/ 2760851 h 4361051"/>
                <a:gd name="connsiteX7" fmla="*/ 1859280 w 5882640"/>
                <a:gd name="connsiteY7" fmla="*/ 2318891 h 4361051"/>
                <a:gd name="connsiteX8" fmla="*/ 2057400 w 5882640"/>
                <a:gd name="connsiteY8" fmla="*/ 1755011 h 4361051"/>
                <a:gd name="connsiteX9" fmla="*/ 2240280 w 5882640"/>
                <a:gd name="connsiteY9" fmla="*/ 1221611 h 4361051"/>
                <a:gd name="connsiteX10" fmla="*/ 2423160 w 5882640"/>
                <a:gd name="connsiteY10" fmla="*/ 749171 h 4361051"/>
                <a:gd name="connsiteX11" fmla="*/ 2575560 w 5882640"/>
                <a:gd name="connsiteY11" fmla="*/ 398651 h 4361051"/>
                <a:gd name="connsiteX12" fmla="*/ 2697480 w 5882640"/>
                <a:gd name="connsiteY12" fmla="*/ 185291 h 4361051"/>
                <a:gd name="connsiteX13" fmla="*/ 2788228 w 5882640"/>
                <a:gd name="connsiteY13" fmla="*/ 84153 h 4361051"/>
                <a:gd name="connsiteX14" fmla="*/ 2849880 w 5882640"/>
                <a:gd name="connsiteY14" fmla="*/ 17651 h 4361051"/>
                <a:gd name="connsiteX15" fmla="*/ 2941320 w 5882640"/>
                <a:gd name="connsiteY15" fmla="*/ 2411 h 4361051"/>
                <a:gd name="connsiteX16" fmla="*/ 3088871 w 5882640"/>
                <a:gd name="connsiteY16" fmla="*/ 58522 h 4361051"/>
                <a:gd name="connsiteX17" fmla="*/ 3261360 w 5882640"/>
                <a:gd name="connsiteY17" fmla="*/ 231011 h 4361051"/>
                <a:gd name="connsiteX18" fmla="*/ 3383280 w 5882640"/>
                <a:gd name="connsiteY18" fmla="*/ 459611 h 4361051"/>
                <a:gd name="connsiteX19" fmla="*/ 3500350 w 5882640"/>
                <a:gd name="connsiteY19" fmla="*/ 729774 h 4361051"/>
                <a:gd name="connsiteX20" fmla="*/ 3611880 w 5882640"/>
                <a:gd name="connsiteY20" fmla="*/ 1038731 h 4361051"/>
                <a:gd name="connsiteX21" fmla="*/ 3733800 w 5882640"/>
                <a:gd name="connsiteY21" fmla="*/ 1389251 h 4361051"/>
                <a:gd name="connsiteX22" fmla="*/ 3891049 w 5882640"/>
                <a:gd name="connsiteY22" fmla="*/ 1856842 h 4361051"/>
                <a:gd name="connsiteX23" fmla="*/ 4033751 w 5882640"/>
                <a:gd name="connsiteY23" fmla="*/ 2293953 h 4361051"/>
                <a:gd name="connsiteX24" fmla="*/ 4191000 w 5882640"/>
                <a:gd name="connsiteY24" fmla="*/ 2730371 h 4361051"/>
                <a:gd name="connsiteX25" fmla="*/ 4343400 w 5882640"/>
                <a:gd name="connsiteY25" fmla="*/ 3065651 h 4361051"/>
                <a:gd name="connsiteX26" fmla="*/ 4495800 w 5882640"/>
                <a:gd name="connsiteY26" fmla="*/ 3385691 h 4361051"/>
                <a:gd name="connsiteX27" fmla="*/ 4709160 w 5882640"/>
                <a:gd name="connsiteY27" fmla="*/ 3766691 h 4361051"/>
                <a:gd name="connsiteX28" fmla="*/ 4861560 w 5882640"/>
                <a:gd name="connsiteY28" fmla="*/ 3934331 h 4361051"/>
                <a:gd name="connsiteX29" fmla="*/ 5044440 w 5882640"/>
                <a:gd name="connsiteY29" fmla="*/ 4086731 h 4361051"/>
                <a:gd name="connsiteX30" fmla="*/ 5212080 w 5882640"/>
                <a:gd name="connsiteY30" fmla="*/ 4193411 h 4361051"/>
                <a:gd name="connsiteX31" fmla="*/ 5440680 w 5882640"/>
                <a:gd name="connsiteY31" fmla="*/ 4300091 h 4361051"/>
                <a:gd name="connsiteX32" fmla="*/ 5623560 w 5882640"/>
                <a:gd name="connsiteY32" fmla="*/ 4330571 h 4361051"/>
                <a:gd name="connsiteX33" fmla="*/ 5882640 w 5882640"/>
                <a:gd name="connsiteY33" fmla="*/ 4361051 h 4361051"/>
                <a:gd name="connsiteX34" fmla="*/ 5882640 w 5882640"/>
                <a:gd name="connsiteY34" fmla="*/ 4361051 h 4361051"/>
                <a:gd name="connsiteX35" fmla="*/ 5882640 w 5882640"/>
                <a:gd name="connsiteY35" fmla="*/ 4361051 h 4361051"/>
                <a:gd name="connsiteX36" fmla="*/ 5882640 w 5882640"/>
                <a:gd name="connsiteY36" fmla="*/ 4361051 h 4361051"/>
                <a:gd name="connsiteX0" fmla="*/ 0 w 5882640"/>
                <a:gd name="connsiteY0" fmla="*/ 4361051 h 4361051"/>
                <a:gd name="connsiteX1" fmla="*/ 365760 w 5882640"/>
                <a:gd name="connsiteY1" fmla="*/ 4330571 h 4361051"/>
                <a:gd name="connsiteX2" fmla="*/ 670560 w 5882640"/>
                <a:gd name="connsiteY2" fmla="*/ 4223891 h 4361051"/>
                <a:gd name="connsiteX3" fmla="*/ 975360 w 5882640"/>
                <a:gd name="connsiteY3" fmla="*/ 4010531 h 4361051"/>
                <a:gd name="connsiteX4" fmla="*/ 1188720 w 5882640"/>
                <a:gd name="connsiteY4" fmla="*/ 3797171 h 4361051"/>
                <a:gd name="connsiteX5" fmla="*/ 1402080 w 5882640"/>
                <a:gd name="connsiteY5" fmla="*/ 3400931 h 4361051"/>
                <a:gd name="connsiteX6" fmla="*/ 1706880 w 5882640"/>
                <a:gd name="connsiteY6" fmla="*/ 2760851 h 4361051"/>
                <a:gd name="connsiteX7" fmla="*/ 1859280 w 5882640"/>
                <a:gd name="connsiteY7" fmla="*/ 2318891 h 4361051"/>
                <a:gd name="connsiteX8" fmla="*/ 2057400 w 5882640"/>
                <a:gd name="connsiteY8" fmla="*/ 1755011 h 4361051"/>
                <a:gd name="connsiteX9" fmla="*/ 2240280 w 5882640"/>
                <a:gd name="connsiteY9" fmla="*/ 1221611 h 4361051"/>
                <a:gd name="connsiteX10" fmla="*/ 2423160 w 5882640"/>
                <a:gd name="connsiteY10" fmla="*/ 749171 h 4361051"/>
                <a:gd name="connsiteX11" fmla="*/ 2575560 w 5882640"/>
                <a:gd name="connsiteY11" fmla="*/ 398651 h 4361051"/>
                <a:gd name="connsiteX12" fmla="*/ 2697480 w 5882640"/>
                <a:gd name="connsiteY12" fmla="*/ 185291 h 4361051"/>
                <a:gd name="connsiteX13" fmla="*/ 2788228 w 5882640"/>
                <a:gd name="connsiteY13" fmla="*/ 84153 h 4361051"/>
                <a:gd name="connsiteX14" fmla="*/ 2849880 w 5882640"/>
                <a:gd name="connsiteY14" fmla="*/ 17651 h 4361051"/>
                <a:gd name="connsiteX15" fmla="*/ 2972317 w 5882640"/>
                <a:gd name="connsiteY15" fmla="*/ 2411 h 4361051"/>
                <a:gd name="connsiteX16" fmla="*/ 3088871 w 5882640"/>
                <a:gd name="connsiteY16" fmla="*/ 58522 h 4361051"/>
                <a:gd name="connsiteX17" fmla="*/ 3261360 w 5882640"/>
                <a:gd name="connsiteY17" fmla="*/ 231011 h 4361051"/>
                <a:gd name="connsiteX18" fmla="*/ 3383280 w 5882640"/>
                <a:gd name="connsiteY18" fmla="*/ 459611 h 4361051"/>
                <a:gd name="connsiteX19" fmla="*/ 3500350 w 5882640"/>
                <a:gd name="connsiteY19" fmla="*/ 729774 h 4361051"/>
                <a:gd name="connsiteX20" fmla="*/ 3611880 w 5882640"/>
                <a:gd name="connsiteY20" fmla="*/ 1038731 h 4361051"/>
                <a:gd name="connsiteX21" fmla="*/ 3733800 w 5882640"/>
                <a:gd name="connsiteY21" fmla="*/ 1389251 h 4361051"/>
                <a:gd name="connsiteX22" fmla="*/ 3891049 w 5882640"/>
                <a:gd name="connsiteY22" fmla="*/ 1856842 h 4361051"/>
                <a:gd name="connsiteX23" fmla="*/ 4033751 w 5882640"/>
                <a:gd name="connsiteY23" fmla="*/ 2293953 h 4361051"/>
                <a:gd name="connsiteX24" fmla="*/ 4191000 w 5882640"/>
                <a:gd name="connsiteY24" fmla="*/ 2730371 h 4361051"/>
                <a:gd name="connsiteX25" fmla="*/ 4343400 w 5882640"/>
                <a:gd name="connsiteY25" fmla="*/ 3065651 h 4361051"/>
                <a:gd name="connsiteX26" fmla="*/ 4495800 w 5882640"/>
                <a:gd name="connsiteY26" fmla="*/ 3385691 h 4361051"/>
                <a:gd name="connsiteX27" fmla="*/ 4709160 w 5882640"/>
                <a:gd name="connsiteY27" fmla="*/ 3766691 h 4361051"/>
                <a:gd name="connsiteX28" fmla="*/ 4861560 w 5882640"/>
                <a:gd name="connsiteY28" fmla="*/ 3934331 h 4361051"/>
                <a:gd name="connsiteX29" fmla="*/ 5044440 w 5882640"/>
                <a:gd name="connsiteY29" fmla="*/ 4086731 h 4361051"/>
                <a:gd name="connsiteX30" fmla="*/ 5212080 w 5882640"/>
                <a:gd name="connsiteY30" fmla="*/ 4193411 h 4361051"/>
                <a:gd name="connsiteX31" fmla="*/ 5440680 w 5882640"/>
                <a:gd name="connsiteY31" fmla="*/ 4300091 h 4361051"/>
                <a:gd name="connsiteX32" fmla="*/ 5623560 w 5882640"/>
                <a:gd name="connsiteY32" fmla="*/ 4330571 h 4361051"/>
                <a:gd name="connsiteX33" fmla="*/ 5882640 w 5882640"/>
                <a:gd name="connsiteY33" fmla="*/ 4361051 h 4361051"/>
                <a:gd name="connsiteX34" fmla="*/ 5882640 w 5882640"/>
                <a:gd name="connsiteY34" fmla="*/ 4361051 h 4361051"/>
                <a:gd name="connsiteX35" fmla="*/ 5882640 w 5882640"/>
                <a:gd name="connsiteY35" fmla="*/ 4361051 h 4361051"/>
                <a:gd name="connsiteX36" fmla="*/ 5882640 w 5882640"/>
                <a:gd name="connsiteY36" fmla="*/ 4361051 h 4361051"/>
                <a:gd name="connsiteX0" fmla="*/ 0 w 5882640"/>
                <a:gd name="connsiteY0" fmla="*/ 4421167 h 4421167"/>
                <a:gd name="connsiteX1" fmla="*/ 365760 w 5882640"/>
                <a:gd name="connsiteY1" fmla="*/ 4390687 h 4421167"/>
                <a:gd name="connsiteX2" fmla="*/ 670560 w 5882640"/>
                <a:gd name="connsiteY2" fmla="*/ 4284007 h 4421167"/>
                <a:gd name="connsiteX3" fmla="*/ 975360 w 5882640"/>
                <a:gd name="connsiteY3" fmla="*/ 4070647 h 4421167"/>
                <a:gd name="connsiteX4" fmla="*/ 1188720 w 5882640"/>
                <a:gd name="connsiteY4" fmla="*/ 3857287 h 4421167"/>
                <a:gd name="connsiteX5" fmla="*/ 1402080 w 5882640"/>
                <a:gd name="connsiteY5" fmla="*/ 3461047 h 4421167"/>
                <a:gd name="connsiteX6" fmla="*/ 1706880 w 5882640"/>
                <a:gd name="connsiteY6" fmla="*/ 2820967 h 4421167"/>
                <a:gd name="connsiteX7" fmla="*/ 1859280 w 5882640"/>
                <a:gd name="connsiteY7" fmla="*/ 2379007 h 4421167"/>
                <a:gd name="connsiteX8" fmla="*/ 2057400 w 5882640"/>
                <a:gd name="connsiteY8" fmla="*/ 1815127 h 4421167"/>
                <a:gd name="connsiteX9" fmla="*/ 2240280 w 5882640"/>
                <a:gd name="connsiteY9" fmla="*/ 1281727 h 4421167"/>
                <a:gd name="connsiteX10" fmla="*/ 2423160 w 5882640"/>
                <a:gd name="connsiteY10" fmla="*/ 809287 h 4421167"/>
                <a:gd name="connsiteX11" fmla="*/ 2575560 w 5882640"/>
                <a:gd name="connsiteY11" fmla="*/ 458767 h 4421167"/>
                <a:gd name="connsiteX12" fmla="*/ 2697480 w 5882640"/>
                <a:gd name="connsiteY12" fmla="*/ 245407 h 4421167"/>
                <a:gd name="connsiteX13" fmla="*/ 2788228 w 5882640"/>
                <a:gd name="connsiteY13" fmla="*/ 144269 h 4421167"/>
                <a:gd name="connsiteX14" fmla="*/ 2849880 w 5882640"/>
                <a:gd name="connsiteY14" fmla="*/ 77767 h 4421167"/>
                <a:gd name="connsiteX15" fmla="*/ 2972317 w 5882640"/>
                <a:gd name="connsiteY15" fmla="*/ 534 h 4421167"/>
                <a:gd name="connsiteX16" fmla="*/ 3088871 w 5882640"/>
                <a:gd name="connsiteY16" fmla="*/ 118638 h 4421167"/>
                <a:gd name="connsiteX17" fmla="*/ 3261360 w 5882640"/>
                <a:gd name="connsiteY17" fmla="*/ 291127 h 4421167"/>
                <a:gd name="connsiteX18" fmla="*/ 3383280 w 5882640"/>
                <a:gd name="connsiteY18" fmla="*/ 519727 h 4421167"/>
                <a:gd name="connsiteX19" fmla="*/ 3500350 w 5882640"/>
                <a:gd name="connsiteY19" fmla="*/ 789890 h 4421167"/>
                <a:gd name="connsiteX20" fmla="*/ 3611880 w 5882640"/>
                <a:gd name="connsiteY20" fmla="*/ 1098847 h 4421167"/>
                <a:gd name="connsiteX21" fmla="*/ 3733800 w 5882640"/>
                <a:gd name="connsiteY21" fmla="*/ 1449367 h 4421167"/>
                <a:gd name="connsiteX22" fmla="*/ 3891049 w 5882640"/>
                <a:gd name="connsiteY22" fmla="*/ 1916958 h 4421167"/>
                <a:gd name="connsiteX23" fmla="*/ 4033751 w 5882640"/>
                <a:gd name="connsiteY23" fmla="*/ 2354069 h 4421167"/>
                <a:gd name="connsiteX24" fmla="*/ 4191000 w 5882640"/>
                <a:gd name="connsiteY24" fmla="*/ 2790487 h 4421167"/>
                <a:gd name="connsiteX25" fmla="*/ 4343400 w 5882640"/>
                <a:gd name="connsiteY25" fmla="*/ 3125767 h 4421167"/>
                <a:gd name="connsiteX26" fmla="*/ 4495800 w 5882640"/>
                <a:gd name="connsiteY26" fmla="*/ 3445807 h 4421167"/>
                <a:gd name="connsiteX27" fmla="*/ 4709160 w 5882640"/>
                <a:gd name="connsiteY27" fmla="*/ 3826807 h 4421167"/>
                <a:gd name="connsiteX28" fmla="*/ 4861560 w 5882640"/>
                <a:gd name="connsiteY28" fmla="*/ 3994447 h 4421167"/>
                <a:gd name="connsiteX29" fmla="*/ 5044440 w 5882640"/>
                <a:gd name="connsiteY29" fmla="*/ 4146847 h 4421167"/>
                <a:gd name="connsiteX30" fmla="*/ 5212080 w 5882640"/>
                <a:gd name="connsiteY30" fmla="*/ 4253527 h 4421167"/>
                <a:gd name="connsiteX31" fmla="*/ 5440680 w 5882640"/>
                <a:gd name="connsiteY31" fmla="*/ 4360207 h 4421167"/>
                <a:gd name="connsiteX32" fmla="*/ 5623560 w 5882640"/>
                <a:gd name="connsiteY32" fmla="*/ 4390687 h 4421167"/>
                <a:gd name="connsiteX33" fmla="*/ 5882640 w 5882640"/>
                <a:gd name="connsiteY33" fmla="*/ 4421167 h 4421167"/>
                <a:gd name="connsiteX34" fmla="*/ 5882640 w 5882640"/>
                <a:gd name="connsiteY34" fmla="*/ 4421167 h 4421167"/>
                <a:gd name="connsiteX35" fmla="*/ 5882640 w 5882640"/>
                <a:gd name="connsiteY35" fmla="*/ 4421167 h 4421167"/>
                <a:gd name="connsiteX36" fmla="*/ 5882640 w 5882640"/>
                <a:gd name="connsiteY36" fmla="*/ 4421167 h 4421167"/>
                <a:gd name="connsiteX0" fmla="*/ 0 w 5882640"/>
                <a:gd name="connsiteY0" fmla="*/ 4420643 h 4420643"/>
                <a:gd name="connsiteX1" fmla="*/ 365760 w 5882640"/>
                <a:gd name="connsiteY1" fmla="*/ 4390163 h 4420643"/>
                <a:gd name="connsiteX2" fmla="*/ 670560 w 5882640"/>
                <a:gd name="connsiteY2" fmla="*/ 4283483 h 4420643"/>
                <a:gd name="connsiteX3" fmla="*/ 975360 w 5882640"/>
                <a:gd name="connsiteY3" fmla="*/ 4070123 h 4420643"/>
                <a:gd name="connsiteX4" fmla="*/ 1188720 w 5882640"/>
                <a:gd name="connsiteY4" fmla="*/ 3856763 h 4420643"/>
                <a:gd name="connsiteX5" fmla="*/ 1402080 w 5882640"/>
                <a:gd name="connsiteY5" fmla="*/ 3460523 h 4420643"/>
                <a:gd name="connsiteX6" fmla="*/ 1706880 w 5882640"/>
                <a:gd name="connsiteY6" fmla="*/ 2820443 h 4420643"/>
                <a:gd name="connsiteX7" fmla="*/ 1859280 w 5882640"/>
                <a:gd name="connsiteY7" fmla="*/ 2378483 h 4420643"/>
                <a:gd name="connsiteX8" fmla="*/ 2057400 w 5882640"/>
                <a:gd name="connsiteY8" fmla="*/ 1814603 h 4420643"/>
                <a:gd name="connsiteX9" fmla="*/ 2240280 w 5882640"/>
                <a:gd name="connsiteY9" fmla="*/ 1281203 h 4420643"/>
                <a:gd name="connsiteX10" fmla="*/ 2423160 w 5882640"/>
                <a:gd name="connsiteY10" fmla="*/ 808763 h 4420643"/>
                <a:gd name="connsiteX11" fmla="*/ 2575560 w 5882640"/>
                <a:gd name="connsiteY11" fmla="*/ 458243 h 4420643"/>
                <a:gd name="connsiteX12" fmla="*/ 2697480 w 5882640"/>
                <a:gd name="connsiteY12" fmla="*/ 244883 h 4420643"/>
                <a:gd name="connsiteX13" fmla="*/ 2788228 w 5882640"/>
                <a:gd name="connsiteY13" fmla="*/ 143745 h 4420643"/>
                <a:gd name="connsiteX14" fmla="*/ 2849880 w 5882640"/>
                <a:gd name="connsiteY14" fmla="*/ 77243 h 4420643"/>
                <a:gd name="connsiteX15" fmla="*/ 2972317 w 5882640"/>
                <a:gd name="connsiteY15" fmla="*/ 10 h 4420643"/>
                <a:gd name="connsiteX16" fmla="*/ 3088871 w 5882640"/>
                <a:gd name="connsiteY16" fmla="*/ 118114 h 4420643"/>
                <a:gd name="connsiteX17" fmla="*/ 3261360 w 5882640"/>
                <a:gd name="connsiteY17" fmla="*/ 290603 h 4420643"/>
                <a:gd name="connsiteX18" fmla="*/ 3383280 w 5882640"/>
                <a:gd name="connsiteY18" fmla="*/ 519203 h 4420643"/>
                <a:gd name="connsiteX19" fmla="*/ 3500350 w 5882640"/>
                <a:gd name="connsiteY19" fmla="*/ 789366 h 4420643"/>
                <a:gd name="connsiteX20" fmla="*/ 3611880 w 5882640"/>
                <a:gd name="connsiteY20" fmla="*/ 1098323 h 4420643"/>
                <a:gd name="connsiteX21" fmla="*/ 3733800 w 5882640"/>
                <a:gd name="connsiteY21" fmla="*/ 1448843 h 4420643"/>
                <a:gd name="connsiteX22" fmla="*/ 3891049 w 5882640"/>
                <a:gd name="connsiteY22" fmla="*/ 1916434 h 4420643"/>
                <a:gd name="connsiteX23" fmla="*/ 4033751 w 5882640"/>
                <a:gd name="connsiteY23" fmla="*/ 2353545 h 4420643"/>
                <a:gd name="connsiteX24" fmla="*/ 4191000 w 5882640"/>
                <a:gd name="connsiteY24" fmla="*/ 2789963 h 4420643"/>
                <a:gd name="connsiteX25" fmla="*/ 4343400 w 5882640"/>
                <a:gd name="connsiteY25" fmla="*/ 3125243 h 4420643"/>
                <a:gd name="connsiteX26" fmla="*/ 4495800 w 5882640"/>
                <a:gd name="connsiteY26" fmla="*/ 3445283 h 4420643"/>
                <a:gd name="connsiteX27" fmla="*/ 4709160 w 5882640"/>
                <a:gd name="connsiteY27" fmla="*/ 3826283 h 4420643"/>
                <a:gd name="connsiteX28" fmla="*/ 4861560 w 5882640"/>
                <a:gd name="connsiteY28" fmla="*/ 3993923 h 4420643"/>
                <a:gd name="connsiteX29" fmla="*/ 5044440 w 5882640"/>
                <a:gd name="connsiteY29" fmla="*/ 4146323 h 4420643"/>
                <a:gd name="connsiteX30" fmla="*/ 5212080 w 5882640"/>
                <a:gd name="connsiteY30" fmla="*/ 4253003 h 4420643"/>
                <a:gd name="connsiteX31" fmla="*/ 5440680 w 5882640"/>
                <a:gd name="connsiteY31" fmla="*/ 4359683 h 4420643"/>
                <a:gd name="connsiteX32" fmla="*/ 5623560 w 5882640"/>
                <a:gd name="connsiteY32" fmla="*/ 4390163 h 4420643"/>
                <a:gd name="connsiteX33" fmla="*/ 5882640 w 5882640"/>
                <a:gd name="connsiteY33" fmla="*/ 4420643 h 4420643"/>
                <a:gd name="connsiteX34" fmla="*/ 5882640 w 5882640"/>
                <a:gd name="connsiteY34" fmla="*/ 4420643 h 4420643"/>
                <a:gd name="connsiteX35" fmla="*/ 5882640 w 5882640"/>
                <a:gd name="connsiteY35" fmla="*/ 4420643 h 4420643"/>
                <a:gd name="connsiteX36" fmla="*/ 5882640 w 5882640"/>
                <a:gd name="connsiteY36" fmla="*/ 4420643 h 4420643"/>
                <a:gd name="connsiteX0" fmla="*/ 0 w 5882640"/>
                <a:gd name="connsiteY0" fmla="*/ 4358673 h 4358673"/>
                <a:gd name="connsiteX1" fmla="*/ 365760 w 5882640"/>
                <a:gd name="connsiteY1" fmla="*/ 4328193 h 4358673"/>
                <a:gd name="connsiteX2" fmla="*/ 670560 w 5882640"/>
                <a:gd name="connsiteY2" fmla="*/ 4221513 h 4358673"/>
                <a:gd name="connsiteX3" fmla="*/ 975360 w 5882640"/>
                <a:gd name="connsiteY3" fmla="*/ 4008153 h 4358673"/>
                <a:gd name="connsiteX4" fmla="*/ 1188720 w 5882640"/>
                <a:gd name="connsiteY4" fmla="*/ 3794793 h 4358673"/>
                <a:gd name="connsiteX5" fmla="*/ 1402080 w 5882640"/>
                <a:gd name="connsiteY5" fmla="*/ 3398553 h 4358673"/>
                <a:gd name="connsiteX6" fmla="*/ 1706880 w 5882640"/>
                <a:gd name="connsiteY6" fmla="*/ 2758473 h 4358673"/>
                <a:gd name="connsiteX7" fmla="*/ 1859280 w 5882640"/>
                <a:gd name="connsiteY7" fmla="*/ 2316513 h 4358673"/>
                <a:gd name="connsiteX8" fmla="*/ 2057400 w 5882640"/>
                <a:gd name="connsiteY8" fmla="*/ 1752633 h 4358673"/>
                <a:gd name="connsiteX9" fmla="*/ 2240280 w 5882640"/>
                <a:gd name="connsiteY9" fmla="*/ 1219233 h 4358673"/>
                <a:gd name="connsiteX10" fmla="*/ 2423160 w 5882640"/>
                <a:gd name="connsiteY10" fmla="*/ 746793 h 4358673"/>
                <a:gd name="connsiteX11" fmla="*/ 2575560 w 5882640"/>
                <a:gd name="connsiteY11" fmla="*/ 396273 h 4358673"/>
                <a:gd name="connsiteX12" fmla="*/ 2697480 w 5882640"/>
                <a:gd name="connsiteY12" fmla="*/ 182913 h 4358673"/>
                <a:gd name="connsiteX13" fmla="*/ 2788228 w 5882640"/>
                <a:gd name="connsiteY13" fmla="*/ 81775 h 4358673"/>
                <a:gd name="connsiteX14" fmla="*/ 2849880 w 5882640"/>
                <a:gd name="connsiteY14" fmla="*/ 15273 h 4358673"/>
                <a:gd name="connsiteX15" fmla="*/ 2956818 w 5882640"/>
                <a:gd name="connsiteY15" fmla="*/ 34 h 4358673"/>
                <a:gd name="connsiteX16" fmla="*/ 3088871 w 5882640"/>
                <a:gd name="connsiteY16" fmla="*/ 56144 h 4358673"/>
                <a:gd name="connsiteX17" fmla="*/ 3261360 w 5882640"/>
                <a:gd name="connsiteY17" fmla="*/ 228633 h 4358673"/>
                <a:gd name="connsiteX18" fmla="*/ 3383280 w 5882640"/>
                <a:gd name="connsiteY18" fmla="*/ 457233 h 4358673"/>
                <a:gd name="connsiteX19" fmla="*/ 3500350 w 5882640"/>
                <a:gd name="connsiteY19" fmla="*/ 727396 h 4358673"/>
                <a:gd name="connsiteX20" fmla="*/ 3611880 w 5882640"/>
                <a:gd name="connsiteY20" fmla="*/ 1036353 h 4358673"/>
                <a:gd name="connsiteX21" fmla="*/ 3733800 w 5882640"/>
                <a:gd name="connsiteY21" fmla="*/ 1386873 h 4358673"/>
                <a:gd name="connsiteX22" fmla="*/ 3891049 w 5882640"/>
                <a:gd name="connsiteY22" fmla="*/ 1854464 h 4358673"/>
                <a:gd name="connsiteX23" fmla="*/ 4033751 w 5882640"/>
                <a:gd name="connsiteY23" fmla="*/ 2291575 h 4358673"/>
                <a:gd name="connsiteX24" fmla="*/ 4191000 w 5882640"/>
                <a:gd name="connsiteY24" fmla="*/ 2727993 h 4358673"/>
                <a:gd name="connsiteX25" fmla="*/ 4343400 w 5882640"/>
                <a:gd name="connsiteY25" fmla="*/ 3063273 h 4358673"/>
                <a:gd name="connsiteX26" fmla="*/ 4495800 w 5882640"/>
                <a:gd name="connsiteY26" fmla="*/ 3383313 h 4358673"/>
                <a:gd name="connsiteX27" fmla="*/ 4709160 w 5882640"/>
                <a:gd name="connsiteY27" fmla="*/ 3764313 h 4358673"/>
                <a:gd name="connsiteX28" fmla="*/ 4861560 w 5882640"/>
                <a:gd name="connsiteY28" fmla="*/ 3931953 h 4358673"/>
                <a:gd name="connsiteX29" fmla="*/ 5044440 w 5882640"/>
                <a:gd name="connsiteY29" fmla="*/ 4084353 h 4358673"/>
                <a:gd name="connsiteX30" fmla="*/ 5212080 w 5882640"/>
                <a:gd name="connsiteY30" fmla="*/ 4191033 h 4358673"/>
                <a:gd name="connsiteX31" fmla="*/ 5440680 w 5882640"/>
                <a:gd name="connsiteY31" fmla="*/ 4297713 h 4358673"/>
                <a:gd name="connsiteX32" fmla="*/ 5623560 w 5882640"/>
                <a:gd name="connsiteY32" fmla="*/ 4328193 h 4358673"/>
                <a:gd name="connsiteX33" fmla="*/ 5882640 w 5882640"/>
                <a:gd name="connsiteY33" fmla="*/ 4358673 h 4358673"/>
                <a:gd name="connsiteX34" fmla="*/ 5882640 w 5882640"/>
                <a:gd name="connsiteY34" fmla="*/ 4358673 h 4358673"/>
                <a:gd name="connsiteX35" fmla="*/ 5882640 w 5882640"/>
                <a:gd name="connsiteY35" fmla="*/ 4358673 h 4358673"/>
                <a:gd name="connsiteX36" fmla="*/ 5882640 w 5882640"/>
                <a:gd name="connsiteY36" fmla="*/ 4358673 h 4358673"/>
                <a:gd name="connsiteX0" fmla="*/ 0 w 5882640"/>
                <a:gd name="connsiteY0" fmla="*/ 4361049 h 4361049"/>
                <a:gd name="connsiteX1" fmla="*/ 365760 w 5882640"/>
                <a:gd name="connsiteY1" fmla="*/ 4330569 h 4361049"/>
                <a:gd name="connsiteX2" fmla="*/ 670560 w 5882640"/>
                <a:gd name="connsiteY2" fmla="*/ 4223889 h 4361049"/>
                <a:gd name="connsiteX3" fmla="*/ 975360 w 5882640"/>
                <a:gd name="connsiteY3" fmla="*/ 4010529 h 4361049"/>
                <a:gd name="connsiteX4" fmla="*/ 1188720 w 5882640"/>
                <a:gd name="connsiteY4" fmla="*/ 3797169 h 4361049"/>
                <a:gd name="connsiteX5" fmla="*/ 1402080 w 5882640"/>
                <a:gd name="connsiteY5" fmla="*/ 3400929 h 4361049"/>
                <a:gd name="connsiteX6" fmla="*/ 1706880 w 5882640"/>
                <a:gd name="connsiteY6" fmla="*/ 2760849 h 4361049"/>
                <a:gd name="connsiteX7" fmla="*/ 1859280 w 5882640"/>
                <a:gd name="connsiteY7" fmla="*/ 2318889 h 4361049"/>
                <a:gd name="connsiteX8" fmla="*/ 2057400 w 5882640"/>
                <a:gd name="connsiteY8" fmla="*/ 1755009 h 4361049"/>
                <a:gd name="connsiteX9" fmla="*/ 2240280 w 5882640"/>
                <a:gd name="connsiteY9" fmla="*/ 1221609 h 4361049"/>
                <a:gd name="connsiteX10" fmla="*/ 2423160 w 5882640"/>
                <a:gd name="connsiteY10" fmla="*/ 749169 h 4361049"/>
                <a:gd name="connsiteX11" fmla="*/ 2575560 w 5882640"/>
                <a:gd name="connsiteY11" fmla="*/ 398649 h 4361049"/>
                <a:gd name="connsiteX12" fmla="*/ 2697480 w 5882640"/>
                <a:gd name="connsiteY12" fmla="*/ 185289 h 4361049"/>
                <a:gd name="connsiteX13" fmla="*/ 2788228 w 5882640"/>
                <a:gd name="connsiteY13" fmla="*/ 84151 h 4361049"/>
                <a:gd name="connsiteX14" fmla="*/ 2849880 w 5882640"/>
                <a:gd name="connsiteY14" fmla="*/ 17649 h 4361049"/>
                <a:gd name="connsiteX15" fmla="*/ 2956818 w 5882640"/>
                <a:gd name="connsiteY15" fmla="*/ 2410 h 4361049"/>
                <a:gd name="connsiteX16" fmla="*/ 3119867 w 5882640"/>
                <a:gd name="connsiteY16" fmla="*/ 58520 h 4361049"/>
                <a:gd name="connsiteX17" fmla="*/ 3261360 w 5882640"/>
                <a:gd name="connsiteY17" fmla="*/ 231009 h 4361049"/>
                <a:gd name="connsiteX18" fmla="*/ 3383280 w 5882640"/>
                <a:gd name="connsiteY18" fmla="*/ 459609 h 4361049"/>
                <a:gd name="connsiteX19" fmla="*/ 3500350 w 5882640"/>
                <a:gd name="connsiteY19" fmla="*/ 729772 h 4361049"/>
                <a:gd name="connsiteX20" fmla="*/ 3611880 w 5882640"/>
                <a:gd name="connsiteY20" fmla="*/ 1038729 h 4361049"/>
                <a:gd name="connsiteX21" fmla="*/ 3733800 w 5882640"/>
                <a:gd name="connsiteY21" fmla="*/ 1389249 h 4361049"/>
                <a:gd name="connsiteX22" fmla="*/ 3891049 w 5882640"/>
                <a:gd name="connsiteY22" fmla="*/ 1856840 h 4361049"/>
                <a:gd name="connsiteX23" fmla="*/ 4033751 w 5882640"/>
                <a:gd name="connsiteY23" fmla="*/ 2293951 h 4361049"/>
                <a:gd name="connsiteX24" fmla="*/ 4191000 w 5882640"/>
                <a:gd name="connsiteY24" fmla="*/ 2730369 h 4361049"/>
                <a:gd name="connsiteX25" fmla="*/ 4343400 w 5882640"/>
                <a:gd name="connsiteY25" fmla="*/ 3065649 h 4361049"/>
                <a:gd name="connsiteX26" fmla="*/ 4495800 w 5882640"/>
                <a:gd name="connsiteY26" fmla="*/ 3385689 h 4361049"/>
                <a:gd name="connsiteX27" fmla="*/ 4709160 w 5882640"/>
                <a:gd name="connsiteY27" fmla="*/ 3766689 h 4361049"/>
                <a:gd name="connsiteX28" fmla="*/ 4861560 w 5882640"/>
                <a:gd name="connsiteY28" fmla="*/ 3934329 h 4361049"/>
                <a:gd name="connsiteX29" fmla="*/ 5044440 w 5882640"/>
                <a:gd name="connsiteY29" fmla="*/ 4086729 h 4361049"/>
                <a:gd name="connsiteX30" fmla="*/ 5212080 w 5882640"/>
                <a:gd name="connsiteY30" fmla="*/ 4193409 h 4361049"/>
                <a:gd name="connsiteX31" fmla="*/ 5440680 w 5882640"/>
                <a:gd name="connsiteY31" fmla="*/ 4300089 h 4361049"/>
                <a:gd name="connsiteX32" fmla="*/ 5623560 w 5882640"/>
                <a:gd name="connsiteY32" fmla="*/ 4330569 h 4361049"/>
                <a:gd name="connsiteX33" fmla="*/ 5882640 w 5882640"/>
                <a:gd name="connsiteY33" fmla="*/ 4361049 h 4361049"/>
                <a:gd name="connsiteX34" fmla="*/ 5882640 w 5882640"/>
                <a:gd name="connsiteY34" fmla="*/ 4361049 h 4361049"/>
                <a:gd name="connsiteX35" fmla="*/ 5882640 w 5882640"/>
                <a:gd name="connsiteY35" fmla="*/ 4361049 h 4361049"/>
                <a:gd name="connsiteX36" fmla="*/ 5882640 w 5882640"/>
                <a:gd name="connsiteY36" fmla="*/ 4361049 h 4361049"/>
                <a:gd name="connsiteX0" fmla="*/ 0 w 5882640"/>
                <a:gd name="connsiteY0" fmla="*/ 4361049 h 4361049"/>
                <a:gd name="connsiteX1" fmla="*/ 365760 w 5882640"/>
                <a:gd name="connsiteY1" fmla="*/ 4330569 h 4361049"/>
                <a:gd name="connsiteX2" fmla="*/ 670560 w 5882640"/>
                <a:gd name="connsiteY2" fmla="*/ 4223889 h 4361049"/>
                <a:gd name="connsiteX3" fmla="*/ 975360 w 5882640"/>
                <a:gd name="connsiteY3" fmla="*/ 4010529 h 4361049"/>
                <a:gd name="connsiteX4" fmla="*/ 1188720 w 5882640"/>
                <a:gd name="connsiteY4" fmla="*/ 3789911 h 4361049"/>
                <a:gd name="connsiteX5" fmla="*/ 1402080 w 5882640"/>
                <a:gd name="connsiteY5" fmla="*/ 3400929 h 4361049"/>
                <a:gd name="connsiteX6" fmla="*/ 1706880 w 5882640"/>
                <a:gd name="connsiteY6" fmla="*/ 2760849 h 4361049"/>
                <a:gd name="connsiteX7" fmla="*/ 1859280 w 5882640"/>
                <a:gd name="connsiteY7" fmla="*/ 2318889 h 4361049"/>
                <a:gd name="connsiteX8" fmla="*/ 2057400 w 5882640"/>
                <a:gd name="connsiteY8" fmla="*/ 1755009 h 4361049"/>
                <a:gd name="connsiteX9" fmla="*/ 2240280 w 5882640"/>
                <a:gd name="connsiteY9" fmla="*/ 1221609 h 4361049"/>
                <a:gd name="connsiteX10" fmla="*/ 2423160 w 5882640"/>
                <a:gd name="connsiteY10" fmla="*/ 749169 h 4361049"/>
                <a:gd name="connsiteX11" fmla="*/ 2575560 w 5882640"/>
                <a:gd name="connsiteY11" fmla="*/ 398649 h 4361049"/>
                <a:gd name="connsiteX12" fmla="*/ 2697480 w 5882640"/>
                <a:gd name="connsiteY12" fmla="*/ 185289 h 4361049"/>
                <a:gd name="connsiteX13" fmla="*/ 2788228 w 5882640"/>
                <a:gd name="connsiteY13" fmla="*/ 84151 h 4361049"/>
                <a:gd name="connsiteX14" fmla="*/ 2849880 w 5882640"/>
                <a:gd name="connsiteY14" fmla="*/ 17649 h 4361049"/>
                <a:gd name="connsiteX15" fmla="*/ 2956818 w 5882640"/>
                <a:gd name="connsiteY15" fmla="*/ 2410 h 4361049"/>
                <a:gd name="connsiteX16" fmla="*/ 3119867 w 5882640"/>
                <a:gd name="connsiteY16" fmla="*/ 58520 h 4361049"/>
                <a:gd name="connsiteX17" fmla="*/ 3261360 w 5882640"/>
                <a:gd name="connsiteY17" fmla="*/ 231009 h 4361049"/>
                <a:gd name="connsiteX18" fmla="*/ 3383280 w 5882640"/>
                <a:gd name="connsiteY18" fmla="*/ 459609 h 4361049"/>
                <a:gd name="connsiteX19" fmla="*/ 3500350 w 5882640"/>
                <a:gd name="connsiteY19" fmla="*/ 729772 h 4361049"/>
                <a:gd name="connsiteX20" fmla="*/ 3611880 w 5882640"/>
                <a:gd name="connsiteY20" fmla="*/ 1038729 h 4361049"/>
                <a:gd name="connsiteX21" fmla="*/ 3733800 w 5882640"/>
                <a:gd name="connsiteY21" fmla="*/ 1389249 h 4361049"/>
                <a:gd name="connsiteX22" fmla="*/ 3891049 w 5882640"/>
                <a:gd name="connsiteY22" fmla="*/ 1856840 h 4361049"/>
                <a:gd name="connsiteX23" fmla="*/ 4033751 w 5882640"/>
                <a:gd name="connsiteY23" fmla="*/ 2293951 h 4361049"/>
                <a:gd name="connsiteX24" fmla="*/ 4191000 w 5882640"/>
                <a:gd name="connsiteY24" fmla="*/ 2730369 h 4361049"/>
                <a:gd name="connsiteX25" fmla="*/ 4343400 w 5882640"/>
                <a:gd name="connsiteY25" fmla="*/ 3065649 h 4361049"/>
                <a:gd name="connsiteX26" fmla="*/ 4495800 w 5882640"/>
                <a:gd name="connsiteY26" fmla="*/ 3385689 h 4361049"/>
                <a:gd name="connsiteX27" fmla="*/ 4709160 w 5882640"/>
                <a:gd name="connsiteY27" fmla="*/ 3766689 h 4361049"/>
                <a:gd name="connsiteX28" fmla="*/ 4861560 w 5882640"/>
                <a:gd name="connsiteY28" fmla="*/ 3934329 h 4361049"/>
                <a:gd name="connsiteX29" fmla="*/ 5044440 w 5882640"/>
                <a:gd name="connsiteY29" fmla="*/ 4086729 h 4361049"/>
                <a:gd name="connsiteX30" fmla="*/ 5212080 w 5882640"/>
                <a:gd name="connsiteY30" fmla="*/ 4193409 h 4361049"/>
                <a:gd name="connsiteX31" fmla="*/ 5440680 w 5882640"/>
                <a:gd name="connsiteY31" fmla="*/ 4300089 h 4361049"/>
                <a:gd name="connsiteX32" fmla="*/ 5623560 w 5882640"/>
                <a:gd name="connsiteY32" fmla="*/ 4330569 h 4361049"/>
                <a:gd name="connsiteX33" fmla="*/ 5882640 w 5882640"/>
                <a:gd name="connsiteY33" fmla="*/ 4361049 h 4361049"/>
                <a:gd name="connsiteX34" fmla="*/ 5882640 w 5882640"/>
                <a:gd name="connsiteY34" fmla="*/ 4361049 h 4361049"/>
                <a:gd name="connsiteX35" fmla="*/ 5882640 w 5882640"/>
                <a:gd name="connsiteY35" fmla="*/ 4361049 h 4361049"/>
                <a:gd name="connsiteX36" fmla="*/ 5882640 w 5882640"/>
                <a:gd name="connsiteY36" fmla="*/ 4361049 h 4361049"/>
                <a:gd name="connsiteX0" fmla="*/ 0 w 5882640"/>
                <a:gd name="connsiteY0" fmla="*/ 4361049 h 4361049"/>
                <a:gd name="connsiteX1" fmla="*/ 365760 w 5882640"/>
                <a:gd name="connsiteY1" fmla="*/ 4330569 h 4361049"/>
                <a:gd name="connsiteX2" fmla="*/ 670560 w 5882640"/>
                <a:gd name="connsiteY2" fmla="*/ 4223889 h 4361049"/>
                <a:gd name="connsiteX3" fmla="*/ 975360 w 5882640"/>
                <a:gd name="connsiteY3" fmla="*/ 4010529 h 4361049"/>
                <a:gd name="connsiteX4" fmla="*/ 1188720 w 5882640"/>
                <a:gd name="connsiteY4" fmla="*/ 3789911 h 4361049"/>
                <a:gd name="connsiteX5" fmla="*/ 1438366 w 5882640"/>
                <a:gd name="connsiteY5" fmla="*/ 3379157 h 4361049"/>
                <a:gd name="connsiteX6" fmla="*/ 1706880 w 5882640"/>
                <a:gd name="connsiteY6" fmla="*/ 2760849 h 4361049"/>
                <a:gd name="connsiteX7" fmla="*/ 1859280 w 5882640"/>
                <a:gd name="connsiteY7" fmla="*/ 2318889 h 4361049"/>
                <a:gd name="connsiteX8" fmla="*/ 2057400 w 5882640"/>
                <a:gd name="connsiteY8" fmla="*/ 1755009 h 4361049"/>
                <a:gd name="connsiteX9" fmla="*/ 2240280 w 5882640"/>
                <a:gd name="connsiteY9" fmla="*/ 1221609 h 4361049"/>
                <a:gd name="connsiteX10" fmla="*/ 2423160 w 5882640"/>
                <a:gd name="connsiteY10" fmla="*/ 749169 h 4361049"/>
                <a:gd name="connsiteX11" fmla="*/ 2575560 w 5882640"/>
                <a:gd name="connsiteY11" fmla="*/ 398649 h 4361049"/>
                <a:gd name="connsiteX12" fmla="*/ 2697480 w 5882640"/>
                <a:gd name="connsiteY12" fmla="*/ 185289 h 4361049"/>
                <a:gd name="connsiteX13" fmla="*/ 2788228 w 5882640"/>
                <a:gd name="connsiteY13" fmla="*/ 84151 h 4361049"/>
                <a:gd name="connsiteX14" fmla="*/ 2849880 w 5882640"/>
                <a:gd name="connsiteY14" fmla="*/ 17649 h 4361049"/>
                <a:gd name="connsiteX15" fmla="*/ 2956818 w 5882640"/>
                <a:gd name="connsiteY15" fmla="*/ 2410 h 4361049"/>
                <a:gd name="connsiteX16" fmla="*/ 3119867 w 5882640"/>
                <a:gd name="connsiteY16" fmla="*/ 58520 h 4361049"/>
                <a:gd name="connsiteX17" fmla="*/ 3261360 w 5882640"/>
                <a:gd name="connsiteY17" fmla="*/ 231009 h 4361049"/>
                <a:gd name="connsiteX18" fmla="*/ 3383280 w 5882640"/>
                <a:gd name="connsiteY18" fmla="*/ 459609 h 4361049"/>
                <a:gd name="connsiteX19" fmla="*/ 3500350 w 5882640"/>
                <a:gd name="connsiteY19" fmla="*/ 729772 h 4361049"/>
                <a:gd name="connsiteX20" fmla="*/ 3611880 w 5882640"/>
                <a:gd name="connsiteY20" fmla="*/ 1038729 h 4361049"/>
                <a:gd name="connsiteX21" fmla="*/ 3733800 w 5882640"/>
                <a:gd name="connsiteY21" fmla="*/ 1389249 h 4361049"/>
                <a:gd name="connsiteX22" fmla="*/ 3891049 w 5882640"/>
                <a:gd name="connsiteY22" fmla="*/ 1856840 h 4361049"/>
                <a:gd name="connsiteX23" fmla="*/ 4033751 w 5882640"/>
                <a:gd name="connsiteY23" fmla="*/ 2293951 h 4361049"/>
                <a:gd name="connsiteX24" fmla="*/ 4191000 w 5882640"/>
                <a:gd name="connsiteY24" fmla="*/ 2730369 h 4361049"/>
                <a:gd name="connsiteX25" fmla="*/ 4343400 w 5882640"/>
                <a:gd name="connsiteY25" fmla="*/ 3065649 h 4361049"/>
                <a:gd name="connsiteX26" fmla="*/ 4495800 w 5882640"/>
                <a:gd name="connsiteY26" fmla="*/ 3385689 h 4361049"/>
                <a:gd name="connsiteX27" fmla="*/ 4709160 w 5882640"/>
                <a:gd name="connsiteY27" fmla="*/ 3766689 h 4361049"/>
                <a:gd name="connsiteX28" fmla="*/ 4861560 w 5882640"/>
                <a:gd name="connsiteY28" fmla="*/ 3934329 h 4361049"/>
                <a:gd name="connsiteX29" fmla="*/ 5044440 w 5882640"/>
                <a:gd name="connsiteY29" fmla="*/ 4086729 h 4361049"/>
                <a:gd name="connsiteX30" fmla="*/ 5212080 w 5882640"/>
                <a:gd name="connsiteY30" fmla="*/ 4193409 h 4361049"/>
                <a:gd name="connsiteX31" fmla="*/ 5440680 w 5882640"/>
                <a:gd name="connsiteY31" fmla="*/ 4300089 h 4361049"/>
                <a:gd name="connsiteX32" fmla="*/ 5623560 w 5882640"/>
                <a:gd name="connsiteY32" fmla="*/ 4330569 h 4361049"/>
                <a:gd name="connsiteX33" fmla="*/ 5882640 w 5882640"/>
                <a:gd name="connsiteY33" fmla="*/ 4361049 h 4361049"/>
                <a:gd name="connsiteX34" fmla="*/ 5882640 w 5882640"/>
                <a:gd name="connsiteY34" fmla="*/ 4361049 h 4361049"/>
                <a:gd name="connsiteX35" fmla="*/ 5882640 w 5882640"/>
                <a:gd name="connsiteY35" fmla="*/ 4361049 h 4361049"/>
                <a:gd name="connsiteX36" fmla="*/ 5882640 w 5882640"/>
                <a:gd name="connsiteY36" fmla="*/ 4361049 h 4361049"/>
                <a:gd name="connsiteX0" fmla="*/ 0 w 5882640"/>
                <a:gd name="connsiteY0" fmla="*/ 4365124 h 4365124"/>
                <a:gd name="connsiteX1" fmla="*/ 365760 w 5882640"/>
                <a:gd name="connsiteY1" fmla="*/ 4334644 h 4365124"/>
                <a:gd name="connsiteX2" fmla="*/ 670560 w 5882640"/>
                <a:gd name="connsiteY2" fmla="*/ 4227964 h 4365124"/>
                <a:gd name="connsiteX3" fmla="*/ 975360 w 5882640"/>
                <a:gd name="connsiteY3" fmla="*/ 4014604 h 4365124"/>
                <a:gd name="connsiteX4" fmla="*/ 1188720 w 5882640"/>
                <a:gd name="connsiteY4" fmla="*/ 3793986 h 4365124"/>
                <a:gd name="connsiteX5" fmla="*/ 1438366 w 5882640"/>
                <a:gd name="connsiteY5" fmla="*/ 3383232 h 4365124"/>
                <a:gd name="connsiteX6" fmla="*/ 1706880 w 5882640"/>
                <a:gd name="connsiteY6" fmla="*/ 2764924 h 4365124"/>
                <a:gd name="connsiteX7" fmla="*/ 1859280 w 5882640"/>
                <a:gd name="connsiteY7" fmla="*/ 2322964 h 4365124"/>
                <a:gd name="connsiteX8" fmla="*/ 2057400 w 5882640"/>
                <a:gd name="connsiteY8" fmla="*/ 1759084 h 4365124"/>
                <a:gd name="connsiteX9" fmla="*/ 2240280 w 5882640"/>
                <a:gd name="connsiteY9" fmla="*/ 1225684 h 4365124"/>
                <a:gd name="connsiteX10" fmla="*/ 2423160 w 5882640"/>
                <a:gd name="connsiteY10" fmla="*/ 753244 h 4365124"/>
                <a:gd name="connsiteX11" fmla="*/ 2575560 w 5882640"/>
                <a:gd name="connsiteY11" fmla="*/ 402724 h 4365124"/>
                <a:gd name="connsiteX12" fmla="*/ 2697480 w 5882640"/>
                <a:gd name="connsiteY12" fmla="*/ 189364 h 4365124"/>
                <a:gd name="connsiteX13" fmla="*/ 2849880 w 5882640"/>
                <a:gd name="connsiteY13" fmla="*/ 21724 h 4365124"/>
                <a:gd name="connsiteX14" fmla="*/ 2956818 w 5882640"/>
                <a:gd name="connsiteY14" fmla="*/ 6485 h 4365124"/>
                <a:gd name="connsiteX15" fmla="*/ 3119867 w 5882640"/>
                <a:gd name="connsiteY15" fmla="*/ 62595 h 4365124"/>
                <a:gd name="connsiteX16" fmla="*/ 3261360 w 5882640"/>
                <a:gd name="connsiteY16" fmla="*/ 235084 h 4365124"/>
                <a:gd name="connsiteX17" fmla="*/ 3383280 w 5882640"/>
                <a:gd name="connsiteY17" fmla="*/ 463684 h 4365124"/>
                <a:gd name="connsiteX18" fmla="*/ 3500350 w 5882640"/>
                <a:gd name="connsiteY18" fmla="*/ 733847 h 4365124"/>
                <a:gd name="connsiteX19" fmla="*/ 3611880 w 5882640"/>
                <a:gd name="connsiteY19" fmla="*/ 1042804 h 4365124"/>
                <a:gd name="connsiteX20" fmla="*/ 3733800 w 5882640"/>
                <a:gd name="connsiteY20" fmla="*/ 1393324 h 4365124"/>
                <a:gd name="connsiteX21" fmla="*/ 3891049 w 5882640"/>
                <a:gd name="connsiteY21" fmla="*/ 1860915 h 4365124"/>
                <a:gd name="connsiteX22" fmla="*/ 4033751 w 5882640"/>
                <a:gd name="connsiteY22" fmla="*/ 2298026 h 4365124"/>
                <a:gd name="connsiteX23" fmla="*/ 4191000 w 5882640"/>
                <a:gd name="connsiteY23" fmla="*/ 2734444 h 4365124"/>
                <a:gd name="connsiteX24" fmla="*/ 4343400 w 5882640"/>
                <a:gd name="connsiteY24" fmla="*/ 3069724 h 4365124"/>
                <a:gd name="connsiteX25" fmla="*/ 4495800 w 5882640"/>
                <a:gd name="connsiteY25" fmla="*/ 3389764 h 4365124"/>
                <a:gd name="connsiteX26" fmla="*/ 4709160 w 5882640"/>
                <a:gd name="connsiteY26" fmla="*/ 3770764 h 4365124"/>
                <a:gd name="connsiteX27" fmla="*/ 4861560 w 5882640"/>
                <a:gd name="connsiteY27" fmla="*/ 3938404 h 4365124"/>
                <a:gd name="connsiteX28" fmla="*/ 5044440 w 5882640"/>
                <a:gd name="connsiteY28" fmla="*/ 4090804 h 4365124"/>
                <a:gd name="connsiteX29" fmla="*/ 5212080 w 5882640"/>
                <a:gd name="connsiteY29" fmla="*/ 4197484 h 4365124"/>
                <a:gd name="connsiteX30" fmla="*/ 5440680 w 5882640"/>
                <a:gd name="connsiteY30" fmla="*/ 4304164 h 4365124"/>
                <a:gd name="connsiteX31" fmla="*/ 5623560 w 5882640"/>
                <a:gd name="connsiteY31" fmla="*/ 4334644 h 4365124"/>
                <a:gd name="connsiteX32" fmla="*/ 5882640 w 5882640"/>
                <a:gd name="connsiteY32" fmla="*/ 4365124 h 4365124"/>
                <a:gd name="connsiteX33" fmla="*/ 5882640 w 5882640"/>
                <a:gd name="connsiteY33" fmla="*/ 4365124 h 4365124"/>
                <a:gd name="connsiteX34" fmla="*/ 5882640 w 5882640"/>
                <a:gd name="connsiteY34" fmla="*/ 4365124 h 4365124"/>
                <a:gd name="connsiteX35" fmla="*/ 5882640 w 5882640"/>
                <a:gd name="connsiteY35" fmla="*/ 4365124 h 4365124"/>
                <a:gd name="connsiteX0" fmla="*/ 0 w 5882640"/>
                <a:gd name="connsiteY0" fmla="*/ 4358675 h 4358675"/>
                <a:gd name="connsiteX1" fmla="*/ 365760 w 5882640"/>
                <a:gd name="connsiteY1" fmla="*/ 4328195 h 4358675"/>
                <a:gd name="connsiteX2" fmla="*/ 670560 w 5882640"/>
                <a:gd name="connsiteY2" fmla="*/ 4221515 h 4358675"/>
                <a:gd name="connsiteX3" fmla="*/ 975360 w 5882640"/>
                <a:gd name="connsiteY3" fmla="*/ 4008155 h 4358675"/>
                <a:gd name="connsiteX4" fmla="*/ 1188720 w 5882640"/>
                <a:gd name="connsiteY4" fmla="*/ 3787537 h 4358675"/>
                <a:gd name="connsiteX5" fmla="*/ 1438366 w 5882640"/>
                <a:gd name="connsiteY5" fmla="*/ 3376783 h 4358675"/>
                <a:gd name="connsiteX6" fmla="*/ 1706880 w 5882640"/>
                <a:gd name="connsiteY6" fmla="*/ 2758475 h 4358675"/>
                <a:gd name="connsiteX7" fmla="*/ 1859280 w 5882640"/>
                <a:gd name="connsiteY7" fmla="*/ 2316515 h 4358675"/>
                <a:gd name="connsiteX8" fmla="*/ 2057400 w 5882640"/>
                <a:gd name="connsiteY8" fmla="*/ 1752635 h 4358675"/>
                <a:gd name="connsiteX9" fmla="*/ 2240280 w 5882640"/>
                <a:gd name="connsiteY9" fmla="*/ 1219235 h 4358675"/>
                <a:gd name="connsiteX10" fmla="*/ 2423160 w 5882640"/>
                <a:gd name="connsiteY10" fmla="*/ 746795 h 4358675"/>
                <a:gd name="connsiteX11" fmla="*/ 2575560 w 5882640"/>
                <a:gd name="connsiteY11" fmla="*/ 396275 h 4358675"/>
                <a:gd name="connsiteX12" fmla="*/ 2697480 w 5882640"/>
                <a:gd name="connsiteY12" fmla="*/ 182915 h 4358675"/>
                <a:gd name="connsiteX13" fmla="*/ 2806337 w 5882640"/>
                <a:gd name="connsiteY13" fmla="*/ 50109 h 4358675"/>
                <a:gd name="connsiteX14" fmla="*/ 2956818 w 5882640"/>
                <a:gd name="connsiteY14" fmla="*/ 36 h 4358675"/>
                <a:gd name="connsiteX15" fmla="*/ 3119867 w 5882640"/>
                <a:gd name="connsiteY15" fmla="*/ 56146 h 4358675"/>
                <a:gd name="connsiteX16" fmla="*/ 3261360 w 5882640"/>
                <a:gd name="connsiteY16" fmla="*/ 228635 h 4358675"/>
                <a:gd name="connsiteX17" fmla="*/ 3383280 w 5882640"/>
                <a:gd name="connsiteY17" fmla="*/ 457235 h 4358675"/>
                <a:gd name="connsiteX18" fmla="*/ 3500350 w 5882640"/>
                <a:gd name="connsiteY18" fmla="*/ 727398 h 4358675"/>
                <a:gd name="connsiteX19" fmla="*/ 3611880 w 5882640"/>
                <a:gd name="connsiteY19" fmla="*/ 1036355 h 4358675"/>
                <a:gd name="connsiteX20" fmla="*/ 3733800 w 5882640"/>
                <a:gd name="connsiteY20" fmla="*/ 1386875 h 4358675"/>
                <a:gd name="connsiteX21" fmla="*/ 3891049 w 5882640"/>
                <a:gd name="connsiteY21" fmla="*/ 1854466 h 4358675"/>
                <a:gd name="connsiteX22" fmla="*/ 4033751 w 5882640"/>
                <a:gd name="connsiteY22" fmla="*/ 2291577 h 4358675"/>
                <a:gd name="connsiteX23" fmla="*/ 4191000 w 5882640"/>
                <a:gd name="connsiteY23" fmla="*/ 2727995 h 4358675"/>
                <a:gd name="connsiteX24" fmla="*/ 4343400 w 5882640"/>
                <a:gd name="connsiteY24" fmla="*/ 3063275 h 4358675"/>
                <a:gd name="connsiteX25" fmla="*/ 4495800 w 5882640"/>
                <a:gd name="connsiteY25" fmla="*/ 3383315 h 4358675"/>
                <a:gd name="connsiteX26" fmla="*/ 4709160 w 5882640"/>
                <a:gd name="connsiteY26" fmla="*/ 3764315 h 4358675"/>
                <a:gd name="connsiteX27" fmla="*/ 4861560 w 5882640"/>
                <a:gd name="connsiteY27" fmla="*/ 3931955 h 4358675"/>
                <a:gd name="connsiteX28" fmla="*/ 5044440 w 5882640"/>
                <a:gd name="connsiteY28" fmla="*/ 4084355 h 4358675"/>
                <a:gd name="connsiteX29" fmla="*/ 5212080 w 5882640"/>
                <a:gd name="connsiteY29" fmla="*/ 4191035 h 4358675"/>
                <a:gd name="connsiteX30" fmla="*/ 5440680 w 5882640"/>
                <a:gd name="connsiteY30" fmla="*/ 4297715 h 4358675"/>
                <a:gd name="connsiteX31" fmla="*/ 5623560 w 5882640"/>
                <a:gd name="connsiteY31" fmla="*/ 4328195 h 4358675"/>
                <a:gd name="connsiteX32" fmla="*/ 5882640 w 5882640"/>
                <a:gd name="connsiteY32" fmla="*/ 4358675 h 4358675"/>
                <a:gd name="connsiteX33" fmla="*/ 5882640 w 5882640"/>
                <a:gd name="connsiteY33" fmla="*/ 4358675 h 4358675"/>
                <a:gd name="connsiteX34" fmla="*/ 5882640 w 5882640"/>
                <a:gd name="connsiteY34" fmla="*/ 4358675 h 4358675"/>
                <a:gd name="connsiteX35" fmla="*/ 5882640 w 5882640"/>
                <a:gd name="connsiteY35" fmla="*/ 4358675 h 4358675"/>
                <a:gd name="connsiteX0" fmla="*/ 0 w 5882640"/>
                <a:gd name="connsiteY0" fmla="*/ 4358675 h 4358675"/>
                <a:gd name="connsiteX1" fmla="*/ 365760 w 5882640"/>
                <a:gd name="connsiteY1" fmla="*/ 4328195 h 4358675"/>
                <a:gd name="connsiteX2" fmla="*/ 670560 w 5882640"/>
                <a:gd name="connsiteY2" fmla="*/ 4221515 h 4358675"/>
                <a:gd name="connsiteX3" fmla="*/ 975360 w 5882640"/>
                <a:gd name="connsiteY3" fmla="*/ 4008155 h 4358675"/>
                <a:gd name="connsiteX4" fmla="*/ 1188720 w 5882640"/>
                <a:gd name="connsiteY4" fmla="*/ 3787537 h 4358675"/>
                <a:gd name="connsiteX5" fmla="*/ 1438366 w 5882640"/>
                <a:gd name="connsiteY5" fmla="*/ 3376783 h 4358675"/>
                <a:gd name="connsiteX6" fmla="*/ 1706880 w 5882640"/>
                <a:gd name="connsiteY6" fmla="*/ 2758475 h 4358675"/>
                <a:gd name="connsiteX7" fmla="*/ 1859280 w 5882640"/>
                <a:gd name="connsiteY7" fmla="*/ 2316515 h 4358675"/>
                <a:gd name="connsiteX8" fmla="*/ 2057400 w 5882640"/>
                <a:gd name="connsiteY8" fmla="*/ 1752635 h 4358675"/>
                <a:gd name="connsiteX9" fmla="*/ 2240280 w 5882640"/>
                <a:gd name="connsiteY9" fmla="*/ 1219235 h 4358675"/>
                <a:gd name="connsiteX10" fmla="*/ 2423160 w 5882640"/>
                <a:gd name="connsiteY10" fmla="*/ 746795 h 4358675"/>
                <a:gd name="connsiteX11" fmla="*/ 2575560 w 5882640"/>
                <a:gd name="connsiteY11" fmla="*/ 396275 h 4358675"/>
                <a:gd name="connsiteX12" fmla="*/ 2697480 w 5882640"/>
                <a:gd name="connsiteY12" fmla="*/ 182915 h 4358675"/>
                <a:gd name="connsiteX13" fmla="*/ 2806337 w 5882640"/>
                <a:gd name="connsiteY13" fmla="*/ 50109 h 4358675"/>
                <a:gd name="connsiteX14" fmla="*/ 2956818 w 5882640"/>
                <a:gd name="connsiteY14" fmla="*/ 36 h 4358675"/>
                <a:gd name="connsiteX15" fmla="*/ 3119867 w 5882640"/>
                <a:gd name="connsiteY15" fmla="*/ 56146 h 4358675"/>
                <a:gd name="connsiteX16" fmla="*/ 3261360 w 5882640"/>
                <a:gd name="connsiteY16" fmla="*/ 228635 h 4358675"/>
                <a:gd name="connsiteX17" fmla="*/ 3383280 w 5882640"/>
                <a:gd name="connsiteY17" fmla="*/ 457235 h 4358675"/>
                <a:gd name="connsiteX18" fmla="*/ 3500350 w 5882640"/>
                <a:gd name="connsiteY18" fmla="*/ 727398 h 4358675"/>
                <a:gd name="connsiteX19" fmla="*/ 3611880 w 5882640"/>
                <a:gd name="connsiteY19" fmla="*/ 1036355 h 4358675"/>
                <a:gd name="connsiteX20" fmla="*/ 3733800 w 5882640"/>
                <a:gd name="connsiteY20" fmla="*/ 1386875 h 4358675"/>
                <a:gd name="connsiteX21" fmla="*/ 3891049 w 5882640"/>
                <a:gd name="connsiteY21" fmla="*/ 1854466 h 4358675"/>
                <a:gd name="connsiteX22" fmla="*/ 4033751 w 5882640"/>
                <a:gd name="connsiteY22" fmla="*/ 2291577 h 4358675"/>
                <a:gd name="connsiteX23" fmla="*/ 4191000 w 5882640"/>
                <a:gd name="connsiteY23" fmla="*/ 2727995 h 4358675"/>
                <a:gd name="connsiteX24" fmla="*/ 4343400 w 5882640"/>
                <a:gd name="connsiteY24" fmla="*/ 3063275 h 4358675"/>
                <a:gd name="connsiteX25" fmla="*/ 4495800 w 5882640"/>
                <a:gd name="connsiteY25" fmla="*/ 3383315 h 4358675"/>
                <a:gd name="connsiteX26" fmla="*/ 4700847 w 5882640"/>
                <a:gd name="connsiteY26" fmla="*/ 3731064 h 4358675"/>
                <a:gd name="connsiteX27" fmla="*/ 4861560 w 5882640"/>
                <a:gd name="connsiteY27" fmla="*/ 3931955 h 4358675"/>
                <a:gd name="connsiteX28" fmla="*/ 5044440 w 5882640"/>
                <a:gd name="connsiteY28" fmla="*/ 4084355 h 4358675"/>
                <a:gd name="connsiteX29" fmla="*/ 5212080 w 5882640"/>
                <a:gd name="connsiteY29" fmla="*/ 4191035 h 4358675"/>
                <a:gd name="connsiteX30" fmla="*/ 5440680 w 5882640"/>
                <a:gd name="connsiteY30" fmla="*/ 4297715 h 4358675"/>
                <a:gd name="connsiteX31" fmla="*/ 5623560 w 5882640"/>
                <a:gd name="connsiteY31" fmla="*/ 4328195 h 4358675"/>
                <a:gd name="connsiteX32" fmla="*/ 5882640 w 5882640"/>
                <a:gd name="connsiteY32" fmla="*/ 4358675 h 4358675"/>
                <a:gd name="connsiteX33" fmla="*/ 5882640 w 5882640"/>
                <a:gd name="connsiteY33" fmla="*/ 4358675 h 4358675"/>
                <a:gd name="connsiteX34" fmla="*/ 5882640 w 5882640"/>
                <a:gd name="connsiteY34" fmla="*/ 4358675 h 4358675"/>
                <a:gd name="connsiteX35" fmla="*/ 5882640 w 5882640"/>
                <a:gd name="connsiteY35" fmla="*/ 4358675 h 4358675"/>
                <a:gd name="connsiteX0" fmla="*/ 0 w 6059103"/>
                <a:gd name="connsiteY0" fmla="*/ 4358675 h 4366696"/>
                <a:gd name="connsiteX1" fmla="*/ 365760 w 6059103"/>
                <a:gd name="connsiteY1" fmla="*/ 4328195 h 4366696"/>
                <a:gd name="connsiteX2" fmla="*/ 670560 w 6059103"/>
                <a:gd name="connsiteY2" fmla="*/ 4221515 h 4366696"/>
                <a:gd name="connsiteX3" fmla="*/ 975360 w 6059103"/>
                <a:gd name="connsiteY3" fmla="*/ 4008155 h 4366696"/>
                <a:gd name="connsiteX4" fmla="*/ 1188720 w 6059103"/>
                <a:gd name="connsiteY4" fmla="*/ 3787537 h 4366696"/>
                <a:gd name="connsiteX5" fmla="*/ 1438366 w 6059103"/>
                <a:gd name="connsiteY5" fmla="*/ 3376783 h 4366696"/>
                <a:gd name="connsiteX6" fmla="*/ 1706880 w 6059103"/>
                <a:gd name="connsiteY6" fmla="*/ 2758475 h 4366696"/>
                <a:gd name="connsiteX7" fmla="*/ 1859280 w 6059103"/>
                <a:gd name="connsiteY7" fmla="*/ 2316515 h 4366696"/>
                <a:gd name="connsiteX8" fmla="*/ 2057400 w 6059103"/>
                <a:gd name="connsiteY8" fmla="*/ 1752635 h 4366696"/>
                <a:gd name="connsiteX9" fmla="*/ 2240280 w 6059103"/>
                <a:gd name="connsiteY9" fmla="*/ 1219235 h 4366696"/>
                <a:gd name="connsiteX10" fmla="*/ 2423160 w 6059103"/>
                <a:gd name="connsiteY10" fmla="*/ 746795 h 4366696"/>
                <a:gd name="connsiteX11" fmla="*/ 2575560 w 6059103"/>
                <a:gd name="connsiteY11" fmla="*/ 396275 h 4366696"/>
                <a:gd name="connsiteX12" fmla="*/ 2697480 w 6059103"/>
                <a:gd name="connsiteY12" fmla="*/ 182915 h 4366696"/>
                <a:gd name="connsiteX13" fmla="*/ 2806337 w 6059103"/>
                <a:gd name="connsiteY13" fmla="*/ 50109 h 4366696"/>
                <a:gd name="connsiteX14" fmla="*/ 2956818 w 6059103"/>
                <a:gd name="connsiteY14" fmla="*/ 36 h 4366696"/>
                <a:gd name="connsiteX15" fmla="*/ 3119867 w 6059103"/>
                <a:gd name="connsiteY15" fmla="*/ 56146 h 4366696"/>
                <a:gd name="connsiteX16" fmla="*/ 3261360 w 6059103"/>
                <a:gd name="connsiteY16" fmla="*/ 228635 h 4366696"/>
                <a:gd name="connsiteX17" fmla="*/ 3383280 w 6059103"/>
                <a:gd name="connsiteY17" fmla="*/ 457235 h 4366696"/>
                <a:gd name="connsiteX18" fmla="*/ 3500350 w 6059103"/>
                <a:gd name="connsiteY18" fmla="*/ 727398 h 4366696"/>
                <a:gd name="connsiteX19" fmla="*/ 3611880 w 6059103"/>
                <a:gd name="connsiteY19" fmla="*/ 1036355 h 4366696"/>
                <a:gd name="connsiteX20" fmla="*/ 3733800 w 6059103"/>
                <a:gd name="connsiteY20" fmla="*/ 1386875 h 4366696"/>
                <a:gd name="connsiteX21" fmla="*/ 3891049 w 6059103"/>
                <a:gd name="connsiteY21" fmla="*/ 1854466 h 4366696"/>
                <a:gd name="connsiteX22" fmla="*/ 4033751 w 6059103"/>
                <a:gd name="connsiteY22" fmla="*/ 2291577 h 4366696"/>
                <a:gd name="connsiteX23" fmla="*/ 4191000 w 6059103"/>
                <a:gd name="connsiteY23" fmla="*/ 2727995 h 4366696"/>
                <a:gd name="connsiteX24" fmla="*/ 4343400 w 6059103"/>
                <a:gd name="connsiteY24" fmla="*/ 3063275 h 4366696"/>
                <a:gd name="connsiteX25" fmla="*/ 4495800 w 6059103"/>
                <a:gd name="connsiteY25" fmla="*/ 3383315 h 4366696"/>
                <a:gd name="connsiteX26" fmla="*/ 4700847 w 6059103"/>
                <a:gd name="connsiteY26" fmla="*/ 3731064 h 4366696"/>
                <a:gd name="connsiteX27" fmla="*/ 4861560 w 6059103"/>
                <a:gd name="connsiteY27" fmla="*/ 3931955 h 4366696"/>
                <a:gd name="connsiteX28" fmla="*/ 5044440 w 6059103"/>
                <a:gd name="connsiteY28" fmla="*/ 4084355 h 4366696"/>
                <a:gd name="connsiteX29" fmla="*/ 5212080 w 6059103"/>
                <a:gd name="connsiteY29" fmla="*/ 4191035 h 4366696"/>
                <a:gd name="connsiteX30" fmla="*/ 5440680 w 6059103"/>
                <a:gd name="connsiteY30" fmla="*/ 4297715 h 4366696"/>
                <a:gd name="connsiteX31" fmla="*/ 5623560 w 6059103"/>
                <a:gd name="connsiteY31" fmla="*/ 4328195 h 4366696"/>
                <a:gd name="connsiteX32" fmla="*/ 5882640 w 6059103"/>
                <a:gd name="connsiteY32" fmla="*/ 4358675 h 4366696"/>
                <a:gd name="connsiteX33" fmla="*/ 5882640 w 6059103"/>
                <a:gd name="connsiteY33" fmla="*/ 4358675 h 4366696"/>
                <a:gd name="connsiteX34" fmla="*/ 5882640 w 6059103"/>
                <a:gd name="connsiteY34" fmla="*/ 4358675 h 4366696"/>
                <a:gd name="connsiteX35" fmla="*/ 6059103 w 6059103"/>
                <a:gd name="connsiteY35" fmla="*/ 4366696 h 4366696"/>
                <a:gd name="connsiteX0" fmla="*/ 0 w 6115250"/>
                <a:gd name="connsiteY0" fmla="*/ 4358675 h 4358675"/>
                <a:gd name="connsiteX1" fmla="*/ 365760 w 6115250"/>
                <a:gd name="connsiteY1" fmla="*/ 4328195 h 4358675"/>
                <a:gd name="connsiteX2" fmla="*/ 670560 w 6115250"/>
                <a:gd name="connsiteY2" fmla="*/ 4221515 h 4358675"/>
                <a:gd name="connsiteX3" fmla="*/ 975360 w 6115250"/>
                <a:gd name="connsiteY3" fmla="*/ 4008155 h 4358675"/>
                <a:gd name="connsiteX4" fmla="*/ 1188720 w 6115250"/>
                <a:gd name="connsiteY4" fmla="*/ 3787537 h 4358675"/>
                <a:gd name="connsiteX5" fmla="*/ 1438366 w 6115250"/>
                <a:gd name="connsiteY5" fmla="*/ 3376783 h 4358675"/>
                <a:gd name="connsiteX6" fmla="*/ 1706880 w 6115250"/>
                <a:gd name="connsiteY6" fmla="*/ 2758475 h 4358675"/>
                <a:gd name="connsiteX7" fmla="*/ 1859280 w 6115250"/>
                <a:gd name="connsiteY7" fmla="*/ 2316515 h 4358675"/>
                <a:gd name="connsiteX8" fmla="*/ 2057400 w 6115250"/>
                <a:gd name="connsiteY8" fmla="*/ 1752635 h 4358675"/>
                <a:gd name="connsiteX9" fmla="*/ 2240280 w 6115250"/>
                <a:gd name="connsiteY9" fmla="*/ 1219235 h 4358675"/>
                <a:gd name="connsiteX10" fmla="*/ 2423160 w 6115250"/>
                <a:gd name="connsiteY10" fmla="*/ 746795 h 4358675"/>
                <a:gd name="connsiteX11" fmla="*/ 2575560 w 6115250"/>
                <a:gd name="connsiteY11" fmla="*/ 396275 h 4358675"/>
                <a:gd name="connsiteX12" fmla="*/ 2697480 w 6115250"/>
                <a:gd name="connsiteY12" fmla="*/ 182915 h 4358675"/>
                <a:gd name="connsiteX13" fmla="*/ 2806337 w 6115250"/>
                <a:gd name="connsiteY13" fmla="*/ 50109 h 4358675"/>
                <a:gd name="connsiteX14" fmla="*/ 2956818 w 6115250"/>
                <a:gd name="connsiteY14" fmla="*/ 36 h 4358675"/>
                <a:gd name="connsiteX15" fmla="*/ 3119867 w 6115250"/>
                <a:gd name="connsiteY15" fmla="*/ 56146 h 4358675"/>
                <a:gd name="connsiteX16" fmla="*/ 3261360 w 6115250"/>
                <a:gd name="connsiteY16" fmla="*/ 228635 h 4358675"/>
                <a:gd name="connsiteX17" fmla="*/ 3383280 w 6115250"/>
                <a:gd name="connsiteY17" fmla="*/ 457235 h 4358675"/>
                <a:gd name="connsiteX18" fmla="*/ 3500350 w 6115250"/>
                <a:gd name="connsiteY18" fmla="*/ 727398 h 4358675"/>
                <a:gd name="connsiteX19" fmla="*/ 3611880 w 6115250"/>
                <a:gd name="connsiteY19" fmla="*/ 1036355 h 4358675"/>
                <a:gd name="connsiteX20" fmla="*/ 3733800 w 6115250"/>
                <a:gd name="connsiteY20" fmla="*/ 1386875 h 4358675"/>
                <a:gd name="connsiteX21" fmla="*/ 3891049 w 6115250"/>
                <a:gd name="connsiteY21" fmla="*/ 1854466 h 4358675"/>
                <a:gd name="connsiteX22" fmla="*/ 4033751 w 6115250"/>
                <a:gd name="connsiteY22" fmla="*/ 2291577 h 4358675"/>
                <a:gd name="connsiteX23" fmla="*/ 4191000 w 6115250"/>
                <a:gd name="connsiteY23" fmla="*/ 2727995 h 4358675"/>
                <a:gd name="connsiteX24" fmla="*/ 4343400 w 6115250"/>
                <a:gd name="connsiteY24" fmla="*/ 3063275 h 4358675"/>
                <a:gd name="connsiteX25" fmla="*/ 4495800 w 6115250"/>
                <a:gd name="connsiteY25" fmla="*/ 3383315 h 4358675"/>
                <a:gd name="connsiteX26" fmla="*/ 4700847 w 6115250"/>
                <a:gd name="connsiteY26" fmla="*/ 3731064 h 4358675"/>
                <a:gd name="connsiteX27" fmla="*/ 4861560 w 6115250"/>
                <a:gd name="connsiteY27" fmla="*/ 3931955 h 4358675"/>
                <a:gd name="connsiteX28" fmla="*/ 5044440 w 6115250"/>
                <a:gd name="connsiteY28" fmla="*/ 4084355 h 4358675"/>
                <a:gd name="connsiteX29" fmla="*/ 5212080 w 6115250"/>
                <a:gd name="connsiteY29" fmla="*/ 4191035 h 4358675"/>
                <a:gd name="connsiteX30" fmla="*/ 5440680 w 6115250"/>
                <a:gd name="connsiteY30" fmla="*/ 4297715 h 4358675"/>
                <a:gd name="connsiteX31" fmla="*/ 5623560 w 6115250"/>
                <a:gd name="connsiteY31" fmla="*/ 4328195 h 4358675"/>
                <a:gd name="connsiteX32" fmla="*/ 5882640 w 6115250"/>
                <a:gd name="connsiteY32" fmla="*/ 4358675 h 4358675"/>
                <a:gd name="connsiteX33" fmla="*/ 5882640 w 6115250"/>
                <a:gd name="connsiteY33" fmla="*/ 4358675 h 4358675"/>
                <a:gd name="connsiteX34" fmla="*/ 5882640 w 6115250"/>
                <a:gd name="connsiteY34" fmla="*/ 4358675 h 4358675"/>
                <a:gd name="connsiteX35" fmla="*/ 6115250 w 6115250"/>
                <a:gd name="connsiteY35" fmla="*/ 4350654 h 4358675"/>
                <a:gd name="connsiteX0" fmla="*/ 0 w 6462247"/>
                <a:gd name="connsiteY0" fmla="*/ 4381808 h 4381808"/>
                <a:gd name="connsiteX1" fmla="*/ 712757 w 6462247"/>
                <a:gd name="connsiteY1" fmla="*/ 4328195 h 4381808"/>
                <a:gd name="connsiteX2" fmla="*/ 1017557 w 6462247"/>
                <a:gd name="connsiteY2" fmla="*/ 4221515 h 4381808"/>
                <a:gd name="connsiteX3" fmla="*/ 1322357 w 6462247"/>
                <a:gd name="connsiteY3" fmla="*/ 4008155 h 4381808"/>
                <a:gd name="connsiteX4" fmla="*/ 1535717 w 6462247"/>
                <a:gd name="connsiteY4" fmla="*/ 3787537 h 4381808"/>
                <a:gd name="connsiteX5" fmla="*/ 1785363 w 6462247"/>
                <a:gd name="connsiteY5" fmla="*/ 3376783 h 4381808"/>
                <a:gd name="connsiteX6" fmla="*/ 2053877 w 6462247"/>
                <a:gd name="connsiteY6" fmla="*/ 2758475 h 4381808"/>
                <a:gd name="connsiteX7" fmla="*/ 2206277 w 6462247"/>
                <a:gd name="connsiteY7" fmla="*/ 2316515 h 4381808"/>
                <a:gd name="connsiteX8" fmla="*/ 2404397 w 6462247"/>
                <a:gd name="connsiteY8" fmla="*/ 1752635 h 4381808"/>
                <a:gd name="connsiteX9" fmla="*/ 2587277 w 6462247"/>
                <a:gd name="connsiteY9" fmla="*/ 1219235 h 4381808"/>
                <a:gd name="connsiteX10" fmla="*/ 2770157 w 6462247"/>
                <a:gd name="connsiteY10" fmla="*/ 746795 h 4381808"/>
                <a:gd name="connsiteX11" fmla="*/ 2922557 w 6462247"/>
                <a:gd name="connsiteY11" fmla="*/ 396275 h 4381808"/>
                <a:gd name="connsiteX12" fmla="*/ 3044477 w 6462247"/>
                <a:gd name="connsiteY12" fmla="*/ 182915 h 4381808"/>
                <a:gd name="connsiteX13" fmla="*/ 3153334 w 6462247"/>
                <a:gd name="connsiteY13" fmla="*/ 50109 h 4381808"/>
                <a:gd name="connsiteX14" fmla="*/ 3303815 w 6462247"/>
                <a:gd name="connsiteY14" fmla="*/ 36 h 4381808"/>
                <a:gd name="connsiteX15" fmla="*/ 3466864 w 6462247"/>
                <a:gd name="connsiteY15" fmla="*/ 56146 h 4381808"/>
                <a:gd name="connsiteX16" fmla="*/ 3608357 w 6462247"/>
                <a:gd name="connsiteY16" fmla="*/ 228635 h 4381808"/>
                <a:gd name="connsiteX17" fmla="*/ 3730277 w 6462247"/>
                <a:gd name="connsiteY17" fmla="*/ 457235 h 4381808"/>
                <a:gd name="connsiteX18" fmla="*/ 3847347 w 6462247"/>
                <a:gd name="connsiteY18" fmla="*/ 727398 h 4381808"/>
                <a:gd name="connsiteX19" fmla="*/ 3958877 w 6462247"/>
                <a:gd name="connsiteY19" fmla="*/ 1036355 h 4381808"/>
                <a:gd name="connsiteX20" fmla="*/ 4080797 w 6462247"/>
                <a:gd name="connsiteY20" fmla="*/ 1386875 h 4381808"/>
                <a:gd name="connsiteX21" fmla="*/ 4238046 w 6462247"/>
                <a:gd name="connsiteY21" fmla="*/ 1854466 h 4381808"/>
                <a:gd name="connsiteX22" fmla="*/ 4380748 w 6462247"/>
                <a:gd name="connsiteY22" fmla="*/ 2291577 h 4381808"/>
                <a:gd name="connsiteX23" fmla="*/ 4537997 w 6462247"/>
                <a:gd name="connsiteY23" fmla="*/ 2727995 h 4381808"/>
                <a:gd name="connsiteX24" fmla="*/ 4690397 w 6462247"/>
                <a:gd name="connsiteY24" fmla="*/ 3063275 h 4381808"/>
                <a:gd name="connsiteX25" fmla="*/ 4842797 w 6462247"/>
                <a:gd name="connsiteY25" fmla="*/ 3383315 h 4381808"/>
                <a:gd name="connsiteX26" fmla="*/ 5047844 w 6462247"/>
                <a:gd name="connsiteY26" fmla="*/ 3731064 h 4381808"/>
                <a:gd name="connsiteX27" fmla="*/ 5208557 w 6462247"/>
                <a:gd name="connsiteY27" fmla="*/ 3931955 h 4381808"/>
                <a:gd name="connsiteX28" fmla="*/ 5391437 w 6462247"/>
                <a:gd name="connsiteY28" fmla="*/ 4084355 h 4381808"/>
                <a:gd name="connsiteX29" fmla="*/ 5559077 w 6462247"/>
                <a:gd name="connsiteY29" fmla="*/ 4191035 h 4381808"/>
                <a:gd name="connsiteX30" fmla="*/ 5787677 w 6462247"/>
                <a:gd name="connsiteY30" fmla="*/ 4297715 h 4381808"/>
                <a:gd name="connsiteX31" fmla="*/ 5970557 w 6462247"/>
                <a:gd name="connsiteY31" fmla="*/ 4328195 h 4381808"/>
                <a:gd name="connsiteX32" fmla="*/ 6229637 w 6462247"/>
                <a:gd name="connsiteY32" fmla="*/ 4358675 h 4381808"/>
                <a:gd name="connsiteX33" fmla="*/ 6229637 w 6462247"/>
                <a:gd name="connsiteY33" fmla="*/ 4358675 h 4381808"/>
                <a:gd name="connsiteX34" fmla="*/ 6229637 w 6462247"/>
                <a:gd name="connsiteY34" fmla="*/ 4358675 h 4381808"/>
                <a:gd name="connsiteX35" fmla="*/ 6462247 w 6462247"/>
                <a:gd name="connsiteY35" fmla="*/ 4350654 h 4381808"/>
                <a:gd name="connsiteX0" fmla="*/ 0 w 6462247"/>
                <a:gd name="connsiteY0" fmla="*/ 4381808 h 4381808"/>
                <a:gd name="connsiteX1" fmla="*/ 388892 w 6462247"/>
                <a:gd name="connsiteY1" fmla="*/ 4281931 h 4381808"/>
                <a:gd name="connsiteX2" fmla="*/ 1017557 w 6462247"/>
                <a:gd name="connsiteY2" fmla="*/ 4221515 h 4381808"/>
                <a:gd name="connsiteX3" fmla="*/ 1322357 w 6462247"/>
                <a:gd name="connsiteY3" fmla="*/ 4008155 h 4381808"/>
                <a:gd name="connsiteX4" fmla="*/ 1535717 w 6462247"/>
                <a:gd name="connsiteY4" fmla="*/ 3787537 h 4381808"/>
                <a:gd name="connsiteX5" fmla="*/ 1785363 w 6462247"/>
                <a:gd name="connsiteY5" fmla="*/ 3376783 h 4381808"/>
                <a:gd name="connsiteX6" fmla="*/ 2053877 w 6462247"/>
                <a:gd name="connsiteY6" fmla="*/ 2758475 h 4381808"/>
                <a:gd name="connsiteX7" fmla="*/ 2206277 w 6462247"/>
                <a:gd name="connsiteY7" fmla="*/ 2316515 h 4381808"/>
                <a:gd name="connsiteX8" fmla="*/ 2404397 w 6462247"/>
                <a:gd name="connsiteY8" fmla="*/ 1752635 h 4381808"/>
                <a:gd name="connsiteX9" fmla="*/ 2587277 w 6462247"/>
                <a:gd name="connsiteY9" fmla="*/ 1219235 h 4381808"/>
                <a:gd name="connsiteX10" fmla="*/ 2770157 w 6462247"/>
                <a:gd name="connsiteY10" fmla="*/ 746795 h 4381808"/>
                <a:gd name="connsiteX11" fmla="*/ 2922557 w 6462247"/>
                <a:gd name="connsiteY11" fmla="*/ 396275 h 4381808"/>
                <a:gd name="connsiteX12" fmla="*/ 3044477 w 6462247"/>
                <a:gd name="connsiteY12" fmla="*/ 182915 h 4381808"/>
                <a:gd name="connsiteX13" fmla="*/ 3153334 w 6462247"/>
                <a:gd name="connsiteY13" fmla="*/ 50109 h 4381808"/>
                <a:gd name="connsiteX14" fmla="*/ 3303815 w 6462247"/>
                <a:gd name="connsiteY14" fmla="*/ 36 h 4381808"/>
                <a:gd name="connsiteX15" fmla="*/ 3466864 w 6462247"/>
                <a:gd name="connsiteY15" fmla="*/ 56146 h 4381808"/>
                <a:gd name="connsiteX16" fmla="*/ 3608357 w 6462247"/>
                <a:gd name="connsiteY16" fmla="*/ 228635 h 4381808"/>
                <a:gd name="connsiteX17" fmla="*/ 3730277 w 6462247"/>
                <a:gd name="connsiteY17" fmla="*/ 457235 h 4381808"/>
                <a:gd name="connsiteX18" fmla="*/ 3847347 w 6462247"/>
                <a:gd name="connsiteY18" fmla="*/ 727398 h 4381808"/>
                <a:gd name="connsiteX19" fmla="*/ 3958877 w 6462247"/>
                <a:gd name="connsiteY19" fmla="*/ 1036355 h 4381808"/>
                <a:gd name="connsiteX20" fmla="*/ 4080797 w 6462247"/>
                <a:gd name="connsiteY20" fmla="*/ 1386875 h 4381808"/>
                <a:gd name="connsiteX21" fmla="*/ 4238046 w 6462247"/>
                <a:gd name="connsiteY21" fmla="*/ 1854466 h 4381808"/>
                <a:gd name="connsiteX22" fmla="*/ 4380748 w 6462247"/>
                <a:gd name="connsiteY22" fmla="*/ 2291577 h 4381808"/>
                <a:gd name="connsiteX23" fmla="*/ 4537997 w 6462247"/>
                <a:gd name="connsiteY23" fmla="*/ 2727995 h 4381808"/>
                <a:gd name="connsiteX24" fmla="*/ 4690397 w 6462247"/>
                <a:gd name="connsiteY24" fmla="*/ 3063275 h 4381808"/>
                <a:gd name="connsiteX25" fmla="*/ 4842797 w 6462247"/>
                <a:gd name="connsiteY25" fmla="*/ 3383315 h 4381808"/>
                <a:gd name="connsiteX26" fmla="*/ 5047844 w 6462247"/>
                <a:gd name="connsiteY26" fmla="*/ 3731064 h 4381808"/>
                <a:gd name="connsiteX27" fmla="*/ 5208557 w 6462247"/>
                <a:gd name="connsiteY27" fmla="*/ 3931955 h 4381808"/>
                <a:gd name="connsiteX28" fmla="*/ 5391437 w 6462247"/>
                <a:gd name="connsiteY28" fmla="*/ 4084355 h 4381808"/>
                <a:gd name="connsiteX29" fmla="*/ 5559077 w 6462247"/>
                <a:gd name="connsiteY29" fmla="*/ 4191035 h 4381808"/>
                <a:gd name="connsiteX30" fmla="*/ 5787677 w 6462247"/>
                <a:gd name="connsiteY30" fmla="*/ 4297715 h 4381808"/>
                <a:gd name="connsiteX31" fmla="*/ 5970557 w 6462247"/>
                <a:gd name="connsiteY31" fmla="*/ 4328195 h 4381808"/>
                <a:gd name="connsiteX32" fmla="*/ 6229637 w 6462247"/>
                <a:gd name="connsiteY32" fmla="*/ 4358675 h 4381808"/>
                <a:gd name="connsiteX33" fmla="*/ 6229637 w 6462247"/>
                <a:gd name="connsiteY33" fmla="*/ 4358675 h 4381808"/>
                <a:gd name="connsiteX34" fmla="*/ 6229637 w 6462247"/>
                <a:gd name="connsiteY34" fmla="*/ 4358675 h 4381808"/>
                <a:gd name="connsiteX35" fmla="*/ 6462247 w 6462247"/>
                <a:gd name="connsiteY35" fmla="*/ 4350654 h 4381808"/>
                <a:gd name="connsiteX0" fmla="*/ 0 w 6462247"/>
                <a:gd name="connsiteY0" fmla="*/ 4381808 h 4381808"/>
                <a:gd name="connsiteX1" fmla="*/ 388892 w 6462247"/>
                <a:gd name="connsiteY1" fmla="*/ 4281931 h 4381808"/>
                <a:gd name="connsiteX2" fmla="*/ 809361 w 6462247"/>
                <a:gd name="connsiteY2" fmla="*/ 4152116 h 4381808"/>
                <a:gd name="connsiteX3" fmla="*/ 1322357 w 6462247"/>
                <a:gd name="connsiteY3" fmla="*/ 4008155 h 4381808"/>
                <a:gd name="connsiteX4" fmla="*/ 1535717 w 6462247"/>
                <a:gd name="connsiteY4" fmla="*/ 3787537 h 4381808"/>
                <a:gd name="connsiteX5" fmla="*/ 1785363 w 6462247"/>
                <a:gd name="connsiteY5" fmla="*/ 3376783 h 4381808"/>
                <a:gd name="connsiteX6" fmla="*/ 2053877 w 6462247"/>
                <a:gd name="connsiteY6" fmla="*/ 2758475 h 4381808"/>
                <a:gd name="connsiteX7" fmla="*/ 2206277 w 6462247"/>
                <a:gd name="connsiteY7" fmla="*/ 2316515 h 4381808"/>
                <a:gd name="connsiteX8" fmla="*/ 2404397 w 6462247"/>
                <a:gd name="connsiteY8" fmla="*/ 1752635 h 4381808"/>
                <a:gd name="connsiteX9" fmla="*/ 2587277 w 6462247"/>
                <a:gd name="connsiteY9" fmla="*/ 1219235 h 4381808"/>
                <a:gd name="connsiteX10" fmla="*/ 2770157 w 6462247"/>
                <a:gd name="connsiteY10" fmla="*/ 746795 h 4381808"/>
                <a:gd name="connsiteX11" fmla="*/ 2922557 w 6462247"/>
                <a:gd name="connsiteY11" fmla="*/ 396275 h 4381808"/>
                <a:gd name="connsiteX12" fmla="*/ 3044477 w 6462247"/>
                <a:gd name="connsiteY12" fmla="*/ 182915 h 4381808"/>
                <a:gd name="connsiteX13" fmla="*/ 3153334 w 6462247"/>
                <a:gd name="connsiteY13" fmla="*/ 50109 h 4381808"/>
                <a:gd name="connsiteX14" fmla="*/ 3303815 w 6462247"/>
                <a:gd name="connsiteY14" fmla="*/ 36 h 4381808"/>
                <a:gd name="connsiteX15" fmla="*/ 3466864 w 6462247"/>
                <a:gd name="connsiteY15" fmla="*/ 56146 h 4381808"/>
                <a:gd name="connsiteX16" fmla="*/ 3608357 w 6462247"/>
                <a:gd name="connsiteY16" fmla="*/ 228635 h 4381808"/>
                <a:gd name="connsiteX17" fmla="*/ 3730277 w 6462247"/>
                <a:gd name="connsiteY17" fmla="*/ 457235 h 4381808"/>
                <a:gd name="connsiteX18" fmla="*/ 3847347 w 6462247"/>
                <a:gd name="connsiteY18" fmla="*/ 727398 h 4381808"/>
                <a:gd name="connsiteX19" fmla="*/ 3958877 w 6462247"/>
                <a:gd name="connsiteY19" fmla="*/ 1036355 h 4381808"/>
                <a:gd name="connsiteX20" fmla="*/ 4080797 w 6462247"/>
                <a:gd name="connsiteY20" fmla="*/ 1386875 h 4381808"/>
                <a:gd name="connsiteX21" fmla="*/ 4238046 w 6462247"/>
                <a:gd name="connsiteY21" fmla="*/ 1854466 h 4381808"/>
                <a:gd name="connsiteX22" fmla="*/ 4380748 w 6462247"/>
                <a:gd name="connsiteY22" fmla="*/ 2291577 h 4381808"/>
                <a:gd name="connsiteX23" fmla="*/ 4537997 w 6462247"/>
                <a:gd name="connsiteY23" fmla="*/ 2727995 h 4381808"/>
                <a:gd name="connsiteX24" fmla="*/ 4690397 w 6462247"/>
                <a:gd name="connsiteY24" fmla="*/ 3063275 h 4381808"/>
                <a:gd name="connsiteX25" fmla="*/ 4842797 w 6462247"/>
                <a:gd name="connsiteY25" fmla="*/ 3383315 h 4381808"/>
                <a:gd name="connsiteX26" fmla="*/ 5047844 w 6462247"/>
                <a:gd name="connsiteY26" fmla="*/ 3731064 h 4381808"/>
                <a:gd name="connsiteX27" fmla="*/ 5208557 w 6462247"/>
                <a:gd name="connsiteY27" fmla="*/ 3931955 h 4381808"/>
                <a:gd name="connsiteX28" fmla="*/ 5391437 w 6462247"/>
                <a:gd name="connsiteY28" fmla="*/ 4084355 h 4381808"/>
                <a:gd name="connsiteX29" fmla="*/ 5559077 w 6462247"/>
                <a:gd name="connsiteY29" fmla="*/ 4191035 h 4381808"/>
                <a:gd name="connsiteX30" fmla="*/ 5787677 w 6462247"/>
                <a:gd name="connsiteY30" fmla="*/ 4297715 h 4381808"/>
                <a:gd name="connsiteX31" fmla="*/ 5970557 w 6462247"/>
                <a:gd name="connsiteY31" fmla="*/ 4328195 h 4381808"/>
                <a:gd name="connsiteX32" fmla="*/ 6229637 w 6462247"/>
                <a:gd name="connsiteY32" fmla="*/ 4358675 h 4381808"/>
                <a:gd name="connsiteX33" fmla="*/ 6229637 w 6462247"/>
                <a:gd name="connsiteY33" fmla="*/ 4358675 h 4381808"/>
                <a:gd name="connsiteX34" fmla="*/ 6229637 w 6462247"/>
                <a:gd name="connsiteY34" fmla="*/ 4358675 h 4381808"/>
                <a:gd name="connsiteX35" fmla="*/ 6462247 w 6462247"/>
                <a:gd name="connsiteY35" fmla="*/ 4350654 h 4381808"/>
                <a:gd name="connsiteX0" fmla="*/ 0 w 6462247"/>
                <a:gd name="connsiteY0" fmla="*/ 4381808 h 4381808"/>
                <a:gd name="connsiteX1" fmla="*/ 388892 w 6462247"/>
                <a:gd name="connsiteY1" fmla="*/ 4281931 h 4381808"/>
                <a:gd name="connsiteX2" fmla="*/ 809361 w 6462247"/>
                <a:gd name="connsiteY2" fmla="*/ 4152116 h 4381808"/>
                <a:gd name="connsiteX3" fmla="*/ 1206690 w 6462247"/>
                <a:gd name="connsiteY3" fmla="*/ 3961893 h 4381808"/>
                <a:gd name="connsiteX4" fmla="*/ 1535717 w 6462247"/>
                <a:gd name="connsiteY4" fmla="*/ 3787537 h 4381808"/>
                <a:gd name="connsiteX5" fmla="*/ 1785363 w 6462247"/>
                <a:gd name="connsiteY5" fmla="*/ 3376783 h 4381808"/>
                <a:gd name="connsiteX6" fmla="*/ 2053877 w 6462247"/>
                <a:gd name="connsiteY6" fmla="*/ 2758475 h 4381808"/>
                <a:gd name="connsiteX7" fmla="*/ 2206277 w 6462247"/>
                <a:gd name="connsiteY7" fmla="*/ 2316515 h 4381808"/>
                <a:gd name="connsiteX8" fmla="*/ 2404397 w 6462247"/>
                <a:gd name="connsiteY8" fmla="*/ 1752635 h 4381808"/>
                <a:gd name="connsiteX9" fmla="*/ 2587277 w 6462247"/>
                <a:gd name="connsiteY9" fmla="*/ 1219235 h 4381808"/>
                <a:gd name="connsiteX10" fmla="*/ 2770157 w 6462247"/>
                <a:gd name="connsiteY10" fmla="*/ 746795 h 4381808"/>
                <a:gd name="connsiteX11" fmla="*/ 2922557 w 6462247"/>
                <a:gd name="connsiteY11" fmla="*/ 396275 h 4381808"/>
                <a:gd name="connsiteX12" fmla="*/ 3044477 w 6462247"/>
                <a:gd name="connsiteY12" fmla="*/ 182915 h 4381808"/>
                <a:gd name="connsiteX13" fmla="*/ 3153334 w 6462247"/>
                <a:gd name="connsiteY13" fmla="*/ 50109 h 4381808"/>
                <a:gd name="connsiteX14" fmla="*/ 3303815 w 6462247"/>
                <a:gd name="connsiteY14" fmla="*/ 36 h 4381808"/>
                <a:gd name="connsiteX15" fmla="*/ 3466864 w 6462247"/>
                <a:gd name="connsiteY15" fmla="*/ 56146 h 4381808"/>
                <a:gd name="connsiteX16" fmla="*/ 3608357 w 6462247"/>
                <a:gd name="connsiteY16" fmla="*/ 228635 h 4381808"/>
                <a:gd name="connsiteX17" fmla="*/ 3730277 w 6462247"/>
                <a:gd name="connsiteY17" fmla="*/ 457235 h 4381808"/>
                <a:gd name="connsiteX18" fmla="*/ 3847347 w 6462247"/>
                <a:gd name="connsiteY18" fmla="*/ 727398 h 4381808"/>
                <a:gd name="connsiteX19" fmla="*/ 3958877 w 6462247"/>
                <a:gd name="connsiteY19" fmla="*/ 1036355 h 4381808"/>
                <a:gd name="connsiteX20" fmla="*/ 4080797 w 6462247"/>
                <a:gd name="connsiteY20" fmla="*/ 1386875 h 4381808"/>
                <a:gd name="connsiteX21" fmla="*/ 4238046 w 6462247"/>
                <a:gd name="connsiteY21" fmla="*/ 1854466 h 4381808"/>
                <a:gd name="connsiteX22" fmla="*/ 4380748 w 6462247"/>
                <a:gd name="connsiteY22" fmla="*/ 2291577 h 4381808"/>
                <a:gd name="connsiteX23" fmla="*/ 4537997 w 6462247"/>
                <a:gd name="connsiteY23" fmla="*/ 2727995 h 4381808"/>
                <a:gd name="connsiteX24" fmla="*/ 4690397 w 6462247"/>
                <a:gd name="connsiteY24" fmla="*/ 3063275 h 4381808"/>
                <a:gd name="connsiteX25" fmla="*/ 4842797 w 6462247"/>
                <a:gd name="connsiteY25" fmla="*/ 3383315 h 4381808"/>
                <a:gd name="connsiteX26" fmla="*/ 5047844 w 6462247"/>
                <a:gd name="connsiteY26" fmla="*/ 3731064 h 4381808"/>
                <a:gd name="connsiteX27" fmla="*/ 5208557 w 6462247"/>
                <a:gd name="connsiteY27" fmla="*/ 3931955 h 4381808"/>
                <a:gd name="connsiteX28" fmla="*/ 5391437 w 6462247"/>
                <a:gd name="connsiteY28" fmla="*/ 4084355 h 4381808"/>
                <a:gd name="connsiteX29" fmla="*/ 5559077 w 6462247"/>
                <a:gd name="connsiteY29" fmla="*/ 4191035 h 4381808"/>
                <a:gd name="connsiteX30" fmla="*/ 5787677 w 6462247"/>
                <a:gd name="connsiteY30" fmla="*/ 4297715 h 4381808"/>
                <a:gd name="connsiteX31" fmla="*/ 5970557 w 6462247"/>
                <a:gd name="connsiteY31" fmla="*/ 4328195 h 4381808"/>
                <a:gd name="connsiteX32" fmla="*/ 6229637 w 6462247"/>
                <a:gd name="connsiteY32" fmla="*/ 4358675 h 4381808"/>
                <a:gd name="connsiteX33" fmla="*/ 6229637 w 6462247"/>
                <a:gd name="connsiteY33" fmla="*/ 4358675 h 4381808"/>
                <a:gd name="connsiteX34" fmla="*/ 6229637 w 6462247"/>
                <a:gd name="connsiteY34" fmla="*/ 4358675 h 4381808"/>
                <a:gd name="connsiteX35" fmla="*/ 6462247 w 6462247"/>
                <a:gd name="connsiteY35" fmla="*/ 4350654 h 4381808"/>
                <a:gd name="connsiteX0" fmla="*/ 0 w 6462247"/>
                <a:gd name="connsiteY0" fmla="*/ 4381808 h 4381808"/>
                <a:gd name="connsiteX1" fmla="*/ 388892 w 6462247"/>
                <a:gd name="connsiteY1" fmla="*/ 4281931 h 4381808"/>
                <a:gd name="connsiteX2" fmla="*/ 809361 w 6462247"/>
                <a:gd name="connsiteY2" fmla="*/ 4152116 h 4381808"/>
                <a:gd name="connsiteX3" fmla="*/ 1206690 w 6462247"/>
                <a:gd name="connsiteY3" fmla="*/ 3961893 h 4381808"/>
                <a:gd name="connsiteX4" fmla="*/ 1535717 w 6462247"/>
                <a:gd name="connsiteY4" fmla="*/ 3787537 h 4381808"/>
                <a:gd name="connsiteX5" fmla="*/ 1785363 w 6462247"/>
                <a:gd name="connsiteY5" fmla="*/ 3376783 h 4381808"/>
                <a:gd name="connsiteX6" fmla="*/ 2053877 w 6462247"/>
                <a:gd name="connsiteY6" fmla="*/ 2758475 h 4381808"/>
                <a:gd name="connsiteX7" fmla="*/ 2206277 w 6462247"/>
                <a:gd name="connsiteY7" fmla="*/ 2316515 h 4381808"/>
                <a:gd name="connsiteX8" fmla="*/ 2404397 w 6462247"/>
                <a:gd name="connsiteY8" fmla="*/ 1752635 h 4381808"/>
                <a:gd name="connsiteX9" fmla="*/ 2587277 w 6462247"/>
                <a:gd name="connsiteY9" fmla="*/ 1219235 h 4381808"/>
                <a:gd name="connsiteX10" fmla="*/ 2770157 w 6462247"/>
                <a:gd name="connsiteY10" fmla="*/ 746795 h 4381808"/>
                <a:gd name="connsiteX11" fmla="*/ 2922557 w 6462247"/>
                <a:gd name="connsiteY11" fmla="*/ 396275 h 4381808"/>
                <a:gd name="connsiteX12" fmla="*/ 3044477 w 6462247"/>
                <a:gd name="connsiteY12" fmla="*/ 182915 h 4381808"/>
                <a:gd name="connsiteX13" fmla="*/ 3153334 w 6462247"/>
                <a:gd name="connsiteY13" fmla="*/ 50109 h 4381808"/>
                <a:gd name="connsiteX14" fmla="*/ 3303815 w 6462247"/>
                <a:gd name="connsiteY14" fmla="*/ 36 h 4381808"/>
                <a:gd name="connsiteX15" fmla="*/ 3466864 w 6462247"/>
                <a:gd name="connsiteY15" fmla="*/ 56146 h 4381808"/>
                <a:gd name="connsiteX16" fmla="*/ 3608357 w 6462247"/>
                <a:gd name="connsiteY16" fmla="*/ 228635 h 4381808"/>
                <a:gd name="connsiteX17" fmla="*/ 3730277 w 6462247"/>
                <a:gd name="connsiteY17" fmla="*/ 457235 h 4381808"/>
                <a:gd name="connsiteX18" fmla="*/ 3847347 w 6462247"/>
                <a:gd name="connsiteY18" fmla="*/ 727398 h 4381808"/>
                <a:gd name="connsiteX19" fmla="*/ 3958877 w 6462247"/>
                <a:gd name="connsiteY19" fmla="*/ 1036355 h 4381808"/>
                <a:gd name="connsiteX20" fmla="*/ 4080797 w 6462247"/>
                <a:gd name="connsiteY20" fmla="*/ 1386875 h 4381808"/>
                <a:gd name="connsiteX21" fmla="*/ 4238046 w 6462247"/>
                <a:gd name="connsiteY21" fmla="*/ 1854466 h 4381808"/>
                <a:gd name="connsiteX22" fmla="*/ 4380748 w 6462247"/>
                <a:gd name="connsiteY22" fmla="*/ 2291577 h 4381808"/>
                <a:gd name="connsiteX23" fmla="*/ 4537997 w 6462247"/>
                <a:gd name="connsiteY23" fmla="*/ 2727995 h 4381808"/>
                <a:gd name="connsiteX24" fmla="*/ 4690397 w 6462247"/>
                <a:gd name="connsiteY24" fmla="*/ 3063275 h 4381808"/>
                <a:gd name="connsiteX25" fmla="*/ 4842797 w 6462247"/>
                <a:gd name="connsiteY25" fmla="*/ 3383315 h 4381808"/>
                <a:gd name="connsiteX26" fmla="*/ 5047844 w 6462247"/>
                <a:gd name="connsiteY26" fmla="*/ 3731064 h 4381808"/>
                <a:gd name="connsiteX27" fmla="*/ 5208557 w 6462247"/>
                <a:gd name="connsiteY27" fmla="*/ 3931955 h 4381808"/>
                <a:gd name="connsiteX28" fmla="*/ 5391437 w 6462247"/>
                <a:gd name="connsiteY28" fmla="*/ 4084355 h 4381808"/>
                <a:gd name="connsiteX29" fmla="*/ 5559077 w 6462247"/>
                <a:gd name="connsiteY29" fmla="*/ 4191035 h 4381808"/>
                <a:gd name="connsiteX30" fmla="*/ 5787677 w 6462247"/>
                <a:gd name="connsiteY30" fmla="*/ 4297715 h 4381808"/>
                <a:gd name="connsiteX31" fmla="*/ 5970557 w 6462247"/>
                <a:gd name="connsiteY31" fmla="*/ 4328195 h 4381808"/>
                <a:gd name="connsiteX32" fmla="*/ 6229637 w 6462247"/>
                <a:gd name="connsiteY32" fmla="*/ 4358675 h 4381808"/>
                <a:gd name="connsiteX33" fmla="*/ 6229637 w 6462247"/>
                <a:gd name="connsiteY33" fmla="*/ 4358675 h 4381808"/>
                <a:gd name="connsiteX34" fmla="*/ 6229637 w 6462247"/>
                <a:gd name="connsiteY34" fmla="*/ 4358675 h 4381808"/>
                <a:gd name="connsiteX35" fmla="*/ 6462247 w 6462247"/>
                <a:gd name="connsiteY35" fmla="*/ 4350654 h 4381808"/>
                <a:gd name="connsiteX0" fmla="*/ 0 w 6462247"/>
                <a:gd name="connsiteY0" fmla="*/ 4381808 h 4381808"/>
                <a:gd name="connsiteX1" fmla="*/ 388892 w 6462247"/>
                <a:gd name="connsiteY1" fmla="*/ 4281931 h 4381808"/>
                <a:gd name="connsiteX2" fmla="*/ 809361 w 6462247"/>
                <a:gd name="connsiteY2" fmla="*/ 4152116 h 4381808"/>
                <a:gd name="connsiteX3" fmla="*/ 1206690 w 6462247"/>
                <a:gd name="connsiteY3" fmla="*/ 3961893 h 4381808"/>
                <a:gd name="connsiteX4" fmla="*/ 1466320 w 6462247"/>
                <a:gd name="connsiteY4" fmla="*/ 3602473 h 4381808"/>
                <a:gd name="connsiteX5" fmla="*/ 1785363 w 6462247"/>
                <a:gd name="connsiteY5" fmla="*/ 3376783 h 4381808"/>
                <a:gd name="connsiteX6" fmla="*/ 2053877 w 6462247"/>
                <a:gd name="connsiteY6" fmla="*/ 2758475 h 4381808"/>
                <a:gd name="connsiteX7" fmla="*/ 2206277 w 6462247"/>
                <a:gd name="connsiteY7" fmla="*/ 2316515 h 4381808"/>
                <a:gd name="connsiteX8" fmla="*/ 2404397 w 6462247"/>
                <a:gd name="connsiteY8" fmla="*/ 1752635 h 4381808"/>
                <a:gd name="connsiteX9" fmla="*/ 2587277 w 6462247"/>
                <a:gd name="connsiteY9" fmla="*/ 1219235 h 4381808"/>
                <a:gd name="connsiteX10" fmla="*/ 2770157 w 6462247"/>
                <a:gd name="connsiteY10" fmla="*/ 746795 h 4381808"/>
                <a:gd name="connsiteX11" fmla="*/ 2922557 w 6462247"/>
                <a:gd name="connsiteY11" fmla="*/ 396275 h 4381808"/>
                <a:gd name="connsiteX12" fmla="*/ 3044477 w 6462247"/>
                <a:gd name="connsiteY12" fmla="*/ 182915 h 4381808"/>
                <a:gd name="connsiteX13" fmla="*/ 3153334 w 6462247"/>
                <a:gd name="connsiteY13" fmla="*/ 50109 h 4381808"/>
                <a:gd name="connsiteX14" fmla="*/ 3303815 w 6462247"/>
                <a:gd name="connsiteY14" fmla="*/ 36 h 4381808"/>
                <a:gd name="connsiteX15" fmla="*/ 3466864 w 6462247"/>
                <a:gd name="connsiteY15" fmla="*/ 56146 h 4381808"/>
                <a:gd name="connsiteX16" fmla="*/ 3608357 w 6462247"/>
                <a:gd name="connsiteY16" fmla="*/ 228635 h 4381808"/>
                <a:gd name="connsiteX17" fmla="*/ 3730277 w 6462247"/>
                <a:gd name="connsiteY17" fmla="*/ 457235 h 4381808"/>
                <a:gd name="connsiteX18" fmla="*/ 3847347 w 6462247"/>
                <a:gd name="connsiteY18" fmla="*/ 727398 h 4381808"/>
                <a:gd name="connsiteX19" fmla="*/ 3958877 w 6462247"/>
                <a:gd name="connsiteY19" fmla="*/ 1036355 h 4381808"/>
                <a:gd name="connsiteX20" fmla="*/ 4080797 w 6462247"/>
                <a:gd name="connsiteY20" fmla="*/ 1386875 h 4381808"/>
                <a:gd name="connsiteX21" fmla="*/ 4238046 w 6462247"/>
                <a:gd name="connsiteY21" fmla="*/ 1854466 h 4381808"/>
                <a:gd name="connsiteX22" fmla="*/ 4380748 w 6462247"/>
                <a:gd name="connsiteY22" fmla="*/ 2291577 h 4381808"/>
                <a:gd name="connsiteX23" fmla="*/ 4537997 w 6462247"/>
                <a:gd name="connsiteY23" fmla="*/ 2727995 h 4381808"/>
                <a:gd name="connsiteX24" fmla="*/ 4690397 w 6462247"/>
                <a:gd name="connsiteY24" fmla="*/ 3063275 h 4381808"/>
                <a:gd name="connsiteX25" fmla="*/ 4842797 w 6462247"/>
                <a:gd name="connsiteY25" fmla="*/ 3383315 h 4381808"/>
                <a:gd name="connsiteX26" fmla="*/ 5047844 w 6462247"/>
                <a:gd name="connsiteY26" fmla="*/ 3731064 h 4381808"/>
                <a:gd name="connsiteX27" fmla="*/ 5208557 w 6462247"/>
                <a:gd name="connsiteY27" fmla="*/ 3931955 h 4381808"/>
                <a:gd name="connsiteX28" fmla="*/ 5391437 w 6462247"/>
                <a:gd name="connsiteY28" fmla="*/ 4084355 h 4381808"/>
                <a:gd name="connsiteX29" fmla="*/ 5559077 w 6462247"/>
                <a:gd name="connsiteY29" fmla="*/ 4191035 h 4381808"/>
                <a:gd name="connsiteX30" fmla="*/ 5787677 w 6462247"/>
                <a:gd name="connsiteY30" fmla="*/ 4297715 h 4381808"/>
                <a:gd name="connsiteX31" fmla="*/ 5970557 w 6462247"/>
                <a:gd name="connsiteY31" fmla="*/ 4328195 h 4381808"/>
                <a:gd name="connsiteX32" fmla="*/ 6229637 w 6462247"/>
                <a:gd name="connsiteY32" fmla="*/ 4358675 h 4381808"/>
                <a:gd name="connsiteX33" fmla="*/ 6229637 w 6462247"/>
                <a:gd name="connsiteY33" fmla="*/ 4358675 h 4381808"/>
                <a:gd name="connsiteX34" fmla="*/ 6229637 w 6462247"/>
                <a:gd name="connsiteY34" fmla="*/ 4358675 h 4381808"/>
                <a:gd name="connsiteX35" fmla="*/ 6462247 w 6462247"/>
                <a:gd name="connsiteY35" fmla="*/ 4350654 h 4381808"/>
                <a:gd name="connsiteX0" fmla="*/ 0 w 6462247"/>
                <a:gd name="connsiteY0" fmla="*/ 4381808 h 4381808"/>
                <a:gd name="connsiteX1" fmla="*/ 388892 w 6462247"/>
                <a:gd name="connsiteY1" fmla="*/ 4281931 h 4381808"/>
                <a:gd name="connsiteX2" fmla="*/ 809361 w 6462247"/>
                <a:gd name="connsiteY2" fmla="*/ 4152116 h 4381808"/>
                <a:gd name="connsiteX3" fmla="*/ 1206690 w 6462247"/>
                <a:gd name="connsiteY3" fmla="*/ 3961893 h 4381808"/>
                <a:gd name="connsiteX4" fmla="*/ 1466320 w 6462247"/>
                <a:gd name="connsiteY4" fmla="*/ 3602473 h 4381808"/>
                <a:gd name="connsiteX5" fmla="*/ 1669695 w 6462247"/>
                <a:gd name="connsiteY5" fmla="*/ 3237982 h 4381808"/>
                <a:gd name="connsiteX6" fmla="*/ 2053877 w 6462247"/>
                <a:gd name="connsiteY6" fmla="*/ 2758475 h 4381808"/>
                <a:gd name="connsiteX7" fmla="*/ 2206277 w 6462247"/>
                <a:gd name="connsiteY7" fmla="*/ 2316515 h 4381808"/>
                <a:gd name="connsiteX8" fmla="*/ 2404397 w 6462247"/>
                <a:gd name="connsiteY8" fmla="*/ 1752635 h 4381808"/>
                <a:gd name="connsiteX9" fmla="*/ 2587277 w 6462247"/>
                <a:gd name="connsiteY9" fmla="*/ 1219235 h 4381808"/>
                <a:gd name="connsiteX10" fmla="*/ 2770157 w 6462247"/>
                <a:gd name="connsiteY10" fmla="*/ 746795 h 4381808"/>
                <a:gd name="connsiteX11" fmla="*/ 2922557 w 6462247"/>
                <a:gd name="connsiteY11" fmla="*/ 396275 h 4381808"/>
                <a:gd name="connsiteX12" fmla="*/ 3044477 w 6462247"/>
                <a:gd name="connsiteY12" fmla="*/ 182915 h 4381808"/>
                <a:gd name="connsiteX13" fmla="*/ 3153334 w 6462247"/>
                <a:gd name="connsiteY13" fmla="*/ 50109 h 4381808"/>
                <a:gd name="connsiteX14" fmla="*/ 3303815 w 6462247"/>
                <a:gd name="connsiteY14" fmla="*/ 36 h 4381808"/>
                <a:gd name="connsiteX15" fmla="*/ 3466864 w 6462247"/>
                <a:gd name="connsiteY15" fmla="*/ 56146 h 4381808"/>
                <a:gd name="connsiteX16" fmla="*/ 3608357 w 6462247"/>
                <a:gd name="connsiteY16" fmla="*/ 228635 h 4381808"/>
                <a:gd name="connsiteX17" fmla="*/ 3730277 w 6462247"/>
                <a:gd name="connsiteY17" fmla="*/ 457235 h 4381808"/>
                <a:gd name="connsiteX18" fmla="*/ 3847347 w 6462247"/>
                <a:gd name="connsiteY18" fmla="*/ 727398 h 4381808"/>
                <a:gd name="connsiteX19" fmla="*/ 3958877 w 6462247"/>
                <a:gd name="connsiteY19" fmla="*/ 1036355 h 4381808"/>
                <a:gd name="connsiteX20" fmla="*/ 4080797 w 6462247"/>
                <a:gd name="connsiteY20" fmla="*/ 1386875 h 4381808"/>
                <a:gd name="connsiteX21" fmla="*/ 4238046 w 6462247"/>
                <a:gd name="connsiteY21" fmla="*/ 1854466 h 4381808"/>
                <a:gd name="connsiteX22" fmla="*/ 4380748 w 6462247"/>
                <a:gd name="connsiteY22" fmla="*/ 2291577 h 4381808"/>
                <a:gd name="connsiteX23" fmla="*/ 4537997 w 6462247"/>
                <a:gd name="connsiteY23" fmla="*/ 2727995 h 4381808"/>
                <a:gd name="connsiteX24" fmla="*/ 4690397 w 6462247"/>
                <a:gd name="connsiteY24" fmla="*/ 3063275 h 4381808"/>
                <a:gd name="connsiteX25" fmla="*/ 4842797 w 6462247"/>
                <a:gd name="connsiteY25" fmla="*/ 3383315 h 4381808"/>
                <a:gd name="connsiteX26" fmla="*/ 5047844 w 6462247"/>
                <a:gd name="connsiteY26" fmla="*/ 3731064 h 4381808"/>
                <a:gd name="connsiteX27" fmla="*/ 5208557 w 6462247"/>
                <a:gd name="connsiteY27" fmla="*/ 3931955 h 4381808"/>
                <a:gd name="connsiteX28" fmla="*/ 5391437 w 6462247"/>
                <a:gd name="connsiteY28" fmla="*/ 4084355 h 4381808"/>
                <a:gd name="connsiteX29" fmla="*/ 5559077 w 6462247"/>
                <a:gd name="connsiteY29" fmla="*/ 4191035 h 4381808"/>
                <a:gd name="connsiteX30" fmla="*/ 5787677 w 6462247"/>
                <a:gd name="connsiteY30" fmla="*/ 4297715 h 4381808"/>
                <a:gd name="connsiteX31" fmla="*/ 5970557 w 6462247"/>
                <a:gd name="connsiteY31" fmla="*/ 4328195 h 4381808"/>
                <a:gd name="connsiteX32" fmla="*/ 6229637 w 6462247"/>
                <a:gd name="connsiteY32" fmla="*/ 4358675 h 4381808"/>
                <a:gd name="connsiteX33" fmla="*/ 6229637 w 6462247"/>
                <a:gd name="connsiteY33" fmla="*/ 4358675 h 4381808"/>
                <a:gd name="connsiteX34" fmla="*/ 6229637 w 6462247"/>
                <a:gd name="connsiteY34" fmla="*/ 4358675 h 4381808"/>
                <a:gd name="connsiteX35" fmla="*/ 6462247 w 6462247"/>
                <a:gd name="connsiteY35" fmla="*/ 4350654 h 4381808"/>
                <a:gd name="connsiteX0" fmla="*/ 0 w 6462247"/>
                <a:gd name="connsiteY0" fmla="*/ 4381808 h 4381808"/>
                <a:gd name="connsiteX1" fmla="*/ 388892 w 6462247"/>
                <a:gd name="connsiteY1" fmla="*/ 4281931 h 4381808"/>
                <a:gd name="connsiteX2" fmla="*/ 809361 w 6462247"/>
                <a:gd name="connsiteY2" fmla="*/ 4152116 h 4381808"/>
                <a:gd name="connsiteX3" fmla="*/ 1206690 w 6462247"/>
                <a:gd name="connsiteY3" fmla="*/ 3961893 h 4381808"/>
                <a:gd name="connsiteX4" fmla="*/ 1466320 w 6462247"/>
                <a:gd name="connsiteY4" fmla="*/ 3602473 h 4381808"/>
                <a:gd name="connsiteX5" fmla="*/ 1762228 w 6462247"/>
                <a:gd name="connsiteY5" fmla="*/ 3307382 h 4381808"/>
                <a:gd name="connsiteX6" fmla="*/ 2053877 w 6462247"/>
                <a:gd name="connsiteY6" fmla="*/ 2758475 h 4381808"/>
                <a:gd name="connsiteX7" fmla="*/ 2206277 w 6462247"/>
                <a:gd name="connsiteY7" fmla="*/ 2316515 h 4381808"/>
                <a:gd name="connsiteX8" fmla="*/ 2404397 w 6462247"/>
                <a:gd name="connsiteY8" fmla="*/ 1752635 h 4381808"/>
                <a:gd name="connsiteX9" fmla="*/ 2587277 w 6462247"/>
                <a:gd name="connsiteY9" fmla="*/ 1219235 h 4381808"/>
                <a:gd name="connsiteX10" fmla="*/ 2770157 w 6462247"/>
                <a:gd name="connsiteY10" fmla="*/ 746795 h 4381808"/>
                <a:gd name="connsiteX11" fmla="*/ 2922557 w 6462247"/>
                <a:gd name="connsiteY11" fmla="*/ 396275 h 4381808"/>
                <a:gd name="connsiteX12" fmla="*/ 3044477 w 6462247"/>
                <a:gd name="connsiteY12" fmla="*/ 182915 h 4381808"/>
                <a:gd name="connsiteX13" fmla="*/ 3153334 w 6462247"/>
                <a:gd name="connsiteY13" fmla="*/ 50109 h 4381808"/>
                <a:gd name="connsiteX14" fmla="*/ 3303815 w 6462247"/>
                <a:gd name="connsiteY14" fmla="*/ 36 h 4381808"/>
                <a:gd name="connsiteX15" fmla="*/ 3466864 w 6462247"/>
                <a:gd name="connsiteY15" fmla="*/ 56146 h 4381808"/>
                <a:gd name="connsiteX16" fmla="*/ 3608357 w 6462247"/>
                <a:gd name="connsiteY16" fmla="*/ 228635 h 4381808"/>
                <a:gd name="connsiteX17" fmla="*/ 3730277 w 6462247"/>
                <a:gd name="connsiteY17" fmla="*/ 457235 h 4381808"/>
                <a:gd name="connsiteX18" fmla="*/ 3847347 w 6462247"/>
                <a:gd name="connsiteY18" fmla="*/ 727398 h 4381808"/>
                <a:gd name="connsiteX19" fmla="*/ 3958877 w 6462247"/>
                <a:gd name="connsiteY19" fmla="*/ 1036355 h 4381808"/>
                <a:gd name="connsiteX20" fmla="*/ 4080797 w 6462247"/>
                <a:gd name="connsiteY20" fmla="*/ 1386875 h 4381808"/>
                <a:gd name="connsiteX21" fmla="*/ 4238046 w 6462247"/>
                <a:gd name="connsiteY21" fmla="*/ 1854466 h 4381808"/>
                <a:gd name="connsiteX22" fmla="*/ 4380748 w 6462247"/>
                <a:gd name="connsiteY22" fmla="*/ 2291577 h 4381808"/>
                <a:gd name="connsiteX23" fmla="*/ 4537997 w 6462247"/>
                <a:gd name="connsiteY23" fmla="*/ 2727995 h 4381808"/>
                <a:gd name="connsiteX24" fmla="*/ 4690397 w 6462247"/>
                <a:gd name="connsiteY24" fmla="*/ 3063275 h 4381808"/>
                <a:gd name="connsiteX25" fmla="*/ 4842797 w 6462247"/>
                <a:gd name="connsiteY25" fmla="*/ 3383315 h 4381808"/>
                <a:gd name="connsiteX26" fmla="*/ 5047844 w 6462247"/>
                <a:gd name="connsiteY26" fmla="*/ 3731064 h 4381808"/>
                <a:gd name="connsiteX27" fmla="*/ 5208557 w 6462247"/>
                <a:gd name="connsiteY27" fmla="*/ 3931955 h 4381808"/>
                <a:gd name="connsiteX28" fmla="*/ 5391437 w 6462247"/>
                <a:gd name="connsiteY28" fmla="*/ 4084355 h 4381808"/>
                <a:gd name="connsiteX29" fmla="*/ 5559077 w 6462247"/>
                <a:gd name="connsiteY29" fmla="*/ 4191035 h 4381808"/>
                <a:gd name="connsiteX30" fmla="*/ 5787677 w 6462247"/>
                <a:gd name="connsiteY30" fmla="*/ 4297715 h 4381808"/>
                <a:gd name="connsiteX31" fmla="*/ 5970557 w 6462247"/>
                <a:gd name="connsiteY31" fmla="*/ 4328195 h 4381808"/>
                <a:gd name="connsiteX32" fmla="*/ 6229637 w 6462247"/>
                <a:gd name="connsiteY32" fmla="*/ 4358675 h 4381808"/>
                <a:gd name="connsiteX33" fmla="*/ 6229637 w 6462247"/>
                <a:gd name="connsiteY33" fmla="*/ 4358675 h 4381808"/>
                <a:gd name="connsiteX34" fmla="*/ 6229637 w 6462247"/>
                <a:gd name="connsiteY34" fmla="*/ 4358675 h 4381808"/>
                <a:gd name="connsiteX35" fmla="*/ 6462247 w 6462247"/>
                <a:gd name="connsiteY35" fmla="*/ 4350654 h 4381808"/>
                <a:gd name="connsiteX0" fmla="*/ 0 w 6462247"/>
                <a:gd name="connsiteY0" fmla="*/ 4381808 h 4381808"/>
                <a:gd name="connsiteX1" fmla="*/ 388892 w 6462247"/>
                <a:gd name="connsiteY1" fmla="*/ 4281931 h 4381808"/>
                <a:gd name="connsiteX2" fmla="*/ 809361 w 6462247"/>
                <a:gd name="connsiteY2" fmla="*/ 4152116 h 4381808"/>
                <a:gd name="connsiteX3" fmla="*/ 1206690 w 6462247"/>
                <a:gd name="connsiteY3" fmla="*/ 3961893 h 4381808"/>
                <a:gd name="connsiteX4" fmla="*/ 1489453 w 6462247"/>
                <a:gd name="connsiteY4" fmla="*/ 3671872 h 4381808"/>
                <a:gd name="connsiteX5" fmla="*/ 1762228 w 6462247"/>
                <a:gd name="connsiteY5" fmla="*/ 3307382 h 4381808"/>
                <a:gd name="connsiteX6" fmla="*/ 2053877 w 6462247"/>
                <a:gd name="connsiteY6" fmla="*/ 2758475 h 4381808"/>
                <a:gd name="connsiteX7" fmla="*/ 2206277 w 6462247"/>
                <a:gd name="connsiteY7" fmla="*/ 2316515 h 4381808"/>
                <a:gd name="connsiteX8" fmla="*/ 2404397 w 6462247"/>
                <a:gd name="connsiteY8" fmla="*/ 1752635 h 4381808"/>
                <a:gd name="connsiteX9" fmla="*/ 2587277 w 6462247"/>
                <a:gd name="connsiteY9" fmla="*/ 1219235 h 4381808"/>
                <a:gd name="connsiteX10" fmla="*/ 2770157 w 6462247"/>
                <a:gd name="connsiteY10" fmla="*/ 746795 h 4381808"/>
                <a:gd name="connsiteX11" fmla="*/ 2922557 w 6462247"/>
                <a:gd name="connsiteY11" fmla="*/ 396275 h 4381808"/>
                <a:gd name="connsiteX12" fmla="*/ 3044477 w 6462247"/>
                <a:gd name="connsiteY12" fmla="*/ 182915 h 4381808"/>
                <a:gd name="connsiteX13" fmla="*/ 3153334 w 6462247"/>
                <a:gd name="connsiteY13" fmla="*/ 50109 h 4381808"/>
                <a:gd name="connsiteX14" fmla="*/ 3303815 w 6462247"/>
                <a:gd name="connsiteY14" fmla="*/ 36 h 4381808"/>
                <a:gd name="connsiteX15" fmla="*/ 3466864 w 6462247"/>
                <a:gd name="connsiteY15" fmla="*/ 56146 h 4381808"/>
                <a:gd name="connsiteX16" fmla="*/ 3608357 w 6462247"/>
                <a:gd name="connsiteY16" fmla="*/ 228635 h 4381808"/>
                <a:gd name="connsiteX17" fmla="*/ 3730277 w 6462247"/>
                <a:gd name="connsiteY17" fmla="*/ 457235 h 4381808"/>
                <a:gd name="connsiteX18" fmla="*/ 3847347 w 6462247"/>
                <a:gd name="connsiteY18" fmla="*/ 727398 h 4381808"/>
                <a:gd name="connsiteX19" fmla="*/ 3958877 w 6462247"/>
                <a:gd name="connsiteY19" fmla="*/ 1036355 h 4381808"/>
                <a:gd name="connsiteX20" fmla="*/ 4080797 w 6462247"/>
                <a:gd name="connsiteY20" fmla="*/ 1386875 h 4381808"/>
                <a:gd name="connsiteX21" fmla="*/ 4238046 w 6462247"/>
                <a:gd name="connsiteY21" fmla="*/ 1854466 h 4381808"/>
                <a:gd name="connsiteX22" fmla="*/ 4380748 w 6462247"/>
                <a:gd name="connsiteY22" fmla="*/ 2291577 h 4381808"/>
                <a:gd name="connsiteX23" fmla="*/ 4537997 w 6462247"/>
                <a:gd name="connsiteY23" fmla="*/ 2727995 h 4381808"/>
                <a:gd name="connsiteX24" fmla="*/ 4690397 w 6462247"/>
                <a:gd name="connsiteY24" fmla="*/ 3063275 h 4381808"/>
                <a:gd name="connsiteX25" fmla="*/ 4842797 w 6462247"/>
                <a:gd name="connsiteY25" fmla="*/ 3383315 h 4381808"/>
                <a:gd name="connsiteX26" fmla="*/ 5047844 w 6462247"/>
                <a:gd name="connsiteY26" fmla="*/ 3731064 h 4381808"/>
                <a:gd name="connsiteX27" fmla="*/ 5208557 w 6462247"/>
                <a:gd name="connsiteY27" fmla="*/ 3931955 h 4381808"/>
                <a:gd name="connsiteX28" fmla="*/ 5391437 w 6462247"/>
                <a:gd name="connsiteY28" fmla="*/ 4084355 h 4381808"/>
                <a:gd name="connsiteX29" fmla="*/ 5559077 w 6462247"/>
                <a:gd name="connsiteY29" fmla="*/ 4191035 h 4381808"/>
                <a:gd name="connsiteX30" fmla="*/ 5787677 w 6462247"/>
                <a:gd name="connsiteY30" fmla="*/ 4297715 h 4381808"/>
                <a:gd name="connsiteX31" fmla="*/ 5970557 w 6462247"/>
                <a:gd name="connsiteY31" fmla="*/ 4328195 h 4381808"/>
                <a:gd name="connsiteX32" fmla="*/ 6229637 w 6462247"/>
                <a:gd name="connsiteY32" fmla="*/ 4358675 h 4381808"/>
                <a:gd name="connsiteX33" fmla="*/ 6229637 w 6462247"/>
                <a:gd name="connsiteY33" fmla="*/ 4358675 h 4381808"/>
                <a:gd name="connsiteX34" fmla="*/ 6229637 w 6462247"/>
                <a:gd name="connsiteY34" fmla="*/ 4358675 h 4381808"/>
                <a:gd name="connsiteX35" fmla="*/ 6462247 w 6462247"/>
                <a:gd name="connsiteY35" fmla="*/ 4350654 h 4381808"/>
                <a:gd name="connsiteX0" fmla="*/ 0 w 6739845"/>
                <a:gd name="connsiteY0" fmla="*/ 4404941 h 4404941"/>
                <a:gd name="connsiteX1" fmla="*/ 666490 w 6739845"/>
                <a:gd name="connsiteY1" fmla="*/ 4281931 h 4404941"/>
                <a:gd name="connsiteX2" fmla="*/ 1086959 w 6739845"/>
                <a:gd name="connsiteY2" fmla="*/ 4152116 h 4404941"/>
                <a:gd name="connsiteX3" fmla="*/ 1484288 w 6739845"/>
                <a:gd name="connsiteY3" fmla="*/ 3961893 h 4404941"/>
                <a:gd name="connsiteX4" fmla="*/ 1767051 w 6739845"/>
                <a:gd name="connsiteY4" fmla="*/ 3671872 h 4404941"/>
                <a:gd name="connsiteX5" fmla="*/ 2039826 w 6739845"/>
                <a:gd name="connsiteY5" fmla="*/ 3307382 h 4404941"/>
                <a:gd name="connsiteX6" fmla="*/ 2331475 w 6739845"/>
                <a:gd name="connsiteY6" fmla="*/ 2758475 h 4404941"/>
                <a:gd name="connsiteX7" fmla="*/ 2483875 w 6739845"/>
                <a:gd name="connsiteY7" fmla="*/ 2316515 h 4404941"/>
                <a:gd name="connsiteX8" fmla="*/ 2681995 w 6739845"/>
                <a:gd name="connsiteY8" fmla="*/ 1752635 h 4404941"/>
                <a:gd name="connsiteX9" fmla="*/ 2864875 w 6739845"/>
                <a:gd name="connsiteY9" fmla="*/ 1219235 h 4404941"/>
                <a:gd name="connsiteX10" fmla="*/ 3047755 w 6739845"/>
                <a:gd name="connsiteY10" fmla="*/ 746795 h 4404941"/>
                <a:gd name="connsiteX11" fmla="*/ 3200155 w 6739845"/>
                <a:gd name="connsiteY11" fmla="*/ 396275 h 4404941"/>
                <a:gd name="connsiteX12" fmla="*/ 3322075 w 6739845"/>
                <a:gd name="connsiteY12" fmla="*/ 182915 h 4404941"/>
                <a:gd name="connsiteX13" fmla="*/ 3430932 w 6739845"/>
                <a:gd name="connsiteY13" fmla="*/ 50109 h 4404941"/>
                <a:gd name="connsiteX14" fmla="*/ 3581413 w 6739845"/>
                <a:gd name="connsiteY14" fmla="*/ 36 h 4404941"/>
                <a:gd name="connsiteX15" fmla="*/ 3744462 w 6739845"/>
                <a:gd name="connsiteY15" fmla="*/ 56146 h 4404941"/>
                <a:gd name="connsiteX16" fmla="*/ 3885955 w 6739845"/>
                <a:gd name="connsiteY16" fmla="*/ 228635 h 4404941"/>
                <a:gd name="connsiteX17" fmla="*/ 4007875 w 6739845"/>
                <a:gd name="connsiteY17" fmla="*/ 457235 h 4404941"/>
                <a:gd name="connsiteX18" fmla="*/ 4124945 w 6739845"/>
                <a:gd name="connsiteY18" fmla="*/ 727398 h 4404941"/>
                <a:gd name="connsiteX19" fmla="*/ 4236475 w 6739845"/>
                <a:gd name="connsiteY19" fmla="*/ 1036355 h 4404941"/>
                <a:gd name="connsiteX20" fmla="*/ 4358395 w 6739845"/>
                <a:gd name="connsiteY20" fmla="*/ 1386875 h 4404941"/>
                <a:gd name="connsiteX21" fmla="*/ 4515644 w 6739845"/>
                <a:gd name="connsiteY21" fmla="*/ 1854466 h 4404941"/>
                <a:gd name="connsiteX22" fmla="*/ 4658346 w 6739845"/>
                <a:gd name="connsiteY22" fmla="*/ 2291577 h 4404941"/>
                <a:gd name="connsiteX23" fmla="*/ 4815595 w 6739845"/>
                <a:gd name="connsiteY23" fmla="*/ 2727995 h 4404941"/>
                <a:gd name="connsiteX24" fmla="*/ 4967995 w 6739845"/>
                <a:gd name="connsiteY24" fmla="*/ 3063275 h 4404941"/>
                <a:gd name="connsiteX25" fmla="*/ 5120395 w 6739845"/>
                <a:gd name="connsiteY25" fmla="*/ 3383315 h 4404941"/>
                <a:gd name="connsiteX26" fmla="*/ 5325442 w 6739845"/>
                <a:gd name="connsiteY26" fmla="*/ 3731064 h 4404941"/>
                <a:gd name="connsiteX27" fmla="*/ 5486155 w 6739845"/>
                <a:gd name="connsiteY27" fmla="*/ 3931955 h 4404941"/>
                <a:gd name="connsiteX28" fmla="*/ 5669035 w 6739845"/>
                <a:gd name="connsiteY28" fmla="*/ 4084355 h 4404941"/>
                <a:gd name="connsiteX29" fmla="*/ 5836675 w 6739845"/>
                <a:gd name="connsiteY29" fmla="*/ 4191035 h 4404941"/>
                <a:gd name="connsiteX30" fmla="*/ 6065275 w 6739845"/>
                <a:gd name="connsiteY30" fmla="*/ 4297715 h 4404941"/>
                <a:gd name="connsiteX31" fmla="*/ 6248155 w 6739845"/>
                <a:gd name="connsiteY31" fmla="*/ 4328195 h 4404941"/>
                <a:gd name="connsiteX32" fmla="*/ 6507235 w 6739845"/>
                <a:gd name="connsiteY32" fmla="*/ 4358675 h 4404941"/>
                <a:gd name="connsiteX33" fmla="*/ 6507235 w 6739845"/>
                <a:gd name="connsiteY33" fmla="*/ 4358675 h 4404941"/>
                <a:gd name="connsiteX34" fmla="*/ 6507235 w 6739845"/>
                <a:gd name="connsiteY34" fmla="*/ 4358675 h 4404941"/>
                <a:gd name="connsiteX35" fmla="*/ 6739845 w 6739845"/>
                <a:gd name="connsiteY35" fmla="*/ 4350654 h 4404941"/>
                <a:gd name="connsiteX0" fmla="*/ 0 w 6439114"/>
                <a:gd name="connsiteY0" fmla="*/ 4312408 h 4358675"/>
                <a:gd name="connsiteX1" fmla="*/ 365759 w 6439114"/>
                <a:gd name="connsiteY1" fmla="*/ 4281931 h 4358675"/>
                <a:gd name="connsiteX2" fmla="*/ 786228 w 6439114"/>
                <a:gd name="connsiteY2" fmla="*/ 4152116 h 4358675"/>
                <a:gd name="connsiteX3" fmla="*/ 1183557 w 6439114"/>
                <a:gd name="connsiteY3" fmla="*/ 3961893 h 4358675"/>
                <a:gd name="connsiteX4" fmla="*/ 1466320 w 6439114"/>
                <a:gd name="connsiteY4" fmla="*/ 3671872 h 4358675"/>
                <a:gd name="connsiteX5" fmla="*/ 1739095 w 6439114"/>
                <a:gd name="connsiteY5" fmla="*/ 3307382 h 4358675"/>
                <a:gd name="connsiteX6" fmla="*/ 2030744 w 6439114"/>
                <a:gd name="connsiteY6" fmla="*/ 2758475 h 4358675"/>
                <a:gd name="connsiteX7" fmla="*/ 2183144 w 6439114"/>
                <a:gd name="connsiteY7" fmla="*/ 2316515 h 4358675"/>
                <a:gd name="connsiteX8" fmla="*/ 2381264 w 6439114"/>
                <a:gd name="connsiteY8" fmla="*/ 1752635 h 4358675"/>
                <a:gd name="connsiteX9" fmla="*/ 2564144 w 6439114"/>
                <a:gd name="connsiteY9" fmla="*/ 1219235 h 4358675"/>
                <a:gd name="connsiteX10" fmla="*/ 2747024 w 6439114"/>
                <a:gd name="connsiteY10" fmla="*/ 746795 h 4358675"/>
                <a:gd name="connsiteX11" fmla="*/ 2899424 w 6439114"/>
                <a:gd name="connsiteY11" fmla="*/ 396275 h 4358675"/>
                <a:gd name="connsiteX12" fmla="*/ 3021344 w 6439114"/>
                <a:gd name="connsiteY12" fmla="*/ 182915 h 4358675"/>
                <a:gd name="connsiteX13" fmla="*/ 3130201 w 6439114"/>
                <a:gd name="connsiteY13" fmla="*/ 50109 h 4358675"/>
                <a:gd name="connsiteX14" fmla="*/ 3280682 w 6439114"/>
                <a:gd name="connsiteY14" fmla="*/ 36 h 4358675"/>
                <a:gd name="connsiteX15" fmla="*/ 3443731 w 6439114"/>
                <a:gd name="connsiteY15" fmla="*/ 56146 h 4358675"/>
                <a:gd name="connsiteX16" fmla="*/ 3585224 w 6439114"/>
                <a:gd name="connsiteY16" fmla="*/ 228635 h 4358675"/>
                <a:gd name="connsiteX17" fmla="*/ 3707144 w 6439114"/>
                <a:gd name="connsiteY17" fmla="*/ 457235 h 4358675"/>
                <a:gd name="connsiteX18" fmla="*/ 3824214 w 6439114"/>
                <a:gd name="connsiteY18" fmla="*/ 727398 h 4358675"/>
                <a:gd name="connsiteX19" fmla="*/ 3935744 w 6439114"/>
                <a:gd name="connsiteY19" fmla="*/ 1036355 h 4358675"/>
                <a:gd name="connsiteX20" fmla="*/ 4057664 w 6439114"/>
                <a:gd name="connsiteY20" fmla="*/ 1386875 h 4358675"/>
                <a:gd name="connsiteX21" fmla="*/ 4214913 w 6439114"/>
                <a:gd name="connsiteY21" fmla="*/ 1854466 h 4358675"/>
                <a:gd name="connsiteX22" fmla="*/ 4357615 w 6439114"/>
                <a:gd name="connsiteY22" fmla="*/ 2291577 h 4358675"/>
                <a:gd name="connsiteX23" fmla="*/ 4514864 w 6439114"/>
                <a:gd name="connsiteY23" fmla="*/ 2727995 h 4358675"/>
                <a:gd name="connsiteX24" fmla="*/ 4667264 w 6439114"/>
                <a:gd name="connsiteY24" fmla="*/ 3063275 h 4358675"/>
                <a:gd name="connsiteX25" fmla="*/ 4819664 w 6439114"/>
                <a:gd name="connsiteY25" fmla="*/ 3383315 h 4358675"/>
                <a:gd name="connsiteX26" fmla="*/ 5024711 w 6439114"/>
                <a:gd name="connsiteY26" fmla="*/ 3731064 h 4358675"/>
                <a:gd name="connsiteX27" fmla="*/ 5185424 w 6439114"/>
                <a:gd name="connsiteY27" fmla="*/ 3931955 h 4358675"/>
                <a:gd name="connsiteX28" fmla="*/ 5368304 w 6439114"/>
                <a:gd name="connsiteY28" fmla="*/ 4084355 h 4358675"/>
                <a:gd name="connsiteX29" fmla="*/ 5535944 w 6439114"/>
                <a:gd name="connsiteY29" fmla="*/ 4191035 h 4358675"/>
                <a:gd name="connsiteX30" fmla="*/ 5764544 w 6439114"/>
                <a:gd name="connsiteY30" fmla="*/ 4297715 h 4358675"/>
                <a:gd name="connsiteX31" fmla="*/ 5947424 w 6439114"/>
                <a:gd name="connsiteY31" fmla="*/ 4328195 h 4358675"/>
                <a:gd name="connsiteX32" fmla="*/ 6206504 w 6439114"/>
                <a:gd name="connsiteY32" fmla="*/ 4358675 h 4358675"/>
                <a:gd name="connsiteX33" fmla="*/ 6206504 w 6439114"/>
                <a:gd name="connsiteY33" fmla="*/ 4358675 h 4358675"/>
                <a:gd name="connsiteX34" fmla="*/ 6206504 w 6439114"/>
                <a:gd name="connsiteY34" fmla="*/ 4358675 h 4358675"/>
                <a:gd name="connsiteX35" fmla="*/ 6439114 w 6439114"/>
                <a:gd name="connsiteY35" fmla="*/ 4350654 h 4358675"/>
                <a:gd name="connsiteX0" fmla="*/ 0 w 6439114"/>
                <a:gd name="connsiteY0" fmla="*/ 4312408 h 4358675"/>
                <a:gd name="connsiteX1" fmla="*/ 365759 w 6439114"/>
                <a:gd name="connsiteY1" fmla="*/ 4235665 h 4358675"/>
                <a:gd name="connsiteX2" fmla="*/ 786228 w 6439114"/>
                <a:gd name="connsiteY2" fmla="*/ 4152116 h 4358675"/>
                <a:gd name="connsiteX3" fmla="*/ 1183557 w 6439114"/>
                <a:gd name="connsiteY3" fmla="*/ 3961893 h 4358675"/>
                <a:gd name="connsiteX4" fmla="*/ 1466320 w 6439114"/>
                <a:gd name="connsiteY4" fmla="*/ 3671872 h 4358675"/>
                <a:gd name="connsiteX5" fmla="*/ 1739095 w 6439114"/>
                <a:gd name="connsiteY5" fmla="*/ 3307382 h 4358675"/>
                <a:gd name="connsiteX6" fmla="*/ 2030744 w 6439114"/>
                <a:gd name="connsiteY6" fmla="*/ 2758475 h 4358675"/>
                <a:gd name="connsiteX7" fmla="*/ 2183144 w 6439114"/>
                <a:gd name="connsiteY7" fmla="*/ 2316515 h 4358675"/>
                <a:gd name="connsiteX8" fmla="*/ 2381264 w 6439114"/>
                <a:gd name="connsiteY8" fmla="*/ 1752635 h 4358675"/>
                <a:gd name="connsiteX9" fmla="*/ 2564144 w 6439114"/>
                <a:gd name="connsiteY9" fmla="*/ 1219235 h 4358675"/>
                <a:gd name="connsiteX10" fmla="*/ 2747024 w 6439114"/>
                <a:gd name="connsiteY10" fmla="*/ 746795 h 4358675"/>
                <a:gd name="connsiteX11" fmla="*/ 2899424 w 6439114"/>
                <a:gd name="connsiteY11" fmla="*/ 396275 h 4358675"/>
                <a:gd name="connsiteX12" fmla="*/ 3021344 w 6439114"/>
                <a:gd name="connsiteY12" fmla="*/ 182915 h 4358675"/>
                <a:gd name="connsiteX13" fmla="*/ 3130201 w 6439114"/>
                <a:gd name="connsiteY13" fmla="*/ 50109 h 4358675"/>
                <a:gd name="connsiteX14" fmla="*/ 3280682 w 6439114"/>
                <a:gd name="connsiteY14" fmla="*/ 36 h 4358675"/>
                <a:gd name="connsiteX15" fmla="*/ 3443731 w 6439114"/>
                <a:gd name="connsiteY15" fmla="*/ 56146 h 4358675"/>
                <a:gd name="connsiteX16" fmla="*/ 3585224 w 6439114"/>
                <a:gd name="connsiteY16" fmla="*/ 228635 h 4358675"/>
                <a:gd name="connsiteX17" fmla="*/ 3707144 w 6439114"/>
                <a:gd name="connsiteY17" fmla="*/ 457235 h 4358675"/>
                <a:gd name="connsiteX18" fmla="*/ 3824214 w 6439114"/>
                <a:gd name="connsiteY18" fmla="*/ 727398 h 4358675"/>
                <a:gd name="connsiteX19" fmla="*/ 3935744 w 6439114"/>
                <a:gd name="connsiteY19" fmla="*/ 1036355 h 4358675"/>
                <a:gd name="connsiteX20" fmla="*/ 4057664 w 6439114"/>
                <a:gd name="connsiteY20" fmla="*/ 1386875 h 4358675"/>
                <a:gd name="connsiteX21" fmla="*/ 4214913 w 6439114"/>
                <a:gd name="connsiteY21" fmla="*/ 1854466 h 4358675"/>
                <a:gd name="connsiteX22" fmla="*/ 4357615 w 6439114"/>
                <a:gd name="connsiteY22" fmla="*/ 2291577 h 4358675"/>
                <a:gd name="connsiteX23" fmla="*/ 4514864 w 6439114"/>
                <a:gd name="connsiteY23" fmla="*/ 2727995 h 4358675"/>
                <a:gd name="connsiteX24" fmla="*/ 4667264 w 6439114"/>
                <a:gd name="connsiteY24" fmla="*/ 3063275 h 4358675"/>
                <a:gd name="connsiteX25" fmla="*/ 4819664 w 6439114"/>
                <a:gd name="connsiteY25" fmla="*/ 3383315 h 4358675"/>
                <a:gd name="connsiteX26" fmla="*/ 5024711 w 6439114"/>
                <a:gd name="connsiteY26" fmla="*/ 3731064 h 4358675"/>
                <a:gd name="connsiteX27" fmla="*/ 5185424 w 6439114"/>
                <a:gd name="connsiteY27" fmla="*/ 3931955 h 4358675"/>
                <a:gd name="connsiteX28" fmla="*/ 5368304 w 6439114"/>
                <a:gd name="connsiteY28" fmla="*/ 4084355 h 4358675"/>
                <a:gd name="connsiteX29" fmla="*/ 5535944 w 6439114"/>
                <a:gd name="connsiteY29" fmla="*/ 4191035 h 4358675"/>
                <a:gd name="connsiteX30" fmla="*/ 5764544 w 6439114"/>
                <a:gd name="connsiteY30" fmla="*/ 4297715 h 4358675"/>
                <a:gd name="connsiteX31" fmla="*/ 5947424 w 6439114"/>
                <a:gd name="connsiteY31" fmla="*/ 4328195 h 4358675"/>
                <a:gd name="connsiteX32" fmla="*/ 6206504 w 6439114"/>
                <a:gd name="connsiteY32" fmla="*/ 4358675 h 4358675"/>
                <a:gd name="connsiteX33" fmla="*/ 6206504 w 6439114"/>
                <a:gd name="connsiteY33" fmla="*/ 4358675 h 4358675"/>
                <a:gd name="connsiteX34" fmla="*/ 6206504 w 6439114"/>
                <a:gd name="connsiteY34" fmla="*/ 4358675 h 4358675"/>
                <a:gd name="connsiteX35" fmla="*/ 6439114 w 6439114"/>
                <a:gd name="connsiteY35" fmla="*/ 4350654 h 4358675"/>
                <a:gd name="connsiteX0" fmla="*/ 0 w 6439114"/>
                <a:gd name="connsiteY0" fmla="*/ 4312408 h 4358675"/>
                <a:gd name="connsiteX1" fmla="*/ 365759 w 6439114"/>
                <a:gd name="connsiteY1" fmla="*/ 4235665 h 4358675"/>
                <a:gd name="connsiteX2" fmla="*/ 786228 w 6439114"/>
                <a:gd name="connsiteY2" fmla="*/ 4082717 h 4358675"/>
                <a:gd name="connsiteX3" fmla="*/ 1183557 w 6439114"/>
                <a:gd name="connsiteY3" fmla="*/ 3961893 h 4358675"/>
                <a:gd name="connsiteX4" fmla="*/ 1466320 w 6439114"/>
                <a:gd name="connsiteY4" fmla="*/ 3671872 h 4358675"/>
                <a:gd name="connsiteX5" fmla="*/ 1739095 w 6439114"/>
                <a:gd name="connsiteY5" fmla="*/ 3307382 h 4358675"/>
                <a:gd name="connsiteX6" fmla="*/ 2030744 w 6439114"/>
                <a:gd name="connsiteY6" fmla="*/ 2758475 h 4358675"/>
                <a:gd name="connsiteX7" fmla="*/ 2183144 w 6439114"/>
                <a:gd name="connsiteY7" fmla="*/ 2316515 h 4358675"/>
                <a:gd name="connsiteX8" fmla="*/ 2381264 w 6439114"/>
                <a:gd name="connsiteY8" fmla="*/ 1752635 h 4358675"/>
                <a:gd name="connsiteX9" fmla="*/ 2564144 w 6439114"/>
                <a:gd name="connsiteY9" fmla="*/ 1219235 h 4358675"/>
                <a:gd name="connsiteX10" fmla="*/ 2747024 w 6439114"/>
                <a:gd name="connsiteY10" fmla="*/ 746795 h 4358675"/>
                <a:gd name="connsiteX11" fmla="*/ 2899424 w 6439114"/>
                <a:gd name="connsiteY11" fmla="*/ 396275 h 4358675"/>
                <a:gd name="connsiteX12" fmla="*/ 3021344 w 6439114"/>
                <a:gd name="connsiteY12" fmla="*/ 182915 h 4358675"/>
                <a:gd name="connsiteX13" fmla="*/ 3130201 w 6439114"/>
                <a:gd name="connsiteY13" fmla="*/ 50109 h 4358675"/>
                <a:gd name="connsiteX14" fmla="*/ 3280682 w 6439114"/>
                <a:gd name="connsiteY14" fmla="*/ 36 h 4358675"/>
                <a:gd name="connsiteX15" fmla="*/ 3443731 w 6439114"/>
                <a:gd name="connsiteY15" fmla="*/ 56146 h 4358675"/>
                <a:gd name="connsiteX16" fmla="*/ 3585224 w 6439114"/>
                <a:gd name="connsiteY16" fmla="*/ 228635 h 4358675"/>
                <a:gd name="connsiteX17" fmla="*/ 3707144 w 6439114"/>
                <a:gd name="connsiteY17" fmla="*/ 457235 h 4358675"/>
                <a:gd name="connsiteX18" fmla="*/ 3824214 w 6439114"/>
                <a:gd name="connsiteY18" fmla="*/ 727398 h 4358675"/>
                <a:gd name="connsiteX19" fmla="*/ 3935744 w 6439114"/>
                <a:gd name="connsiteY19" fmla="*/ 1036355 h 4358675"/>
                <a:gd name="connsiteX20" fmla="*/ 4057664 w 6439114"/>
                <a:gd name="connsiteY20" fmla="*/ 1386875 h 4358675"/>
                <a:gd name="connsiteX21" fmla="*/ 4214913 w 6439114"/>
                <a:gd name="connsiteY21" fmla="*/ 1854466 h 4358675"/>
                <a:gd name="connsiteX22" fmla="*/ 4357615 w 6439114"/>
                <a:gd name="connsiteY22" fmla="*/ 2291577 h 4358675"/>
                <a:gd name="connsiteX23" fmla="*/ 4514864 w 6439114"/>
                <a:gd name="connsiteY23" fmla="*/ 2727995 h 4358675"/>
                <a:gd name="connsiteX24" fmla="*/ 4667264 w 6439114"/>
                <a:gd name="connsiteY24" fmla="*/ 3063275 h 4358675"/>
                <a:gd name="connsiteX25" fmla="*/ 4819664 w 6439114"/>
                <a:gd name="connsiteY25" fmla="*/ 3383315 h 4358675"/>
                <a:gd name="connsiteX26" fmla="*/ 5024711 w 6439114"/>
                <a:gd name="connsiteY26" fmla="*/ 3731064 h 4358675"/>
                <a:gd name="connsiteX27" fmla="*/ 5185424 w 6439114"/>
                <a:gd name="connsiteY27" fmla="*/ 3931955 h 4358675"/>
                <a:gd name="connsiteX28" fmla="*/ 5368304 w 6439114"/>
                <a:gd name="connsiteY28" fmla="*/ 4084355 h 4358675"/>
                <a:gd name="connsiteX29" fmla="*/ 5535944 w 6439114"/>
                <a:gd name="connsiteY29" fmla="*/ 4191035 h 4358675"/>
                <a:gd name="connsiteX30" fmla="*/ 5764544 w 6439114"/>
                <a:gd name="connsiteY30" fmla="*/ 4297715 h 4358675"/>
                <a:gd name="connsiteX31" fmla="*/ 5947424 w 6439114"/>
                <a:gd name="connsiteY31" fmla="*/ 4328195 h 4358675"/>
                <a:gd name="connsiteX32" fmla="*/ 6206504 w 6439114"/>
                <a:gd name="connsiteY32" fmla="*/ 4358675 h 4358675"/>
                <a:gd name="connsiteX33" fmla="*/ 6206504 w 6439114"/>
                <a:gd name="connsiteY33" fmla="*/ 4358675 h 4358675"/>
                <a:gd name="connsiteX34" fmla="*/ 6206504 w 6439114"/>
                <a:gd name="connsiteY34" fmla="*/ 4358675 h 4358675"/>
                <a:gd name="connsiteX35" fmla="*/ 6439114 w 6439114"/>
                <a:gd name="connsiteY35" fmla="*/ 4350654 h 4358675"/>
                <a:gd name="connsiteX0" fmla="*/ 0 w 6439114"/>
                <a:gd name="connsiteY0" fmla="*/ 4312408 h 4358675"/>
                <a:gd name="connsiteX1" fmla="*/ 365759 w 6439114"/>
                <a:gd name="connsiteY1" fmla="*/ 4235665 h 4358675"/>
                <a:gd name="connsiteX2" fmla="*/ 786228 w 6439114"/>
                <a:gd name="connsiteY2" fmla="*/ 4082717 h 4358675"/>
                <a:gd name="connsiteX3" fmla="*/ 1114157 w 6439114"/>
                <a:gd name="connsiteY3" fmla="*/ 3892493 h 4358675"/>
                <a:gd name="connsiteX4" fmla="*/ 1466320 w 6439114"/>
                <a:gd name="connsiteY4" fmla="*/ 3671872 h 4358675"/>
                <a:gd name="connsiteX5" fmla="*/ 1739095 w 6439114"/>
                <a:gd name="connsiteY5" fmla="*/ 3307382 h 4358675"/>
                <a:gd name="connsiteX6" fmla="*/ 2030744 w 6439114"/>
                <a:gd name="connsiteY6" fmla="*/ 2758475 h 4358675"/>
                <a:gd name="connsiteX7" fmla="*/ 2183144 w 6439114"/>
                <a:gd name="connsiteY7" fmla="*/ 2316515 h 4358675"/>
                <a:gd name="connsiteX8" fmla="*/ 2381264 w 6439114"/>
                <a:gd name="connsiteY8" fmla="*/ 1752635 h 4358675"/>
                <a:gd name="connsiteX9" fmla="*/ 2564144 w 6439114"/>
                <a:gd name="connsiteY9" fmla="*/ 1219235 h 4358675"/>
                <a:gd name="connsiteX10" fmla="*/ 2747024 w 6439114"/>
                <a:gd name="connsiteY10" fmla="*/ 746795 h 4358675"/>
                <a:gd name="connsiteX11" fmla="*/ 2899424 w 6439114"/>
                <a:gd name="connsiteY11" fmla="*/ 396275 h 4358675"/>
                <a:gd name="connsiteX12" fmla="*/ 3021344 w 6439114"/>
                <a:gd name="connsiteY12" fmla="*/ 182915 h 4358675"/>
                <a:gd name="connsiteX13" fmla="*/ 3130201 w 6439114"/>
                <a:gd name="connsiteY13" fmla="*/ 50109 h 4358675"/>
                <a:gd name="connsiteX14" fmla="*/ 3280682 w 6439114"/>
                <a:gd name="connsiteY14" fmla="*/ 36 h 4358675"/>
                <a:gd name="connsiteX15" fmla="*/ 3443731 w 6439114"/>
                <a:gd name="connsiteY15" fmla="*/ 56146 h 4358675"/>
                <a:gd name="connsiteX16" fmla="*/ 3585224 w 6439114"/>
                <a:gd name="connsiteY16" fmla="*/ 228635 h 4358675"/>
                <a:gd name="connsiteX17" fmla="*/ 3707144 w 6439114"/>
                <a:gd name="connsiteY17" fmla="*/ 457235 h 4358675"/>
                <a:gd name="connsiteX18" fmla="*/ 3824214 w 6439114"/>
                <a:gd name="connsiteY18" fmla="*/ 727398 h 4358675"/>
                <a:gd name="connsiteX19" fmla="*/ 3935744 w 6439114"/>
                <a:gd name="connsiteY19" fmla="*/ 1036355 h 4358675"/>
                <a:gd name="connsiteX20" fmla="*/ 4057664 w 6439114"/>
                <a:gd name="connsiteY20" fmla="*/ 1386875 h 4358675"/>
                <a:gd name="connsiteX21" fmla="*/ 4214913 w 6439114"/>
                <a:gd name="connsiteY21" fmla="*/ 1854466 h 4358675"/>
                <a:gd name="connsiteX22" fmla="*/ 4357615 w 6439114"/>
                <a:gd name="connsiteY22" fmla="*/ 2291577 h 4358675"/>
                <a:gd name="connsiteX23" fmla="*/ 4514864 w 6439114"/>
                <a:gd name="connsiteY23" fmla="*/ 2727995 h 4358675"/>
                <a:gd name="connsiteX24" fmla="*/ 4667264 w 6439114"/>
                <a:gd name="connsiteY24" fmla="*/ 3063275 h 4358675"/>
                <a:gd name="connsiteX25" fmla="*/ 4819664 w 6439114"/>
                <a:gd name="connsiteY25" fmla="*/ 3383315 h 4358675"/>
                <a:gd name="connsiteX26" fmla="*/ 5024711 w 6439114"/>
                <a:gd name="connsiteY26" fmla="*/ 3731064 h 4358675"/>
                <a:gd name="connsiteX27" fmla="*/ 5185424 w 6439114"/>
                <a:gd name="connsiteY27" fmla="*/ 3931955 h 4358675"/>
                <a:gd name="connsiteX28" fmla="*/ 5368304 w 6439114"/>
                <a:gd name="connsiteY28" fmla="*/ 4084355 h 4358675"/>
                <a:gd name="connsiteX29" fmla="*/ 5535944 w 6439114"/>
                <a:gd name="connsiteY29" fmla="*/ 4191035 h 4358675"/>
                <a:gd name="connsiteX30" fmla="*/ 5764544 w 6439114"/>
                <a:gd name="connsiteY30" fmla="*/ 4297715 h 4358675"/>
                <a:gd name="connsiteX31" fmla="*/ 5947424 w 6439114"/>
                <a:gd name="connsiteY31" fmla="*/ 4328195 h 4358675"/>
                <a:gd name="connsiteX32" fmla="*/ 6206504 w 6439114"/>
                <a:gd name="connsiteY32" fmla="*/ 4358675 h 4358675"/>
                <a:gd name="connsiteX33" fmla="*/ 6206504 w 6439114"/>
                <a:gd name="connsiteY33" fmla="*/ 4358675 h 4358675"/>
                <a:gd name="connsiteX34" fmla="*/ 6206504 w 6439114"/>
                <a:gd name="connsiteY34" fmla="*/ 4358675 h 4358675"/>
                <a:gd name="connsiteX35" fmla="*/ 6439114 w 6439114"/>
                <a:gd name="connsiteY35" fmla="*/ 4350654 h 4358675"/>
                <a:gd name="connsiteX0" fmla="*/ 0 w 6439114"/>
                <a:gd name="connsiteY0" fmla="*/ 4312408 h 4358675"/>
                <a:gd name="connsiteX1" fmla="*/ 365759 w 6439114"/>
                <a:gd name="connsiteY1" fmla="*/ 4235665 h 4358675"/>
                <a:gd name="connsiteX2" fmla="*/ 786228 w 6439114"/>
                <a:gd name="connsiteY2" fmla="*/ 4082717 h 4358675"/>
                <a:gd name="connsiteX3" fmla="*/ 1114157 w 6439114"/>
                <a:gd name="connsiteY3" fmla="*/ 3892493 h 4358675"/>
                <a:gd name="connsiteX4" fmla="*/ 1420054 w 6439114"/>
                <a:gd name="connsiteY4" fmla="*/ 3625606 h 4358675"/>
                <a:gd name="connsiteX5" fmla="*/ 1739095 w 6439114"/>
                <a:gd name="connsiteY5" fmla="*/ 3307382 h 4358675"/>
                <a:gd name="connsiteX6" fmla="*/ 2030744 w 6439114"/>
                <a:gd name="connsiteY6" fmla="*/ 2758475 h 4358675"/>
                <a:gd name="connsiteX7" fmla="*/ 2183144 w 6439114"/>
                <a:gd name="connsiteY7" fmla="*/ 2316515 h 4358675"/>
                <a:gd name="connsiteX8" fmla="*/ 2381264 w 6439114"/>
                <a:gd name="connsiteY8" fmla="*/ 1752635 h 4358675"/>
                <a:gd name="connsiteX9" fmla="*/ 2564144 w 6439114"/>
                <a:gd name="connsiteY9" fmla="*/ 1219235 h 4358675"/>
                <a:gd name="connsiteX10" fmla="*/ 2747024 w 6439114"/>
                <a:gd name="connsiteY10" fmla="*/ 746795 h 4358675"/>
                <a:gd name="connsiteX11" fmla="*/ 2899424 w 6439114"/>
                <a:gd name="connsiteY11" fmla="*/ 396275 h 4358675"/>
                <a:gd name="connsiteX12" fmla="*/ 3021344 w 6439114"/>
                <a:gd name="connsiteY12" fmla="*/ 182915 h 4358675"/>
                <a:gd name="connsiteX13" fmla="*/ 3130201 w 6439114"/>
                <a:gd name="connsiteY13" fmla="*/ 50109 h 4358675"/>
                <a:gd name="connsiteX14" fmla="*/ 3280682 w 6439114"/>
                <a:gd name="connsiteY14" fmla="*/ 36 h 4358675"/>
                <a:gd name="connsiteX15" fmla="*/ 3443731 w 6439114"/>
                <a:gd name="connsiteY15" fmla="*/ 56146 h 4358675"/>
                <a:gd name="connsiteX16" fmla="*/ 3585224 w 6439114"/>
                <a:gd name="connsiteY16" fmla="*/ 228635 h 4358675"/>
                <a:gd name="connsiteX17" fmla="*/ 3707144 w 6439114"/>
                <a:gd name="connsiteY17" fmla="*/ 457235 h 4358675"/>
                <a:gd name="connsiteX18" fmla="*/ 3824214 w 6439114"/>
                <a:gd name="connsiteY18" fmla="*/ 727398 h 4358675"/>
                <a:gd name="connsiteX19" fmla="*/ 3935744 w 6439114"/>
                <a:gd name="connsiteY19" fmla="*/ 1036355 h 4358675"/>
                <a:gd name="connsiteX20" fmla="*/ 4057664 w 6439114"/>
                <a:gd name="connsiteY20" fmla="*/ 1386875 h 4358675"/>
                <a:gd name="connsiteX21" fmla="*/ 4214913 w 6439114"/>
                <a:gd name="connsiteY21" fmla="*/ 1854466 h 4358675"/>
                <a:gd name="connsiteX22" fmla="*/ 4357615 w 6439114"/>
                <a:gd name="connsiteY22" fmla="*/ 2291577 h 4358675"/>
                <a:gd name="connsiteX23" fmla="*/ 4514864 w 6439114"/>
                <a:gd name="connsiteY23" fmla="*/ 2727995 h 4358675"/>
                <a:gd name="connsiteX24" fmla="*/ 4667264 w 6439114"/>
                <a:gd name="connsiteY24" fmla="*/ 3063275 h 4358675"/>
                <a:gd name="connsiteX25" fmla="*/ 4819664 w 6439114"/>
                <a:gd name="connsiteY25" fmla="*/ 3383315 h 4358675"/>
                <a:gd name="connsiteX26" fmla="*/ 5024711 w 6439114"/>
                <a:gd name="connsiteY26" fmla="*/ 3731064 h 4358675"/>
                <a:gd name="connsiteX27" fmla="*/ 5185424 w 6439114"/>
                <a:gd name="connsiteY27" fmla="*/ 3931955 h 4358675"/>
                <a:gd name="connsiteX28" fmla="*/ 5368304 w 6439114"/>
                <a:gd name="connsiteY28" fmla="*/ 4084355 h 4358675"/>
                <a:gd name="connsiteX29" fmla="*/ 5535944 w 6439114"/>
                <a:gd name="connsiteY29" fmla="*/ 4191035 h 4358675"/>
                <a:gd name="connsiteX30" fmla="*/ 5764544 w 6439114"/>
                <a:gd name="connsiteY30" fmla="*/ 4297715 h 4358675"/>
                <a:gd name="connsiteX31" fmla="*/ 5947424 w 6439114"/>
                <a:gd name="connsiteY31" fmla="*/ 4328195 h 4358675"/>
                <a:gd name="connsiteX32" fmla="*/ 6206504 w 6439114"/>
                <a:gd name="connsiteY32" fmla="*/ 4358675 h 4358675"/>
                <a:gd name="connsiteX33" fmla="*/ 6206504 w 6439114"/>
                <a:gd name="connsiteY33" fmla="*/ 4358675 h 4358675"/>
                <a:gd name="connsiteX34" fmla="*/ 6206504 w 6439114"/>
                <a:gd name="connsiteY34" fmla="*/ 4358675 h 4358675"/>
                <a:gd name="connsiteX35" fmla="*/ 6439114 w 6439114"/>
                <a:gd name="connsiteY35" fmla="*/ 4350654 h 4358675"/>
                <a:gd name="connsiteX0" fmla="*/ 0 w 6439114"/>
                <a:gd name="connsiteY0" fmla="*/ 4312408 h 4358675"/>
                <a:gd name="connsiteX1" fmla="*/ 365759 w 6439114"/>
                <a:gd name="connsiteY1" fmla="*/ 4235665 h 4358675"/>
                <a:gd name="connsiteX2" fmla="*/ 786228 w 6439114"/>
                <a:gd name="connsiteY2" fmla="*/ 4082717 h 4358675"/>
                <a:gd name="connsiteX3" fmla="*/ 1114157 w 6439114"/>
                <a:gd name="connsiteY3" fmla="*/ 3892493 h 4358675"/>
                <a:gd name="connsiteX4" fmla="*/ 1420054 w 6439114"/>
                <a:gd name="connsiteY4" fmla="*/ 3625606 h 4358675"/>
                <a:gd name="connsiteX5" fmla="*/ 1669695 w 6439114"/>
                <a:gd name="connsiteY5" fmla="*/ 3261115 h 4358675"/>
                <a:gd name="connsiteX6" fmla="*/ 2030744 w 6439114"/>
                <a:gd name="connsiteY6" fmla="*/ 2758475 h 4358675"/>
                <a:gd name="connsiteX7" fmla="*/ 2183144 w 6439114"/>
                <a:gd name="connsiteY7" fmla="*/ 2316515 h 4358675"/>
                <a:gd name="connsiteX8" fmla="*/ 2381264 w 6439114"/>
                <a:gd name="connsiteY8" fmla="*/ 1752635 h 4358675"/>
                <a:gd name="connsiteX9" fmla="*/ 2564144 w 6439114"/>
                <a:gd name="connsiteY9" fmla="*/ 1219235 h 4358675"/>
                <a:gd name="connsiteX10" fmla="*/ 2747024 w 6439114"/>
                <a:gd name="connsiteY10" fmla="*/ 746795 h 4358675"/>
                <a:gd name="connsiteX11" fmla="*/ 2899424 w 6439114"/>
                <a:gd name="connsiteY11" fmla="*/ 396275 h 4358675"/>
                <a:gd name="connsiteX12" fmla="*/ 3021344 w 6439114"/>
                <a:gd name="connsiteY12" fmla="*/ 182915 h 4358675"/>
                <a:gd name="connsiteX13" fmla="*/ 3130201 w 6439114"/>
                <a:gd name="connsiteY13" fmla="*/ 50109 h 4358675"/>
                <a:gd name="connsiteX14" fmla="*/ 3280682 w 6439114"/>
                <a:gd name="connsiteY14" fmla="*/ 36 h 4358675"/>
                <a:gd name="connsiteX15" fmla="*/ 3443731 w 6439114"/>
                <a:gd name="connsiteY15" fmla="*/ 56146 h 4358675"/>
                <a:gd name="connsiteX16" fmla="*/ 3585224 w 6439114"/>
                <a:gd name="connsiteY16" fmla="*/ 228635 h 4358675"/>
                <a:gd name="connsiteX17" fmla="*/ 3707144 w 6439114"/>
                <a:gd name="connsiteY17" fmla="*/ 457235 h 4358675"/>
                <a:gd name="connsiteX18" fmla="*/ 3824214 w 6439114"/>
                <a:gd name="connsiteY18" fmla="*/ 727398 h 4358675"/>
                <a:gd name="connsiteX19" fmla="*/ 3935744 w 6439114"/>
                <a:gd name="connsiteY19" fmla="*/ 1036355 h 4358675"/>
                <a:gd name="connsiteX20" fmla="*/ 4057664 w 6439114"/>
                <a:gd name="connsiteY20" fmla="*/ 1386875 h 4358675"/>
                <a:gd name="connsiteX21" fmla="*/ 4214913 w 6439114"/>
                <a:gd name="connsiteY21" fmla="*/ 1854466 h 4358675"/>
                <a:gd name="connsiteX22" fmla="*/ 4357615 w 6439114"/>
                <a:gd name="connsiteY22" fmla="*/ 2291577 h 4358675"/>
                <a:gd name="connsiteX23" fmla="*/ 4514864 w 6439114"/>
                <a:gd name="connsiteY23" fmla="*/ 2727995 h 4358675"/>
                <a:gd name="connsiteX24" fmla="*/ 4667264 w 6439114"/>
                <a:gd name="connsiteY24" fmla="*/ 3063275 h 4358675"/>
                <a:gd name="connsiteX25" fmla="*/ 4819664 w 6439114"/>
                <a:gd name="connsiteY25" fmla="*/ 3383315 h 4358675"/>
                <a:gd name="connsiteX26" fmla="*/ 5024711 w 6439114"/>
                <a:gd name="connsiteY26" fmla="*/ 3731064 h 4358675"/>
                <a:gd name="connsiteX27" fmla="*/ 5185424 w 6439114"/>
                <a:gd name="connsiteY27" fmla="*/ 3931955 h 4358675"/>
                <a:gd name="connsiteX28" fmla="*/ 5368304 w 6439114"/>
                <a:gd name="connsiteY28" fmla="*/ 4084355 h 4358675"/>
                <a:gd name="connsiteX29" fmla="*/ 5535944 w 6439114"/>
                <a:gd name="connsiteY29" fmla="*/ 4191035 h 4358675"/>
                <a:gd name="connsiteX30" fmla="*/ 5764544 w 6439114"/>
                <a:gd name="connsiteY30" fmla="*/ 4297715 h 4358675"/>
                <a:gd name="connsiteX31" fmla="*/ 5947424 w 6439114"/>
                <a:gd name="connsiteY31" fmla="*/ 4328195 h 4358675"/>
                <a:gd name="connsiteX32" fmla="*/ 6206504 w 6439114"/>
                <a:gd name="connsiteY32" fmla="*/ 4358675 h 4358675"/>
                <a:gd name="connsiteX33" fmla="*/ 6206504 w 6439114"/>
                <a:gd name="connsiteY33" fmla="*/ 4358675 h 4358675"/>
                <a:gd name="connsiteX34" fmla="*/ 6206504 w 6439114"/>
                <a:gd name="connsiteY34" fmla="*/ 4358675 h 4358675"/>
                <a:gd name="connsiteX35" fmla="*/ 6439114 w 6439114"/>
                <a:gd name="connsiteY35" fmla="*/ 4350654 h 4358675"/>
                <a:gd name="connsiteX0" fmla="*/ 0 w 6439114"/>
                <a:gd name="connsiteY0" fmla="*/ 4312408 h 4358675"/>
                <a:gd name="connsiteX1" fmla="*/ 365759 w 6439114"/>
                <a:gd name="connsiteY1" fmla="*/ 4235665 h 4358675"/>
                <a:gd name="connsiteX2" fmla="*/ 786228 w 6439114"/>
                <a:gd name="connsiteY2" fmla="*/ 4082717 h 4358675"/>
                <a:gd name="connsiteX3" fmla="*/ 1114157 w 6439114"/>
                <a:gd name="connsiteY3" fmla="*/ 3892493 h 4358675"/>
                <a:gd name="connsiteX4" fmla="*/ 1420054 w 6439114"/>
                <a:gd name="connsiteY4" fmla="*/ 3625606 h 4358675"/>
                <a:gd name="connsiteX5" fmla="*/ 1669695 w 6439114"/>
                <a:gd name="connsiteY5" fmla="*/ 3261115 h 4358675"/>
                <a:gd name="connsiteX6" fmla="*/ 1891948 w 6439114"/>
                <a:gd name="connsiteY6" fmla="*/ 2781608 h 4358675"/>
                <a:gd name="connsiteX7" fmla="*/ 2183144 w 6439114"/>
                <a:gd name="connsiteY7" fmla="*/ 2316515 h 4358675"/>
                <a:gd name="connsiteX8" fmla="*/ 2381264 w 6439114"/>
                <a:gd name="connsiteY8" fmla="*/ 1752635 h 4358675"/>
                <a:gd name="connsiteX9" fmla="*/ 2564144 w 6439114"/>
                <a:gd name="connsiteY9" fmla="*/ 1219235 h 4358675"/>
                <a:gd name="connsiteX10" fmla="*/ 2747024 w 6439114"/>
                <a:gd name="connsiteY10" fmla="*/ 746795 h 4358675"/>
                <a:gd name="connsiteX11" fmla="*/ 2899424 w 6439114"/>
                <a:gd name="connsiteY11" fmla="*/ 396275 h 4358675"/>
                <a:gd name="connsiteX12" fmla="*/ 3021344 w 6439114"/>
                <a:gd name="connsiteY12" fmla="*/ 182915 h 4358675"/>
                <a:gd name="connsiteX13" fmla="*/ 3130201 w 6439114"/>
                <a:gd name="connsiteY13" fmla="*/ 50109 h 4358675"/>
                <a:gd name="connsiteX14" fmla="*/ 3280682 w 6439114"/>
                <a:gd name="connsiteY14" fmla="*/ 36 h 4358675"/>
                <a:gd name="connsiteX15" fmla="*/ 3443731 w 6439114"/>
                <a:gd name="connsiteY15" fmla="*/ 56146 h 4358675"/>
                <a:gd name="connsiteX16" fmla="*/ 3585224 w 6439114"/>
                <a:gd name="connsiteY16" fmla="*/ 228635 h 4358675"/>
                <a:gd name="connsiteX17" fmla="*/ 3707144 w 6439114"/>
                <a:gd name="connsiteY17" fmla="*/ 457235 h 4358675"/>
                <a:gd name="connsiteX18" fmla="*/ 3824214 w 6439114"/>
                <a:gd name="connsiteY18" fmla="*/ 727398 h 4358675"/>
                <a:gd name="connsiteX19" fmla="*/ 3935744 w 6439114"/>
                <a:gd name="connsiteY19" fmla="*/ 1036355 h 4358675"/>
                <a:gd name="connsiteX20" fmla="*/ 4057664 w 6439114"/>
                <a:gd name="connsiteY20" fmla="*/ 1386875 h 4358675"/>
                <a:gd name="connsiteX21" fmla="*/ 4214913 w 6439114"/>
                <a:gd name="connsiteY21" fmla="*/ 1854466 h 4358675"/>
                <a:gd name="connsiteX22" fmla="*/ 4357615 w 6439114"/>
                <a:gd name="connsiteY22" fmla="*/ 2291577 h 4358675"/>
                <a:gd name="connsiteX23" fmla="*/ 4514864 w 6439114"/>
                <a:gd name="connsiteY23" fmla="*/ 2727995 h 4358675"/>
                <a:gd name="connsiteX24" fmla="*/ 4667264 w 6439114"/>
                <a:gd name="connsiteY24" fmla="*/ 3063275 h 4358675"/>
                <a:gd name="connsiteX25" fmla="*/ 4819664 w 6439114"/>
                <a:gd name="connsiteY25" fmla="*/ 3383315 h 4358675"/>
                <a:gd name="connsiteX26" fmla="*/ 5024711 w 6439114"/>
                <a:gd name="connsiteY26" fmla="*/ 3731064 h 4358675"/>
                <a:gd name="connsiteX27" fmla="*/ 5185424 w 6439114"/>
                <a:gd name="connsiteY27" fmla="*/ 3931955 h 4358675"/>
                <a:gd name="connsiteX28" fmla="*/ 5368304 w 6439114"/>
                <a:gd name="connsiteY28" fmla="*/ 4084355 h 4358675"/>
                <a:gd name="connsiteX29" fmla="*/ 5535944 w 6439114"/>
                <a:gd name="connsiteY29" fmla="*/ 4191035 h 4358675"/>
                <a:gd name="connsiteX30" fmla="*/ 5764544 w 6439114"/>
                <a:gd name="connsiteY30" fmla="*/ 4297715 h 4358675"/>
                <a:gd name="connsiteX31" fmla="*/ 5947424 w 6439114"/>
                <a:gd name="connsiteY31" fmla="*/ 4328195 h 4358675"/>
                <a:gd name="connsiteX32" fmla="*/ 6206504 w 6439114"/>
                <a:gd name="connsiteY32" fmla="*/ 4358675 h 4358675"/>
                <a:gd name="connsiteX33" fmla="*/ 6206504 w 6439114"/>
                <a:gd name="connsiteY33" fmla="*/ 4358675 h 4358675"/>
                <a:gd name="connsiteX34" fmla="*/ 6206504 w 6439114"/>
                <a:gd name="connsiteY34" fmla="*/ 4358675 h 4358675"/>
                <a:gd name="connsiteX35" fmla="*/ 6439114 w 6439114"/>
                <a:gd name="connsiteY35" fmla="*/ 4350654 h 4358675"/>
                <a:gd name="connsiteX0" fmla="*/ 0 w 7086842"/>
                <a:gd name="connsiteY0" fmla="*/ 4358675 h 4358675"/>
                <a:gd name="connsiteX1" fmla="*/ 1013487 w 7086842"/>
                <a:gd name="connsiteY1" fmla="*/ 4235665 h 4358675"/>
                <a:gd name="connsiteX2" fmla="*/ 1433956 w 7086842"/>
                <a:gd name="connsiteY2" fmla="*/ 4082717 h 4358675"/>
                <a:gd name="connsiteX3" fmla="*/ 1761885 w 7086842"/>
                <a:gd name="connsiteY3" fmla="*/ 3892493 h 4358675"/>
                <a:gd name="connsiteX4" fmla="*/ 2067782 w 7086842"/>
                <a:gd name="connsiteY4" fmla="*/ 3625606 h 4358675"/>
                <a:gd name="connsiteX5" fmla="*/ 2317423 w 7086842"/>
                <a:gd name="connsiteY5" fmla="*/ 3261115 h 4358675"/>
                <a:gd name="connsiteX6" fmla="*/ 2539676 w 7086842"/>
                <a:gd name="connsiteY6" fmla="*/ 2781608 h 4358675"/>
                <a:gd name="connsiteX7" fmla="*/ 2830872 w 7086842"/>
                <a:gd name="connsiteY7" fmla="*/ 2316515 h 4358675"/>
                <a:gd name="connsiteX8" fmla="*/ 3028992 w 7086842"/>
                <a:gd name="connsiteY8" fmla="*/ 1752635 h 4358675"/>
                <a:gd name="connsiteX9" fmla="*/ 3211872 w 7086842"/>
                <a:gd name="connsiteY9" fmla="*/ 1219235 h 4358675"/>
                <a:gd name="connsiteX10" fmla="*/ 3394752 w 7086842"/>
                <a:gd name="connsiteY10" fmla="*/ 746795 h 4358675"/>
                <a:gd name="connsiteX11" fmla="*/ 3547152 w 7086842"/>
                <a:gd name="connsiteY11" fmla="*/ 396275 h 4358675"/>
                <a:gd name="connsiteX12" fmla="*/ 3669072 w 7086842"/>
                <a:gd name="connsiteY12" fmla="*/ 182915 h 4358675"/>
                <a:gd name="connsiteX13" fmla="*/ 3777929 w 7086842"/>
                <a:gd name="connsiteY13" fmla="*/ 50109 h 4358675"/>
                <a:gd name="connsiteX14" fmla="*/ 3928410 w 7086842"/>
                <a:gd name="connsiteY14" fmla="*/ 36 h 4358675"/>
                <a:gd name="connsiteX15" fmla="*/ 4091459 w 7086842"/>
                <a:gd name="connsiteY15" fmla="*/ 56146 h 4358675"/>
                <a:gd name="connsiteX16" fmla="*/ 4232952 w 7086842"/>
                <a:gd name="connsiteY16" fmla="*/ 228635 h 4358675"/>
                <a:gd name="connsiteX17" fmla="*/ 4354872 w 7086842"/>
                <a:gd name="connsiteY17" fmla="*/ 457235 h 4358675"/>
                <a:gd name="connsiteX18" fmla="*/ 4471942 w 7086842"/>
                <a:gd name="connsiteY18" fmla="*/ 727398 h 4358675"/>
                <a:gd name="connsiteX19" fmla="*/ 4583472 w 7086842"/>
                <a:gd name="connsiteY19" fmla="*/ 1036355 h 4358675"/>
                <a:gd name="connsiteX20" fmla="*/ 4705392 w 7086842"/>
                <a:gd name="connsiteY20" fmla="*/ 1386875 h 4358675"/>
                <a:gd name="connsiteX21" fmla="*/ 4862641 w 7086842"/>
                <a:gd name="connsiteY21" fmla="*/ 1854466 h 4358675"/>
                <a:gd name="connsiteX22" fmla="*/ 5005343 w 7086842"/>
                <a:gd name="connsiteY22" fmla="*/ 2291577 h 4358675"/>
                <a:gd name="connsiteX23" fmla="*/ 5162592 w 7086842"/>
                <a:gd name="connsiteY23" fmla="*/ 2727995 h 4358675"/>
                <a:gd name="connsiteX24" fmla="*/ 5314992 w 7086842"/>
                <a:gd name="connsiteY24" fmla="*/ 3063275 h 4358675"/>
                <a:gd name="connsiteX25" fmla="*/ 5467392 w 7086842"/>
                <a:gd name="connsiteY25" fmla="*/ 3383315 h 4358675"/>
                <a:gd name="connsiteX26" fmla="*/ 5672439 w 7086842"/>
                <a:gd name="connsiteY26" fmla="*/ 3731064 h 4358675"/>
                <a:gd name="connsiteX27" fmla="*/ 5833152 w 7086842"/>
                <a:gd name="connsiteY27" fmla="*/ 3931955 h 4358675"/>
                <a:gd name="connsiteX28" fmla="*/ 6016032 w 7086842"/>
                <a:gd name="connsiteY28" fmla="*/ 4084355 h 4358675"/>
                <a:gd name="connsiteX29" fmla="*/ 6183672 w 7086842"/>
                <a:gd name="connsiteY29" fmla="*/ 4191035 h 4358675"/>
                <a:gd name="connsiteX30" fmla="*/ 6412272 w 7086842"/>
                <a:gd name="connsiteY30" fmla="*/ 4297715 h 4358675"/>
                <a:gd name="connsiteX31" fmla="*/ 6595152 w 7086842"/>
                <a:gd name="connsiteY31" fmla="*/ 4328195 h 4358675"/>
                <a:gd name="connsiteX32" fmla="*/ 6854232 w 7086842"/>
                <a:gd name="connsiteY32" fmla="*/ 4358675 h 4358675"/>
                <a:gd name="connsiteX33" fmla="*/ 6854232 w 7086842"/>
                <a:gd name="connsiteY33" fmla="*/ 4358675 h 4358675"/>
                <a:gd name="connsiteX34" fmla="*/ 6854232 w 7086842"/>
                <a:gd name="connsiteY34" fmla="*/ 4358675 h 4358675"/>
                <a:gd name="connsiteX35" fmla="*/ 7086842 w 7086842"/>
                <a:gd name="connsiteY35" fmla="*/ 4350654 h 4358675"/>
                <a:gd name="connsiteX0" fmla="*/ 0 w 7086842"/>
                <a:gd name="connsiteY0" fmla="*/ 4358675 h 4358675"/>
                <a:gd name="connsiteX1" fmla="*/ 573957 w 7086842"/>
                <a:gd name="connsiteY1" fmla="*/ 4258798 h 4358675"/>
                <a:gd name="connsiteX2" fmla="*/ 1433956 w 7086842"/>
                <a:gd name="connsiteY2" fmla="*/ 4082717 h 4358675"/>
                <a:gd name="connsiteX3" fmla="*/ 1761885 w 7086842"/>
                <a:gd name="connsiteY3" fmla="*/ 3892493 h 4358675"/>
                <a:gd name="connsiteX4" fmla="*/ 2067782 w 7086842"/>
                <a:gd name="connsiteY4" fmla="*/ 3625606 h 4358675"/>
                <a:gd name="connsiteX5" fmla="*/ 2317423 w 7086842"/>
                <a:gd name="connsiteY5" fmla="*/ 3261115 h 4358675"/>
                <a:gd name="connsiteX6" fmla="*/ 2539676 w 7086842"/>
                <a:gd name="connsiteY6" fmla="*/ 2781608 h 4358675"/>
                <a:gd name="connsiteX7" fmla="*/ 2830872 w 7086842"/>
                <a:gd name="connsiteY7" fmla="*/ 2316515 h 4358675"/>
                <a:gd name="connsiteX8" fmla="*/ 3028992 w 7086842"/>
                <a:gd name="connsiteY8" fmla="*/ 1752635 h 4358675"/>
                <a:gd name="connsiteX9" fmla="*/ 3211872 w 7086842"/>
                <a:gd name="connsiteY9" fmla="*/ 1219235 h 4358675"/>
                <a:gd name="connsiteX10" fmla="*/ 3394752 w 7086842"/>
                <a:gd name="connsiteY10" fmla="*/ 746795 h 4358675"/>
                <a:gd name="connsiteX11" fmla="*/ 3547152 w 7086842"/>
                <a:gd name="connsiteY11" fmla="*/ 396275 h 4358675"/>
                <a:gd name="connsiteX12" fmla="*/ 3669072 w 7086842"/>
                <a:gd name="connsiteY12" fmla="*/ 182915 h 4358675"/>
                <a:gd name="connsiteX13" fmla="*/ 3777929 w 7086842"/>
                <a:gd name="connsiteY13" fmla="*/ 50109 h 4358675"/>
                <a:gd name="connsiteX14" fmla="*/ 3928410 w 7086842"/>
                <a:gd name="connsiteY14" fmla="*/ 36 h 4358675"/>
                <a:gd name="connsiteX15" fmla="*/ 4091459 w 7086842"/>
                <a:gd name="connsiteY15" fmla="*/ 56146 h 4358675"/>
                <a:gd name="connsiteX16" fmla="*/ 4232952 w 7086842"/>
                <a:gd name="connsiteY16" fmla="*/ 228635 h 4358675"/>
                <a:gd name="connsiteX17" fmla="*/ 4354872 w 7086842"/>
                <a:gd name="connsiteY17" fmla="*/ 457235 h 4358675"/>
                <a:gd name="connsiteX18" fmla="*/ 4471942 w 7086842"/>
                <a:gd name="connsiteY18" fmla="*/ 727398 h 4358675"/>
                <a:gd name="connsiteX19" fmla="*/ 4583472 w 7086842"/>
                <a:gd name="connsiteY19" fmla="*/ 1036355 h 4358675"/>
                <a:gd name="connsiteX20" fmla="*/ 4705392 w 7086842"/>
                <a:gd name="connsiteY20" fmla="*/ 1386875 h 4358675"/>
                <a:gd name="connsiteX21" fmla="*/ 4862641 w 7086842"/>
                <a:gd name="connsiteY21" fmla="*/ 1854466 h 4358675"/>
                <a:gd name="connsiteX22" fmla="*/ 5005343 w 7086842"/>
                <a:gd name="connsiteY22" fmla="*/ 2291577 h 4358675"/>
                <a:gd name="connsiteX23" fmla="*/ 5162592 w 7086842"/>
                <a:gd name="connsiteY23" fmla="*/ 2727995 h 4358675"/>
                <a:gd name="connsiteX24" fmla="*/ 5314992 w 7086842"/>
                <a:gd name="connsiteY24" fmla="*/ 3063275 h 4358675"/>
                <a:gd name="connsiteX25" fmla="*/ 5467392 w 7086842"/>
                <a:gd name="connsiteY25" fmla="*/ 3383315 h 4358675"/>
                <a:gd name="connsiteX26" fmla="*/ 5672439 w 7086842"/>
                <a:gd name="connsiteY26" fmla="*/ 3731064 h 4358675"/>
                <a:gd name="connsiteX27" fmla="*/ 5833152 w 7086842"/>
                <a:gd name="connsiteY27" fmla="*/ 3931955 h 4358675"/>
                <a:gd name="connsiteX28" fmla="*/ 6016032 w 7086842"/>
                <a:gd name="connsiteY28" fmla="*/ 4084355 h 4358675"/>
                <a:gd name="connsiteX29" fmla="*/ 6183672 w 7086842"/>
                <a:gd name="connsiteY29" fmla="*/ 4191035 h 4358675"/>
                <a:gd name="connsiteX30" fmla="*/ 6412272 w 7086842"/>
                <a:gd name="connsiteY30" fmla="*/ 4297715 h 4358675"/>
                <a:gd name="connsiteX31" fmla="*/ 6595152 w 7086842"/>
                <a:gd name="connsiteY31" fmla="*/ 4328195 h 4358675"/>
                <a:gd name="connsiteX32" fmla="*/ 6854232 w 7086842"/>
                <a:gd name="connsiteY32" fmla="*/ 4358675 h 4358675"/>
                <a:gd name="connsiteX33" fmla="*/ 6854232 w 7086842"/>
                <a:gd name="connsiteY33" fmla="*/ 4358675 h 4358675"/>
                <a:gd name="connsiteX34" fmla="*/ 6854232 w 7086842"/>
                <a:gd name="connsiteY34" fmla="*/ 4358675 h 4358675"/>
                <a:gd name="connsiteX35" fmla="*/ 7086842 w 7086842"/>
                <a:gd name="connsiteY35" fmla="*/ 4350654 h 4358675"/>
                <a:gd name="connsiteX0" fmla="*/ 0 w 7086842"/>
                <a:gd name="connsiteY0" fmla="*/ 4358675 h 4358675"/>
                <a:gd name="connsiteX1" fmla="*/ 573957 w 7086842"/>
                <a:gd name="connsiteY1" fmla="*/ 4258798 h 4358675"/>
                <a:gd name="connsiteX2" fmla="*/ 1179491 w 7086842"/>
                <a:gd name="connsiteY2" fmla="*/ 4013317 h 4358675"/>
                <a:gd name="connsiteX3" fmla="*/ 1761885 w 7086842"/>
                <a:gd name="connsiteY3" fmla="*/ 3892493 h 4358675"/>
                <a:gd name="connsiteX4" fmla="*/ 2067782 w 7086842"/>
                <a:gd name="connsiteY4" fmla="*/ 3625606 h 4358675"/>
                <a:gd name="connsiteX5" fmla="*/ 2317423 w 7086842"/>
                <a:gd name="connsiteY5" fmla="*/ 3261115 h 4358675"/>
                <a:gd name="connsiteX6" fmla="*/ 2539676 w 7086842"/>
                <a:gd name="connsiteY6" fmla="*/ 2781608 h 4358675"/>
                <a:gd name="connsiteX7" fmla="*/ 2830872 w 7086842"/>
                <a:gd name="connsiteY7" fmla="*/ 2316515 h 4358675"/>
                <a:gd name="connsiteX8" fmla="*/ 3028992 w 7086842"/>
                <a:gd name="connsiteY8" fmla="*/ 1752635 h 4358675"/>
                <a:gd name="connsiteX9" fmla="*/ 3211872 w 7086842"/>
                <a:gd name="connsiteY9" fmla="*/ 1219235 h 4358675"/>
                <a:gd name="connsiteX10" fmla="*/ 3394752 w 7086842"/>
                <a:gd name="connsiteY10" fmla="*/ 746795 h 4358675"/>
                <a:gd name="connsiteX11" fmla="*/ 3547152 w 7086842"/>
                <a:gd name="connsiteY11" fmla="*/ 396275 h 4358675"/>
                <a:gd name="connsiteX12" fmla="*/ 3669072 w 7086842"/>
                <a:gd name="connsiteY12" fmla="*/ 182915 h 4358675"/>
                <a:gd name="connsiteX13" fmla="*/ 3777929 w 7086842"/>
                <a:gd name="connsiteY13" fmla="*/ 50109 h 4358675"/>
                <a:gd name="connsiteX14" fmla="*/ 3928410 w 7086842"/>
                <a:gd name="connsiteY14" fmla="*/ 36 h 4358675"/>
                <a:gd name="connsiteX15" fmla="*/ 4091459 w 7086842"/>
                <a:gd name="connsiteY15" fmla="*/ 56146 h 4358675"/>
                <a:gd name="connsiteX16" fmla="*/ 4232952 w 7086842"/>
                <a:gd name="connsiteY16" fmla="*/ 228635 h 4358675"/>
                <a:gd name="connsiteX17" fmla="*/ 4354872 w 7086842"/>
                <a:gd name="connsiteY17" fmla="*/ 457235 h 4358675"/>
                <a:gd name="connsiteX18" fmla="*/ 4471942 w 7086842"/>
                <a:gd name="connsiteY18" fmla="*/ 727398 h 4358675"/>
                <a:gd name="connsiteX19" fmla="*/ 4583472 w 7086842"/>
                <a:gd name="connsiteY19" fmla="*/ 1036355 h 4358675"/>
                <a:gd name="connsiteX20" fmla="*/ 4705392 w 7086842"/>
                <a:gd name="connsiteY20" fmla="*/ 1386875 h 4358675"/>
                <a:gd name="connsiteX21" fmla="*/ 4862641 w 7086842"/>
                <a:gd name="connsiteY21" fmla="*/ 1854466 h 4358675"/>
                <a:gd name="connsiteX22" fmla="*/ 5005343 w 7086842"/>
                <a:gd name="connsiteY22" fmla="*/ 2291577 h 4358675"/>
                <a:gd name="connsiteX23" fmla="*/ 5162592 w 7086842"/>
                <a:gd name="connsiteY23" fmla="*/ 2727995 h 4358675"/>
                <a:gd name="connsiteX24" fmla="*/ 5314992 w 7086842"/>
                <a:gd name="connsiteY24" fmla="*/ 3063275 h 4358675"/>
                <a:gd name="connsiteX25" fmla="*/ 5467392 w 7086842"/>
                <a:gd name="connsiteY25" fmla="*/ 3383315 h 4358675"/>
                <a:gd name="connsiteX26" fmla="*/ 5672439 w 7086842"/>
                <a:gd name="connsiteY26" fmla="*/ 3731064 h 4358675"/>
                <a:gd name="connsiteX27" fmla="*/ 5833152 w 7086842"/>
                <a:gd name="connsiteY27" fmla="*/ 3931955 h 4358675"/>
                <a:gd name="connsiteX28" fmla="*/ 6016032 w 7086842"/>
                <a:gd name="connsiteY28" fmla="*/ 4084355 h 4358675"/>
                <a:gd name="connsiteX29" fmla="*/ 6183672 w 7086842"/>
                <a:gd name="connsiteY29" fmla="*/ 4191035 h 4358675"/>
                <a:gd name="connsiteX30" fmla="*/ 6412272 w 7086842"/>
                <a:gd name="connsiteY30" fmla="*/ 4297715 h 4358675"/>
                <a:gd name="connsiteX31" fmla="*/ 6595152 w 7086842"/>
                <a:gd name="connsiteY31" fmla="*/ 4328195 h 4358675"/>
                <a:gd name="connsiteX32" fmla="*/ 6854232 w 7086842"/>
                <a:gd name="connsiteY32" fmla="*/ 4358675 h 4358675"/>
                <a:gd name="connsiteX33" fmla="*/ 6854232 w 7086842"/>
                <a:gd name="connsiteY33" fmla="*/ 4358675 h 4358675"/>
                <a:gd name="connsiteX34" fmla="*/ 6854232 w 7086842"/>
                <a:gd name="connsiteY34" fmla="*/ 4358675 h 4358675"/>
                <a:gd name="connsiteX35" fmla="*/ 7086842 w 7086842"/>
                <a:gd name="connsiteY35" fmla="*/ 4350654 h 4358675"/>
                <a:gd name="connsiteX0" fmla="*/ 0 w 7086842"/>
                <a:gd name="connsiteY0" fmla="*/ 4358675 h 4358675"/>
                <a:gd name="connsiteX1" fmla="*/ 573957 w 7086842"/>
                <a:gd name="connsiteY1" fmla="*/ 4258798 h 4358675"/>
                <a:gd name="connsiteX2" fmla="*/ 1179491 w 7086842"/>
                <a:gd name="connsiteY2" fmla="*/ 4013317 h 4358675"/>
                <a:gd name="connsiteX3" fmla="*/ 1692486 w 7086842"/>
                <a:gd name="connsiteY3" fmla="*/ 3753694 h 4358675"/>
                <a:gd name="connsiteX4" fmla="*/ 2067782 w 7086842"/>
                <a:gd name="connsiteY4" fmla="*/ 3625606 h 4358675"/>
                <a:gd name="connsiteX5" fmla="*/ 2317423 w 7086842"/>
                <a:gd name="connsiteY5" fmla="*/ 3261115 h 4358675"/>
                <a:gd name="connsiteX6" fmla="*/ 2539676 w 7086842"/>
                <a:gd name="connsiteY6" fmla="*/ 2781608 h 4358675"/>
                <a:gd name="connsiteX7" fmla="*/ 2830872 w 7086842"/>
                <a:gd name="connsiteY7" fmla="*/ 2316515 h 4358675"/>
                <a:gd name="connsiteX8" fmla="*/ 3028992 w 7086842"/>
                <a:gd name="connsiteY8" fmla="*/ 1752635 h 4358675"/>
                <a:gd name="connsiteX9" fmla="*/ 3211872 w 7086842"/>
                <a:gd name="connsiteY9" fmla="*/ 1219235 h 4358675"/>
                <a:gd name="connsiteX10" fmla="*/ 3394752 w 7086842"/>
                <a:gd name="connsiteY10" fmla="*/ 746795 h 4358675"/>
                <a:gd name="connsiteX11" fmla="*/ 3547152 w 7086842"/>
                <a:gd name="connsiteY11" fmla="*/ 396275 h 4358675"/>
                <a:gd name="connsiteX12" fmla="*/ 3669072 w 7086842"/>
                <a:gd name="connsiteY12" fmla="*/ 182915 h 4358675"/>
                <a:gd name="connsiteX13" fmla="*/ 3777929 w 7086842"/>
                <a:gd name="connsiteY13" fmla="*/ 50109 h 4358675"/>
                <a:gd name="connsiteX14" fmla="*/ 3928410 w 7086842"/>
                <a:gd name="connsiteY14" fmla="*/ 36 h 4358675"/>
                <a:gd name="connsiteX15" fmla="*/ 4091459 w 7086842"/>
                <a:gd name="connsiteY15" fmla="*/ 56146 h 4358675"/>
                <a:gd name="connsiteX16" fmla="*/ 4232952 w 7086842"/>
                <a:gd name="connsiteY16" fmla="*/ 228635 h 4358675"/>
                <a:gd name="connsiteX17" fmla="*/ 4354872 w 7086842"/>
                <a:gd name="connsiteY17" fmla="*/ 457235 h 4358675"/>
                <a:gd name="connsiteX18" fmla="*/ 4471942 w 7086842"/>
                <a:gd name="connsiteY18" fmla="*/ 727398 h 4358675"/>
                <a:gd name="connsiteX19" fmla="*/ 4583472 w 7086842"/>
                <a:gd name="connsiteY19" fmla="*/ 1036355 h 4358675"/>
                <a:gd name="connsiteX20" fmla="*/ 4705392 w 7086842"/>
                <a:gd name="connsiteY20" fmla="*/ 1386875 h 4358675"/>
                <a:gd name="connsiteX21" fmla="*/ 4862641 w 7086842"/>
                <a:gd name="connsiteY21" fmla="*/ 1854466 h 4358675"/>
                <a:gd name="connsiteX22" fmla="*/ 5005343 w 7086842"/>
                <a:gd name="connsiteY22" fmla="*/ 2291577 h 4358675"/>
                <a:gd name="connsiteX23" fmla="*/ 5162592 w 7086842"/>
                <a:gd name="connsiteY23" fmla="*/ 2727995 h 4358675"/>
                <a:gd name="connsiteX24" fmla="*/ 5314992 w 7086842"/>
                <a:gd name="connsiteY24" fmla="*/ 3063275 h 4358675"/>
                <a:gd name="connsiteX25" fmla="*/ 5467392 w 7086842"/>
                <a:gd name="connsiteY25" fmla="*/ 3383315 h 4358675"/>
                <a:gd name="connsiteX26" fmla="*/ 5672439 w 7086842"/>
                <a:gd name="connsiteY26" fmla="*/ 3731064 h 4358675"/>
                <a:gd name="connsiteX27" fmla="*/ 5833152 w 7086842"/>
                <a:gd name="connsiteY27" fmla="*/ 3931955 h 4358675"/>
                <a:gd name="connsiteX28" fmla="*/ 6016032 w 7086842"/>
                <a:gd name="connsiteY28" fmla="*/ 4084355 h 4358675"/>
                <a:gd name="connsiteX29" fmla="*/ 6183672 w 7086842"/>
                <a:gd name="connsiteY29" fmla="*/ 4191035 h 4358675"/>
                <a:gd name="connsiteX30" fmla="*/ 6412272 w 7086842"/>
                <a:gd name="connsiteY30" fmla="*/ 4297715 h 4358675"/>
                <a:gd name="connsiteX31" fmla="*/ 6595152 w 7086842"/>
                <a:gd name="connsiteY31" fmla="*/ 4328195 h 4358675"/>
                <a:gd name="connsiteX32" fmla="*/ 6854232 w 7086842"/>
                <a:gd name="connsiteY32" fmla="*/ 4358675 h 4358675"/>
                <a:gd name="connsiteX33" fmla="*/ 6854232 w 7086842"/>
                <a:gd name="connsiteY33" fmla="*/ 4358675 h 4358675"/>
                <a:gd name="connsiteX34" fmla="*/ 6854232 w 7086842"/>
                <a:gd name="connsiteY34" fmla="*/ 4358675 h 4358675"/>
                <a:gd name="connsiteX35" fmla="*/ 7086842 w 7086842"/>
                <a:gd name="connsiteY35" fmla="*/ 4350654 h 4358675"/>
                <a:gd name="connsiteX0" fmla="*/ 0 w 7086842"/>
                <a:gd name="connsiteY0" fmla="*/ 4358675 h 4358675"/>
                <a:gd name="connsiteX1" fmla="*/ 573957 w 7086842"/>
                <a:gd name="connsiteY1" fmla="*/ 4258798 h 4358675"/>
                <a:gd name="connsiteX2" fmla="*/ 1179491 w 7086842"/>
                <a:gd name="connsiteY2" fmla="*/ 4013317 h 4358675"/>
                <a:gd name="connsiteX3" fmla="*/ 1692486 w 7086842"/>
                <a:gd name="connsiteY3" fmla="*/ 3753694 h 4358675"/>
                <a:gd name="connsiteX4" fmla="*/ 2067782 w 7086842"/>
                <a:gd name="connsiteY4" fmla="*/ 3463674 h 4358675"/>
                <a:gd name="connsiteX5" fmla="*/ 2317423 w 7086842"/>
                <a:gd name="connsiteY5" fmla="*/ 3261115 h 4358675"/>
                <a:gd name="connsiteX6" fmla="*/ 2539676 w 7086842"/>
                <a:gd name="connsiteY6" fmla="*/ 2781608 h 4358675"/>
                <a:gd name="connsiteX7" fmla="*/ 2830872 w 7086842"/>
                <a:gd name="connsiteY7" fmla="*/ 2316515 h 4358675"/>
                <a:gd name="connsiteX8" fmla="*/ 3028992 w 7086842"/>
                <a:gd name="connsiteY8" fmla="*/ 1752635 h 4358675"/>
                <a:gd name="connsiteX9" fmla="*/ 3211872 w 7086842"/>
                <a:gd name="connsiteY9" fmla="*/ 1219235 h 4358675"/>
                <a:gd name="connsiteX10" fmla="*/ 3394752 w 7086842"/>
                <a:gd name="connsiteY10" fmla="*/ 746795 h 4358675"/>
                <a:gd name="connsiteX11" fmla="*/ 3547152 w 7086842"/>
                <a:gd name="connsiteY11" fmla="*/ 396275 h 4358675"/>
                <a:gd name="connsiteX12" fmla="*/ 3669072 w 7086842"/>
                <a:gd name="connsiteY12" fmla="*/ 182915 h 4358675"/>
                <a:gd name="connsiteX13" fmla="*/ 3777929 w 7086842"/>
                <a:gd name="connsiteY13" fmla="*/ 50109 h 4358675"/>
                <a:gd name="connsiteX14" fmla="*/ 3928410 w 7086842"/>
                <a:gd name="connsiteY14" fmla="*/ 36 h 4358675"/>
                <a:gd name="connsiteX15" fmla="*/ 4091459 w 7086842"/>
                <a:gd name="connsiteY15" fmla="*/ 56146 h 4358675"/>
                <a:gd name="connsiteX16" fmla="*/ 4232952 w 7086842"/>
                <a:gd name="connsiteY16" fmla="*/ 228635 h 4358675"/>
                <a:gd name="connsiteX17" fmla="*/ 4354872 w 7086842"/>
                <a:gd name="connsiteY17" fmla="*/ 457235 h 4358675"/>
                <a:gd name="connsiteX18" fmla="*/ 4471942 w 7086842"/>
                <a:gd name="connsiteY18" fmla="*/ 727398 h 4358675"/>
                <a:gd name="connsiteX19" fmla="*/ 4583472 w 7086842"/>
                <a:gd name="connsiteY19" fmla="*/ 1036355 h 4358675"/>
                <a:gd name="connsiteX20" fmla="*/ 4705392 w 7086842"/>
                <a:gd name="connsiteY20" fmla="*/ 1386875 h 4358675"/>
                <a:gd name="connsiteX21" fmla="*/ 4862641 w 7086842"/>
                <a:gd name="connsiteY21" fmla="*/ 1854466 h 4358675"/>
                <a:gd name="connsiteX22" fmla="*/ 5005343 w 7086842"/>
                <a:gd name="connsiteY22" fmla="*/ 2291577 h 4358675"/>
                <a:gd name="connsiteX23" fmla="*/ 5162592 w 7086842"/>
                <a:gd name="connsiteY23" fmla="*/ 2727995 h 4358675"/>
                <a:gd name="connsiteX24" fmla="*/ 5314992 w 7086842"/>
                <a:gd name="connsiteY24" fmla="*/ 3063275 h 4358675"/>
                <a:gd name="connsiteX25" fmla="*/ 5467392 w 7086842"/>
                <a:gd name="connsiteY25" fmla="*/ 3383315 h 4358675"/>
                <a:gd name="connsiteX26" fmla="*/ 5672439 w 7086842"/>
                <a:gd name="connsiteY26" fmla="*/ 3731064 h 4358675"/>
                <a:gd name="connsiteX27" fmla="*/ 5833152 w 7086842"/>
                <a:gd name="connsiteY27" fmla="*/ 3931955 h 4358675"/>
                <a:gd name="connsiteX28" fmla="*/ 6016032 w 7086842"/>
                <a:gd name="connsiteY28" fmla="*/ 4084355 h 4358675"/>
                <a:gd name="connsiteX29" fmla="*/ 6183672 w 7086842"/>
                <a:gd name="connsiteY29" fmla="*/ 4191035 h 4358675"/>
                <a:gd name="connsiteX30" fmla="*/ 6412272 w 7086842"/>
                <a:gd name="connsiteY30" fmla="*/ 4297715 h 4358675"/>
                <a:gd name="connsiteX31" fmla="*/ 6595152 w 7086842"/>
                <a:gd name="connsiteY31" fmla="*/ 4328195 h 4358675"/>
                <a:gd name="connsiteX32" fmla="*/ 6854232 w 7086842"/>
                <a:gd name="connsiteY32" fmla="*/ 4358675 h 4358675"/>
                <a:gd name="connsiteX33" fmla="*/ 6854232 w 7086842"/>
                <a:gd name="connsiteY33" fmla="*/ 4358675 h 4358675"/>
                <a:gd name="connsiteX34" fmla="*/ 6854232 w 7086842"/>
                <a:gd name="connsiteY34" fmla="*/ 4358675 h 4358675"/>
                <a:gd name="connsiteX35" fmla="*/ 7086842 w 7086842"/>
                <a:gd name="connsiteY35" fmla="*/ 4350654 h 4358675"/>
                <a:gd name="connsiteX0" fmla="*/ 0 w 7086842"/>
                <a:gd name="connsiteY0" fmla="*/ 4358675 h 4358675"/>
                <a:gd name="connsiteX1" fmla="*/ 573957 w 7086842"/>
                <a:gd name="connsiteY1" fmla="*/ 4258798 h 4358675"/>
                <a:gd name="connsiteX2" fmla="*/ 1179491 w 7086842"/>
                <a:gd name="connsiteY2" fmla="*/ 4013317 h 4358675"/>
                <a:gd name="connsiteX3" fmla="*/ 1692486 w 7086842"/>
                <a:gd name="connsiteY3" fmla="*/ 3753694 h 4358675"/>
                <a:gd name="connsiteX4" fmla="*/ 2067782 w 7086842"/>
                <a:gd name="connsiteY4" fmla="*/ 3463674 h 4358675"/>
                <a:gd name="connsiteX5" fmla="*/ 2294290 w 7086842"/>
                <a:gd name="connsiteY5" fmla="*/ 3191716 h 4358675"/>
                <a:gd name="connsiteX6" fmla="*/ 2539676 w 7086842"/>
                <a:gd name="connsiteY6" fmla="*/ 2781608 h 4358675"/>
                <a:gd name="connsiteX7" fmla="*/ 2830872 w 7086842"/>
                <a:gd name="connsiteY7" fmla="*/ 2316515 h 4358675"/>
                <a:gd name="connsiteX8" fmla="*/ 3028992 w 7086842"/>
                <a:gd name="connsiteY8" fmla="*/ 1752635 h 4358675"/>
                <a:gd name="connsiteX9" fmla="*/ 3211872 w 7086842"/>
                <a:gd name="connsiteY9" fmla="*/ 1219235 h 4358675"/>
                <a:gd name="connsiteX10" fmla="*/ 3394752 w 7086842"/>
                <a:gd name="connsiteY10" fmla="*/ 746795 h 4358675"/>
                <a:gd name="connsiteX11" fmla="*/ 3547152 w 7086842"/>
                <a:gd name="connsiteY11" fmla="*/ 396275 h 4358675"/>
                <a:gd name="connsiteX12" fmla="*/ 3669072 w 7086842"/>
                <a:gd name="connsiteY12" fmla="*/ 182915 h 4358675"/>
                <a:gd name="connsiteX13" fmla="*/ 3777929 w 7086842"/>
                <a:gd name="connsiteY13" fmla="*/ 50109 h 4358675"/>
                <a:gd name="connsiteX14" fmla="*/ 3928410 w 7086842"/>
                <a:gd name="connsiteY14" fmla="*/ 36 h 4358675"/>
                <a:gd name="connsiteX15" fmla="*/ 4091459 w 7086842"/>
                <a:gd name="connsiteY15" fmla="*/ 56146 h 4358675"/>
                <a:gd name="connsiteX16" fmla="*/ 4232952 w 7086842"/>
                <a:gd name="connsiteY16" fmla="*/ 228635 h 4358675"/>
                <a:gd name="connsiteX17" fmla="*/ 4354872 w 7086842"/>
                <a:gd name="connsiteY17" fmla="*/ 457235 h 4358675"/>
                <a:gd name="connsiteX18" fmla="*/ 4471942 w 7086842"/>
                <a:gd name="connsiteY18" fmla="*/ 727398 h 4358675"/>
                <a:gd name="connsiteX19" fmla="*/ 4583472 w 7086842"/>
                <a:gd name="connsiteY19" fmla="*/ 1036355 h 4358675"/>
                <a:gd name="connsiteX20" fmla="*/ 4705392 w 7086842"/>
                <a:gd name="connsiteY20" fmla="*/ 1386875 h 4358675"/>
                <a:gd name="connsiteX21" fmla="*/ 4862641 w 7086842"/>
                <a:gd name="connsiteY21" fmla="*/ 1854466 h 4358675"/>
                <a:gd name="connsiteX22" fmla="*/ 5005343 w 7086842"/>
                <a:gd name="connsiteY22" fmla="*/ 2291577 h 4358675"/>
                <a:gd name="connsiteX23" fmla="*/ 5162592 w 7086842"/>
                <a:gd name="connsiteY23" fmla="*/ 2727995 h 4358675"/>
                <a:gd name="connsiteX24" fmla="*/ 5314992 w 7086842"/>
                <a:gd name="connsiteY24" fmla="*/ 3063275 h 4358675"/>
                <a:gd name="connsiteX25" fmla="*/ 5467392 w 7086842"/>
                <a:gd name="connsiteY25" fmla="*/ 3383315 h 4358675"/>
                <a:gd name="connsiteX26" fmla="*/ 5672439 w 7086842"/>
                <a:gd name="connsiteY26" fmla="*/ 3731064 h 4358675"/>
                <a:gd name="connsiteX27" fmla="*/ 5833152 w 7086842"/>
                <a:gd name="connsiteY27" fmla="*/ 3931955 h 4358675"/>
                <a:gd name="connsiteX28" fmla="*/ 6016032 w 7086842"/>
                <a:gd name="connsiteY28" fmla="*/ 4084355 h 4358675"/>
                <a:gd name="connsiteX29" fmla="*/ 6183672 w 7086842"/>
                <a:gd name="connsiteY29" fmla="*/ 4191035 h 4358675"/>
                <a:gd name="connsiteX30" fmla="*/ 6412272 w 7086842"/>
                <a:gd name="connsiteY30" fmla="*/ 4297715 h 4358675"/>
                <a:gd name="connsiteX31" fmla="*/ 6595152 w 7086842"/>
                <a:gd name="connsiteY31" fmla="*/ 4328195 h 4358675"/>
                <a:gd name="connsiteX32" fmla="*/ 6854232 w 7086842"/>
                <a:gd name="connsiteY32" fmla="*/ 4358675 h 4358675"/>
                <a:gd name="connsiteX33" fmla="*/ 6854232 w 7086842"/>
                <a:gd name="connsiteY33" fmla="*/ 4358675 h 4358675"/>
                <a:gd name="connsiteX34" fmla="*/ 6854232 w 7086842"/>
                <a:gd name="connsiteY34" fmla="*/ 4358675 h 4358675"/>
                <a:gd name="connsiteX35" fmla="*/ 7086842 w 7086842"/>
                <a:gd name="connsiteY35" fmla="*/ 4350654 h 4358675"/>
                <a:gd name="connsiteX0" fmla="*/ 0 w 7086842"/>
                <a:gd name="connsiteY0" fmla="*/ 4358675 h 4358675"/>
                <a:gd name="connsiteX1" fmla="*/ 573957 w 7086842"/>
                <a:gd name="connsiteY1" fmla="*/ 4258798 h 4358675"/>
                <a:gd name="connsiteX2" fmla="*/ 1179491 w 7086842"/>
                <a:gd name="connsiteY2" fmla="*/ 4013317 h 4358675"/>
                <a:gd name="connsiteX3" fmla="*/ 1692486 w 7086842"/>
                <a:gd name="connsiteY3" fmla="*/ 3753694 h 4358675"/>
                <a:gd name="connsiteX4" fmla="*/ 2067782 w 7086842"/>
                <a:gd name="connsiteY4" fmla="*/ 3463674 h 4358675"/>
                <a:gd name="connsiteX5" fmla="*/ 2294290 w 7086842"/>
                <a:gd name="connsiteY5" fmla="*/ 3191716 h 4358675"/>
                <a:gd name="connsiteX6" fmla="*/ 2562809 w 7086842"/>
                <a:gd name="connsiteY6" fmla="*/ 2827874 h 4358675"/>
                <a:gd name="connsiteX7" fmla="*/ 2830872 w 7086842"/>
                <a:gd name="connsiteY7" fmla="*/ 2316515 h 4358675"/>
                <a:gd name="connsiteX8" fmla="*/ 3028992 w 7086842"/>
                <a:gd name="connsiteY8" fmla="*/ 1752635 h 4358675"/>
                <a:gd name="connsiteX9" fmla="*/ 3211872 w 7086842"/>
                <a:gd name="connsiteY9" fmla="*/ 1219235 h 4358675"/>
                <a:gd name="connsiteX10" fmla="*/ 3394752 w 7086842"/>
                <a:gd name="connsiteY10" fmla="*/ 746795 h 4358675"/>
                <a:gd name="connsiteX11" fmla="*/ 3547152 w 7086842"/>
                <a:gd name="connsiteY11" fmla="*/ 396275 h 4358675"/>
                <a:gd name="connsiteX12" fmla="*/ 3669072 w 7086842"/>
                <a:gd name="connsiteY12" fmla="*/ 182915 h 4358675"/>
                <a:gd name="connsiteX13" fmla="*/ 3777929 w 7086842"/>
                <a:gd name="connsiteY13" fmla="*/ 50109 h 4358675"/>
                <a:gd name="connsiteX14" fmla="*/ 3928410 w 7086842"/>
                <a:gd name="connsiteY14" fmla="*/ 36 h 4358675"/>
                <a:gd name="connsiteX15" fmla="*/ 4091459 w 7086842"/>
                <a:gd name="connsiteY15" fmla="*/ 56146 h 4358675"/>
                <a:gd name="connsiteX16" fmla="*/ 4232952 w 7086842"/>
                <a:gd name="connsiteY16" fmla="*/ 228635 h 4358675"/>
                <a:gd name="connsiteX17" fmla="*/ 4354872 w 7086842"/>
                <a:gd name="connsiteY17" fmla="*/ 457235 h 4358675"/>
                <a:gd name="connsiteX18" fmla="*/ 4471942 w 7086842"/>
                <a:gd name="connsiteY18" fmla="*/ 727398 h 4358675"/>
                <a:gd name="connsiteX19" fmla="*/ 4583472 w 7086842"/>
                <a:gd name="connsiteY19" fmla="*/ 1036355 h 4358675"/>
                <a:gd name="connsiteX20" fmla="*/ 4705392 w 7086842"/>
                <a:gd name="connsiteY20" fmla="*/ 1386875 h 4358675"/>
                <a:gd name="connsiteX21" fmla="*/ 4862641 w 7086842"/>
                <a:gd name="connsiteY21" fmla="*/ 1854466 h 4358675"/>
                <a:gd name="connsiteX22" fmla="*/ 5005343 w 7086842"/>
                <a:gd name="connsiteY22" fmla="*/ 2291577 h 4358675"/>
                <a:gd name="connsiteX23" fmla="*/ 5162592 w 7086842"/>
                <a:gd name="connsiteY23" fmla="*/ 2727995 h 4358675"/>
                <a:gd name="connsiteX24" fmla="*/ 5314992 w 7086842"/>
                <a:gd name="connsiteY24" fmla="*/ 3063275 h 4358675"/>
                <a:gd name="connsiteX25" fmla="*/ 5467392 w 7086842"/>
                <a:gd name="connsiteY25" fmla="*/ 3383315 h 4358675"/>
                <a:gd name="connsiteX26" fmla="*/ 5672439 w 7086842"/>
                <a:gd name="connsiteY26" fmla="*/ 3731064 h 4358675"/>
                <a:gd name="connsiteX27" fmla="*/ 5833152 w 7086842"/>
                <a:gd name="connsiteY27" fmla="*/ 3931955 h 4358675"/>
                <a:gd name="connsiteX28" fmla="*/ 6016032 w 7086842"/>
                <a:gd name="connsiteY28" fmla="*/ 4084355 h 4358675"/>
                <a:gd name="connsiteX29" fmla="*/ 6183672 w 7086842"/>
                <a:gd name="connsiteY29" fmla="*/ 4191035 h 4358675"/>
                <a:gd name="connsiteX30" fmla="*/ 6412272 w 7086842"/>
                <a:gd name="connsiteY30" fmla="*/ 4297715 h 4358675"/>
                <a:gd name="connsiteX31" fmla="*/ 6595152 w 7086842"/>
                <a:gd name="connsiteY31" fmla="*/ 4328195 h 4358675"/>
                <a:gd name="connsiteX32" fmla="*/ 6854232 w 7086842"/>
                <a:gd name="connsiteY32" fmla="*/ 4358675 h 4358675"/>
                <a:gd name="connsiteX33" fmla="*/ 6854232 w 7086842"/>
                <a:gd name="connsiteY33" fmla="*/ 4358675 h 4358675"/>
                <a:gd name="connsiteX34" fmla="*/ 6854232 w 7086842"/>
                <a:gd name="connsiteY34" fmla="*/ 4358675 h 4358675"/>
                <a:gd name="connsiteX35" fmla="*/ 7086842 w 7086842"/>
                <a:gd name="connsiteY35" fmla="*/ 4350654 h 4358675"/>
                <a:gd name="connsiteX0" fmla="*/ 0 w 7086842"/>
                <a:gd name="connsiteY0" fmla="*/ 4358675 h 4358675"/>
                <a:gd name="connsiteX1" fmla="*/ 573957 w 7086842"/>
                <a:gd name="connsiteY1" fmla="*/ 4258798 h 4358675"/>
                <a:gd name="connsiteX2" fmla="*/ 1179491 w 7086842"/>
                <a:gd name="connsiteY2" fmla="*/ 4013317 h 4358675"/>
                <a:gd name="connsiteX3" fmla="*/ 1692486 w 7086842"/>
                <a:gd name="connsiteY3" fmla="*/ 3753694 h 4358675"/>
                <a:gd name="connsiteX4" fmla="*/ 2067782 w 7086842"/>
                <a:gd name="connsiteY4" fmla="*/ 3463674 h 4358675"/>
                <a:gd name="connsiteX5" fmla="*/ 2294290 w 7086842"/>
                <a:gd name="connsiteY5" fmla="*/ 3191716 h 4358675"/>
                <a:gd name="connsiteX6" fmla="*/ 2562809 w 7086842"/>
                <a:gd name="connsiteY6" fmla="*/ 2827874 h 4358675"/>
                <a:gd name="connsiteX7" fmla="*/ 2830869 w 7086842"/>
                <a:gd name="connsiteY7" fmla="*/ 2362778 h 4358675"/>
                <a:gd name="connsiteX8" fmla="*/ 3028992 w 7086842"/>
                <a:gd name="connsiteY8" fmla="*/ 1752635 h 4358675"/>
                <a:gd name="connsiteX9" fmla="*/ 3211872 w 7086842"/>
                <a:gd name="connsiteY9" fmla="*/ 1219235 h 4358675"/>
                <a:gd name="connsiteX10" fmla="*/ 3394752 w 7086842"/>
                <a:gd name="connsiteY10" fmla="*/ 746795 h 4358675"/>
                <a:gd name="connsiteX11" fmla="*/ 3547152 w 7086842"/>
                <a:gd name="connsiteY11" fmla="*/ 396275 h 4358675"/>
                <a:gd name="connsiteX12" fmla="*/ 3669072 w 7086842"/>
                <a:gd name="connsiteY12" fmla="*/ 182915 h 4358675"/>
                <a:gd name="connsiteX13" fmla="*/ 3777929 w 7086842"/>
                <a:gd name="connsiteY13" fmla="*/ 50109 h 4358675"/>
                <a:gd name="connsiteX14" fmla="*/ 3928410 w 7086842"/>
                <a:gd name="connsiteY14" fmla="*/ 36 h 4358675"/>
                <a:gd name="connsiteX15" fmla="*/ 4091459 w 7086842"/>
                <a:gd name="connsiteY15" fmla="*/ 56146 h 4358675"/>
                <a:gd name="connsiteX16" fmla="*/ 4232952 w 7086842"/>
                <a:gd name="connsiteY16" fmla="*/ 228635 h 4358675"/>
                <a:gd name="connsiteX17" fmla="*/ 4354872 w 7086842"/>
                <a:gd name="connsiteY17" fmla="*/ 457235 h 4358675"/>
                <a:gd name="connsiteX18" fmla="*/ 4471942 w 7086842"/>
                <a:gd name="connsiteY18" fmla="*/ 727398 h 4358675"/>
                <a:gd name="connsiteX19" fmla="*/ 4583472 w 7086842"/>
                <a:gd name="connsiteY19" fmla="*/ 1036355 h 4358675"/>
                <a:gd name="connsiteX20" fmla="*/ 4705392 w 7086842"/>
                <a:gd name="connsiteY20" fmla="*/ 1386875 h 4358675"/>
                <a:gd name="connsiteX21" fmla="*/ 4862641 w 7086842"/>
                <a:gd name="connsiteY21" fmla="*/ 1854466 h 4358675"/>
                <a:gd name="connsiteX22" fmla="*/ 5005343 w 7086842"/>
                <a:gd name="connsiteY22" fmla="*/ 2291577 h 4358675"/>
                <a:gd name="connsiteX23" fmla="*/ 5162592 w 7086842"/>
                <a:gd name="connsiteY23" fmla="*/ 2727995 h 4358675"/>
                <a:gd name="connsiteX24" fmla="*/ 5314992 w 7086842"/>
                <a:gd name="connsiteY24" fmla="*/ 3063275 h 4358675"/>
                <a:gd name="connsiteX25" fmla="*/ 5467392 w 7086842"/>
                <a:gd name="connsiteY25" fmla="*/ 3383315 h 4358675"/>
                <a:gd name="connsiteX26" fmla="*/ 5672439 w 7086842"/>
                <a:gd name="connsiteY26" fmla="*/ 3731064 h 4358675"/>
                <a:gd name="connsiteX27" fmla="*/ 5833152 w 7086842"/>
                <a:gd name="connsiteY27" fmla="*/ 3931955 h 4358675"/>
                <a:gd name="connsiteX28" fmla="*/ 6016032 w 7086842"/>
                <a:gd name="connsiteY28" fmla="*/ 4084355 h 4358675"/>
                <a:gd name="connsiteX29" fmla="*/ 6183672 w 7086842"/>
                <a:gd name="connsiteY29" fmla="*/ 4191035 h 4358675"/>
                <a:gd name="connsiteX30" fmla="*/ 6412272 w 7086842"/>
                <a:gd name="connsiteY30" fmla="*/ 4297715 h 4358675"/>
                <a:gd name="connsiteX31" fmla="*/ 6595152 w 7086842"/>
                <a:gd name="connsiteY31" fmla="*/ 4328195 h 4358675"/>
                <a:gd name="connsiteX32" fmla="*/ 6854232 w 7086842"/>
                <a:gd name="connsiteY32" fmla="*/ 4358675 h 4358675"/>
                <a:gd name="connsiteX33" fmla="*/ 6854232 w 7086842"/>
                <a:gd name="connsiteY33" fmla="*/ 4358675 h 4358675"/>
                <a:gd name="connsiteX34" fmla="*/ 6854232 w 7086842"/>
                <a:gd name="connsiteY34" fmla="*/ 4358675 h 4358675"/>
                <a:gd name="connsiteX35" fmla="*/ 7086842 w 7086842"/>
                <a:gd name="connsiteY35" fmla="*/ 4350654 h 4358675"/>
                <a:gd name="connsiteX0" fmla="*/ 0 w 7086842"/>
                <a:gd name="connsiteY0" fmla="*/ 4358675 h 4358675"/>
                <a:gd name="connsiteX1" fmla="*/ 573957 w 7086842"/>
                <a:gd name="connsiteY1" fmla="*/ 4258798 h 4358675"/>
                <a:gd name="connsiteX2" fmla="*/ 1179491 w 7086842"/>
                <a:gd name="connsiteY2" fmla="*/ 4013317 h 4358675"/>
                <a:gd name="connsiteX3" fmla="*/ 1692486 w 7086842"/>
                <a:gd name="connsiteY3" fmla="*/ 3753694 h 4358675"/>
                <a:gd name="connsiteX4" fmla="*/ 2067782 w 7086842"/>
                <a:gd name="connsiteY4" fmla="*/ 3463674 h 4358675"/>
                <a:gd name="connsiteX5" fmla="*/ 2294290 w 7086842"/>
                <a:gd name="connsiteY5" fmla="*/ 3191716 h 4358675"/>
                <a:gd name="connsiteX6" fmla="*/ 2562809 w 7086842"/>
                <a:gd name="connsiteY6" fmla="*/ 2827874 h 4358675"/>
                <a:gd name="connsiteX7" fmla="*/ 2830869 w 7086842"/>
                <a:gd name="connsiteY7" fmla="*/ 2362778 h 4358675"/>
                <a:gd name="connsiteX8" fmla="*/ 3028991 w 7086842"/>
                <a:gd name="connsiteY8" fmla="*/ 1822031 h 4358675"/>
                <a:gd name="connsiteX9" fmla="*/ 3211872 w 7086842"/>
                <a:gd name="connsiteY9" fmla="*/ 1219235 h 4358675"/>
                <a:gd name="connsiteX10" fmla="*/ 3394752 w 7086842"/>
                <a:gd name="connsiteY10" fmla="*/ 746795 h 4358675"/>
                <a:gd name="connsiteX11" fmla="*/ 3547152 w 7086842"/>
                <a:gd name="connsiteY11" fmla="*/ 396275 h 4358675"/>
                <a:gd name="connsiteX12" fmla="*/ 3669072 w 7086842"/>
                <a:gd name="connsiteY12" fmla="*/ 182915 h 4358675"/>
                <a:gd name="connsiteX13" fmla="*/ 3777929 w 7086842"/>
                <a:gd name="connsiteY13" fmla="*/ 50109 h 4358675"/>
                <a:gd name="connsiteX14" fmla="*/ 3928410 w 7086842"/>
                <a:gd name="connsiteY14" fmla="*/ 36 h 4358675"/>
                <a:gd name="connsiteX15" fmla="*/ 4091459 w 7086842"/>
                <a:gd name="connsiteY15" fmla="*/ 56146 h 4358675"/>
                <a:gd name="connsiteX16" fmla="*/ 4232952 w 7086842"/>
                <a:gd name="connsiteY16" fmla="*/ 228635 h 4358675"/>
                <a:gd name="connsiteX17" fmla="*/ 4354872 w 7086842"/>
                <a:gd name="connsiteY17" fmla="*/ 457235 h 4358675"/>
                <a:gd name="connsiteX18" fmla="*/ 4471942 w 7086842"/>
                <a:gd name="connsiteY18" fmla="*/ 727398 h 4358675"/>
                <a:gd name="connsiteX19" fmla="*/ 4583472 w 7086842"/>
                <a:gd name="connsiteY19" fmla="*/ 1036355 h 4358675"/>
                <a:gd name="connsiteX20" fmla="*/ 4705392 w 7086842"/>
                <a:gd name="connsiteY20" fmla="*/ 1386875 h 4358675"/>
                <a:gd name="connsiteX21" fmla="*/ 4862641 w 7086842"/>
                <a:gd name="connsiteY21" fmla="*/ 1854466 h 4358675"/>
                <a:gd name="connsiteX22" fmla="*/ 5005343 w 7086842"/>
                <a:gd name="connsiteY22" fmla="*/ 2291577 h 4358675"/>
                <a:gd name="connsiteX23" fmla="*/ 5162592 w 7086842"/>
                <a:gd name="connsiteY23" fmla="*/ 2727995 h 4358675"/>
                <a:gd name="connsiteX24" fmla="*/ 5314992 w 7086842"/>
                <a:gd name="connsiteY24" fmla="*/ 3063275 h 4358675"/>
                <a:gd name="connsiteX25" fmla="*/ 5467392 w 7086842"/>
                <a:gd name="connsiteY25" fmla="*/ 3383315 h 4358675"/>
                <a:gd name="connsiteX26" fmla="*/ 5672439 w 7086842"/>
                <a:gd name="connsiteY26" fmla="*/ 3731064 h 4358675"/>
                <a:gd name="connsiteX27" fmla="*/ 5833152 w 7086842"/>
                <a:gd name="connsiteY27" fmla="*/ 3931955 h 4358675"/>
                <a:gd name="connsiteX28" fmla="*/ 6016032 w 7086842"/>
                <a:gd name="connsiteY28" fmla="*/ 4084355 h 4358675"/>
                <a:gd name="connsiteX29" fmla="*/ 6183672 w 7086842"/>
                <a:gd name="connsiteY29" fmla="*/ 4191035 h 4358675"/>
                <a:gd name="connsiteX30" fmla="*/ 6412272 w 7086842"/>
                <a:gd name="connsiteY30" fmla="*/ 4297715 h 4358675"/>
                <a:gd name="connsiteX31" fmla="*/ 6595152 w 7086842"/>
                <a:gd name="connsiteY31" fmla="*/ 4328195 h 4358675"/>
                <a:gd name="connsiteX32" fmla="*/ 6854232 w 7086842"/>
                <a:gd name="connsiteY32" fmla="*/ 4358675 h 4358675"/>
                <a:gd name="connsiteX33" fmla="*/ 6854232 w 7086842"/>
                <a:gd name="connsiteY33" fmla="*/ 4358675 h 4358675"/>
                <a:gd name="connsiteX34" fmla="*/ 6854232 w 7086842"/>
                <a:gd name="connsiteY34" fmla="*/ 4358675 h 4358675"/>
                <a:gd name="connsiteX35" fmla="*/ 7086842 w 7086842"/>
                <a:gd name="connsiteY35" fmla="*/ 4350654 h 4358675"/>
                <a:gd name="connsiteX0" fmla="*/ 0 w 7086842"/>
                <a:gd name="connsiteY0" fmla="*/ 4358675 h 4358675"/>
                <a:gd name="connsiteX1" fmla="*/ 573957 w 7086842"/>
                <a:gd name="connsiteY1" fmla="*/ 4258798 h 4358675"/>
                <a:gd name="connsiteX2" fmla="*/ 1179491 w 7086842"/>
                <a:gd name="connsiteY2" fmla="*/ 4013317 h 4358675"/>
                <a:gd name="connsiteX3" fmla="*/ 1692486 w 7086842"/>
                <a:gd name="connsiteY3" fmla="*/ 3753694 h 4358675"/>
                <a:gd name="connsiteX4" fmla="*/ 2067782 w 7086842"/>
                <a:gd name="connsiteY4" fmla="*/ 3463674 h 4358675"/>
                <a:gd name="connsiteX5" fmla="*/ 2294290 w 7086842"/>
                <a:gd name="connsiteY5" fmla="*/ 3191716 h 4358675"/>
                <a:gd name="connsiteX6" fmla="*/ 2562809 w 7086842"/>
                <a:gd name="connsiteY6" fmla="*/ 2827874 h 4358675"/>
                <a:gd name="connsiteX7" fmla="*/ 2830869 w 7086842"/>
                <a:gd name="connsiteY7" fmla="*/ 2362778 h 4358675"/>
                <a:gd name="connsiteX8" fmla="*/ 3028991 w 7086842"/>
                <a:gd name="connsiteY8" fmla="*/ 1822031 h 4358675"/>
                <a:gd name="connsiteX9" fmla="*/ 3211870 w 7086842"/>
                <a:gd name="connsiteY9" fmla="*/ 1311769 h 4358675"/>
                <a:gd name="connsiteX10" fmla="*/ 3394752 w 7086842"/>
                <a:gd name="connsiteY10" fmla="*/ 746795 h 4358675"/>
                <a:gd name="connsiteX11" fmla="*/ 3547152 w 7086842"/>
                <a:gd name="connsiteY11" fmla="*/ 396275 h 4358675"/>
                <a:gd name="connsiteX12" fmla="*/ 3669072 w 7086842"/>
                <a:gd name="connsiteY12" fmla="*/ 182915 h 4358675"/>
                <a:gd name="connsiteX13" fmla="*/ 3777929 w 7086842"/>
                <a:gd name="connsiteY13" fmla="*/ 50109 h 4358675"/>
                <a:gd name="connsiteX14" fmla="*/ 3928410 w 7086842"/>
                <a:gd name="connsiteY14" fmla="*/ 36 h 4358675"/>
                <a:gd name="connsiteX15" fmla="*/ 4091459 w 7086842"/>
                <a:gd name="connsiteY15" fmla="*/ 56146 h 4358675"/>
                <a:gd name="connsiteX16" fmla="*/ 4232952 w 7086842"/>
                <a:gd name="connsiteY16" fmla="*/ 228635 h 4358675"/>
                <a:gd name="connsiteX17" fmla="*/ 4354872 w 7086842"/>
                <a:gd name="connsiteY17" fmla="*/ 457235 h 4358675"/>
                <a:gd name="connsiteX18" fmla="*/ 4471942 w 7086842"/>
                <a:gd name="connsiteY18" fmla="*/ 727398 h 4358675"/>
                <a:gd name="connsiteX19" fmla="*/ 4583472 w 7086842"/>
                <a:gd name="connsiteY19" fmla="*/ 1036355 h 4358675"/>
                <a:gd name="connsiteX20" fmla="*/ 4705392 w 7086842"/>
                <a:gd name="connsiteY20" fmla="*/ 1386875 h 4358675"/>
                <a:gd name="connsiteX21" fmla="*/ 4862641 w 7086842"/>
                <a:gd name="connsiteY21" fmla="*/ 1854466 h 4358675"/>
                <a:gd name="connsiteX22" fmla="*/ 5005343 w 7086842"/>
                <a:gd name="connsiteY22" fmla="*/ 2291577 h 4358675"/>
                <a:gd name="connsiteX23" fmla="*/ 5162592 w 7086842"/>
                <a:gd name="connsiteY23" fmla="*/ 2727995 h 4358675"/>
                <a:gd name="connsiteX24" fmla="*/ 5314992 w 7086842"/>
                <a:gd name="connsiteY24" fmla="*/ 3063275 h 4358675"/>
                <a:gd name="connsiteX25" fmla="*/ 5467392 w 7086842"/>
                <a:gd name="connsiteY25" fmla="*/ 3383315 h 4358675"/>
                <a:gd name="connsiteX26" fmla="*/ 5672439 w 7086842"/>
                <a:gd name="connsiteY26" fmla="*/ 3731064 h 4358675"/>
                <a:gd name="connsiteX27" fmla="*/ 5833152 w 7086842"/>
                <a:gd name="connsiteY27" fmla="*/ 3931955 h 4358675"/>
                <a:gd name="connsiteX28" fmla="*/ 6016032 w 7086842"/>
                <a:gd name="connsiteY28" fmla="*/ 4084355 h 4358675"/>
                <a:gd name="connsiteX29" fmla="*/ 6183672 w 7086842"/>
                <a:gd name="connsiteY29" fmla="*/ 4191035 h 4358675"/>
                <a:gd name="connsiteX30" fmla="*/ 6412272 w 7086842"/>
                <a:gd name="connsiteY30" fmla="*/ 4297715 h 4358675"/>
                <a:gd name="connsiteX31" fmla="*/ 6595152 w 7086842"/>
                <a:gd name="connsiteY31" fmla="*/ 4328195 h 4358675"/>
                <a:gd name="connsiteX32" fmla="*/ 6854232 w 7086842"/>
                <a:gd name="connsiteY32" fmla="*/ 4358675 h 4358675"/>
                <a:gd name="connsiteX33" fmla="*/ 6854232 w 7086842"/>
                <a:gd name="connsiteY33" fmla="*/ 4358675 h 4358675"/>
                <a:gd name="connsiteX34" fmla="*/ 6854232 w 7086842"/>
                <a:gd name="connsiteY34" fmla="*/ 4358675 h 4358675"/>
                <a:gd name="connsiteX35" fmla="*/ 7086842 w 7086842"/>
                <a:gd name="connsiteY35" fmla="*/ 4350654 h 4358675"/>
                <a:gd name="connsiteX0" fmla="*/ 0 w 7086842"/>
                <a:gd name="connsiteY0" fmla="*/ 4358675 h 4358675"/>
                <a:gd name="connsiteX1" fmla="*/ 573957 w 7086842"/>
                <a:gd name="connsiteY1" fmla="*/ 4258798 h 4358675"/>
                <a:gd name="connsiteX2" fmla="*/ 1179491 w 7086842"/>
                <a:gd name="connsiteY2" fmla="*/ 4013317 h 4358675"/>
                <a:gd name="connsiteX3" fmla="*/ 1692486 w 7086842"/>
                <a:gd name="connsiteY3" fmla="*/ 3753694 h 4358675"/>
                <a:gd name="connsiteX4" fmla="*/ 2067782 w 7086842"/>
                <a:gd name="connsiteY4" fmla="*/ 3463674 h 4358675"/>
                <a:gd name="connsiteX5" fmla="*/ 2294290 w 7086842"/>
                <a:gd name="connsiteY5" fmla="*/ 3191716 h 4358675"/>
                <a:gd name="connsiteX6" fmla="*/ 2562809 w 7086842"/>
                <a:gd name="connsiteY6" fmla="*/ 2827874 h 4358675"/>
                <a:gd name="connsiteX7" fmla="*/ 2830869 w 7086842"/>
                <a:gd name="connsiteY7" fmla="*/ 2362778 h 4358675"/>
                <a:gd name="connsiteX8" fmla="*/ 3028991 w 7086842"/>
                <a:gd name="connsiteY8" fmla="*/ 1822031 h 4358675"/>
                <a:gd name="connsiteX9" fmla="*/ 3211870 w 7086842"/>
                <a:gd name="connsiteY9" fmla="*/ 1311769 h 4358675"/>
                <a:gd name="connsiteX10" fmla="*/ 3394750 w 7086842"/>
                <a:gd name="connsiteY10" fmla="*/ 816195 h 4358675"/>
                <a:gd name="connsiteX11" fmla="*/ 3547152 w 7086842"/>
                <a:gd name="connsiteY11" fmla="*/ 396275 h 4358675"/>
                <a:gd name="connsiteX12" fmla="*/ 3669072 w 7086842"/>
                <a:gd name="connsiteY12" fmla="*/ 182915 h 4358675"/>
                <a:gd name="connsiteX13" fmla="*/ 3777929 w 7086842"/>
                <a:gd name="connsiteY13" fmla="*/ 50109 h 4358675"/>
                <a:gd name="connsiteX14" fmla="*/ 3928410 w 7086842"/>
                <a:gd name="connsiteY14" fmla="*/ 36 h 4358675"/>
                <a:gd name="connsiteX15" fmla="*/ 4091459 w 7086842"/>
                <a:gd name="connsiteY15" fmla="*/ 56146 h 4358675"/>
                <a:gd name="connsiteX16" fmla="*/ 4232952 w 7086842"/>
                <a:gd name="connsiteY16" fmla="*/ 228635 h 4358675"/>
                <a:gd name="connsiteX17" fmla="*/ 4354872 w 7086842"/>
                <a:gd name="connsiteY17" fmla="*/ 457235 h 4358675"/>
                <a:gd name="connsiteX18" fmla="*/ 4471942 w 7086842"/>
                <a:gd name="connsiteY18" fmla="*/ 727398 h 4358675"/>
                <a:gd name="connsiteX19" fmla="*/ 4583472 w 7086842"/>
                <a:gd name="connsiteY19" fmla="*/ 1036355 h 4358675"/>
                <a:gd name="connsiteX20" fmla="*/ 4705392 w 7086842"/>
                <a:gd name="connsiteY20" fmla="*/ 1386875 h 4358675"/>
                <a:gd name="connsiteX21" fmla="*/ 4862641 w 7086842"/>
                <a:gd name="connsiteY21" fmla="*/ 1854466 h 4358675"/>
                <a:gd name="connsiteX22" fmla="*/ 5005343 w 7086842"/>
                <a:gd name="connsiteY22" fmla="*/ 2291577 h 4358675"/>
                <a:gd name="connsiteX23" fmla="*/ 5162592 w 7086842"/>
                <a:gd name="connsiteY23" fmla="*/ 2727995 h 4358675"/>
                <a:gd name="connsiteX24" fmla="*/ 5314992 w 7086842"/>
                <a:gd name="connsiteY24" fmla="*/ 3063275 h 4358675"/>
                <a:gd name="connsiteX25" fmla="*/ 5467392 w 7086842"/>
                <a:gd name="connsiteY25" fmla="*/ 3383315 h 4358675"/>
                <a:gd name="connsiteX26" fmla="*/ 5672439 w 7086842"/>
                <a:gd name="connsiteY26" fmla="*/ 3731064 h 4358675"/>
                <a:gd name="connsiteX27" fmla="*/ 5833152 w 7086842"/>
                <a:gd name="connsiteY27" fmla="*/ 3931955 h 4358675"/>
                <a:gd name="connsiteX28" fmla="*/ 6016032 w 7086842"/>
                <a:gd name="connsiteY28" fmla="*/ 4084355 h 4358675"/>
                <a:gd name="connsiteX29" fmla="*/ 6183672 w 7086842"/>
                <a:gd name="connsiteY29" fmla="*/ 4191035 h 4358675"/>
                <a:gd name="connsiteX30" fmla="*/ 6412272 w 7086842"/>
                <a:gd name="connsiteY30" fmla="*/ 4297715 h 4358675"/>
                <a:gd name="connsiteX31" fmla="*/ 6595152 w 7086842"/>
                <a:gd name="connsiteY31" fmla="*/ 4328195 h 4358675"/>
                <a:gd name="connsiteX32" fmla="*/ 6854232 w 7086842"/>
                <a:gd name="connsiteY32" fmla="*/ 4358675 h 4358675"/>
                <a:gd name="connsiteX33" fmla="*/ 6854232 w 7086842"/>
                <a:gd name="connsiteY33" fmla="*/ 4358675 h 4358675"/>
                <a:gd name="connsiteX34" fmla="*/ 6854232 w 7086842"/>
                <a:gd name="connsiteY34" fmla="*/ 4358675 h 4358675"/>
                <a:gd name="connsiteX35" fmla="*/ 7086842 w 7086842"/>
                <a:gd name="connsiteY35" fmla="*/ 4350654 h 4358675"/>
                <a:gd name="connsiteX0" fmla="*/ 0 w 7086842"/>
                <a:gd name="connsiteY0" fmla="*/ 4358675 h 4358675"/>
                <a:gd name="connsiteX1" fmla="*/ 573957 w 7086842"/>
                <a:gd name="connsiteY1" fmla="*/ 4258798 h 4358675"/>
                <a:gd name="connsiteX2" fmla="*/ 1179491 w 7086842"/>
                <a:gd name="connsiteY2" fmla="*/ 4013317 h 4358675"/>
                <a:gd name="connsiteX3" fmla="*/ 1692486 w 7086842"/>
                <a:gd name="connsiteY3" fmla="*/ 3753694 h 4358675"/>
                <a:gd name="connsiteX4" fmla="*/ 2067782 w 7086842"/>
                <a:gd name="connsiteY4" fmla="*/ 3463674 h 4358675"/>
                <a:gd name="connsiteX5" fmla="*/ 2294290 w 7086842"/>
                <a:gd name="connsiteY5" fmla="*/ 3191716 h 4358675"/>
                <a:gd name="connsiteX6" fmla="*/ 2562809 w 7086842"/>
                <a:gd name="connsiteY6" fmla="*/ 2827874 h 4358675"/>
                <a:gd name="connsiteX7" fmla="*/ 2830869 w 7086842"/>
                <a:gd name="connsiteY7" fmla="*/ 2362778 h 4358675"/>
                <a:gd name="connsiteX8" fmla="*/ 3028991 w 7086842"/>
                <a:gd name="connsiteY8" fmla="*/ 1822031 h 4358675"/>
                <a:gd name="connsiteX9" fmla="*/ 3211870 w 7086842"/>
                <a:gd name="connsiteY9" fmla="*/ 1311769 h 4358675"/>
                <a:gd name="connsiteX10" fmla="*/ 3394750 w 7086842"/>
                <a:gd name="connsiteY10" fmla="*/ 816195 h 4358675"/>
                <a:gd name="connsiteX11" fmla="*/ 3547151 w 7086842"/>
                <a:gd name="connsiteY11" fmla="*/ 488805 h 4358675"/>
                <a:gd name="connsiteX12" fmla="*/ 3669072 w 7086842"/>
                <a:gd name="connsiteY12" fmla="*/ 182915 h 4358675"/>
                <a:gd name="connsiteX13" fmla="*/ 3777929 w 7086842"/>
                <a:gd name="connsiteY13" fmla="*/ 50109 h 4358675"/>
                <a:gd name="connsiteX14" fmla="*/ 3928410 w 7086842"/>
                <a:gd name="connsiteY14" fmla="*/ 36 h 4358675"/>
                <a:gd name="connsiteX15" fmla="*/ 4091459 w 7086842"/>
                <a:gd name="connsiteY15" fmla="*/ 56146 h 4358675"/>
                <a:gd name="connsiteX16" fmla="*/ 4232952 w 7086842"/>
                <a:gd name="connsiteY16" fmla="*/ 228635 h 4358675"/>
                <a:gd name="connsiteX17" fmla="*/ 4354872 w 7086842"/>
                <a:gd name="connsiteY17" fmla="*/ 457235 h 4358675"/>
                <a:gd name="connsiteX18" fmla="*/ 4471942 w 7086842"/>
                <a:gd name="connsiteY18" fmla="*/ 727398 h 4358675"/>
                <a:gd name="connsiteX19" fmla="*/ 4583472 w 7086842"/>
                <a:gd name="connsiteY19" fmla="*/ 1036355 h 4358675"/>
                <a:gd name="connsiteX20" fmla="*/ 4705392 w 7086842"/>
                <a:gd name="connsiteY20" fmla="*/ 1386875 h 4358675"/>
                <a:gd name="connsiteX21" fmla="*/ 4862641 w 7086842"/>
                <a:gd name="connsiteY21" fmla="*/ 1854466 h 4358675"/>
                <a:gd name="connsiteX22" fmla="*/ 5005343 w 7086842"/>
                <a:gd name="connsiteY22" fmla="*/ 2291577 h 4358675"/>
                <a:gd name="connsiteX23" fmla="*/ 5162592 w 7086842"/>
                <a:gd name="connsiteY23" fmla="*/ 2727995 h 4358675"/>
                <a:gd name="connsiteX24" fmla="*/ 5314992 w 7086842"/>
                <a:gd name="connsiteY24" fmla="*/ 3063275 h 4358675"/>
                <a:gd name="connsiteX25" fmla="*/ 5467392 w 7086842"/>
                <a:gd name="connsiteY25" fmla="*/ 3383315 h 4358675"/>
                <a:gd name="connsiteX26" fmla="*/ 5672439 w 7086842"/>
                <a:gd name="connsiteY26" fmla="*/ 3731064 h 4358675"/>
                <a:gd name="connsiteX27" fmla="*/ 5833152 w 7086842"/>
                <a:gd name="connsiteY27" fmla="*/ 3931955 h 4358675"/>
                <a:gd name="connsiteX28" fmla="*/ 6016032 w 7086842"/>
                <a:gd name="connsiteY28" fmla="*/ 4084355 h 4358675"/>
                <a:gd name="connsiteX29" fmla="*/ 6183672 w 7086842"/>
                <a:gd name="connsiteY29" fmla="*/ 4191035 h 4358675"/>
                <a:gd name="connsiteX30" fmla="*/ 6412272 w 7086842"/>
                <a:gd name="connsiteY30" fmla="*/ 4297715 h 4358675"/>
                <a:gd name="connsiteX31" fmla="*/ 6595152 w 7086842"/>
                <a:gd name="connsiteY31" fmla="*/ 4328195 h 4358675"/>
                <a:gd name="connsiteX32" fmla="*/ 6854232 w 7086842"/>
                <a:gd name="connsiteY32" fmla="*/ 4358675 h 4358675"/>
                <a:gd name="connsiteX33" fmla="*/ 6854232 w 7086842"/>
                <a:gd name="connsiteY33" fmla="*/ 4358675 h 4358675"/>
                <a:gd name="connsiteX34" fmla="*/ 6854232 w 7086842"/>
                <a:gd name="connsiteY34" fmla="*/ 4358675 h 4358675"/>
                <a:gd name="connsiteX35" fmla="*/ 7086842 w 7086842"/>
                <a:gd name="connsiteY35" fmla="*/ 4350654 h 4358675"/>
                <a:gd name="connsiteX0" fmla="*/ 0 w 7086842"/>
                <a:gd name="connsiteY0" fmla="*/ 4360854 h 4360854"/>
                <a:gd name="connsiteX1" fmla="*/ 573957 w 7086842"/>
                <a:gd name="connsiteY1" fmla="*/ 4260977 h 4360854"/>
                <a:gd name="connsiteX2" fmla="*/ 1179491 w 7086842"/>
                <a:gd name="connsiteY2" fmla="*/ 4015496 h 4360854"/>
                <a:gd name="connsiteX3" fmla="*/ 1692486 w 7086842"/>
                <a:gd name="connsiteY3" fmla="*/ 3755873 h 4360854"/>
                <a:gd name="connsiteX4" fmla="*/ 2067782 w 7086842"/>
                <a:gd name="connsiteY4" fmla="*/ 3465853 h 4360854"/>
                <a:gd name="connsiteX5" fmla="*/ 2294290 w 7086842"/>
                <a:gd name="connsiteY5" fmla="*/ 3193895 h 4360854"/>
                <a:gd name="connsiteX6" fmla="*/ 2562809 w 7086842"/>
                <a:gd name="connsiteY6" fmla="*/ 2830053 h 4360854"/>
                <a:gd name="connsiteX7" fmla="*/ 2830869 w 7086842"/>
                <a:gd name="connsiteY7" fmla="*/ 2364957 h 4360854"/>
                <a:gd name="connsiteX8" fmla="*/ 3028991 w 7086842"/>
                <a:gd name="connsiteY8" fmla="*/ 1824210 h 4360854"/>
                <a:gd name="connsiteX9" fmla="*/ 3211870 w 7086842"/>
                <a:gd name="connsiteY9" fmla="*/ 1313948 h 4360854"/>
                <a:gd name="connsiteX10" fmla="*/ 3394750 w 7086842"/>
                <a:gd name="connsiteY10" fmla="*/ 818374 h 4360854"/>
                <a:gd name="connsiteX11" fmla="*/ 3547151 w 7086842"/>
                <a:gd name="connsiteY11" fmla="*/ 490984 h 4360854"/>
                <a:gd name="connsiteX12" fmla="*/ 3669072 w 7086842"/>
                <a:gd name="connsiteY12" fmla="*/ 185094 h 4360854"/>
                <a:gd name="connsiteX13" fmla="*/ 3777929 w 7086842"/>
                <a:gd name="connsiteY13" fmla="*/ 121684 h 4360854"/>
                <a:gd name="connsiteX14" fmla="*/ 3928410 w 7086842"/>
                <a:gd name="connsiteY14" fmla="*/ 2215 h 4360854"/>
                <a:gd name="connsiteX15" fmla="*/ 4091459 w 7086842"/>
                <a:gd name="connsiteY15" fmla="*/ 58325 h 4360854"/>
                <a:gd name="connsiteX16" fmla="*/ 4232952 w 7086842"/>
                <a:gd name="connsiteY16" fmla="*/ 230814 h 4360854"/>
                <a:gd name="connsiteX17" fmla="*/ 4354872 w 7086842"/>
                <a:gd name="connsiteY17" fmla="*/ 459414 h 4360854"/>
                <a:gd name="connsiteX18" fmla="*/ 4471942 w 7086842"/>
                <a:gd name="connsiteY18" fmla="*/ 729577 h 4360854"/>
                <a:gd name="connsiteX19" fmla="*/ 4583472 w 7086842"/>
                <a:gd name="connsiteY19" fmla="*/ 1038534 h 4360854"/>
                <a:gd name="connsiteX20" fmla="*/ 4705392 w 7086842"/>
                <a:gd name="connsiteY20" fmla="*/ 1389054 h 4360854"/>
                <a:gd name="connsiteX21" fmla="*/ 4862641 w 7086842"/>
                <a:gd name="connsiteY21" fmla="*/ 1856645 h 4360854"/>
                <a:gd name="connsiteX22" fmla="*/ 5005343 w 7086842"/>
                <a:gd name="connsiteY22" fmla="*/ 2293756 h 4360854"/>
                <a:gd name="connsiteX23" fmla="*/ 5162592 w 7086842"/>
                <a:gd name="connsiteY23" fmla="*/ 2730174 h 4360854"/>
                <a:gd name="connsiteX24" fmla="*/ 5314992 w 7086842"/>
                <a:gd name="connsiteY24" fmla="*/ 3065454 h 4360854"/>
                <a:gd name="connsiteX25" fmla="*/ 5467392 w 7086842"/>
                <a:gd name="connsiteY25" fmla="*/ 3385494 h 4360854"/>
                <a:gd name="connsiteX26" fmla="*/ 5672439 w 7086842"/>
                <a:gd name="connsiteY26" fmla="*/ 3733243 h 4360854"/>
                <a:gd name="connsiteX27" fmla="*/ 5833152 w 7086842"/>
                <a:gd name="connsiteY27" fmla="*/ 3934134 h 4360854"/>
                <a:gd name="connsiteX28" fmla="*/ 6016032 w 7086842"/>
                <a:gd name="connsiteY28" fmla="*/ 4086534 h 4360854"/>
                <a:gd name="connsiteX29" fmla="*/ 6183672 w 7086842"/>
                <a:gd name="connsiteY29" fmla="*/ 4193214 h 4360854"/>
                <a:gd name="connsiteX30" fmla="*/ 6412272 w 7086842"/>
                <a:gd name="connsiteY30" fmla="*/ 4299894 h 4360854"/>
                <a:gd name="connsiteX31" fmla="*/ 6595152 w 7086842"/>
                <a:gd name="connsiteY31" fmla="*/ 4330374 h 4360854"/>
                <a:gd name="connsiteX32" fmla="*/ 6854232 w 7086842"/>
                <a:gd name="connsiteY32" fmla="*/ 4360854 h 4360854"/>
                <a:gd name="connsiteX33" fmla="*/ 6854232 w 7086842"/>
                <a:gd name="connsiteY33" fmla="*/ 4360854 h 4360854"/>
                <a:gd name="connsiteX34" fmla="*/ 6854232 w 7086842"/>
                <a:gd name="connsiteY34" fmla="*/ 4360854 h 4360854"/>
                <a:gd name="connsiteX35" fmla="*/ 7086842 w 7086842"/>
                <a:gd name="connsiteY35" fmla="*/ 4352833 h 4360854"/>
                <a:gd name="connsiteX0" fmla="*/ 0 w 7086842"/>
                <a:gd name="connsiteY0" fmla="*/ 4358901 h 4358901"/>
                <a:gd name="connsiteX1" fmla="*/ 573957 w 7086842"/>
                <a:gd name="connsiteY1" fmla="*/ 4259024 h 4358901"/>
                <a:gd name="connsiteX2" fmla="*/ 1179491 w 7086842"/>
                <a:gd name="connsiteY2" fmla="*/ 4013543 h 4358901"/>
                <a:gd name="connsiteX3" fmla="*/ 1692486 w 7086842"/>
                <a:gd name="connsiteY3" fmla="*/ 3753920 h 4358901"/>
                <a:gd name="connsiteX4" fmla="*/ 2067782 w 7086842"/>
                <a:gd name="connsiteY4" fmla="*/ 3463900 h 4358901"/>
                <a:gd name="connsiteX5" fmla="*/ 2294290 w 7086842"/>
                <a:gd name="connsiteY5" fmla="*/ 3191942 h 4358901"/>
                <a:gd name="connsiteX6" fmla="*/ 2562809 w 7086842"/>
                <a:gd name="connsiteY6" fmla="*/ 2828100 h 4358901"/>
                <a:gd name="connsiteX7" fmla="*/ 2830869 w 7086842"/>
                <a:gd name="connsiteY7" fmla="*/ 2363004 h 4358901"/>
                <a:gd name="connsiteX8" fmla="*/ 3028991 w 7086842"/>
                <a:gd name="connsiteY8" fmla="*/ 1822257 h 4358901"/>
                <a:gd name="connsiteX9" fmla="*/ 3211870 w 7086842"/>
                <a:gd name="connsiteY9" fmla="*/ 1311995 h 4358901"/>
                <a:gd name="connsiteX10" fmla="*/ 3394750 w 7086842"/>
                <a:gd name="connsiteY10" fmla="*/ 816421 h 4358901"/>
                <a:gd name="connsiteX11" fmla="*/ 3547151 w 7086842"/>
                <a:gd name="connsiteY11" fmla="*/ 489031 h 4358901"/>
                <a:gd name="connsiteX12" fmla="*/ 3669072 w 7086842"/>
                <a:gd name="connsiteY12" fmla="*/ 183141 h 4358901"/>
                <a:gd name="connsiteX13" fmla="*/ 3777929 w 7086842"/>
                <a:gd name="connsiteY13" fmla="*/ 73465 h 4358901"/>
                <a:gd name="connsiteX14" fmla="*/ 3928410 w 7086842"/>
                <a:gd name="connsiteY14" fmla="*/ 262 h 4358901"/>
                <a:gd name="connsiteX15" fmla="*/ 4091459 w 7086842"/>
                <a:gd name="connsiteY15" fmla="*/ 56372 h 4358901"/>
                <a:gd name="connsiteX16" fmla="*/ 4232952 w 7086842"/>
                <a:gd name="connsiteY16" fmla="*/ 228861 h 4358901"/>
                <a:gd name="connsiteX17" fmla="*/ 4354872 w 7086842"/>
                <a:gd name="connsiteY17" fmla="*/ 457461 h 4358901"/>
                <a:gd name="connsiteX18" fmla="*/ 4471942 w 7086842"/>
                <a:gd name="connsiteY18" fmla="*/ 727624 h 4358901"/>
                <a:gd name="connsiteX19" fmla="*/ 4583472 w 7086842"/>
                <a:gd name="connsiteY19" fmla="*/ 1036581 h 4358901"/>
                <a:gd name="connsiteX20" fmla="*/ 4705392 w 7086842"/>
                <a:gd name="connsiteY20" fmla="*/ 1387101 h 4358901"/>
                <a:gd name="connsiteX21" fmla="*/ 4862641 w 7086842"/>
                <a:gd name="connsiteY21" fmla="*/ 1854692 h 4358901"/>
                <a:gd name="connsiteX22" fmla="*/ 5005343 w 7086842"/>
                <a:gd name="connsiteY22" fmla="*/ 2291803 h 4358901"/>
                <a:gd name="connsiteX23" fmla="*/ 5162592 w 7086842"/>
                <a:gd name="connsiteY23" fmla="*/ 2728221 h 4358901"/>
                <a:gd name="connsiteX24" fmla="*/ 5314992 w 7086842"/>
                <a:gd name="connsiteY24" fmla="*/ 3063501 h 4358901"/>
                <a:gd name="connsiteX25" fmla="*/ 5467392 w 7086842"/>
                <a:gd name="connsiteY25" fmla="*/ 3383541 h 4358901"/>
                <a:gd name="connsiteX26" fmla="*/ 5672439 w 7086842"/>
                <a:gd name="connsiteY26" fmla="*/ 3731290 h 4358901"/>
                <a:gd name="connsiteX27" fmla="*/ 5833152 w 7086842"/>
                <a:gd name="connsiteY27" fmla="*/ 3932181 h 4358901"/>
                <a:gd name="connsiteX28" fmla="*/ 6016032 w 7086842"/>
                <a:gd name="connsiteY28" fmla="*/ 4084581 h 4358901"/>
                <a:gd name="connsiteX29" fmla="*/ 6183672 w 7086842"/>
                <a:gd name="connsiteY29" fmla="*/ 4191261 h 4358901"/>
                <a:gd name="connsiteX30" fmla="*/ 6412272 w 7086842"/>
                <a:gd name="connsiteY30" fmla="*/ 4297941 h 4358901"/>
                <a:gd name="connsiteX31" fmla="*/ 6595152 w 7086842"/>
                <a:gd name="connsiteY31" fmla="*/ 4328421 h 4358901"/>
                <a:gd name="connsiteX32" fmla="*/ 6854232 w 7086842"/>
                <a:gd name="connsiteY32" fmla="*/ 4358901 h 4358901"/>
                <a:gd name="connsiteX33" fmla="*/ 6854232 w 7086842"/>
                <a:gd name="connsiteY33" fmla="*/ 4358901 h 4358901"/>
                <a:gd name="connsiteX34" fmla="*/ 6854232 w 7086842"/>
                <a:gd name="connsiteY34" fmla="*/ 4358901 h 4358901"/>
                <a:gd name="connsiteX35" fmla="*/ 7086842 w 7086842"/>
                <a:gd name="connsiteY35" fmla="*/ 4350880 h 4358901"/>
                <a:gd name="connsiteX0" fmla="*/ 0 w 7086842"/>
                <a:gd name="connsiteY0" fmla="*/ 4389670 h 4389670"/>
                <a:gd name="connsiteX1" fmla="*/ 573957 w 7086842"/>
                <a:gd name="connsiteY1" fmla="*/ 4289793 h 4389670"/>
                <a:gd name="connsiteX2" fmla="*/ 1179491 w 7086842"/>
                <a:gd name="connsiteY2" fmla="*/ 4044312 h 4389670"/>
                <a:gd name="connsiteX3" fmla="*/ 1692486 w 7086842"/>
                <a:gd name="connsiteY3" fmla="*/ 3784689 h 4389670"/>
                <a:gd name="connsiteX4" fmla="*/ 2067782 w 7086842"/>
                <a:gd name="connsiteY4" fmla="*/ 3494669 h 4389670"/>
                <a:gd name="connsiteX5" fmla="*/ 2294290 w 7086842"/>
                <a:gd name="connsiteY5" fmla="*/ 3222711 h 4389670"/>
                <a:gd name="connsiteX6" fmla="*/ 2562809 w 7086842"/>
                <a:gd name="connsiteY6" fmla="*/ 2858869 h 4389670"/>
                <a:gd name="connsiteX7" fmla="*/ 2830869 w 7086842"/>
                <a:gd name="connsiteY7" fmla="*/ 2393773 h 4389670"/>
                <a:gd name="connsiteX8" fmla="*/ 3028991 w 7086842"/>
                <a:gd name="connsiteY8" fmla="*/ 1853026 h 4389670"/>
                <a:gd name="connsiteX9" fmla="*/ 3211870 w 7086842"/>
                <a:gd name="connsiteY9" fmla="*/ 1342764 h 4389670"/>
                <a:gd name="connsiteX10" fmla="*/ 3394750 w 7086842"/>
                <a:gd name="connsiteY10" fmla="*/ 847190 h 4389670"/>
                <a:gd name="connsiteX11" fmla="*/ 3547151 w 7086842"/>
                <a:gd name="connsiteY11" fmla="*/ 519800 h 4389670"/>
                <a:gd name="connsiteX12" fmla="*/ 3669072 w 7086842"/>
                <a:gd name="connsiteY12" fmla="*/ 213910 h 4389670"/>
                <a:gd name="connsiteX13" fmla="*/ 3361533 w 7086842"/>
                <a:gd name="connsiteY13" fmla="*/ 11701 h 4389670"/>
                <a:gd name="connsiteX14" fmla="*/ 3928410 w 7086842"/>
                <a:gd name="connsiteY14" fmla="*/ 31031 h 4389670"/>
                <a:gd name="connsiteX15" fmla="*/ 4091459 w 7086842"/>
                <a:gd name="connsiteY15" fmla="*/ 87141 h 4389670"/>
                <a:gd name="connsiteX16" fmla="*/ 4232952 w 7086842"/>
                <a:gd name="connsiteY16" fmla="*/ 259630 h 4389670"/>
                <a:gd name="connsiteX17" fmla="*/ 4354872 w 7086842"/>
                <a:gd name="connsiteY17" fmla="*/ 488230 h 4389670"/>
                <a:gd name="connsiteX18" fmla="*/ 4471942 w 7086842"/>
                <a:gd name="connsiteY18" fmla="*/ 758393 h 4389670"/>
                <a:gd name="connsiteX19" fmla="*/ 4583472 w 7086842"/>
                <a:gd name="connsiteY19" fmla="*/ 1067350 h 4389670"/>
                <a:gd name="connsiteX20" fmla="*/ 4705392 w 7086842"/>
                <a:gd name="connsiteY20" fmla="*/ 1417870 h 4389670"/>
                <a:gd name="connsiteX21" fmla="*/ 4862641 w 7086842"/>
                <a:gd name="connsiteY21" fmla="*/ 1885461 h 4389670"/>
                <a:gd name="connsiteX22" fmla="*/ 5005343 w 7086842"/>
                <a:gd name="connsiteY22" fmla="*/ 2322572 h 4389670"/>
                <a:gd name="connsiteX23" fmla="*/ 5162592 w 7086842"/>
                <a:gd name="connsiteY23" fmla="*/ 2758990 h 4389670"/>
                <a:gd name="connsiteX24" fmla="*/ 5314992 w 7086842"/>
                <a:gd name="connsiteY24" fmla="*/ 3094270 h 4389670"/>
                <a:gd name="connsiteX25" fmla="*/ 5467392 w 7086842"/>
                <a:gd name="connsiteY25" fmla="*/ 3414310 h 4389670"/>
                <a:gd name="connsiteX26" fmla="*/ 5672439 w 7086842"/>
                <a:gd name="connsiteY26" fmla="*/ 3762059 h 4389670"/>
                <a:gd name="connsiteX27" fmla="*/ 5833152 w 7086842"/>
                <a:gd name="connsiteY27" fmla="*/ 3962950 h 4389670"/>
                <a:gd name="connsiteX28" fmla="*/ 6016032 w 7086842"/>
                <a:gd name="connsiteY28" fmla="*/ 4115350 h 4389670"/>
                <a:gd name="connsiteX29" fmla="*/ 6183672 w 7086842"/>
                <a:gd name="connsiteY29" fmla="*/ 4222030 h 4389670"/>
                <a:gd name="connsiteX30" fmla="*/ 6412272 w 7086842"/>
                <a:gd name="connsiteY30" fmla="*/ 4328710 h 4389670"/>
                <a:gd name="connsiteX31" fmla="*/ 6595152 w 7086842"/>
                <a:gd name="connsiteY31" fmla="*/ 4359190 h 4389670"/>
                <a:gd name="connsiteX32" fmla="*/ 6854232 w 7086842"/>
                <a:gd name="connsiteY32" fmla="*/ 4389670 h 4389670"/>
                <a:gd name="connsiteX33" fmla="*/ 6854232 w 7086842"/>
                <a:gd name="connsiteY33" fmla="*/ 4389670 h 4389670"/>
                <a:gd name="connsiteX34" fmla="*/ 6854232 w 7086842"/>
                <a:gd name="connsiteY34" fmla="*/ 4389670 h 4389670"/>
                <a:gd name="connsiteX35" fmla="*/ 7086842 w 7086842"/>
                <a:gd name="connsiteY35" fmla="*/ 4381649 h 4389670"/>
                <a:gd name="connsiteX0" fmla="*/ 0 w 7086842"/>
                <a:gd name="connsiteY0" fmla="*/ 4394727 h 4394727"/>
                <a:gd name="connsiteX1" fmla="*/ 573957 w 7086842"/>
                <a:gd name="connsiteY1" fmla="*/ 4294850 h 4394727"/>
                <a:gd name="connsiteX2" fmla="*/ 1179491 w 7086842"/>
                <a:gd name="connsiteY2" fmla="*/ 4049369 h 4394727"/>
                <a:gd name="connsiteX3" fmla="*/ 1692486 w 7086842"/>
                <a:gd name="connsiteY3" fmla="*/ 3789746 h 4394727"/>
                <a:gd name="connsiteX4" fmla="*/ 2067782 w 7086842"/>
                <a:gd name="connsiteY4" fmla="*/ 3499726 h 4394727"/>
                <a:gd name="connsiteX5" fmla="*/ 2294290 w 7086842"/>
                <a:gd name="connsiteY5" fmla="*/ 3227768 h 4394727"/>
                <a:gd name="connsiteX6" fmla="*/ 2562809 w 7086842"/>
                <a:gd name="connsiteY6" fmla="*/ 2863926 h 4394727"/>
                <a:gd name="connsiteX7" fmla="*/ 2830869 w 7086842"/>
                <a:gd name="connsiteY7" fmla="*/ 2398830 h 4394727"/>
                <a:gd name="connsiteX8" fmla="*/ 3028991 w 7086842"/>
                <a:gd name="connsiteY8" fmla="*/ 1858083 h 4394727"/>
                <a:gd name="connsiteX9" fmla="*/ 3211870 w 7086842"/>
                <a:gd name="connsiteY9" fmla="*/ 1347821 h 4394727"/>
                <a:gd name="connsiteX10" fmla="*/ 3394750 w 7086842"/>
                <a:gd name="connsiteY10" fmla="*/ 852247 h 4394727"/>
                <a:gd name="connsiteX11" fmla="*/ 3547151 w 7086842"/>
                <a:gd name="connsiteY11" fmla="*/ 524857 h 4394727"/>
                <a:gd name="connsiteX12" fmla="*/ 3669069 w 7086842"/>
                <a:gd name="connsiteY12" fmla="*/ 288367 h 4394727"/>
                <a:gd name="connsiteX13" fmla="*/ 3361533 w 7086842"/>
                <a:gd name="connsiteY13" fmla="*/ 16758 h 4394727"/>
                <a:gd name="connsiteX14" fmla="*/ 3928410 w 7086842"/>
                <a:gd name="connsiteY14" fmla="*/ 36088 h 4394727"/>
                <a:gd name="connsiteX15" fmla="*/ 4091459 w 7086842"/>
                <a:gd name="connsiteY15" fmla="*/ 92198 h 4394727"/>
                <a:gd name="connsiteX16" fmla="*/ 4232952 w 7086842"/>
                <a:gd name="connsiteY16" fmla="*/ 264687 h 4394727"/>
                <a:gd name="connsiteX17" fmla="*/ 4354872 w 7086842"/>
                <a:gd name="connsiteY17" fmla="*/ 493287 h 4394727"/>
                <a:gd name="connsiteX18" fmla="*/ 4471942 w 7086842"/>
                <a:gd name="connsiteY18" fmla="*/ 763450 h 4394727"/>
                <a:gd name="connsiteX19" fmla="*/ 4583472 w 7086842"/>
                <a:gd name="connsiteY19" fmla="*/ 1072407 h 4394727"/>
                <a:gd name="connsiteX20" fmla="*/ 4705392 w 7086842"/>
                <a:gd name="connsiteY20" fmla="*/ 1422927 h 4394727"/>
                <a:gd name="connsiteX21" fmla="*/ 4862641 w 7086842"/>
                <a:gd name="connsiteY21" fmla="*/ 1890518 h 4394727"/>
                <a:gd name="connsiteX22" fmla="*/ 5005343 w 7086842"/>
                <a:gd name="connsiteY22" fmla="*/ 2327629 h 4394727"/>
                <a:gd name="connsiteX23" fmla="*/ 5162592 w 7086842"/>
                <a:gd name="connsiteY23" fmla="*/ 2764047 h 4394727"/>
                <a:gd name="connsiteX24" fmla="*/ 5314992 w 7086842"/>
                <a:gd name="connsiteY24" fmla="*/ 3099327 h 4394727"/>
                <a:gd name="connsiteX25" fmla="*/ 5467392 w 7086842"/>
                <a:gd name="connsiteY25" fmla="*/ 3419367 h 4394727"/>
                <a:gd name="connsiteX26" fmla="*/ 5672439 w 7086842"/>
                <a:gd name="connsiteY26" fmla="*/ 3767116 h 4394727"/>
                <a:gd name="connsiteX27" fmla="*/ 5833152 w 7086842"/>
                <a:gd name="connsiteY27" fmla="*/ 3968007 h 4394727"/>
                <a:gd name="connsiteX28" fmla="*/ 6016032 w 7086842"/>
                <a:gd name="connsiteY28" fmla="*/ 4120407 h 4394727"/>
                <a:gd name="connsiteX29" fmla="*/ 6183672 w 7086842"/>
                <a:gd name="connsiteY29" fmla="*/ 4227087 h 4394727"/>
                <a:gd name="connsiteX30" fmla="*/ 6412272 w 7086842"/>
                <a:gd name="connsiteY30" fmla="*/ 4333767 h 4394727"/>
                <a:gd name="connsiteX31" fmla="*/ 6595152 w 7086842"/>
                <a:gd name="connsiteY31" fmla="*/ 4364247 h 4394727"/>
                <a:gd name="connsiteX32" fmla="*/ 6854232 w 7086842"/>
                <a:gd name="connsiteY32" fmla="*/ 4394727 h 4394727"/>
                <a:gd name="connsiteX33" fmla="*/ 6854232 w 7086842"/>
                <a:gd name="connsiteY33" fmla="*/ 4394727 h 4394727"/>
                <a:gd name="connsiteX34" fmla="*/ 6854232 w 7086842"/>
                <a:gd name="connsiteY34" fmla="*/ 4394727 h 4394727"/>
                <a:gd name="connsiteX35" fmla="*/ 7086842 w 7086842"/>
                <a:gd name="connsiteY35" fmla="*/ 4386706 h 4394727"/>
                <a:gd name="connsiteX0" fmla="*/ 0 w 7086842"/>
                <a:gd name="connsiteY0" fmla="*/ 4360854 h 4360854"/>
                <a:gd name="connsiteX1" fmla="*/ 573957 w 7086842"/>
                <a:gd name="connsiteY1" fmla="*/ 4260977 h 4360854"/>
                <a:gd name="connsiteX2" fmla="*/ 1179491 w 7086842"/>
                <a:gd name="connsiteY2" fmla="*/ 4015496 h 4360854"/>
                <a:gd name="connsiteX3" fmla="*/ 1692486 w 7086842"/>
                <a:gd name="connsiteY3" fmla="*/ 3755873 h 4360854"/>
                <a:gd name="connsiteX4" fmla="*/ 2067782 w 7086842"/>
                <a:gd name="connsiteY4" fmla="*/ 3465853 h 4360854"/>
                <a:gd name="connsiteX5" fmla="*/ 2294290 w 7086842"/>
                <a:gd name="connsiteY5" fmla="*/ 3193895 h 4360854"/>
                <a:gd name="connsiteX6" fmla="*/ 2562809 w 7086842"/>
                <a:gd name="connsiteY6" fmla="*/ 2830053 h 4360854"/>
                <a:gd name="connsiteX7" fmla="*/ 2830869 w 7086842"/>
                <a:gd name="connsiteY7" fmla="*/ 2364957 h 4360854"/>
                <a:gd name="connsiteX8" fmla="*/ 3028991 w 7086842"/>
                <a:gd name="connsiteY8" fmla="*/ 1824210 h 4360854"/>
                <a:gd name="connsiteX9" fmla="*/ 3211870 w 7086842"/>
                <a:gd name="connsiteY9" fmla="*/ 1313948 h 4360854"/>
                <a:gd name="connsiteX10" fmla="*/ 3394750 w 7086842"/>
                <a:gd name="connsiteY10" fmla="*/ 818374 h 4360854"/>
                <a:gd name="connsiteX11" fmla="*/ 3547151 w 7086842"/>
                <a:gd name="connsiteY11" fmla="*/ 490984 h 4360854"/>
                <a:gd name="connsiteX12" fmla="*/ 3669069 w 7086842"/>
                <a:gd name="connsiteY12" fmla="*/ 254494 h 4360854"/>
                <a:gd name="connsiteX13" fmla="*/ 3777929 w 7086842"/>
                <a:gd name="connsiteY13" fmla="*/ 121684 h 4360854"/>
                <a:gd name="connsiteX14" fmla="*/ 3928410 w 7086842"/>
                <a:gd name="connsiteY14" fmla="*/ 2215 h 4360854"/>
                <a:gd name="connsiteX15" fmla="*/ 4091459 w 7086842"/>
                <a:gd name="connsiteY15" fmla="*/ 58325 h 4360854"/>
                <a:gd name="connsiteX16" fmla="*/ 4232952 w 7086842"/>
                <a:gd name="connsiteY16" fmla="*/ 230814 h 4360854"/>
                <a:gd name="connsiteX17" fmla="*/ 4354872 w 7086842"/>
                <a:gd name="connsiteY17" fmla="*/ 459414 h 4360854"/>
                <a:gd name="connsiteX18" fmla="*/ 4471942 w 7086842"/>
                <a:gd name="connsiteY18" fmla="*/ 729577 h 4360854"/>
                <a:gd name="connsiteX19" fmla="*/ 4583472 w 7086842"/>
                <a:gd name="connsiteY19" fmla="*/ 1038534 h 4360854"/>
                <a:gd name="connsiteX20" fmla="*/ 4705392 w 7086842"/>
                <a:gd name="connsiteY20" fmla="*/ 1389054 h 4360854"/>
                <a:gd name="connsiteX21" fmla="*/ 4862641 w 7086842"/>
                <a:gd name="connsiteY21" fmla="*/ 1856645 h 4360854"/>
                <a:gd name="connsiteX22" fmla="*/ 5005343 w 7086842"/>
                <a:gd name="connsiteY22" fmla="*/ 2293756 h 4360854"/>
                <a:gd name="connsiteX23" fmla="*/ 5162592 w 7086842"/>
                <a:gd name="connsiteY23" fmla="*/ 2730174 h 4360854"/>
                <a:gd name="connsiteX24" fmla="*/ 5314992 w 7086842"/>
                <a:gd name="connsiteY24" fmla="*/ 3065454 h 4360854"/>
                <a:gd name="connsiteX25" fmla="*/ 5467392 w 7086842"/>
                <a:gd name="connsiteY25" fmla="*/ 3385494 h 4360854"/>
                <a:gd name="connsiteX26" fmla="*/ 5672439 w 7086842"/>
                <a:gd name="connsiteY26" fmla="*/ 3733243 h 4360854"/>
                <a:gd name="connsiteX27" fmla="*/ 5833152 w 7086842"/>
                <a:gd name="connsiteY27" fmla="*/ 3934134 h 4360854"/>
                <a:gd name="connsiteX28" fmla="*/ 6016032 w 7086842"/>
                <a:gd name="connsiteY28" fmla="*/ 4086534 h 4360854"/>
                <a:gd name="connsiteX29" fmla="*/ 6183672 w 7086842"/>
                <a:gd name="connsiteY29" fmla="*/ 4193214 h 4360854"/>
                <a:gd name="connsiteX30" fmla="*/ 6412272 w 7086842"/>
                <a:gd name="connsiteY30" fmla="*/ 4299894 h 4360854"/>
                <a:gd name="connsiteX31" fmla="*/ 6595152 w 7086842"/>
                <a:gd name="connsiteY31" fmla="*/ 4330374 h 4360854"/>
                <a:gd name="connsiteX32" fmla="*/ 6854232 w 7086842"/>
                <a:gd name="connsiteY32" fmla="*/ 4360854 h 4360854"/>
                <a:gd name="connsiteX33" fmla="*/ 6854232 w 7086842"/>
                <a:gd name="connsiteY33" fmla="*/ 4360854 h 4360854"/>
                <a:gd name="connsiteX34" fmla="*/ 6854232 w 7086842"/>
                <a:gd name="connsiteY34" fmla="*/ 4360854 h 4360854"/>
                <a:gd name="connsiteX35" fmla="*/ 7086842 w 7086842"/>
                <a:gd name="connsiteY35" fmla="*/ 4352833 h 4360854"/>
                <a:gd name="connsiteX0" fmla="*/ 0 w 7086842"/>
                <a:gd name="connsiteY0" fmla="*/ 4360854 h 4360854"/>
                <a:gd name="connsiteX1" fmla="*/ 573957 w 7086842"/>
                <a:gd name="connsiteY1" fmla="*/ 4260977 h 4360854"/>
                <a:gd name="connsiteX2" fmla="*/ 1179491 w 7086842"/>
                <a:gd name="connsiteY2" fmla="*/ 4015496 h 4360854"/>
                <a:gd name="connsiteX3" fmla="*/ 1692486 w 7086842"/>
                <a:gd name="connsiteY3" fmla="*/ 3755873 h 4360854"/>
                <a:gd name="connsiteX4" fmla="*/ 2067782 w 7086842"/>
                <a:gd name="connsiteY4" fmla="*/ 3465853 h 4360854"/>
                <a:gd name="connsiteX5" fmla="*/ 2294290 w 7086842"/>
                <a:gd name="connsiteY5" fmla="*/ 3193895 h 4360854"/>
                <a:gd name="connsiteX6" fmla="*/ 2562809 w 7086842"/>
                <a:gd name="connsiteY6" fmla="*/ 2830053 h 4360854"/>
                <a:gd name="connsiteX7" fmla="*/ 2807736 w 7086842"/>
                <a:gd name="connsiteY7" fmla="*/ 2364957 h 4360854"/>
                <a:gd name="connsiteX8" fmla="*/ 3028991 w 7086842"/>
                <a:gd name="connsiteY8" fmla="*/ 1824210 h 4360854"/>
                <a:gd name="connsiteX9" fmla="*/ 3211870 w 7086842"/>
                <a:gd name="connsiteY9" fmla="*/ 1313948 h 4360854"/>
                <a:gd name="connsiteX10" fmla="*/ 3394750 w 7086842"/>
                <a:gd name="connsiteY10" fmla="*/ 818374 h 4360854"/>
                <a:gd name="connsiteX11" fmla="*/ 3547151 w 7086842"/>
                <a:gd name="connsiteY11" fmla="*/ 490984 h 4360854"/>
                <a:gd name="connsiteX12" fmla="*/ 3669069 w 7086842"/>
                <a:gd name="connsiteY12" fmla="*/ 254494 h 4360854"/>
                <a:gd name="connsiteX13" fmla="*/ 3777929 w 7086842"/>
                <a:gd name="connsiteY13" fmla="*/ 121684 h 4360854"/>
                <a:gd name="connsiteX14" fmla="*/ 3928410 w 7086842"/>
                <a:gd name="connsiteY14" fmla="*/ 2215 h 4360854"/>
                <a:gd name="connsiteX15" fmla="*/ 4091459 w 7086842"/>
                <a:gd name="connsiteY15" fmla="*/ 58325 h 4360854"/>
                <a:gd name="connsiteX16" fmla="*/ 4232952 w 7086842"/>
                <a:gd name="connsiteY16" fmla="*/ 230814 h 4360854"/>
                <a:gd name="connsiteX17" fmla="*/ 4354872 w 7086842"/>
                <a:gd name="connsiteY17" fmla="*/ 459414 h 4360854"/>
                <a:gd name="connsiteX18" fmla="*/ 4471942 w 7086842"/>
                <a:gd name="connsiteY18" fmla="*/ 729577 h 4360854"/>
                <a:gd name="connsiteX19" fmla="*/ 4583472 w 7086842"/>
                <a:gd name="connsiteY19" fmla="*/ 1038534 h 4360854"/>
                <a:gd name="connsiteX20" fmla="*/ 4705392 w 7086842"/>
                <a:gd name="connsiteY20" fmla="*/ 1389054 h 4360854"/>
                <a:gd name="connsiteX21" fmla="*/ 4862641 w 7086842"/>
                <a:gd name="connsiteY21" fmla="*/ 1856645 h 4360854"/>
                <a:gd name="connsiteX22" fmla="*/ 5005343 w 7086842"/>
                <a:gd name="connsiteY22" fmla="*/ 2293756 h 4360854"/>
                <a:gd name="connsiteX23" fmla="*/ 5162592 w 7086842"/>
                <a:gd name="connsiteY23" fmla="*/ 2730174 h 4360854"/>
                <a:gd name="connsiteX24" fmla="*/ 5314992 w 7086842"/>
                <a:gd name="connsiteY24" fmla="*/ 3065454 h 4360854"/>
                <a:gd name="connsiteX25" fmla="*/ 5467392 w 7086842"/>
                <a:gd name="connsiteY25" fmla="*/ 3385494 h 4360854"/>
                <a:gd name="connsiteX26" fmla="*/ 5672439 w 7086842"/>
                <a:gd name="connsiteY26" fmla="*/ 3733243 h 4360854"/>
                <a:gd name="connsiteX27" fmla="*/ 5833152 w 7086842"/>
                <a:gd name="connsiteY27" fmla="*/ 3934134 h 4360854"/>
                <a:gd name="connsiteX28" fmla="*/ 6016032 w 7086842"/>
                <a:gd name="connsiteY28" fmla="*/ 4086534 h 4360854"/>
                <a:gd name="connsiteX29" fmla="*/ 6183672 w 7086842"/>
                <a:gd name="connsiteY29" fmla="*/ 4193214 h 4360854"/>
                <a:gd name="connsiteX30" fmla="*/ 6412272 w 7086842"/>
                <a:gd name="connsiteY30" fmla="*/ 4299894 h 4360854"/>
                <a:gd name="connsiteX31" fmla="*/ 6595152 w 7086842"/>
                <a:gd name="connsiteY31" fmla="*/ 4330374 h 4360854"/>
                <a:gd name="connsiteX32" fmla="*/ 6854232 w 7086842"/>
                <a:gd name="connsiteY32" fmla="*/ 4360854 h 4360854"/>
                <a:gd name="connsiteX33" fmla="*/ 6854232 w 7086842"/>
                <a:gd name="connsiteY33" fmla="*/ 4360854 h 4360854"/>
                <a:gd name="connsiteX34" fmla="*/ 6854232 w 7086842"/>
                <a:gd name="connsiteY34" fmla="*/ 4360854 h 4360854"/>
                <a:gd name="connsiteX35" fmla="*/ 7086842 w 7086842"/>
                <a:gd name="connsiteY35" fmla="*/ 4352833 h 4360854"/>
                <a:gd name="connsiteX0" fmla="*/ 0 w 7133108"/>
                <a:gd name="connsiteY0" fmla="*/ 4407120 h 4407120"/>
                <a:gd name="connsiteX1" fmla="*/ 620223 w 7133108"/>
                <a:gd name="connsiteY1" fmla="*/ 4260977 h 4407120"/>
                <a:gd name="connsiteX2" fmla="*/ 1225757 w 7133108"/>
                <a:gd name="connsiteY2" fmla="*/ 4015496 h 4407120"/>
                <a:gd name="connsiteX3" fmla="*/ 1738752 w 7133108"/>
                <a:gd name="connsiteY3" fmla="*/ 3755873 h 4407120"/>
                <a:gd name="connsiteX4" fmla="*/ 2114048 w 7133108"/>
                <a:gd name="connsiteY4" fmla="*/ 3465853 h 4407120"/>
                <a:gd name="connsiteX5" fmla="*/ 2340556 w 7133108"/>
                <a:gd name="connsiteY5" fmla="*/ 3193895 h 4407120"/>
                <a:gd name="connsiteX6" fmla="*/ 2609075 w 7133108"/>
                <a:gd name="connsiteY6" fmla="*/ 2830053 h 4407120"/>
                <a:gd name="connsiteX7" fmla="*/ 2854002 w 7133108"/>
                <a:gd name="connsiteY7" fmla="*/ 2364957 h 4407120"/>
                <a:gd name="connsiteX8" fmla="*/ 3075257 w 7133108"/>
                <a:gd name="connsiteY8" fmla="*/ 1824210 h 4407120"/>
                <a:gd name="connsiteX9" fmla="*/ 3258136 w 7133108"/>
                <a:gd name="connsiteY9" fmla="*/ 1313948 h 4407120"/>
                <a:gd name="connsiteX10" fmla="*/ 3441016 w 7133108"/>
                <a:gd name="connsiteY10" fmla="*/ 818374 h 4407120"/>
                <a:gd name="connsiteX11" fmla="*/ 3593417 w 7133108"/>
                <a:gd name="connsiteY11" fmla="*/ 490984 h 4407120"/>
                <a:gd name="connsiteX12" fmla="*/ 3715335 w 7133108"/>
                <a:gd name="connsiteY12" fmla="*/ 254494 h 4407120"/>
                <a:gd name="connsiteX13" fmla="*/ 3824195 w 7133108"/>
                <a:gd name="connsiteY13" fmla="*/ 121684 h 4407120"/>
                <a:gd name="connsiteX14" fmla="*/ 3974676 w 7133108"/>
                <a:gd name="connsiteY14" fmla="*/ 2215 h 4407120"/>
                <a:gd name="connsiteX15" fmla="*/ 4137725 w 7133108"/>
                <a:gd name="connsiteY15" fmla="*/ 58325 h 4407120"/>
                <a:gd name="connsiteX16" fmla="*/ 4279218 w 7133108"/>
                <a:gd name="connsiteY16" fmla="*/ 230814 h 4407120"/>
                <a:gd name="connsiteX17" fmla="*/ 4401138 w 7133108"/>
                <a:gd name="connsiteY17" fmla="*/ 459414 h 4407120"/>
                <a:gd name="connsiteX18" fmla="*/ 4518208 w 7133108"/>
                <a:gd name="connsiteY18" fmla="*/ 729577 h 4407120"/>
                <a:gd name="connsiteX19" fmla="*/ 4629738 w 7133108"/>
                <a:gd name="connsiteY19" fmla="*/ 1038534 h 4407120"/>
                <a:gd name="connsiteX20" fmla="*/ 4751658 w 7133108"/>
                <a:gd name="connsiteY20" fmla="*/ 1389054 h 4407120"/>
                <a:gd name="connsiteX21" fmla="*/ 4908907 w 7133108"/>
                <a:gd name="connsiteY21" fmla="*/ 1856645 h 4407120"/>
                <a:gd name="connsiteX22" fmla="*/ 5051609 w 7133108"/>
                <a:gd name="connsiteY22" fmla="*/ 2293756 h 4407120"/>
                <a:gd name="connsiteX23" fmla="*/ 5208858 w 7133108"/>
                <a:gd name="connsiteY23" fmla="*/ 2730174 h 4407120"/>
                <a:gd name="connsiteX24" fmla="*/ 5361258 w 7133108"/>
                <a:gd name="connsiteY24" fmla="*/ 3065454 h 4407120"/>
                <a:gd name="connsiteX25" fmla="*/ 5513658 w 7133108"/>
                <a:gd name="connsiteY25" fmla="*/ 3385494 h 4407120"/>
                <a:gd name="connsiteX26" fmla="*/ 5718705 w 7133108"/>
                <a:gd name="connsiteY26" fmla="*/ 3733243 h 4407120"/>
                <a:gd name="connsiteX27" fmla="*/ 5879418 w 7133108"/>
                <a:gd name="connsiteY27" fmla="*/ 3934134 h 4407120"/>
                <a:gd name="connsiteX28" fmla="*/ 6062298 w 7133108"/>
                <a:gd name="connsiteY28" fmla="*/ 4086534 h 4407120"/>
                <a:gd name="connsiteX29" fmla="*/ 6229938 w 7133108"/>
                <a:gd name="connsiteY29" fmla="*/ 4193214 h 4407120"/>
                <a:gd name="connsiteX30" fmla="*/ 6458538 w 7133108"/>
                <a:gd name="connsiteY30" fmla="*/ 4299894 h 4407120"/>
                <a:gd name="connsiteX31" fmla="*/ 6641418 w 7133108"/>
                <a:gd name="connsiteY31" fmla="*/ 4330374 h 4407120"/>
                <a:gd name="connsiteX32" fmla="*/ 6900498 w 7133108"/>
                <a:gd name="connsiteY32" fmla="*/ 4360854 h 4407120"/>
                <a:gd name="connsiteX33" fmla="*/ 6900498 w 7133108"/>
                <a:gd name="connsiteY33" fmla="*/ 4360854 h 4407120"/>
                <a:gd name="connsiteX34" fmla="*/ 6900498 w 7133108"/>
                <a:gd name="connsiteY34" fmla="*/ 4360854 h 4407120"/>
                <a:gd name="connsiteX35" fmla="*/ 7133108 w 7133108"/>
                <a:gd name="connsiteY35" fmla="*/ 4352833 h 4407120"/>
                <a:gd name="connsiteX0" fmla="*/ 0 w 6994309"/>
                <a:gd name="connsiteY0" fmla="*/ 3898191 h 4360854"/>
                <a:gd name="connsiteX1" fmla="*/ 481424 w 6994309"/>
                <a:gd name="connsiteY1" fmla="*/ 4260977 h 4360854"/>
                <a:gd name="connsiteX2" fmla="*/ 1086958 w 6994309"/>
                <a:gd name="connsiteY2" fmla="*/ 4015496 h 4360854"/>
                <a:gd name="connsiteX3" fmla="*/ 1599953 w 6994309"/>
                <a:gd name="connsiteY3" fmla="*/ 3755873 h 4360854"/>
                <a:gd name="connsiteX4" fmla="*/ 1975249 w 6994309"/>
                <a:gd name="connsiteY4" fmla="*/ 3465853 h 4360854"/>
                <a:gd name="connsiteX5" fmla="*/ 2201757 w 6994309"/>
                <a:gd name="connsiteY5" fmla="*/ 3193895 h 4360854"/>
                <a:gd name="connsiteX6" fmla="*/ 2470276 w 6994309"/>
                <a:gd name="connsiteY6" fmla="*/ 2830053 h 4360854"/>
                <a:gd name="connsiteX7" fmla="*/ 2715203 w 6994309"/>
                <a:gd name="connsiteY7" fmla="*/ 2364957 h 4360854"/>
                <a:gd name="connsiteX8" fmla="*/ 2936458 w 6994309"/>
                <a:gd name="connsiteY8" fmla="*/ 1824210 h 4360854"/>
                <a:gd name="connsiteX9" fmla="*/ 3119337 w 6994309"/>
                <a:gd name="connsiteY9" fmla="*/ 1313948 h 4360854"/>
                <a:gd name="connsiteX10" fmla="*/ 3302217 w 6994309"/>
                <a:gd name="connsiteY10" fmla="*/ 818374 h 4360854"/>
                <a:gd name="connsiteX11" fmla="*/ 3454618 w 6994309"/>
                <a:gd name="connsiteY11" fmla="*/ 490984 h 4360854"/>
                <a:gd name="connsiteX12" fmla="*/ 3576536 w 6994309"/>
                <a:gd name="connsiteY12" fmla="*/ 254494 h 4360854"/>
                <a:gd name="connsiteX13" fmla="*/ 3685396 w 6994309"/>
                <a:gd name="connsiteY13" fmla="*/ 121684 h 4360854"/>
                <a:gd name="connsiteX14" fmla="*/ 3835877 w 6994309"/>
                <a:gd name="connsiteY14" fmla="*/ 2215 h 4360854"/>
                <a:gd name="connsiteX15" fmla="*/ 3998926 w 6994309"/>
                <a:gd name="connsiteY15" fmla="*/ 58325 h 4360854"/>
                <a:gd name="connsiteX16" fmla="*/ 4140419 w 6994309"/>
                <a:gd name="connsiteY16" fmla="*/ 230814 h 4360854"/>
                <a:gd name="connsiteX17" fmla="*/ 4262339 w 6994309"/>
                <a:gd name="connsiteY17" fmla="*/ 459414 h 4360854"/>
                <a:gd name="connsiteX18" fmla="*/ 4379409 w 6994309"/>
                <a:gd name="connsiteY18" fmla="*/ 729577 h 4360854"/>
                <a:gd name="connsiteX19" fmla="*/ 4490939 w 6994309"/>
                <a:gd name="connsiteY19" fmla="*/ 1038534 h 4360854"/>
                <a:gd name="connsiteX20" fmla="*/ 4612859 w 6994309"/>
                <a:gd name="connsiteY20" fmla="*/ 1389054 h 4360854"/>
                <a:gd name="connsiteX21" fmla="*/ 4770108 w 6994309"/>
                <a:gd name="connsiteY21" fmla="*/ 1856645 h 4360854"/>
                <a:gd name="connsiteX22" fmla="*/ 4912810 w 6994309"/>
                <a:gd name="connsiteY22" fmla="*/ 2293756 h 4360854"/>
                <a:gd name="connsiteX23" fmla="*/ 5070059 w 6994309"/>
                <a:gd name="connsiteY23" fmla="*/ 2730174 h 4360854"/>
                <a:gd name="connsiteX24" fmla="*/ 5222459 w 6994309"/>
                <a:gd name="connsiteY24" fmla="*/ 3065454 h 4360854"/>
                <a:gd name="connsiteX25" fmla="*/ 5374859 w 6994309"/>
                <a:gd name="connsiteY25" fmla="*/ 3385494 h 4360854"/>
                <a:gd name="connsiteX26" fmla="*/ 5579906 w 6994309"/>
                <a:gd name="connsiteY26" fmla="*/ 3733243 h 4360854"/>
                <a:gd name="connsiteX27" fmla="*/ 5740619 w 6994309"/>
                <a:gd name="connsiteY27" fmla="*/ 3934134 h 4360854"/>
                <a:gd name="connsiteX28" fmla="*/ 5923499 w 6994309"/>
                <a:gd name="connsiteY28" fmla="*/ 4086534 h 4360854"/>
                <a:gd name="connsiteX29" fmla="*/ 6091139 w 6994309"/>
                <a:gd name="connsiteY29" fmla="*/ 4193214 h 4360854"/>
                <a:gd name="connsiteX30" fmla="*/ 6319739 w 6994309"/>
                <a:gd name="connsiteY30" fmla="*/ 4299894 h 4360854"/>
                <a:gd name="connsiteX31" fmla="*/ 6502619 w 6994309"/>
                <a:gd name="connsiteY31" fmla="*/ 4330374 h 4360854"/>
                <a:gd name="connsiteX32" fmla="*/ 6761699 w 6994309"/>
                <a:gd name="connsiteY32" fmla="*/ 4360854 h 4360854"/>
                <a:gd name="connsiteX33" fmla="*/ 6761699 w 6994309"/>
                <a:gd name="connsiteY33" fmla="*/ 4360854 h 4360854"/>
                <a:gd name="connsiteX34" fmla="*/ 6761699 w 6994309"/>
                <a:gd name="connsiteY34" fmla="*/ 4360854 h 4360854"/>
                <a:gd name="connsiteX35" fmla="*/ 6994309 w 6994309"/>
                <a:gd name="connsiteY35" fmla="*/ 4352833 h 4360854"/>
                <a:gd name="connsiteX0" fmla="*/ 50099 w 6535479"/>
                <a:gd name="connsiteY0" fmla="*/ 3250464 h 4360854"/>
                <a:gd name="connsiteX1" fmla="*/ 22594 w 6535479"/>
                <a:gd name="connsiteY1" fmla="*/ 4260977 h 4360854"/>
                <a:gd name="connsiteX2" fmla="*/ 628128 w 6535479"/>
                <a:gd name="connsiteY2" fmla="*/ 4015496 h 4360854"/>
                <a:gd name="connsiteX3" fmla="*/ 1141123 w 6535479"/>
                <a:gd name="connsiteY3" fmla="*/ 3755873 h 4360854"/>
                <a:gd name="connsiteX4" fmla="*/ 1516419 w 6535479"/>
                <a:gd name="connsiteY4" fmla="*/ 3465853 h 4360854"/>
                <a:gd name="connsiteX5" fmla="*/ 1742927 w 6535479"/>
                <a:gd name="connsiteY5" fmla="*/ 3193895 h 4360854"/>
                <a:gd name="connsiteX6" fmla="*/ 2011446 w 6535479"/>
                <a:gd name="connsiteY6" fmla="*/ 2830053 h 4360854"/>
                <a:gd name="connsiteX7" fmla="*/ 2256373 w 6535479"/>
                <a:gd name="connsiteY7" fmla="*/ 2364957 h 4360854"/>
                <a:gd name="connsiteX8" fmla="*/ 2477628 w 6535479"/>
                <a:gd name="connsiteY8" fmla="*/ 1824210 h 4360854"/>
                <a:gd name="connsiteX9" fmla="*/ 2660507 w 6535479"/>
                <a:gd name="connsiteY9" fmla="*/ 1313948 h 4360854"/>
                <a:gd name="connsiteX10" fmla="*/ 2843387 w 6535479"/>
                <a:gd name="connsiteY10" fmla="*/ 818374 h 4360854"/>
                <a:gd name="connsiteX11" fmla="*/ 2995788 w 6535479"/>
                <a:gd name="connsiteY11" fmla="*/ 490984 h 4360854"/>
                <a:gd name="connsiteX12" fmla="*/ 3117706 w 6535479"/>
                <a:gd name="connsiteY12" fmla="*/ 254494 h 4360854"/>
                <a:gd name="connsiteX13" fmla="*/ 3226566 w 6535479"/>
                <a:gd name="connsiteY13" fmla="*/ 121684 h 4360854"/>
                <a:gd name="connsiteX14" fmla="*/ 3377047 w 6535479"/>
                <a:gd name="connsiteY14" fmla="*/ 2215 h 4360854"/>
                <a:gd name="connsiteX15" fmla="*/ 3540096 w 6535479"/>
                <a:gd name="connsiteY15" fmla="*/ 58325 h 4360854"/>
                <a:gd name="connsiteX16" fmla="*/ 3681589 w 6535479"/>
                <a:gd name="connsiteY16" fmla="*/ 230814 h 4360854"/>
                <a:gd name="connsiteX17" fmla="*/ 3803509 w 6535479"/>
                <a:gd name="connsiteY17" fmla="*/ 459414 h 4360854"/>
                <a:gd name="connsiteX18" fmla="*/ 3920579 w 6535479"/>
                <a:gd name="connsiteY18" fmla="*/ 729577 h 4360854"/>
                <a:gd name="connsiteX19" fmla="*/ 4032109 w 6535479"/>
                <a:gd name="connsiteY19" fmla="*/ 1038534 h 4360854"/>
                <a:gd name="connsiteX20" fmla="*/ 4154029 w 6535479"/>
                <a:gd name="connsiteY20" fmla="*/ 1389054 h 4360854"/>
                <a:gd name="connsiteX21" fmla="*/ 4311278 w 6535479"/>
                <a:gd name="connsiteY21" fmla="*/ 1856645 h 4360854"/>
                <a:gd name="connsiteX22" fmla="*/ 4453980 w 6535479"/>
                <a:gd name="connsiteY22" fmla="*/ 2293756 h 4360854"/>
                <a:gd name="connsiteX23" fmla="*/ 4611229 w 6535479"/>
                <a:gd name="connsiteY23" fmla="*/ 2730174 h 4360854"/>
                <a:gd name="connsiteX24" fmla="*/ 4763629 w 6535479"/>
                <a:gd name="connsiteY24" fmla="*/ 3065454 h 4360854"/>
                <a:gd name="connsiteX25" fmla="*/ 4916029 w 6535479"/>
                <a:gd name="connsiteY25" fmla="*/ 3385494 h 4360854"/>
                <a:gd name="connsiteX26" fmla="*/ 5121076 w 6535479"/>
                <a:gd name="connsiteY26" fmla="*/ 3733243 h 4360854"/>
                <a:gd name="connsiteX27" fmla="*/ 5281789 w 6535479"/>
                <a:gd name="connsiteY27" fmla="*/ 3934134 h 4360854"/>
                <a:gd name="connsiteX28" fmla="*/ 5464669 w 6535479"/>
                <a:gd name="connsiteY28" fmla="*/ 4086534 h 4360854"/>
                <a:gd name="connsiteX29" fmla="*/ 5632309 w 6535479"/>
                <a:gd name="connsiteY29" fmla="*/ 4193214 h 4360854"/>
                <a:gd name="connsiteX30" fmla="*/ 5860909 w 6535479"/>
                <a:gd name="connsiteY30" fmla="*/ 4299894 h 4360854"/>
                <a:gd name="connsiteX31" fmla="*/ 6043789 w 6535479"/>
                <a:gd name="connsiteY31" fmla="*/ 4330374 h 4360854"/>
                <a:gd name="connsiteX32" fmla="*/ 6302869 w 6535479"/>
                <a:gd name="connsiteY32" fmla="*/ 4360854 h 4360854"/>
                <a:gd name="connsiteX33" fmla="*/ 6302869 w 6535479"/>
                <a:gd name="connsiteY33" fmla="*/ 4360854 h 4360854"/>
                <a:gd name="connsiteX34" fmla="*/ 6302869 w 6535479"/>
                <a:gd name="connsiteY34" fmla="*/ 4360854 h 4360854"/>
                <a:gd name="connsiteX35" fmla="*/ 6535479 w 6535479"/>
                <a:gd name="connsiteY35" fmla="*/ 4352833 h 4360854"/>
                <a:gd name="connsiteX0" fmla="*/ 0 w 7156241"/>
                <a:gd name="connsiteY0" fmla="*/ 4430253 h 4430253"/>
                <a:gd name="connsiteX1" fmla="*/ 643356 w 7156241"/>
                <a:gd name="connsiteY1" fmla="*/ 4260977 h 4430253"/>
                <a:gd name="connsiteX2" fmla="*/ 1248890 w 7156241"/>
                <a:gd name="connsiteY2" fmla="*/ 4015496 h 4430253"/>
                <a:gd name="connsiteX3" fmla="*/ 1761885 w 7156241"/>
                <a:gd name="connsiteY3" fmla="*/ 3755873 h 4430253"/>
                <a:gd name="connsiteX4" fmla="*/ 2137181 w 7156241"/>
                <a:gd name="connsiteY4" fmla="*/ 3465853 h 4430253"/>
                <a:gd name="connsiteX5" fmla="*/ 2363689 w 7156241"/>
                <a:gd name="connsiteY5" fmla="*/ 3193895 h 4430253"/>
                <a:gd name="connsiteX6" fmla="*/ 2632208 w 7156241"/>
                <a:gd name="connsiteY6" fmla="*/ 2830053 h 4430253"/>
                <a:gd name="connsiteX7" fmla="*/ 2877135 w 7156241"/>
                <a:gd name="connsiteY7" fmla="*/ 2364957 h 4430253"/>
                <a:gd name="connsiteX8" fmla="*/ 3098390 w 7156241"/>
                <a:gd name="connsiteY8" fmla="*/ 1824210 h 4430253"/>
                <a:gd name="connsiteX9" fmla="*/ 3281269 w 7156241"/>
                <a:gd name="connsiteY9" fmla="*/ 1313948 h 4430253"/>
                <a:gd name="connsiteX10" fmla="*/ 3464149 w 7156241"/>
                <a:gd name="connsiteY10" fmla="*/ 818374 h 4430253"/>
                <a:gd name="connsiteX11" fmla="*/ 3616550 w 7156241"/>
                <a:gd name="connsiteY11" fmla="*/ 490984 h 4430253"/>
                <a:gd name="connsiteX12" fmla="*/ 3738468 w 7156241"/>
                <a:gd name="connsiteY12" fmla="*/ 254494 h 4430253"/>
                <a:gd name="connsiteX13" fmla="*/ 3847328 w 7156241"/>
                <a:gd name="connsiteY13" fmla="*/ 121684 h 4430253"/>
                <a:gd name="connsiteX14" fmla="*/ 3997809 w 7156241"/>
                <a:gd name="connsiteY14" fmla="*/ 2215 h 4430253"/>
                <a:gd name="connsiteX15" fmla="*/ 4160858 w 7156241"/>
                <a:gd name="connsiteY15" fmla="*/ 58325 h 4430253"/>
                <a:gd name="connsiteX16" fmla="*/ 4302351 w 7156241"/>
                <a:gd name="connsiteY16" fmla="*/ 230814 h 4430253"/>
                <a:gd name="connsiteX17" fmla="*/ 4424271 w 7156241"/>
                <a:gd name="connsiteY17" fmla="*/ 459414 h 4430253"/>
                <a:gd name="connsiteX18" fmla="*/ 4541341 w 7156241"/>
                <a:gd name="connsiteY18" fmla="*/ 729577 h 4430253"/>
                <a:gd name="connsiteX19" fmla="*/ 4652871 w 7156241"/>
                <a:gd name="connsiteY19" fmla="*/ 1038534 h 4430253"/>
                <a:gd name="connsiteX20" fmla="*/ 4774791 w 7156241"/>
                <a:gd name="connsiteY20" fmla="*/ 1389054 h 4430253"/>
                <a:gd name="connsiteX21" fmla="*/ 4932040 w 7156241"/>
                <a:gd name="connsiteY21" fmla="*/ 1856645 h 4430253"/>
                <a:gd name="connsiteX22" fmla="*/ 5074742 w 7156241"/>
                <a:gd name="connsiteY22" fmla="*/ 2293756 h 4430253"/>
                <a:gd name="connsiteX23" fmla="*/ 5231991 w 7156241"/>
                <a:gd name="connsiteY23" fmla="*/ 2730174 h 4430253"/>
                <a:gd name="connsiteX24" fmla="*/ 5384391 w 7156241"/>
                <a:gd name="connsiteY24" fmla="*/ 3065454 h 4430253"/>
                <a:gd name="connsiteX25" fmla="*/ 5536791 w 7156241"/>
                <a:gd name="connsiteY25" fmla="*/ 3385494 h 4430253"/>
                <a:gd name="connsiteX26" fmla="*/ 5741838 w 7156241"/>
                <a:gd name="connsiteY26" fmla="*/ 3733243 h 4430253"/>
                <a:gd name="connsiteX27" fmla="*/ 5902551 w 7156241"/>
                <a:gd name="connsiteY27" fmla="*/ 3934134 h 4430253"/>
                <a:gd name="connsiteX28" fmla="*/ 6085431 w 7156241"/>
                <a:gd name="connsiteY28" fmla="*/ 4086534 h 4430253"/>
                <a:gd name="connsiteX29" fmla="*/ 6253071 w 7156241"/>
                <a:gd name="connsiteY29" fmla="*/ 4193214 h 4430253"/>
                <a:gd name="connsiteX30" fmla="*/ 6481671 w 7156241"/>
                <a:gd name="connsiteY30" fmla="*/ 4299894 h 4430253"/>
                <a:gd name="connsiteX31" fmla="*/ 6664551 w 7156241"/>
                <a:gd name="connsiteY31" fmla="*/ 4330374 h 4430253"/>
                <a:gd name="connsiteX32" fmla="*/ 6923631 w 7156241"/>
                <a:gd name="connsiteY32" fmla="*/ 4360854 h 4430253"/>
                <a:gd name="connsiteX33" fmla="*/ 6923631 w 7156241"/>
                <a:gd name="connsiteY33" fmla="*/ 4360854 h 4430253"/>
                <a:gd name="connsiteX34" fmla="*/ 6923631 w 7156241"/>
                <a:gd name="connsiteY34" fmla="*/ 4360854 h 4430253"/>
                <a:gd name="connsiteX35" fmla="*/ 7156241 w 7156241"/>
                <a:gd name="connsiteY35" fmla="*/ 4352833 h 4430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156241" h="4430253">
                  <a:moveTo>
                    <a:pt x="0" y="4430253"/>
                  </a:moveTo>
                  <a:cubicBezTo>
                    <a:pt x="127000" y="4426443"/>
                    <a:pt x="435208" y="4330103"/>
                    <a:pt x="643356" y="4260977"/>
                  </a:cubicBezTo>
                  <a:cubicBezTo>
                    <a:pt x="851504" y="4191851"/>
                    <a:pt x="1062469" y="4099680"/>
                    <a:pt x="1248890" y="4015496"/>
                  </a:cubicBezTo>
                  <a:cubicBezTo>
                    <a:pt x="1435311" y="3931312"/>
                    <a:pt x="1613837" y="3847480"/>
                    <a:pt x="1761885" y="3755873"/>
                  </a:cubicBezTo>
                  <a:cubicBezTo>
                    <a:pt x="1909934" y="3664266"/>
                    <a:pt x="2036880" y="3559516"/>
                    <a:pt x="2137181" y="3465853"/>
                  </a:cubicBezTo>
                  <a:cubicBezTo>
                    <a:pt x="2237482" y="3372190"/>
                    <a:pt x="2281185" y="3299862"/>
                    <a:pt x="2363689" y="3193895"/>
                  </a:cubicBezTo>
                  <a:cubicBezTo>
                    <a:pt x="2446193" y="3087928"/>
                    <a:pt x="2546634" y="2968209"/>
                    <a:pt x="2632208" y="2830053"/>
                  </a:cubicBezTo>
                  <a:cubicBezTo>
                    <a:pt x="2717782" y="2691897"/>
                    <a:pt x="2799438" y="2532597"/>
                    <a:pt x="2877135" y="2364957"/>
                  </a:cubicBezTo>
                  <a:cubicBezTo>
                    <a:pt x="2954832" y="2197317"/>
                    <a:pt x="3031034" y="1999378"/>
                    <a:pt x="3098390" y="1824210"/>
                  </a:cubicBezTo>
                  <a:cubicBezTo>
                    <a:pt x="3165746" y="1649042"/>
                    <a:pt x="3220309" y="1481587"/>
                    <a:pt x="3281269" y="1313948"/>
                  </a:cubicBezTo>
                  <a:cubicBezTo>
                    <a:pt x="3342229" y="1146309"/>
                    <a:pt x="3408269" y="955535"/>
                    <a:pt x="3464149" y="818374"/>
                  </a:cubicBezTo>
                  <a:cubicBezTo>
                    <a:pt x="3520029" y="681213"/>
                    <a:pt x="3570830" y="584964"/>
                    <a:pt x="3616550" y="490984"/>
                  </a:cubicBezTo>
                  <a:cubicBezTo>
                    <a:pt x="3662270" y="397004"/>
                    <a:pt x="3700005" y="316044"/>
                    <a:pt x="3738468" y="254494"/>
                  </a:cubicBezTo>
                  <a:cubicBezTo>
                    <a:pt x="3776931" y="192944"/>
                    <a:pt x="3804105" y="163731"/>
                    <a:pt x="3847328" y="121684"/>
                  </a:cubicBezTo>
                  <a:cubicBezTo>
                    <a:pt x="3890552" y="79637"/>
                    <a:pt x="3945554" y="12775"/>
                    <a:pt x="3997809" y="2215"/>
                  </a:cubicBezTo>
                  <a:cubicBezTo>
                    <a:pt x="4050064" y="-8345"/>
                    <a:pt x="4110101" y="20225"/>
                    <a:pt x="4160858" y="58325"/>
                  </a:cubicBezTo>
                  <a:cubicBezTo>
                    <a:pt x="4211615" y="96425"/>
                    <a:pt x="4258449" y="163966"/>
                    <a:pt x="4302351" y="230814"/>
                  </a:cubicBezTo>
                  <a:cubicBezTo>
                    <a:pt x="4346253" y="297662"/>
                    <a:pt x="4384439" y="376287"/>
                    <a:pt x="4424271" y="459414"/>
                  </a:cubicBezTo>
                  <a:cubicBezTo>
                    <a:pt x="4464103" y="542541"/>
                    <a:pt x="4503241" y="633057"/>
                    <a:pt x="4541341" y="729577"/>
                  </a:cubicBezTo>
                  <a:cubicBezTo>
                    <a:pt x="4579441" y="826097"/>
                    <a:pt x="4613963" y="928621"/>
                    <a:pt x="4652871" y="1038534"/>
                  </a:cubicBezTo>
                  <a:cubicBezTo>
                    <a:pt x="4691779" y="1148447"/>
                    <a:pt x="4728263" y="1252702"/>
                    <a:pt x="4774791" y="1389054"/>
                  </a:cubicBezTo>
                  <a:cubicBezTo>
                    <a:pt x="4821319" y="1525406"/>
                    <a:pt x="4882048" y="1705861"/>
                    <a:pt x="4932040" y="1856645"/>
                  </a:cubicBezTo>
                  <a:cubicBezTo>
                    <a:pt x="4982032" y="2007429"/>
                    <a:pt x="5024750" y="2148168"/>
                    <a:pt x="5074742" y="2293756"/>
                  </a:cubicBezTo>
                  <a:cubicBezTo>
                    <a:pt x="5124734" y="2439344"/>
                    <a:pt x="5180383" y="2601558"/>
                    <a:pt x="5231991" y="2730174"/>
                  </a:cubicBezTo>
                  <a:cubicBezTo>
                    <a:pt x="5283599" y="2858790"/>
                    <a:pt x="5333591" y="2956234"/>
                    <a:pt x="5384391" y="3065454"/>
                  </a:cubicBezTo>
                  <a:cubicBezTo>
                    <a:pt x="5435191" y="3174674"/>
                    <a:pt x="5477217" y="3274196"/>
                    <a:pt x="5536791" y="3385494"/>
                  </a:cubicBezTo>
                  <a:cubicBezTo>
                    <a:pt x="5596366" y="3496792"/>
                    <a:pt x="5680878" y="3641803"/>
                    <a:pt x="5741838" y="3733243"/>
                  </a:cubicBezTo>
                  <a:cubicBezTo>
                    <a:pt x="5802798" y="3824683"/>
                    <a:pt x="5845286" y="3875252"/>
                    <a:pt x="5902551" y="3934134"/>
                  </a:cubicBezTo>
                  <a:cubicBezTo>
                    <a:pt x="5959817" y="3993016"/>
                    <a:pt x="6027011" y="4043354"/>
                    <a:pt x="6085431" y="4086534"/>
                  </a:cubicBezTo>
                  <a:cubicBezTo>
                    <a:pt x="6143851" y="4129714"/>
                    <a:pt x="6187031" y="4157654"/>
                    <a:pt x="6253071" y="4193214"/>
                  </a:cubicBezTo>
                  <a:cubicBezTo>
                    <a:pt x="6319111" y="4228774"/>
                    <a:pt x="6413091" y="4277034"/>
                    <a:pt x="6481671" y="4299894"/>
                  </a:cubicBezTo>
                  <a:cubicBezTo>
                    <a:pt x="6550251" y="4322754"/>
                    <a:pt x="6590891" y="4320214"/>
                    <a:pt x="6664551" y="4330374"/>
                  </a:cubicBezTo>
                  <a:cubicBezTo>
                    <a:pt x="6738211" y="4340534"/>
                    <a:pt x="6923631" y="4360854"/>
                    <a:pt x="6923631" y="4360854"/>
                  </a:cubicBezTo>
                  <a:lnTo>
                    <a:pt x="6923631" y="4360854"/>
                  </a:lnTo>
                  <a:lnTo>
                    <a:pt x="6923631" y="4360854"/>
                  </a:lnTo>
                  <a:lnTo>
                    <a:pt x="7156241" y="4352833"/>
                  </a:lnTo>
                </a:path>
              </a:pathLst>
            </a:custGeom>
            <a:noFill/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9" name="Freeform 218"/>
            <p:cNvSpPr/>
            <p:nvPr/>
          </p:nvSpPr>
          <p:spPr>
            <a:xfrm>
              <a:off x="2866616" y="4388741"/>
              <a:ext cx="839312" cy="598224"/>
            </a:xfrm>
            <a:custGeom>
              <a:avLst/>
              <a:gdLst>
                <a:gd name="connsiteX0" fmla="*/ 0 w 5882640"/>
                <a:gd name="connsiteY0" fmla="*/ 4359991 h 4359991"/>
                <a:gd name="connsiteX1" fmla="*/ 365760 w 5882640"/>
                <a:gd name="connsiteY1" fmla="*/ 4329511 h 4359991"/>
                <a:gd name="connsiteX2" fmla="*/ 670560 w 5882640"/>
                <a:gd name="connsiteY2" fmla="*/ 4222831 h 4359991"/>
                <a:gd name="connsiteX3" fmla="*/ 975360 w 5882640"/>
                <a:gd name="connsiteY3" fmla="*/ 4009471 h 4359991"/>
                <a:gd name="connsiteX4" fmla="*/ 1188720 w 5882640"/>
                <a:gd name="connsiteY4" fmla="*/ 3796111 h 4359991"/>
                <a:gd name="connsiteX5" fmla="*/ 1402080 w 5882640"/>
                <a:gd name="connsiteY5" fmla="*/ 3399871 h 4359991"/>
                <a:gd name="connsiteX6" fmla="*/ 1706880 w 5882640"/>
                <a:gd name="connsiteY6" fmla="*/ 2759791 h 4359991"/>
                <a:gd name="connsiteX7" fmla="*/ 1859280 w 5882640"/>
                <a:gd name="connsiteY7" fmla="*/ 2317831 h 4359991"/>
                <a:gd name="connsiteX8" fmla="*/ 2057400 w 5882640"/>
                <a:gd name="connsiteY8" fmla="*/ 1753951 h 4359991"/>
                <a:gd name="connsiteX9" fmla="*/ 2240280 w 5882640"/>
                <a:gd name="connsiteY9" fmla="*/ 1220551 h 4359991"/>
                <a:gd name="connsiteX10" fmla="*/ 2423160 w 5882640"/>
                <a:gd name="connsiteY10" fmla="*/ 748111 h 4359991"/>
                <a:gd name="connsiteX11" fmla="*/ 2575560 w 5882640"/>
                <a:gd name="connsiteY11" fmla="*/ 397591 h 4359991"/>
                <a:gd name="connsiteX12" fmla="*/ 2697480 w 5882640"/>
                <a:gd name="connsiteY12" fmla="*/ 184231 h 4359991"/>
                <a:gd name="connsiteX13" fmla="*/ 2819400 w 5882640"/>
                <a:gd name="connsiteY13" fmla="*/ 62311 h 4359991"/>
                <a:gd name="connsiteX14" fmla="*/ 2849880 w 5882640"/>
                <a:gd name="connsiteY14" fmla="*/ 16591 h 4359991"/>
                <a:gd name="connsiteX15" fmla="*/ 2941320 w 5882640"/>
                <a:gd name="connsiteY15" fmla="*/ 1351 h 4359991"/>
                <a:gd name="connsiteX16" fmla="*/ 3078480 w 5882640"/>
                <a:gd name="connsiteY16" fmla="*/ 47071 h 4359991"/>
                <a:gd name="connsiteX17" fmla="*/ 3261360 w 5882640"/>
                <a:gd name="connsiteY17" fmla="*/ 229951 h 4359991"/>
                <a:gd name="connsiteX18" fmla="*/ 3383280 w 5882640"/>
                <a:gd name="connsiteY18" fmla="*/ 458551 h 4359991"/>
                <a:gd name="connsiteX19" fmla="*/ 3489960 w 5882640"/>
                <a:gd name="connsiteY19" fmla="*/ 687151 h 4359991"/>
                <a:gd name="connsiteX20" fmla="*/ 3611880 w 5882640"/>
                <a:gd name="connsiteY20" fmla="*/ 1037671 h 4359991"/>
                <a:gd name="connsiteX21" fmla="*/ 3733800 w 5882640"/>
                <a:gd name="connsiteY21" fmla="*/ 1388191 h 4359991"/>
                <a:gd name="connsiteX22" fmla="*/ 3901440 w 5882640"/>
                <a:gd name="connsiteY22" fmla="*/ 1845391 h 4359991"/>
                <a:gd name="connsiteX23" fmla="*/ 3992880 w 5882640"/>
                <a:gd name="connsiteY23" fmla="*/ 2226391 h 4359991"/>
                <a:gd name="connsiteX24" fmla="*/ 4191000 w 5882640"/>
                <a:gd name="connsiteY24" fmla="*/ 2729311 h 4359991"/>
                <a:gd name="connsiteX25" fmla="*/ 4343400 w 5882640"/>
                <a:gd name="connsiteY25" fmla="*/ 3064591 h 4359991"/>
                <a:gd name="connsiteX26" fmla="*/ 4495800 w 5882640"/>
                <a:gd name="connsiteY26" fmla="*/ 3384631 h 4359991"/>
                <a:gd name="connsiteX27" fmla="*/ 4709160 w 5882640"/>
                <a:gd name="connsiteY27" fmla="*/ 3765631 h 4359991"/>
                <a:gd name="connsiteX28" fmla="*/ 4861560 w 5882640"/>
                <a:gd name="connsiteY28" fmla="*/ 3933271 h 4359991"/>
                <a:gd name="connsiteX29" fmla="*/ 5044440 w 5882640"/>
                <a:gd name="connsiteY29" fmla="*/ 4085671 h 4359991"/>
                <a:gd name="connsiteX30" fmla="*/ 5212080 w 5882640"/>
                <a:gd name="connsiteY30" fmla="*/ 4192351 h 4359991"/>
                <a:gd name="connsiteX31" fmla="*/ 5440680 w 5882640"/>
                <a:gd name="connsiteY31" fmla="*/ 4299031 h 4359991"/>
                <a:gd name="connsiteX32" fmla="*/ 5623560 w 5882640"/>
                <a:gd name="connsiteY32" fmla="*/ 4329511 h 4359991"/>
                <a:gd name="connsiteX33" fmla="*/ 5882640 w 5882640"/>
                <a:gd name="connsiteY33" fmla="*/ 4359991 h 4359991"/>
                <a:gd name="connsiteX34" fmla="*/ 5882640 w 5882640"/>
                <a:gd name="connsiteY34" fmla="*/ 4359991 h 4359991"/>
                <a:gd name="connsiteX35" fmla="*/ 5882640 w 5882640"/>
                <a:gd name="connsiteY35" fmla="*/ 4359991 h 4359991"/>
                <a:gd name="connsiteX36" fmla="*/ 5882640 w 5882640"/>
                <a:gd name="connsiteY36" fmla="*/ 4359991 h 4359991"/>
                <a:gd name="connsiteX0" fmla="*/ 0 w 5882640"/>
                <a:gd name="connsiteY0" fmla="*/ 4359991 h 4359991"/>
                <a:gd name="connsiteX1" fmla="*/ 365760 w 5882640"/>
                <a:gd name="connsiteY1" fmla="*/ 4329511 h 4359991"/>
                <a:gd name="connsiteX2" fmla="*/ 670560 w 5882640"/>
                <a:gd name="connsiteY2" fmla="*/ 4222831 h 4359991"/>
                <a:gd name="connsiteX3" fmla="*/ 975360 w 5882640"/>
                <a:gd name="connsiteY3" fmla="*/ 4009471 h 4359991"/>
                <a:gd name="connsiteX4" fmla="*/ 1188720 w 5882640"/>
                <a:gd name="connsiteY4" fmla="*/ 3796111 h 4359991"/>
                <a:gd name="connsiteX5" fmla="*/ 1402080 w 5882640"/>
                <a:gd name="connsiteY5" fmla="*/ 3399871 h 4359991"/>
                <a:gd name="connsiteX6" fmla="*/ 1706880 w 5882640"/>
                <a:gd name="connsiteY6" fmla="*/ 2759791 h 4359991"/>
                <a:gd name="connsiteX7" fmla="*/ 1859280 w 5882640"/>
                <a:gd name="connsiteY7" fmla="*/ 2317831 h 4359991"/>
                <a:gd name="connsiteX8" fmla="*/ 2057400 w 5882640"/>
                <a:gd name="connsiteY8" fmla="*/ 1753951 h 4359991"/>
                <a:gd name="connsiteX9" fmla="*/ 2240280 w 5882640"/>
                <a:gd name="connsiteY9" fmla="*/ 1220551 h 4359991"/>
                <a:gd name="connsiteX10" fmla="*/ 2423160 w 5882640"/>
                <a:gd name="connsiteY10" fmla="*/ 748111 h 4359991"/>
                <a:gd name="connsiteX11" fmla="*/ 2575560 w 5882640"/>
                <a:gd name="connsiteY11" fmla="*/ 397591 h 4359991"/>
                <a:gd name="connsiteX12" fmla="*/ 2697480 w 5882640"/>
                <a:gd name="connsiteY12" fmla="*/ 184231 h 4359991"/>
                <a:gd name="connsiteX13" fmla="*/ 2819400 w 5882640"/>
                <a:gd name="connsiteY13" fmla="*/ 62311 h 4359991"/>
                <a:gd name="connsiteX14" fmla="*/ 2849880 w 5882640"/>
                <a:gd name="connsiteY14" fmla="*/ 16591 h 4359991"/>
                <a:gd name="connsiteX15" fmla="*/ 2941320 w 5882640"/>
                <a:gd name="connsiteY15" fmla="*/ 1351 h 4359991"/>
                <a:gd name="connsiteX16" fmla="*/ 3078480 w 5882640"/>
                <a:gd name="connsiteY16" fmla="*/ 47071 h 4359991"/>
                <a:gd name="connsiteX17" fmla="*/ 3261360 w 5882640"/>
                <a:gd name="connsiteY17" fmla="*/ 229951 h 4359991"/>
                <a:gd name="connsiteX18" fmla="*/ 3383280 w 5882640"/>
                <a:gd name="connsiteY18" fmla="*/ 458551 h 4359991"/>
                <a:gd name="connsiteX19" fmla="*/ 3489960 w 5882640"/>
                <a:gd name="connsiteY19" fmla="*/ 687151 h 4359991"/>
                <a:gd name="connsiteX20" fmla="*/ 3611880 w 5882640"/>
                <a:gd name="connsiteY20" fmla="*/ 1037671 h 4359991"/>
                <a:gd name="connsiteX21" fmla="*/ 3733800 w 5882640"/>
                <a:gd name="connsiteY21" fmla="*/ 1388191 h 4359991"/>
                <a:gd name="connsiteX22" fmla="*/ 3901440 w 5882640"/>
                <a:gd name="connsiteY22" fmla="*/ 1845391 h 4359991"/>
                <a:gd name="connsiteX23" fmla="*/ 4023360 w 5882640"/>
                <a:gd name="connsiteY23" fmla="*/ 2272111 h 4359991"/>
                <a:gd name="connsiteX24" fmla="*/ 4191000 w 5882640"/>
                <a:gd name="connsiteY24" fmla="*/ 2729311 h 4359991"/>
                <a:gd name="connsiteX25" fmla="*/ 4343400 w 5882640"/>
                <a:gd name="connsiteY25" fmla="*/ 3064591 h 4359991"/>
                <a:gd name="connsiteX26" fmla="*/ 4495800 w 5882640"/>
                <a:gd name="connsiteY26" fmla="*/ 3384631 h 4359991"/>
                <a:gd name="connsiteX27" fmla="*/ 4709160 w 5882640"/>
                <a:gd name="connsiteY27" fmla="*/ 3765631 h 4359991"/>
                <a:gd name="connsiteX28" fmla="*/ 4861560 w 5882640"/>
                <a:gd name="connsiteY28" fmla="*/ 3933271 h 4359991"/>
                <a:gd name="connsiteX29" fmla="*/ 5044440 w 5882640"/>
                <a:gd name="connsiteY29" fmla="*/ 4085671 h 4359991"/>
                <a:gd name="connsiteX30" fmla="*/ 5212080 w 5882640"/>
                <a:gd name="connsiteY30" fmla="*/ 4192351 h 4359991"/>
                <a:gd name="connsiteX31" fmla="*/ 5440680 w 5882640"/>
                <a:gd name="connsiteY31" fmla="*/ 4299031 h 4359991"/>
                <a:gd name="connsiteX32" fmla="*/ 5623560 w 5882640"/>
                <a:gd name="connsiteY32" fmla="*/ 4329511 h 4359991"/>
                <a:gd name="connsiteX33" fmla="*/ 5882640 w 5882640"/>
                <a:gd name="connsiteY33" fmla="*/ 4359991 h 4359991"/>
                <a:gd name="connsiteX34" fmla="*/ 5882640 w 5882640"/>
                <a:gd name="connsiteY34" fmla="*/ 4359991 h 4359991"/>
                <a:gd name="connsiteX35" fmla="*/ 5882640 w 5882640"/>
                <a:gd name="connsiteY35" fmla="*/ 4359991 h 4359991"/>
                <a:gd name="connsiteX36" fmla="*/ 5882640 w 5882640"/>
                <a:gd name="connsiteY36" fmla="*/ 4359991 h 4359991"/>
                <a:gd name="connsiteX0" fmla="*/ 0 w 5882640"/>
                <a:gd name="connsiteY0" fmla="*/ 4359991 h 4359991"/>
                <a:gd name="connsiteX1" fmla="*/ 365760 w 5882640"/>
                <a:gd name="connsiteY1" fmla="*/ 4329511 h 4359991"/>
                <a:gd name="connsiteX2" fmla="*/ 670560 w 5882640"/>
                <a:gd name="connsiteY2" fmla="*/ 4222831 h 4359991"/>
                <a:gd name="connsiteX3" fmla="*/ 975360 w 5882640"/>
                <a:gd name="connsiteY3" fmla="*/ 4009471 h 4359991"/>
                <a:gd name="connsiteX4" fmla="*/ 1188720 w 5882640"/>
                <a:gd name="connsiteY4" fmla="*/ 3796111 h 4359991"/>
                <a:gd name="connsiteX5" fmla="*/ 1402080 w 5882640"/>
                <a:gd name="connsiteY5" fmla="*/ 3399871 h 4359991"/>
                <a:gd name="connsiteX6" fmla="*/ 1706880 w 5882640"/>
                <a:gd name="connsiteY6" fmla="*/ 2759791 h 4359991"/>
                <a:gd name="connsiteX7" fmla="*/ 1859280 w 5882640"/>
                <a:gd name="connsiteY7" fmla="*/ 2317831 h 4359991"/>
                <a:gd name="connsiteX8" fmla="*/ 2057400 w 5882640"/>
                <a:gd name="connsiteY8" fmla="*/ 1753951 h 4359991"/>
                <a:gd name="connsiteX9" fmla="*/ 2240280 w 5882640"/>
                <a:gd name="connsiteY9" fmla="*/ 1220551 h 4359991"/>
                <a:gd name="connsiteX10" fmla="*/ 2423160 w 5882640"/>
                <a:gd name="connsiteY10" fmla="*/ 748111 h 4359991"/>
                <a:gd name="connsiteX11" fmla="*/ 2575560 w 5882640"/>
                <a:gd name="connsiteY11" fmla="*/ 397591 h 4359991"/>
                <a:gd name="connsiteX12" fmla="*/ 2697480 w 5882640"/>
                <a:gd name="connsiteY12" fmla="*/ 184231 h 4359991"/>
                <a:gd name="connsiteX13" fmla="*/ 2819400 w 5882640"/>
                <a:gd name="connsiteY13" fmla="*/ 62311 h 4359991"/>
                <a:gd name="connsiteX14" fmla="*/ 2849880 w 5882640"/>
                <a:gd name="connsiteY14" fmla="*/ 16591 h 4359991"/>
                <a:gd name="connsiteX15" fmla="*/ 2941320 w 5882640"/>
                <a:gd name="connsiteY15" fmla="*/ 1351 h 4359991"/>
                <a:gd name="connsiteX16" fmla="*/ 3078480 w 5882640"/>
                <a:gd name="connsiteY16" fmla="*/ 47071 h 4359991"/>
                <a:gd name="connsiteX17" fmla="*/ 3261360 w 5882640"/>
                <a:gd name="connsiteY17" fmla="*/ 229951 h 4359991"/>
                <a:gd name="connsiteX18" fmla="*/ 3383280 w 5882640"/>
                <a:gd name="connsiteY18" fmla="*/ 458551 h 4359991"/>
                <a:gd name="connsiteX19" fmla="*/ 3500350 w 5882640"/>
                <a:gd name="connsiteY19" fmla="*/ 728714 h 4359991"/>
                <a:gd name="connsiteX20" fmla="*/ 3611880 w 5882640"/>
                <a:gd name="connsiteY20" fmla="*/ 1037671 h 4359991"/>
                <a:gd name="connsiteX21" fmla="*/ 3733800 w 5882640"/>
                <a:gd name="connsiteY21" fmla="*/ 1388191 h 4359991"/>
                <a:gd name="connsiteX22" fmla="*/ 3901440 w 5882640"/>
                <a:gd name="connsiteY22" fmla="*/ 1845391 h 4359991"/>
                <a:gd name="connsiteX23" fmla="*/ 4023360 w 5882640"/>
                <a:gd name="connsiteY23" fmla="*/ 2272111 h 4359991"/>
                <a:gd name="connsiteX24" fmla="*/ 4191000 w 5882640"/>
                <a:gd name="connsiteY24" fmla="*/ 2729311 h 4359991"/>
                <a:gd name="connsiteX25" fmla="*/ 4343400 w 5882640"/>
                <a:gd name="connsiteY25" fmla="*/ 3064591 h 4359991"/>
                <a:gd name="connsiteX26" fmla="*/ 4495800 w 5882640"/>
                <a:gd name="connsiteY26" fmla="*/ 3384631 h 4359991"/>
                <a:gd name="connsiteX27" fmla="*/ 4709160 w 5882640"/>
                <a:gd name="connsiteY27" fmla="*/ 3765631 h 4359991"/>
                <a:gd name="connsiteX28" fmla="*/ 4861560 w 5882640"/>
                <a:gd name="connsiteY28" fmla="*/ 3933271 h 4359991"/>
                <a:gd name="connsiteX29" fmla="*/ 5044440 w 5882640"/>
                <a:gd name="connsiteY29" fmla="*/ 4085671 h 4359991"/>
                <a:gd name="connsiteX30" fmla="*/ 5212080 w 5882640"/>
                <a:gd name="connsiteY30" fmla="*/ 4192351 h 4359991"/>
                <a:gd name="connsiteX31" fmla="*/ 5440680 w 5882640"/>
                <a:gd name="connsiteY31" fmla="*/ 4299031 h 4359991"/>
                <a:gd name="connsiteX32" fmla="*/ 5623560 w 5882640"/>
                <a:gd name="connsiteY32" fmla="*/ 4329511 h 4359991"/>
                <a:gd name="connsiteX33" fmla="*/ 5882640 w 5882640"/>
                <a:gd name="connsiteY33" fmla="*/ 4359991 h 4359991"/>
                <a:gd name="connsiteX34" fmla="*/ 5882640 w 5882640"/>
                <a:gd name="connsiteY34" fmla="*/ 4359991 h 4359991"/>
                <a:gd name="connsiteX35" fmla="*/ 5882640 w 5882640"/>
                <a:gd name="connsiteY35" fmla="*/ 4359991 h 4359991"/>
                <a:gd name="connsiteX36" fmla="*/ 5882640 w 5882640"/>
                <a:gd name="connsiteY36" fmla="*/ 4359991 h 4359991"/>
                <a:gd name="connsiteX0" fmla="*/ 0 w 5882640"/>
                <a:gd name="connsiteY0" fmla="*/ 4359991 h 4359991"/>
                <a:gd name="connsiteX1" fmla="*/ 365760 w 5882640"/>
                <a:gd name="connsiteY1" fmla="*/ 4329511 h 4359991"/>
                <a:gd name="connsiteX2" fmla="*/ 670560 w 5882640"/>
                <a:gd name="connsiteY2" fmla="*/ 4222831 h 4359991"/>
                <a:gd name="connsiteX3" fmla="*/ 975360 w 5882640"/>
                <a:gd name="connsiteY3" fmla="*/ 4009471 h 4359991"/>
                <a:gd name="connsiteX4" fmla="*/ 1188720 w 5882640"/>
                <a:gd name="connsiteY4" fmla="*/ 3796111 h 4359991"/>
                <a:gd name="connsiteX5" fmla="*/ 1402080 w 5882640"/>
                <a:gd name="connsiteY5" fmla="*/ 3399871 h 4359991"/>
                <a:gd name="connsiteX6" fmla="*/ 1706880 w 5882640"/>
                <a:gd name="connsiteY6" fmla="*/ 2759791 h 4359991"/>
                <a:gd name="connsiteX7" fmla="*/ 1859280 w 5882640"/>
                <a:gd name="connsiteY7" fmla="*/ 2317831 h 4359991"/>
                <a:gd name="connsiteX8" fmla="*/ 2057400 w 5882640"/>
                <a:gd name="connsiteY8" fmla="*/ 1753951 h 4359991"/>
                <a:gd name="connsiteX9" fmla="*/ 2240280 w 5882640"/>
                <a:gd name="connsiteY9" fmla="*/ 1220551 h 4359991"/>
                <a:gd name="connsiteX10" fmla="*/ 2423160 w 5882640"/>
                <a:gd name="connsiteY10" fmla="*/ 748111 h 4359991"/>
                <a:gd name="connsiteX11" fmla="*/ 2575560 w 5882640"/>
                <a:gd name="connsiteY11" fmla="*/ 397591 h 4359991"/>
                <a:gd name="connsiteX12" fmla="*/ 2697480 w 5882640"/>
                <a:gd name="connsiteY12" fmla="*/ 184231 h 4359991"/>
                <a:gd name="connsiteX13" fmla="*/ 2819400 w 5882640"/>
                <a:gd name="connsiteY13" fmla="*/ 62311 h 4359991"/>
                <a:gd name="connsiteX14" fmla="*/ 2849880 w 5882640"/>
                <a:gd name="connsiteY14" fmla="*/ 16591 h 4359991"/>
                <a:gd name="connsiteX15" fmla="*/ 2941320 w 5882640"/>
                <a:gd name="connsiteY15" fmla="*/ 1351 h 4359991"/>
                <a:gd name="connsiteX16" fmla="*/ 3078480 w 5882640"/>
                <a:gd name="connsiteY16" fmla="*/ 47071 h 4359991"/>
                <a:gd name="connsiteX17" fmla="*/ 3261360 w 5882640"/>
                <a:gd name="connsiteY17" fmla="*/ 229951 h 4359991"/>
                <a:gd name="connsiteX18" fmla="*/ 3383280 w 5882640"/>
                <a:gd name="connsiteY18" fmla="*/ 458551 h 4359991"/>
                <a:gd name="connsiteX19" fmla="*/ 3500350 w 5882640"/>
                <a:gd name="connsiteY19" fmla="*/ 728714 h 4359991"/>
                <a:gd name="connsiteX20" fmla="*/ 3611880 w 5882640"/>
                <a:gd name="connsiteY20" fmla="*/ 1037671 h 4359991"/>
                <a:gd name="connsiteX21" fmla="*/ 3733800 w 5882640"/>
                <a:gd name="connsiteY21" fmla="*/ 1388191 h 4359991"/>
                <a:gd name="connsiteX22" fmla="*/ 3891049 w 5882640"/>
                <a:gd name="connsiteY22" fmla="*/ 1855782 h 4359991"/>
                <a:gd name="connsiteX23" fmla="*/ 4023360 w 5882640"/>
                <a:gd name="connsiteY23" fmla="*/ 2272111 h 4359991"/>
                <a:gd name="connsiteX24" fmla="*/ 4191000 w 5882640"/>
                <a:gd name="connsiteY24" fmla="*/ 2729311 h 4359991"/>
                <a:gd name="connsiteX25" fmla="*/ 4343400 w 5882640"/>
                <a:gd name="connsiteY25" fmla="*/ 3064591 h 4359991"/>
                <a:gd name="connsiteX26" fmla="*/ 4495800 w 5882640"/>
                <a:gd name="connsiteY26" fmla="*/ 3384631 h 4359991"/>
                <a:gd name="connsiteX27" fmla="*/ 4709160 w 5882640"/>
                <a:gd name="connsiteY27" fmla="*/ 3765631 h 4359991"/>
                <a:gd name="connsiteX28" fmla="*/ 4861560 w 5882640"/>
                <a:gd name="connsiteY28" fmla="*/ 3933271 h 4359991"/>
                <a:gd name="connsiteX29" fmla="*/ 5044440 w 5882640"/>
                <a:gd name="connsiteY29" fmla="*/ 4085671 h 4359991"/>
                <a:gd name="connsiteX30" fmla="*/ 5212080 w 5882640"/>
                <a:gd name="connsiteY30" fmla="*/ 4192351 h 4359991"/>
                <a:gd name="connsiteX31" fmla="*/ 5440680 w 5882640"/>
                <a:gd name="connsiteY31" fmla="*/ 4299031 h 4359991"/>
                <a:gd name="connsiteX32" fmla="*/ 5623560 w 5882640"/>
                <a:gd name="connsiteY32" fmla="*/ 4329511 h 4359991"/>
                <a:gd name="connsiteX33" fmla="*/ 5882640 w 5882640"/>
                <a:gd name="connsiteY33" fmla="*/ 4359991 h 4359991"/>
                <a:gd name="connsiteX34" fmla="*/ 5882640 w 5882640"/>
                <a:gd name="connsiteY34" fmla="*/ 4359991 h 4359991"/>
                <a:gd name="connsiteX35" fmla="*/ 5882640 w 5882640"/>
                <a:gd name="connsiteY35" fmla="*/ 4359991 h 4359991"/>
                <a:gd name="connsiteX36" fmla="*/ 5882640 w 5882640"/>
                <a:gd name="connsiteY36" fmla="*/ 4359991 h 4359991"/>
                <a:gd name="connsiteX0" fmla="*/ 0 w 5882640"/>
                <a:gd name="connsiteY0" fmla="*/ 4359991 h 4359991"/>
                <a:gd name="connsiteX1" fmla="*/ 365760 w 5882640"/>
                <a:gd name="connsiteY1" fmla="*/ 4329511 h 4359991"/>
                <a:gd name="connsiteX2" fmla="*/ 670560 w 5882640"/>
                <a:gd name="connsiteY2" fmla="*/ 4222831 h 4359991"/>
                <a:gd name="connsiteX3" fmla="*/ 975360 w 5882640"/>
                <a:gd name="connsiteY3" fmla="*/ 4009471 h 4359991"/>
                <a:gd name="connsiteX4" fmla="*/ 1188720 w 5882640"/>
                <a:gd name="connsiteY4" fmla="*/ 3796111 h 4359991"/>
                <a:gd name="connsiteX5" fmla="*/ 1402080 w 5882640"/>
                <a:gd name="connsiteY5" fmla="*/ 3399871 h 4359991"/>
                <a:gd name="connsiteX6" fmla="*/ 1706880 w 5882640"/>
                <a:gd name="connsiteY6" fmla="*/ 2759791 h 4359991"/>
                <a:gd name="connsiteX7" fmla="*/ 1859280 w 5882640"/>
                <a:gd name="connsiteY7" fmla="*/ 2317831 h 4359991"/>
                <a:gd name="connsiteX8" fmla="*/ 2057400 w 5882640"/>
                <a:gd name="connsiteY8" fmla="*/ 1753951 h 4359991"/>
                <a:gd name="connsiteX9" fmla="*/ 2240280 w 5882640"/>
                <a:gd name="connsiteY9" fmla="*/ 1220551 h 4359991"/>
                <a:gd name="connsiteX10" fmla="*/ 2423160 w 5882640"/>
                <a:gd name="connsiteY10" fmla="*/ 748111 h 4359991"/>
                <a:gd name="connsiteX11" fmla="*/ 2575560 w 5882640"/>
                <a:gd name="connsiteY11" fmla="*/ 397591 h 4359991"/>
                <a:gd name="connsiteX12" fmla="*/ 2697480 w 5882640"/>
                <a:gd name="connsiteY12" fmla="*/ 184231 h 4359991"/>
                <a:gd name="connsiteX13" fmla="*/ 2819400 w 5882640"/>
                <a:gd name="connsiteY13" fmla="*/ 62311 h 4359991"/>
                <a:gd name="connsiteX14" fmla="*/ 2849880 w 5882640"/>
                <a:gd name="connsiteY14" fmla="*/ 16591 h 4359991"/>
                <a:gd name="connsiteX15" fmla="*/ 2941320 w 5882640"/>
                <a:gd name="connsiteY15" fmla="*/ 1351 h 4359991"/>
                <a:gd name="connsiteX16" fmla="*/ 3078480 w 5882640"/>
                <a:gd name="connsiteY16" fmla="*/ 47071 h 4359991"/>
                <a:gd name="connsiteX17" fmla="*/ 3261360 w 5882640"/>
                <a:gd name="connsiteY17" fmla="*/ 229951 h 4359991"/>
                <a:gd name="connsiteX18" fmla="*/ 3383280 w 5882640"/>
                <a:gd name="connsiteY18" fmla="*/ 458551 h 4359991"/>
                <a:gd name="connsiteX19" fmla="*/ 3500350 w 5882640"/>
                <a:gd name="connsiteY19" fmla="*/ 728714 h 4359991"/>
                <a:gd name="connsiteX20" fmla="*/ 3611880 w 5882640"/>
                <a:gd name="connsiteY20" fmla="*/ 1037671 h 4359991"/>
                <a:gd name="connsiteX21" fmla="*/ 3733800 w 5882640"/>
                <a:gd name="connsiteY21" fmla="*/ 1388191 h 4359991"/>
                <a:gd name="connsiteX22" fmla="*/ 3891049 w 5882640"/>
                <a:gd name="connsiteY22" fmla="*/ 1855782 h 4359991"/>
                <a:gd name="connsiteX23" fmla="*/ 4033751 w 5882640"/>
                <a:gd name="connsiteY23" fmla="*/ 2292893 h 4359991"/>
                <a:gd name="connsiteX24" fmla="*/ 4191000 w 5882640"/>
                <a:gd name="connsiteY24" fmla="*/ 2729311 h 4359991"/>
                <a:gd name="connsiteX25" fmla="*/ 4343400 w 5882640"/>
                <a:gd name="connsiteY25" fmla="*/ 3064591 h 4359991"/>
                <a:gd name="connsiteX26" fmla="*/ 4495800 w 5882640"/>
                <a:gd name="connsiteY26" fmla="*/ 3384631 h 4359991"/>
                <a:gd name="connsiteX27" fmla="*/ 4709160 w 5882640"/>
                <a:gd name="connsiteY27" fmla="*/ 3765631 h 4359991"/>
                <a:gd name="connsiteX28" fmla="*/ 4861560 w 5882640"/>
                <a:gd name="connsiteY28" fmla="*/ 3933271 h 4359991"/>
                <a:gd name="connsiteX29" fmla="*/ 5044440 w 5882640"/>
                <a:gd name="connsiteY29" fmla="*/ 4085671 h 4359991"/>
                <a:gd name="connsiteX30" fmla="*/ 5212080 w 5882640"/>
                <a:gd name="connsiteY30" fmla="*/ 4192351 h 4359991"/>
                <a:gd name="connsiteX31" fmla="*/ 5440680 w 5882640"/>
                <a:gd name="connsiteY31" fmla="*/ 4299031 h 4359991"/>
                <a:gd name="connsiteX32" fmla="*/ 5623560 w 5882640"/>
                <a:gd name="connsiteY32" fmla="*/ 4329511 h 4359991"/>
                <a:gd name="connsiteX33" fmla="*/ 5882640 w 5882640"/>
                <a:gd name="connsiteY33" fmla="*/ 4359991 h 4359991"/>
                <a:gd name="connsiteX34" fmla="*/ 5882640 w 5882640"/>
                <a:gd name="connsiteY34" fmla="*/ 4359991 h 4359991"/>
                <a:gd name="connsiteX35" fmla="*/ 5882640 w 5882640"/>
                <a:gd name="connsiteY35" fmla="*/ 4359991 h 4359991"/>
                <a:gd name="connsiteX36" fmla="*/ 5882640 w 5882640"/>
                <a:gd name="connsiteY36" fmla="*/ 4359991 h 4359991"/>
                <a:gd name="connsiteX0" fmla="*/ 0 w 5882640"/>
                <a:gd name="connsiteY0" fmla="*/ 4361333 h 4361333"/>
                <a:gd name="connsiteX1" fmla="*/ 365760 w 5882640"/>
                <a:gd name="connsiteY1" fmla="*/ 4330853 h 4361333"/>
                <a:gd name="connsiteX2" fmla="*/ 670560 w 5882640"/>
                <a:gd name="connsiteY2" fmla="*/ 4224173 h 4361333"/>
                <a:gd name="connsiteX3" fmla="*/ 975360 w 5882640"/>
                <a:gd name="connsiteY3" fmla="*/ 4010813 h 4361333"/>
                <a:gd name="connsiteX4" fmla="*/ 1188720 w 5882640"/>
                <a:gd name="connsiteY4" fmla="*/ 3797453 h 4361333"/>
                <a:gd name="connsiteX5" fmla="*/ 1402080 w 5882640"/>
                <a:gd name="connsiteY5" fmla="*/ 3401213 h 4361333"/>
                <a:gd name="connsiteX6" fmla="*/ 1706880 w 5882640"/>
                <a:gd name="connsiteY6" fmla="*/ 2761133 h 4361333"/>
                <a:gd name="connsiteX7" fmla="*/ 1859280 w 5882640"/>
                <a:gd name="connsiteY7" fmla="*/ 2319173 h 4361333"/>
                <a:gd name="connsiteX8" fmla="*/ 2057400 w 5882640"/>
                <a:gd name="connsiteY8" fmla="*/ 1755293 h 4361333"/>
                <a:gd name="connsiteX9" fmla="*/ 2240280 w 5882640"/>
                <a:gd name="connsiteY9" fmla="*/ 1221893 h 4361333"/>
                <a:gd name="connsiteX10" fmla="*/ 2423160 w 5882640"/>
                <a:gd name="connsiteY10" fmla="*/ 749453 h 4361333"/>
                <a:gd name="connsiteX11" fmla="*/ 2575560 w 5882640"/>
                <a:gd name="connsiteY11" fmla="*/ 398933 h 4361333"/>
                <a:gd name="connsiteX12" fmla="*/ 2697480 w 5882640"/>
                <a:gd name="connsiteY12" fmla="*/ 185573 h 4361333"/>
                <a:gd name="connsiteX13" fmla="*/ 2819400 w 5882640"/>
                <a:gd name="connsiteY13" fmla="*/ 63653 h 4361333"/>
                <a:gd name="connsiteX14" fmla="*/ 2849880 w 5882640"/>
                <a:gd name="connsiteY14" fmla="*/ 17933 h 4361333"/>
                <a:gd name="connsiteX15" fmla="*/ 2941320 w 5882640"/>
                <a:gd name="connsiteY15" fmla="*/ 2693 h 4361333"/>
                <a:gd name="connsiteX16" fmla="*/ 3099262 w 5882640"/>
                <a:gd name="connsiteY16" fmla="*/ 69195 h 4361333"/>
                <a:gd name="connsiteX17" fmla="*/ 3261360 w 5882640"/>
                <a:gd name="connsiteY17" fmla="*/ 231293 h 4361333"/>
                <a:gd name="connsiteX18" fmla="*/ 3383280 w 5882640"/>
                <a:gd name="connsiteY18" fmla="*/ 459893 h 4361333"/>
                <a:gd name="connsiteX19" fmla="*/ 3500350 w 5882640"/>
                <a:gd name="connsiteY19" fmla="*/ 730056 h 4361333"/>
                <a:gd name="connsiteX20" fmla="*/ 3611880 w 5882640"/>
                <a:gd name="connsiteY20" fmla="*/ 1039013 h 4361333"/>
                <a:gd name="connsiteX21" fmla="*/ 3733800 w 5882640"/>
                <a:gd name="connsiteY21" fmla="*/ 1389533 h 4361333"/>
                <a:gd name="connsiteX22" fmla="*/ 3891049 w 5882640"/>
                <a:gd name="connsiteY22" fmla="*/ 1857124 h 4361333"/>
                <a:gd name="connsiteX23" fmla="*/ 4033751 w 5882640"/>
                <a:gd name="connsiteY23" fmla="*/ 2294235 h 4361333"/>
                <a:gd name="connsiteX24" fmla="*/ 4191000 w 5882640"/>
                <a:gd name="connsiteY24" fmla="*/ 2730653 h 4361333"/>
                <a:gd name="connsiteX25" fmla="*/ 4343400 w 5882640"/>
                <a:gd name="connsiteY25" fmla="*/ 3065933 h 4361333"/>
                <a:gd name="connsiteX26" fmla="*/ 4495800 w 5882640"/>
                <a:gd name="connsiteY26" fmla="*/ 3385973 h 4361333"/>
                <a:gd name="connsiteX27" fmla="*/ 4709160 w 5882640"/>
                <a:gd name="connsiteY27" fmla="*/ 3766973 h 4361333"/>
                <a:gd name="connsiteX28" fmla="*/ 4861560 w 5882640"/>
                <a:gd name="connsiteY28" fmla="*/ 3934613 h 4361333"/>
                <a:gd name="connsiteX29" fmla="*/ 5044440 w 5882640"/>
                <a:gd name="connsiteY29" fmla="*/ 4087013 h 4361333"/>
                <a:gd name="connsiteX30" fmla="*/ 5212080 w 5882640"/>
                <a:gd name="connsiteY30" fmla="*/ 4193693 h 4361333"/>
                <a:gd name="connsiteX31" fmla="*/ 5440680 w 5882640"/>
                <a:gd name="connsiteY31" fmla="*/ 4300373 h 4361333"/>
                <a:gd name="connsiteX32" fmla="*/ 5623560 w 5882640"/>
                <a:gd name="connsiteY32" fmla="*/ 4330853 h 4361333"/>
                <a:gd name="connsiteX33" fmla="*/ 5882640 w 5882640"/>
                <a:gd name="connsiteY33" fmla="*/ 4361333 h 4361333"/>
                <a:gd name="connsiteX34" fmla="*/ 5882640 w 5882640"/>
                <a:gd name="connsiteY34" fmla="*/ 4361333 h 4361333"/>
                <a:gd name="connsiteX35" fmla="*/ 5882640 w 5882640"/>
                <a:gd name="connsiteY35" fmla="*/ 4361333 h 4361333"/>
                <a:gd name="connsiteX36" fmla="*/ 5882640 w 5882640"/>
                <a:gd name="connsiteY36" fmla="*/ 4361333 h 4361333"/>
                <a:gd name="connsiteX0" fmla="*/ 0 w 5882640"/>
                <a:gd name="connsiteY0" fmla="*/ 4358841 h 4358841"/>
                <a:gd name="connsiteX1" fmla="*/ 365760 w 5882640"/>
                <a:gd name="connsiteY1" fmla="*/ 4328361 h 4358841"/>
                <a:gd name="connsiteX2" fmla="*/ 670560 w 5882640"/>
                <a:gd name="connsiteY2" fmla="*/ 4221681 h 4358841"/>
                <a:gd name="connsiteX3" fmla="*/ 975360 w 5882640"/>
                <a:gd name="connsiteY3" fmla="*/ 4008321 h 4358841"/>
                <a:gd name="connsiteX4" fmla="*/ 1188720 w 5882640"/>
                <a:gd name="connsiteY4" fmla="*/ 3794961 h 4358841"/>
                <a:gd name="connsiteX5" fmla="*/ 1402080 w 5882640"/>
                <a:gd name="connsiteY5" fmla="*/ 3398721 h 4358841"/>
                <a:gd name="connsiteX6" fmla="*/ 1706880 w 5882640"/>
                <a:gd name="connsiteY6" fmla="*/ 2758641 h 4358841"/>
                <a:gd name="connsiteX7" fmla="*/ 1859280 w 5882640"/>
                <a:gd name="connsiteY7" fmla="*/ 2316681 h 4358841"/>
                <a:gd name="connsiteX8" fmla="*/ 2057400 w 5882640"/>
                <a:gd name="connsiteY8" fmla="*/ 1752801 h 4358841"/>
                <a:gd name="connsiteX9" fmla="*/ 2240280 w 5882640"/>
                <a:gd name="connsiteY9" fmla="*/ 1219401 h 4358841"/>
                <a:gd name="connsiteX10" fmla="*/ 2423160 w 5882640"/>
                <a:gd name="connsiteY10" fmla="*/ 746961 h 4358841"/>
                <a:gd name="connsiteX11" fmla="*/ 2575560 w 5882640"/>
                <a:gd name="connsiteY11" fmla="*/ 396441 h 4358841"/>
                <a:gd name="connsiteX12" fmla="*/ 2697480 w 5882640"/>
                <a:gd name="connsiteY12" fmla="*/ 183081 h 4358841"/>
                <a:gd name="connsiteX13" fmla="*/ 2819400 w 5882640"/>
                <a:gd name="connsiteY13" fmla="*/ 61161 h 4358841"/>
                <a:gd name="connsiteX14" fmla="*/ 2808316 w 5882640"/>
                <a:gd name="connsiteY14" fmla="*/ 46614 h 4358841"/>
                <a:gd name="connsiteX15" fmla="*/ 2941320 w 5882640"/>
                <a:gd name="connsiteY15" fmla="*/ 201 h 4358841"/>
                <a:gd name="connsiteX16" fmla="*/ 3099262 w 5882640"/>
                <a:gd name="connsiteY16" fmla="*/ 66703 h 4358841"/>
                <a:gd name="connsiteX17" fmla="*/ 3261360 w 5882640"/>
                <a:gd name="connsiteY17" fmla="*/ 228801 h 4358841"/>
                <a:gd name="connsiteX18" fmla="*/ 3383280 w 5882640"/>
                <a:gd name="connsiteY18" fmla="*/ 457401 h 4358841"/>
                <a:gd name="connsiteX19" fmla="*/ 3500350 w 5882640"/>
                <a:gd name="connsiteY19" fmla="*/ 727564 h 4358841"/>
                <a:gd name="connsiteX20" fmla="*/ 3611880 w 5882640"/>
                <a:gd name="connsiteY20" fmla="*/ 1036521 h 4358841"/>
                <a:gd name="connsiteX21" fmla="*/ 3733800 w 5882640"/>
                <a:gd name="connsiteY21" fmla="*/ 1387041 h 4358841"/>
                <a:gd name="connsiteX22" fmla="*/ 3891049 w 5882640"/>
                <a:gd name="connsiteY22" fmla="*/ 1854632 h 4358841"/>
                <a:gd name="connsiteX23" fmla="*/ 4033751 w 5882640"/>
                <a:gd name="connsiteY23" fmla="*/ 2291743 h 4358841"/>
                <a:gd name="connsiteX24" fmla="*/ 4191000 w 5882640"/>
                <a:gd name="connsiteY24" fmla="*/ 2728161 h 4358841"/>
                <a:gd name="connsiteX25" fmla="*/ 4343400 w 5882640"/>
                <a:gd name="connsiteY25" fmla="*/ 3063441 h 4358841"/>
                <a:gd name="connsiteX26" fmla="*/ 4495800 w 5882640"/>
                <a:gd name="connsiteY26" fmla="*/ 3383481 h 4358841"/>
                <a:gd name="connsiteX27" fmla="*/ 4709160 w 5882640"/>
                <a:gd name="connsiteY27" fmla="*/ 3764481 h 4358841"/>
                <a:gd name="connsiteX28" fmla="*/ 4861560 w 5882640"/>
                <a:gd name="connsiteY28" fmla="*/ 3932121 h 4358841"/>
                <a:gd name="connsiteX29" fmla="*/ 5044440 w 5882640"/>
                <a:gd name="connsiteY29" fmla="*/ 4084521 h 4358841"/>
                <a:gd name="connsiteX30" fmla="*/ 5212080 w 5882640"/>
                <a:gd name="connsiteY30" fmla="*/ 4191201 h 4358841"/>
                <a:gd name="connsiteX31" fmla="*/ 5440680 w 5882640"/>
                <a:gd name="connsiteY31" fmla="*/ 4297881 h 4358841"/>
                <a:gd name="connsiteX32" fmla="*/ 5623560 w 5882640"/>
                <a:gd name="connsiteY32" fmla="*/ 4328361 h 4358841"/>
                <a:gd name="connsiteX33" fmla="*/ 5882640 w 5882640"/>
                <a:gd name="connsiteY33" fmla="*/ 4358841 h 4358841"/>
                <a:gd name="connsiteX34" fmla="*/ 5882640 w 5882640"/>
                <a:gd name="connsiteY34" fmla="*/ 4358841 h 4358841"/>
                <a:gd name="connsiteX35" fmla="*/ 5882640 w 5882640"/>
                <a:gd name="connsiteY35" fmla="*/ 4358841 h 4358841"/>
                <a:gd name="connsiteX36" fmla="*/ 5882640 w 5882640"/>
                <a:gd name="connsiteY36" fmla="*/ 4358841 h 4358841"/>
                <a:gd name="connsiteX0" fmla="*/ 0 w 5882640"/>
                <a:gd name="connsiteY0" fmla="*/ 4479210 h 4479210"/>
                <a:gd name="connsiteX1" fmla="*/ 365760 w 5882640"/>
                <a:gd name="connsiteY1" fmla="*/ 4448730 h 4479210"/>
                <a:gd name="connsiteX2" fmla="*/ 670560 w 5882640"/>
                <a:gd name="connsiteY2" fmla="*/ 4342050 h 4479210"/>
                <a:gd name="connsiteX3" fmla="*/ 975360 w 5882640"/>
                <a:gd name="connsiteY3" fmla="*/ 4128690 h 4479210"/>
                <a:gd name="connsiteX4" fmla="*/ 1188720 w 5882640"/>
                <a:gd name="connsiteY4" fmla="*/ 3915330 h 4479210"/>
                <a:gd name="connsiteX5" fmla="*/ 1402080 w 5882640"/>
                <a:gd name="connsiteY5" fmla="*/ 3519090 h 4479210"/>
                <a:gd name="connsiteX6" fmla="*/ 1706880 w 5882640"/>
                <a:gd name="connsiteY6" fmla="*/ 2879010 h 4479210"/>
                <a:gd name="connsiteX7" fmla="*/ 1859280 w 5882640"/>
                <a:gd name="connsiteY7" fmla="*/ 2437050 h 4479210"/>
                <a:gd name="connsiteX8" fmla="*/ 2057400 w 5882640"/>
                <a:gd name="connsiteY8" fmla="*/ 1873170 h 4479210"/>
                <a:gd name="connsiteX9" fmla="*/ 2240280 w 5882640"/>
                <a:gd name="connsiteY9" fmla="*/ 1339770 h 4479210"/>
                <a:gd name="connsiteX10" fmla="*/ 2423160 w 5882640"/>
                <a:gd name="connsiteY10" fmla="*/ 867330 h 4479210"/>
                <a:gd name="connsiteX11" fmla="*/ 2575560 w 5882640"/>
                <a:gd name="connsiteY11" fmla="*/ 516810 h 4479210"/>
                <a:gd name="connsiteX12" fmla="*/ 2697480 w 5882640"/>
                <a:gd name="connsiteY12" fmla="*/ 303450 h 4479210"/>
                <a:gd name="connsiteX13" fmla="*/ 2819400 w 5882640"/>
                <a:gd name="connsiteY13" fmla="*/ 181530 h 4479210"/>
                <a:gd name="connsiteX14" fmla="*/ 2881053 w 5882640"/>
                <a:gd name="connsiteY14" fmla="*/ 728 h 4479210"/>
                <a:gd name="connsiteX15" fmla="*/ 2941320 w 5882640"/>
                <a:gd name="connsiteY15" fmla="*/ 120570 h 4479210"/>
                <a:gd name="connsiteX16" fmla="*/ 3099262 w 5882640"/>
                <a:gd name="connsiteY16" fmla="*/ 187072 h 4479210"/>
                <a:gd name="connsiteX17" fmla="*/ 3261360 w 5882640"/>
                <a:gd name="connsiteY17" fmla="*/ 349170 h 4479210"/>
                <a:gd name="connsiteX18" fmla="*/ 3383280 w 5882640"/>
                <a:gd name="connsiteY18" fmla="*/ 577770 h 4479210"/>
                <a:gd name="connsiteX19" fmla="*/ 3500350 w 5882640"/>
                <a:gd name="connsiteY19" fmla="*/ 847933 h 4479210"/>
                <a:gd name="connsiteX20" fmla="*/ 3611880 w 5882640"/>
                <a:gd name="connsiteY20" fmla="*/ 1156890 h 4479210"/>
                <a:gd name="connsiteX21" fmla="*/ 3733800 w 5882640"/>
                <a:gd name="connsiteY21" fmla="*/ 1507410 h 4479210"/>
                <a:gd name="connsiteX22" fmla="*/ 3891049 w 5882640"/>
                <a:gd name="connsiteY22" fmla="*/ 1975001 h 4479210"/>
                <a:gd name="connsiteX23" fmla="*/ 4033751 w 5882640"/>
                <a:gd name="connsiteY23" fmla="*/ 2412112 h 4479210"/>
                <a:gd name="connsiteX24" fmla="*/ 4191000 w 5882640"/>
                <a:gd name="connsiteY24" fmla="*/ 2848530 h 4479210"/>
                <a:gd name="connsiteX25" fmla="*/ 4343400 w 5882640"/>
                <a:gd name="connsiteY25" fmla="*/ 3183810 h 4479210"/>
                <a:gd name="connsiteX26" fmla="*/ 4495800 w 5882640"/>
                <a:gd name="connsiteY26" fmla="*/ 3503850 h 4479210"/>
                <a:gd name="connsiteX27" fmla="*/ 4709160 w 5882640"/>
                <a:gd name="connsiteY27" fmla="*/ 3884850 h 4479210"/>
                <a:gd name="connsiteX28" fmla="*/ 4861560 w 5882640"/>
                <a:gd name="connsiteY28" fmla="*/ 4052490 h 4479210"/>
                <a:gd name="connsiteX29" fmla="*/ 5044440 w 5882640"/>
                <a:gd name="connsiteY29" fmla="*/ 4204890 h 4479210"/>
                <a:gd name="connsiteX30" fmla="*/ 5212080 w 5882640"/>
                <a:gd name="connsiteY30" fmla="*/ 4311570 h 4479210"/>
                <a:gd name="connsiteX31" fmla="*/ 5440680 w 5882640"/>
                <a:gd name="connsiteY31" fmla="*/ 4418250 h 4479210"/>
                <a:gd name="connsiteX32" fmla="*/ 5623560 w 5882640"/>
                <a:gd name="connsiteY32" fmla="*/ 4448730 h 4479210"/>
                <a:gd name="connsiteX33" fmla="*/ 5882640 w 5882640"/>
                <a:gd name="connsiteY33" fmla="*/ 4479210 h 4479210"/>
                <a:gd name="connsiteX34" fmla="*/ 5882640 w 5882640"/>
                <a:gd name="connsiteY34" fmla="*/ 4479210 h 4479210"/>
                <a:gd name="connsiteX35" fmla="*/ 5882640 w 5882640"/>
                <a:gd name="connsiteY35" fmla="*/ 4479210 h 4479210"/>
                <a:gd name="connsiteX36" fmla="*/ 5882640 w 5882640"/>
                <a:gd name="connsiteY36" fmla="*/ 4479210 h 4479210"/>
                <a:gd name="connsiteX0" fmla="*/ 0 w 5882640"/>
                <a:gd name="connsiteY0" fmla="*/ 4479722 h 4479722"/>
                <a:gd name="connsiteX1" fmla="*/ 365760 w 5882640"/>
                <a:gd name="connsiteY1" fmla="*/ 4449242 h 4479722"/>
                <a:gd name="connsiteX2" fmla="*/ 670560 w 5882640"/>
                <a:gd name="connsiteY2" fmla="*/ 4342562 h 4479722"/>
                <a:gd name="connsiteX3" fmla="*/ 975360 w 5882640"/>
                <a:gd name="connsiteY3" fmla="*/ 4129202 h 4479722"/>
                <a:gd name="connsiteX4" fmla="*/ 1188720 w 5882640"/>
                <a:gd name="connsiteY4" fmla="*/ 3915842 h 4479722"/>
                <a:gd name="connsiteX5" fmla="*/ 1402080 w 5882640"/>
                <a:gd name="connsiteY5" fmla="*/ 3519602 h 4479722"/>
                <a:gd name="connsiteX6" fmla="*/ 1706880 w 5882640"/>
                <a:gd name="connsiteY6" fmla="*/ 2879522 h 4479722"/>
                <a:gd name="connsiteX7" fmla="*/ 1859280 w 5882640"/>
                <a:gd name="connsiteY7" fmla="*/ 2437562 h 4479722"/>
                <a:gd name="connsiteX8" fmla="*/ 2057400 w 5882640"/>
                <a:gd name="connsiteY8" fmla="*/ 1873682 h 4479722"/>
                <a:gd name="connsiteX9" fmla="*/ 2240280 w 5882640"/>
                <a:gd name="connsiteY9" fmla="*/ 1340282 h 4479722"/>
                <a:gd name="connsiteX10" fmla="*/ 2423160 w 5882640"/>
                <a:gd name="connsiteY10" fmla="*/ 867842 h 4479722"/>
                <a:gd name="connsiteX11" fmla="*/ 2575560 w 5882640"/>
                <a:gd name="connsiteY11" fmla="*/ 517322 h 4479722"/>
                <a:gd name="connsiteX12" fmla="*/ 2697480 w 5882640"/>
                <a:gd name="connsiteY12" fmla="*/ 303962 h 4479722"/>
                <a:gd name="connsiteX13" fmla="*/ 2788228 w 5882640"/>
                <a:gd name="connsiteY13" fmla="*/ 202824 h 4479722"/>
                <a:gd name="connsiteX14" fmla="*/ 2881053 w 5882640"/>
                <a:gd name="connsiteY14" fmla="*/ 1240 h 4479722"/>
                <a:gd name="connsiteX15" fmla="*/ 2941320 w 5882640"/>
                <a:gd name="connsiteY15" fmla="*/ 121082 h 4479722"/>
                <a:gd name="connsiteX16" fmla="*/ 3099262 w 5882640"/>
                <a:gd name="connsiteY16" fmla="*/ 187584 h 4479722"/>
                <a:gd name="connsiteX17" fmla="*/ 3261360 w 5882640"/>
                <a:gd name="connsiteY17" fmla="*/ 349682 h 4479722"/>
                <a:gd name="connsiteX18" fmla="*/ 3383280 w 5882640"/>
                <a:gd name="connsiteY18" fmla="*/ 578282 h 4479722"/>
                <a:gd name="connsiteX19" fmla="*/ 3500350 w 5882640"/>
                <a:gd name="connsiteY19" fmla="*/ 848445 h 4479722"/>
                <a:gd name="connsiteX20" fmla="*/ 3611880 w 5882640"/>
                <a:gd name="connsiteY20" fmla="*/ 1157402 h 4479722"/>
                <a:gd name="connsiteX21" fmla="*/ 3733800 w 5882640"/>
                <a:gd name="connsiteY21" fmla="*/ 1507922 h 4479722"/>
                <a:gd name="connsiteX22" fmla="*/ 3891049 w 5882640"/>
                <a:gd name="connsiteY22" fmla="*/ 1975513 h 4479722"/>
                <a:gd name="connsiteX23" fmla="*/ 4033751 w 5882640"/>
                <a:gd name="connsiteY23" fmla="*/ 2412624 h 4479722"/>
                <a:gd name="connsiteX24" fmla="*/ 4191000 w 5882640"/>
                <a:gd name="connsiteY24" fmla="*/ 2849042 h 4479722"/>
                <a:gd name="connsiteX25" fmla="*/ 4343400 w 5882640"/>
                <a:gd name="connsiteY25" fmla="*/ 3184322 h 4479722"/>
                <a:gd name="connsiteX26" fmla="*/ 4495800 w 5882640"/>
                <a:gd name="connsiteY26" fmla="*/ 3504362 h 4479722"/>
                <a:gd name="connsiteX27" fmla="*/ 4709160 w 5882640"/>
                <a:gd name="connsiteY27" fmla="*/ 3885362 h 4479722"/>
                <a:gd name="connsiteX28" fmla="*/ 4861560 w 5882640"/>
                <a:gd name="connsiteY28" fmla="*/ 4053002 h 4479722"/>
                <a:gd name="connsiteX29" fmla="*/ 5044440 w 5882640"/>
                <a:gd name="connsiteY29" fmla="*/ 4205402 h 4479722"/>
                <a:gd name="connsiteX30" fmla="*/ 5212080 w 5882640"/>
                <a:gd name="connsiteY30" fmla="*/ 4312082 h 4479722"/>
                <a:gd name="connsiteX31" fmla="*/ 5440680 w 5882640"/>
                <a:gd name="connsiteY31" fmla="*/ 4418762 h 4479722"/>
                <a:gd name="connsiteX32" fmla="*/ 5623560 w 5882640"/>
                <a:gd name="connsiteY32" fmla="*/ 4449242 h 4479722"/>
                <a:gd name="connsiteX33" fmla="*/ 5882640 w 5882640"/>
                <a:gd name="connsiteY33" fmla="*/ 4479722 h 4479722"/>
                <a:gd name="connsiteX34" fmla="*/ 5882640 w 5882640"/>
                <a:gd name="connsiteY34" fmla="*/ 4479722 h 4479722"/>
                <a:gd name="connsiteX35" fmla="*/ 5882640 w 5882640"/>
                <a:gd name="connsiteY35" fmla="*/ 4479722 h 4479722"/>
                <a:gd name="connsiteX36" fmla="*/ 5882640 w 5882640"/>
                <a:gd name="connsiteY36" fmla="*/ 4479722 h 4479722"/>
                <a:gd name="connsiteX0" fmla="*/ 0 w 5882640"/>
                <a:gd name="connsiteY0" fmla="*/ 4479722 h 4479722"/>
                <a:gd name="connsiteX1" fmla="*/ 365760 w 5882640"/>
                <a:gd name="connsiteY1" fmla="*/ 4449242 h 4479722"/>
                <a:gd name="connsiteX2" fmla="*/ 670560 w 5882640"/>
                <a:gd name="connsiteY2" fmla="*/ 4342562 h 4479722"/>
                <a:gd name="connsiteX3" fmla="*/ 975360 w 5882640"/>
                <a:gd name="connsiteY3" fmla="*/ 4129202 h 4479722"/>
                <a:gd name="connsiteX4" fmla="*/ 1188720 w 5882640"/>
                <a:gd name="connsiteY4" fmla="*/ 3915842 h 4479722"/>
                <a:gd name="connsiteX5" fmla="*/ 1402080 w 5882640"/>
                <a:gd name="connsiteY5" fmla="*/ 3519602 h 4479722"/>
                <a:gd name="connsiteX6" fmla="*/ 1706880 w 5882640"/>
                <a:gd name="connsiteY6" fmla="*/ 2879522 h 4479722"/>
                <a:gd name="connsiteX7" fmla="*/ 1859280 w 5882640"/>
                <a:gd name="connsiteY7" fmla="*/ 2437562 h 4479722"/>
                <a:gd name="connsiteX8" fmla="*/ 2057400 w 5882640"/>
                <a:gd name="connsiteY8" fmla="*/ 1873682 h 4479722"/>
                <a:gd name="connsiteX9" fmla="*/ 2240280 w 5882640"/>
                <a:gd name="connsiteY9" fmla="*/ 1340282 h 4479722"/>
                <a:gd name="connsiteX10" fmla="*/ 2423160 w 5882640"/>
                <a:gd name="connsiteY10" fmla="*/ 867842 h 4479722"/>
                <a:gd name="connsiteX11" fmla="*/ 2575560 w 5882640"/>
                <a:gd name="connsiteY11" fmla="*/ 517322 h 4479722"/>
                <a:gd name="connsiteX12" fmla="*/ 2697480 w 5882640"/>
                <a:gd name="connsiteY12" fmla="*/ 303962 h 4479722"/>
                <a:gd name="connsiteX13" fmla="*/ 2788228 w 5882640"/>
                <a:gd name="connsiteY13" fmla="*/ 202824 h 4479722"/>
                <a:gd name="connsiteX14" fmla="*/ 2881053 w 5882640"/>
                <a:gd name="connsiteY14" fmla="*/ 1240 h 4479722"/>
                <a:gd name="connsiteX15" fmla="*/ 2941320 w 5882640"/>
                <a:gd name="connsiteY15" fmla="*/ 121082 h 4479722"/>
                <a:gd name="connsiteX16" fmla="*/ 3099262 w 5882640"/>
                <a:gd name="connsiteY16" fmla="*/ 187584 h 4479722"/>
                <a:gd name="connsiteX17" fmla="*/ 3261360 w 5882640"/>
                <a:gd name="connsiteY17" fmla="*/ 349682 h 4479722"/>
                <a:gd name="connsiteX18" fmla="*/ 3383280 w 5882640"/>
                <a:gd name="connsiteY18" fmla="*/ 578282 h 4479722"/>
                <a:gd name="connsiteX19" fmla="*/ 3500350 w 5882640"/>
                <a:gd name="connsiteY19" fmla="*/ 848445 h 4479722"/>
                <a:gd name="connsiteX20" fmla="*/ 3611880 w 5882640"/>
                <a:gd name="connsiteY20" fmla="*/ 1157402 h 4479722"/>
                <a:gd name="connsiteX21" fmla="*/ 3733800 w 5882640"/>
                <a:gd name="connsiteY21" fmla="*/ 1507922 h 4479722"/>
                <a:gd name="connsiteX22" fmla="*/ 3891049 w 5882640"/>
                <a:gd name="connsiteY22" fmla="*/ 1975513 h 4479722"/>
                <a:gd name="connsiteX23" fmla="*/ 4033751 w 5882640"/>
                <a:gd name="connsiteY23" fmla="*/ 2412624 h 4479722"/>
                <a:gd name="connsiteX24" fmla="*/ 4191000 w 5882640"/>
                <a:gd name="connsiteY24" fmla="*/ 2849042 h 4479722"/>
                <a:gd name="connsiteX25" fmla="*/ 4343400 w 5882640"/>
                <a:gd name="connsiteY25" fmla="*/ 3184322 h 4479722"/>
                <a:gd name="connsiteX26" fmla="*/ 4495800 w 5882640"/>
                <a:gd name="connsiteY26" fmla="*/ 3504362 h 4479722"/>
                <a:gd name="connsiteX27" fmla="*/ 4709160 w 5882640"/>
                <a:gd name="connsiteY27" fmla="*/ 3885362 h 4479722"/>
                <a:gd name="connsiteX28" fmla="*/ 4861560 w 5882640"/>
                <a:gd name="connsiteY28" fmla="*/ 4053002 h 4479722"/>
                <a:gd name="connsiteX29" fmla="*/ 5044440 w 5882640"/>
                <a:gd name="connsiteY29" fmla="*/ 4205402 h 4479722"/>
                <a:gd name="connsiteX30" fmla="*/ 5212080 w 5882640"/>
                <a:gd name="connsiteY30" fmla="*/ 4312082 h 4479722"/>
                <a:gd name="connsiteX31" fmla="*/ 5440680 w 5882640"/>
                <a:gd name="connsiteY31" fmla="*/ 4418762 h 4479722"/>
                <a:gd name="connsiteX32" fmla="*/ 5623560 w 5882640"/>
                <a:gd name="connsiteY32" fmla="*/ 4449242 h 4479722"/>
                <a:gd name="connsiteX33" fmla="*/ 5882640 w 5882640"/>
                <a:gd name="connsiteY33" fmla="*/ 4479722 h 4479722"/>
                <a:gd name="connsiteX34" fmla="*/ 5882640 w 5882640"/>
                <a:gd name="connsiteY34" fmla="*/ 4479722 h 4479722"/>
                <a:gd name="connsiteX35" fmla="*/ 5882640 w 5882640"/>
                <a:gd name="connsiteY35" fmla="*/ 4479722 h 4479722"/>
                <a:gd name="connsiteX36" fmla="*/ 5882640 w 5882640"/>
                <a:gd name="connsiteY36" fmla="*/ 4479722 h 4479722"/>
                <a:gd name="connsiteX0" fmla="*/ 0 w 5882640"/>
                <a:gd name="connsiteY0" fmla="*/ 4645292 h 4645292"/>
                <a:gd name="connsiteX1" fmla="*/ 365760 w 5882640"/>
                <a:gd name="connsiteY1" fmla="*/ 4614812 h 4645292"/>
                <a:gd name="connsiteX2" fmla="*/ 670560 w 5882640"/>
                <a:gd name="connsiteY2" fmla="*/ 4508132 h 4645292"/>
                <a:gd name="connsiteX3" fmla="*/ 975360 w 5882640"/>
                <a:gd name="connsiteY3" fmla="*/ 4294772 h 4645292"/>
                <a:gd name="connsiteX4" fmla="*/ 1188720 w 5882640"/>
                <a:gd name="connsiteY4" fmla="*/ 4081412 h 4645292"/>
                <a:gd name="connsiteX5" fmla="*/ 1402080 w 5882640"/>
                <a:gd name="connsiteY5" fmla="*/ 3685172 h 4645292"/>
                <a:gd name="connsiteX6" fmla="*/ 1706880 w 5882640"/>
                <a:gd name="connsiteY6" fmla="*/ 3045092 h 4645292"/>
                <a:gd name="connsiteX7" fmla="*/ 1859280 w 5882640"/>
                <a:gd name="connsiteY7" fmla="*/ 2603132 h 4645292"/>
                <a:gd name="connsiteX8" fmla="*/ 2057400 w 5882640"/>
                <a:gd name="connsiteY8" fmla="*/ 2039252 h 4645292"/>
                <a:gd name="connsiteX9" fmla="*/ 2240280 w 5882640"/>
                <a:gd name="connsiteY9" fmla="*/ 1505852 h 4645292"/>
                <a:gd name="connsiteX10" fmla="*/ 2423160 w 5882640"/>
                <a:gd name="connsiteY10" fmla="*/ 1033412 h 4645292"/>
                <a:gd name="connsiteX11" fmla="*/ 2575560 w 5882640"/>
                <a:gd name="connsiteY11" fmla="*/ 682892 h 4645292"/>
                <a:gd name="connsiteX12" fmla="*/ 2697480 w 5882640"/>
                <a:gd name="connsiteY12" fmla="*/ 469532 h 4645292"/>
                <a:gd name="connsiteX13" fmla="*/ 2788228 w 5882640"/>
                <a:gd name="connsiteY13" fmla="*/ 368394 h 4645292"/>
                <a:gd name="connsiteX14" fmla="*/ 2881053 w 5882640"/>
                <a:gd name="connsiteY14" fmla="*/ 555 h 4645292"/>
                <a:gd name="connsiteX15" fmla="*/ 2941320 w 5882640"/>
                <a:gd name="connsiteY15" fmla="*/ 286652 h 4645292"/>
                <a:gd name="connsiteX16" fmla="*/ 3099262 w 5882640"/>
                <a:gd name="connsiteY16" fmla="*/ 353154 h 4645292"/>
                <a:gd name="connsiteX17" fmla="*/ 3261360 w 5882640"/>
                <a:gd name="connsiteY17" fmla="*/ 515252 h 4645292"/>
                <a:gd name="connsiteX18" fmla="*/ 3383280 w 5882640"/>
                <a:gd name="connsiteY18" fmla="*/ 743852 h 4645292"/>
                <a:gd name="connsiteX19" fmla="*/ 3500350 w 5882640"/>
                <a:gd name="connsiteY19" fmla="*/ 1014015 h 4645292"/>
                <a:gd name="connsiteX20" fmla="*/ 3611880 w 5882640"/>
                <a:gd name="connsiteY20" fmla="*/ 1322972 h 4645292"/>
                <a:gd name="connsiteX21" fmla="*/ 3733800 w 5882640"/>
                <a:gd name="connsiteY21" fmla="*/ 1673492 h 4645292"/>
                <a:gd name="connsiteX22" fmla="*/ 3891049 w 5882640"/>
                <a:gd name="connsiteY22" fmla="*/ 2141083 h 4645292"/>
                <a:gd name="connsiteX23" fmla="*/ 4033751 w 5882640"/>
                <a:gd name="connsiteY23" fmla="*/ 2578194 h 4645292"/>
                <a:gd name="connsiteX24" fmla="*/ 4191000 w 5882640"/>
                <a:gd name="connsiteY24" fmla="*/ 3014612 h 4645292"/>
                <a:gd name="connsiteX25" fmla="*/ 4343400 w 5882640"/>
                <a:gd name="connsiteY25" fmla="*/ 3349892 h 4645292"/>
                <a:gd name="connsiteX26" fmla="*/ 4495800 w 5882640"/>
                <a:gd name="connsiteY26" fmla="*/ 3669932 h 4645292"/>
                <a:gd name="connsiteX27" fmla="*/ 4709160 w 5882640"/>
                <a:gd name="connsiteY27" fmla="*/ 4050932 h 4645292"/>
                <a:gd name="connsiteX28" fmla="*/ 4861560 w 5882640"/>
                <a:gd name="connsiteY28" fmla="*/ 4218572 h 4645292"/>
                <a:gd name="connsiteX29" fmla="*/ 5044440 w 5882640"/>
                <a:gd name="connsiteY29" fmla="*/ 4370972 h 4645292"/>
                <a:gd name="connsiteX30" fmla="*/ 5212080 w 5882640"/>
                <a:gd name="connsiteY30" fmla="*/ 4477652 h 4645292"/>
                <a:gd name="connsiteX31" fmla="*/ 5440680 w 5882640"/>
                <a:gd name="connsiteY31" fmla="*/ 4584332 h 4645292"/>
                <a:gd name="connsiteX32" fmla="*/ 5623560 w 5882640"/>
                <a:gd name="connsiteY32" fmla="*/ 4614812 h 4645292"/>
                <a:gd name="connsiteX33" fmla="*/ 5882640 w 5882640"/>
                <a:gd name="connsiteY33" fmla="*/ 4645292 h 4645292"/>
                <a:gd name="connsiteX34" fmla="*/ 5882640 w 5882640"/>
                <a:gd name="connsiteY34" fmla="*/ 4645292 h 4645292"/>
                <a:gd name="connsiteX35" fmla="*/ 5882640 w 5882640"/>
                <a:gd name="connsiteY35" fmla="*/ 4645292 h 4645292"/>
                <a:gd name="connsiteX36" fmla="*/ 5882640 w 5882640"/>
                <a:gd name="connsiteY36" fmla="*/ 4645292 h 4645292"/>
                <a:gd name="connsiteX0" fmla="*/ 0 w 5882640"/>
                <a:gd name="connsiteY0" fmla="*/ 4361781 h 4361781"/>
                <a:gd name="connsiteX1" fmla="*/ 365760 w 5882640"/>
                <a:gd name="connsiteY1" fmla="*/ 4331301 h 4361781"/>
                <a:gd name="connsiteX2" fmla="*/ 670560 w 5882640"/>
                <a:gd name="connsiteY2" fmla="*/ 4224621 h 4361781"/>
                <a:gd name="connsiteX3" fmla="*/ 975360 w 5882640"/>
                <a:gd name="connsiteY3" fmla="*/ 4011261 h 4361781"/>
                <a:gd name="connsiteX4" fmla="*/ 1188720 w 5882640"/>
                <a:gd name="connsiteY4" fmla="*/ 3797901 h 4361781"/>
                <a:gd name="connsiteX5" fmla="*/ 1402080 w 5882640"/>
                <a:gd name="connsiteY5" fmla="*/ 3401661 h 4361781"/>
                <a:gd name="connsiteX6" fmla="*/ 1706880 w 5882640"/>
                <a:gd name="connsiteY6" fmla="*/ 2761581 h 4361781"/>
                <a:gd name="connsiteX7" fmla="*/ 1859280 w 5882640"/>
                <a:gd name="connsiteY7" fmla="*/ 2319621 h 4361781"/>
                <a:gd name="connsiteX8" fmla="*/ 2057400 w 5882640"/>
                <a:gd name="connsiteY8" fmla="*/ 1755741 h 4361781"/>
                <a:gd name="connsiteX9" fmla="*/ 2240280 w 5882640"/>
                <a:gd name="connsiteY9" fmla="*/ 1222341 h 4361781"/>
                <a:gd name="connsiteX10" fmla="*/ 2423160 w 5882640"/>
                <a:gd name="connsiteY10" fmla="*/ 749901 h 4361781"/>
                <a:gd name="connsiteX11" fmla="*/ 2575560 w 5882640"/>
                <a:gd name="connsiteY11" fmla="*/ 399381 h 4361781"/>
                <a:gd name="connsiteX12" fmla="*/ 2697480 w 5882640"/>
                <a:gd name="connsiteY12" fmla="*/ 186021 h 4361781"/>
                <a:gd name="connsiteX13" fmla="*/ 2788228 w 5882640"/>
                <a:gd name="connsiteY13" fmla="*/ 84883 h 4361781"/>
                <a:gd name="connsiteX14" fmla="*/ 2849880 w 5882640"/>
                <a:gd name="connsiteY14" fmla="*/ 18381 h 4361781"/>
                <a:gd name="connsiteX15" fmla="*/ 2941320 w 5882640"/>
                <a:gd name="connsiteY15" fmla="*/ 3141 h 4361781"/>
                <a:gd name="connsiteX16" fmla="*/ 3099262 w 5882640"/>
                <a:gd name="connsiteY16" fmla="*/ 69643 h 4361781"/>
                <a:gd name="connsiteX17" fmla="*/ 3261360 w 5882640"/>
                <a:gd name="connsiteY17" fmla="*/ 231741 h 4361781"/>
                <a:gd name="connsiteX18" fmla="*/ 3383280 w 5882640"/>
                <a:gd name="connsiteY18" fmla="*/ 460341 h 4361781"/>
                <a:gd name="connsiteX19" fmla="*/ 3500350 w 5882640"/>
                <a:gd name="connsiteY19" fmla="*/ 730504 h 4361781"/>
                <a:gd name="connsiteX20" fmla="*/ 3611880 w 5882640"/>
                <a:gd name="connsiteY20" fmla="*/ 1039461 h 4361781"/>
                <a:gd name="connsiteX21" fmla="*/ 3733800 w 5882640"/>
                <a:gd name="connsiteY21" fmla="*/ 1389981 h 4361781"/>
                <a:gd name="connsiteX22" fmla="*/ 3891049 w 5882640"/>
                <a:gd name="connsiteY22" fmla="*/ 1857572 h 4361781"/>
                <a:gd name="connsiteX23" fmla="*/ 4033751 w 5882640"/>
                <a:gd name="connsiteY23" fmla="*/ 2294683 h 4361781"/>
                <a:gd name="connsiteX24" fmla="*/ 4191000 w 5882640"/>
                <a:gd name="connsiteY24" fmla="*/ 2731101 h 4361781"/>
                <a:gd name="connsiteX25" fmla="*/ 4343400 w 5882640"/>
                <a:gd name="connsiteY25" fmla="*/ 3066381 h 4361781"/>
                <a:gd name="connsiteX26" fmla="*/ 4495800 w 5882640"/>
                <a:gd name="connsiteY26" fmla="*/ 3386421 h 4361781"/>
                <a:gd name="connsiteX27" fmla="*/ 4709160 w 5882640"/>
                <a:gd name="connsiteY27" fmla="*/ 3767421 h 4361781"/>
                <a:gd name="connsiteX28" fmla="*/ 4861560 w 5882640"/>
                <a:gd name="connsiteY28" fmla="*/ 3935061 h 4361781"/>
                <a:gd name="connsiteX29" fmla="*/ 5044440 w 5882640"/>
                <a:gd name="connsiteY29" fmla="*/ 4087461 h 4361781"/>
                <a:gd name="connsiteX30" fmla="*/ 5212080 w 5882640"/>
                <a:gd name="connsiteY30" fmla="*/ 4194141 h 4361781"/>
                <a:gd name="connsiteX31" fmla="*/ 5440680 w 5882640"/>
                <a:gd name="connsiteY31" fmla="*/ 4300821 h 4361781"/>
                <a:gd name="connsiteX32" fmla="*/ 5623560 w 5882640"/>
                <a:gd name="connsiteY32" fmla="*/ 4331301 h 4361781"/>
                <a:gd name="connsiteX33" fmla="*/ 5882640 w 5882640"/>
                <a:gd name="connsiteY33" fmla="*/ 4361781 h 4361781"/>
                <a:gd name="connsiteX34" fmla="*/ 5882640 w 5882640"/>
                <a:gd name="connsiteY34" fmla="*/ 4361781 h 4361781"/>
                <a:gd name="connsiteX35" fmla="*/ 5882640 w 5882640"/>
                <a:gd name="connsiteY35" fmla="*/ 4361781 h 4361781"/>
                <a:gd name="connsiteX36" fmla="*/ 5882640 w 5882640"/>
                <a:gd name="connsiteY36" fmla="*/ 4361781 h 4361781"/>
                <a:gd name="connsiteX0" fmla="*/ 0 w 5882640"/>
                <a:gd name="connsiteY0" fmla="*/ 4361051 h 4361051"/>
                <a:gd name="connsiteX1" fmla="*/ 365760 w 5882640"/>
                <a:gd name="connsiteY1" fmla="*/ 4330571 h 4361051"/>
                <a:gd name="connsiteX2" fmla="*/ 670560 w 5882640"/>
                <a:gd name="connsiteY2" fmla="*/ 4223891 h 4361051"/>
                <a:gd name="connsiteX3" fmla="*/ 975360 w 5882640"/>
                <a:gd name="connsiteY3" fmla="*/ 4010531 h 4361051"/>
                <a:gd name="connsiteX4" fmla="*/ 1188720 w 5882640"/>
                <a:gd name="connsiteY4" fmla="*/ 3797171 h 4361051"/>
                <a:gd name="connsiteX5" fmla="*/ 1402080 w 5882640"/>
                <a:gd name="connsiteY5" fmla="*/ 3400931 h 4361051"/>
                <a:gd name="connsiteX6" fmla="*/ 1706880 w 5882640"/>
                <a:gd name="connsiteY6" fmla="*/ 2760851 h 4361051"/>
                <a:gd name="connsiteX7" fmla="*/ 1859280 w 5882640"/>
                <a:gd name="connsiteY7" fmla="*/ 2318891 h 4361051"/>
                <a:gd name="connsiteX8" fmla="*/ 2057400 w 5882640"/>
                <a:gd name="connsiteY8" fmla="*/ 1755011 h 4361051"/>
                <a:gd name="connsiteX9" fmla="*/ 2240280 w 5882640"/>
                <a:gd name="connsiteY9" fmla="*/ 1221611 h 4361051"/>
                <a:gd name="connsiteX10" fmla="*/ 2423160 w 5882640"/>
                <a:gd name="connsiteY10" fmla="*/ 749171 h 4361051"/>
                <a:gd name="connsiteX11" fmla="*/ 2575560 w 5882640"/>
                <a:gd name="connsiteY11" fmla="*/ 398651 h 4361051"/>
                <a:gd name="connsiteX12" fmla="*/ 2697480 w 5882640"/>
                <a:gd name="connsiteY12" fmla="*/ 185291 h 4361051"/>
                <a:gd name="connsiteX13" fmla="*/ 2788228 w 5882640"/>
                <a:gd name="connsiteY13" fmla="*/ 84153 h 4361051"/>
                <a:gd name="connsiteX14" fmla="*/ 2849880 w 5882640"/>
                <a:gd name="connsiteY14" fmla="*/ 17651 h 4361051"/>
                <a:gd name="connsiteX15" fmla="*/ 2941320 w 5882640"/>
                <a:gd name="connsiteY15" fmla="*/ 2411 h 4361051"/>
                <a:gd name="connsiteX16" fmla="*/ 3088871 w 5882640"/>
                <a:gd name="connsiteY16" fmla="*/ 58522 h 4361051"/>
                <a:gd name="connsiteX17" fmla="*/ 3261360 w 5882640"/>
                <a:gd name="connsiteY17" fmla="*/ 231011 h 4361051"/>
                <a:gd name="connsiteX18" fmla="*/ 3383280 w 5882640"/>
                <a:gd name="connsiteY18" fmla="*/ 459611 h 4361051"/>
                <a:gd name="connsiteX19" fmla="*/ 3500350 w 5882640"/>
                <a:gd name="connsiteY19" fmla="*/ 729774 h 4361051"/>
                <a:gd name="connsiteX20" fmla="*/ 3611880 w 5882640"/>
                <a:gd name="connsiteY20" fmla="*/ 1038731 h 4361051"/>
                <a:gd name="connsiteX21" fmla="*/ 3733800 w 5882640"/>
                <a:gd name="connsiteY21" fmla="*/ 1389251 h 4361051"/>
                <a:gd name="connsiteX22" fmla="*/ 3891049 w 5882640"/>
                <a:gd name="connsiteY22" fmla="*/ 1856842 h 4361051"/>
                <a:gd name="connsiteX23" fmla="*/ 4033751 w 5882640"/>
                <a:gd name="connsiteY23" fmla="*/ 2293953 h 4361051"/>
                <a:gd name="connsiteX24" fmla="*/ 4191000 w 5882640"/>
                <a:gd name="connsiteY24" fmla="*/ 2730371 h 4361051"/>
                <a:gd name="connsiteX25" fmla="*/ 4343400 w 5882640"/>
                <a:gd name="connsiteY25" fmla="*/ 3065651 h 4361051"/>
                <a:gd name="connsiteX26" fmla="*/ 4495800 w 5882640"/>
                <a:gd name="connsiteY26" fmla="*/ 3385691 h 4361051"/>
                <a:gd name="connsiteX27" fmla="*/ 4709160 w 5882640"/>
                <a:gd name="connsiteY27" fmla="*/ 3766691 h 4361051"/>
                <a:gd name="connsiteX28" fmla="*/ 4861560 w 5882640"/>
                <a:gd name="connsiteY28" fmla="*/ 3934331 h 4361051"/>
                <a:gd name="connsiteX29" fmla="*/ 5044440 w 5882640"/>
                <a:gd name="connsiteY29" fmla="*/ 4086731 h 4361051"/>
                <a:gd name="connsiteX30" fmla="*/ 5212080 w 5882640"/>
                <a:gd name="connsiteY30" fmla="*/ 4193411 h 4361051"/>
                <a:gd name="connsiteX31" fmla="*/ 5440680 w 5882640"/>
                <a:gd name="connsiteY31" fmla="*/ 4300091 h 4361051"/>
                <a:gd name="connsiteX32" fmla="*/ 5623560 w 5882640"/>
                <a:gd name="connsiteY32" fmla="*/ 4330571 h 4361051"/>
                <a:gd name="connsiteX33" fmla="*/ 5882640 w 5882640"/>
                <a:gd name="connsiteY33" fmla="*/ 4361051 h 4361051"/>
                <a:gd name="connsiteX34" fmla="*/ 5882640 w 5882640"/>
                <a:gd name="connsiteY34" fmla="*/ 4361051 h 4361051"/>
                <a:gd name="connsiteX35" fmla="*/ 5882640 w 5882640"/>
                <a:gd name="connsiteY35" fmla="*/ 4361051 h 4361051"/>
                <a:gd name="connsiteX36" fmla="*/ 5882640 w 5882640"/>
                <a:gd name="connsiteY36" fmla="*/ 4361051 h 4361051"/>
                <a:gd name="connsiteX0" fmla="*/ 0 w 5882640"/>
                <a:gd name="connsiteY0" fmla="*/ 4361051 h 4361051"/>
                <a:gd name="connsiteX1" fmla="*/ 365760 w 5882640"/>
                <a:gd name="connsiteY1" fmla="*/ 4330571 h 4361051"/>
                <a:gd name="connsiteX2" fmla="*/ 670560 w 5882640"/>
                <a:gd name="connsiteY2" fmla="*/ 4223891 h 4361051"/>
                <a:gd name="connsiteX3" fmla="*/ 975360 w 5882640"/>
                <a:gd name="connsiteY3" fmla="*/ 4010531 h 4361051"/>
                <a:gd name="connsiteX4" fmla="*/ 1188720 w 5882640"/>
                <a:gd name="connsiteY4" fmla="*/ 3797171 h 4361051"/>
                <a:gd name="connsiteX5" fmla="*/ 1402080 w 5882640"/>
                <a:gd name="connsiteY5" fmla="*/ 3400931 h 4361051"/>
                <a:gd name="connsiteX6" fmla="*/ 1706880 w 5882640"/>
                <a:gd name="connsiteY6" fmla="*/ 2760851 h 4361051"/>
                <a:gd name="connsiteX7" fmla="*/ 1859280 w 5882640"/>
                <a:gd name="connsiteY7" fmla="*/ 2318891 h 4361051"/>
                <a:gd name="connsiteX8" fmla="*/ 2057400 w 5882640"/>
                <a:gd name="connsiteY8" fmla="*/ 1755011 h 4361051"/>
                <a:gd name="connsiteX9" fmla="*/ 2240280 w 5882640"/>
                <a:gd name="connsiteY9" fmla="*/ 1221611 h 4361051"/>
                <a:gd name="connsiteX10" fmla="*/ 2423160 w 5882640"/>
                <a:gd name="connsiteY10" fmla="*/ 749171 h 4361051"/>
                <a:gd name="connsiteX11" fmla="*/ 2575560 w 5882640"/>
                <a:gd name="connsiteY11" fmla="*/ 398651 h 4361051"/>
                <a:gd name="connsiteX12" fmla="*/ 2697480 w 5882640"/>
                <a:gd name="connsiteY12" fmla="*/ 185291 h 4361051"/>
                <a:gd name="connsiteX13" fmla="*/ 2788228 w 5882640"/>
                <a:gd name="connsiteY13" fmla="*/ 84153 h 4361051"/>
                <a:gd name="connsiteX14" fmla="*/ 2849880 w 5882640"/>
                <a:gd name="connsiteY14" fmla="*/ 17651 h 4361051"/>
                <a:gd name="connsiteX15" fmla="*/ 2972317 w 5882640"/>
                <a:gd name="connsiteY15" fmla="*/ 2411 h 4361051"/>
                <a:gd name="connsiteX16" fmla="*/ 3088871 w 5882640"/>
                <a:gd name="connsiteY16" fmla="*/ 58522 h 4361051"/>
                <a:gd name="connsiteX17" fmla="*/ 3261360 w 5882640"/>
                <a:gd name="connsiteY17" fmla="*/ 231011 h 4361051"/>
                <a:gd name="connsiteX18" fmla="*/ 3383280 w 5882640"/>
                <a:gd name="connsiteY18" fmla="*/ 459611 h 4361051"/>
                <a:gd name="connsiteX19" fmla="*/ 3500350 w 5882640"/>
                <a:gd name="connsiteY19" fmla="*/ 729774 h 4361051"/>
                <a:gd name="connsiteX20" fmla="*/ 3611880 w 5882640"/>
                <a:gd name="connsiteY20" fmla="*/ 1038731 h 4361051"/>
                <a:gd name="connsiteX21" fmla="*/ 3733800 w 5882640"/>
                <a:gd name="connsiteY21" fmla="*/ 1389251 h 4361051"/>
                <a:gd name="connsiteX22" fmla="*/ 3891049 w 5882640"/>
                <a:gd name="connsiteY22" fmla="*/ 1856842 h 4361051"/>
                <a:gd name="connsiteX23" fmla="*/ 4033751 w 5882640"/>
                <a:gd name="connsiteY23" fmla="*/ 2293953 h 4361051"/>
                <a:gd name="connsiteX24" fmla="*/ 4191000 w 5882640"/>
                <a:gd name="connsiteY24" fmla="*/ 2730371 h 4361051"/>
                <a:gd name="connsiteX25" fmla="*/ 4343400 w 5882640"/>
                <a:gd name="connsiteY25" fmla="*/ 3065651 h 4361051"/>
                <a:gd name="connsiteX26" fmla="*/ 4495800 w 5882640"/>
                <a:gd name="connsiteY26" fmla="*/ 3385691 h 4361051"/>
                <a:gd name="connsiteX27" fmla="*/ 4709160 w 5882640"/>
                <a:gd name="connsiteY27" fmla="*/ 3766691 h 4361051"/>
                <a:gd name="connsiteX28" fmla="*/ 4861560 w 5882640"/>
                <a:gd name="connsiteY28" fmla="*/ 3934331 h 4361051"/>
                <a:gd name="connsiteX29" fmla="*/ 5044440 w 5882640"/>
                <a:gd name="connsiteY29" fmla="*/ 4086731 h 4361051"/>
                <a:gd name="connsiteX30" fmla="*/ 5212080 w 5882640"/>
                <a:gd name="connsiteY30" fmla="*/ 4193411 h 4361051"/>
                <a:gd name="connsiteX31" fmla="*/ 5440680 w 5882640"/>
                <a:gd name="connsiteY31" fmla="*/ 4300091 h 4361051"/>
                <a:gd name="connsiteX32" fmla="*/ 5623560 w 5882640"/>
                <a:gd name="connsiteY32" fmla="*/ 4330571 h 4361051"/>
                <a:gd name="connsiteX33" fmla="*/ 5882640 w 5882640"/>
                <a:gd name="connsiteY33" fmla="*/ 4361051 h 4361051"/>
                <a:gd name="connsiteX34" fmla="*/ 5882640 w 5882640"/>
                <a:gd name="connsiteY34" fmla="*/ 4361051 h 4361051"/>
                <a:gd name="connsiteX35" fmla="*/ 5882640 w 5882640"/>
                <a:gd name="connsiteY35" fmla="*/ 4361051 h 4361051"/>
                <a:gd name="connsiteX36" fmla="*/ 5882640 w 5882640"/>
                <a:gd name="connsiteY36" fmla="*/ 4361051 h 4361051"/>
                <a:gd name="connsiteX0" fmla="*/ 0 w 5882640"/>
                <a:gd name="connsiteY0" fmla="*/ 4421167 h 4421167"/>
                <a:gd name="connsiteX1" fmla="*/ 365760 w 5882640"/>
                <a:gd name="connsiteY1" fmla="*/ 4390687 h 4421167"/>
                <a:gd name="connsiteX2" fmla="*/ 670560 w 5882640"/>
                <a:gd name="connsiteY2" fmla="*/ 4284007 h 4421167"/>
                <a:gd name="connsiteX3" fmla="*/ 975360 w 5882640"/>
                <a:gd name="connsiteY3" fmla="*/ 4070647 h 4421167"/>
                <a:gd name="connsiteX4" fmla="*/ 1188720 w 5882640"/>
                <a:gd name="connsiteY4" fmla="*/ 3857287 h 4421167"/>
                <a:gd name="connsiteX5" fmla="*/ 1402080 w 5882640"/>
                <a:gd name="connsiteY5" fmla="*/ 3461047 h 4421167"/>
                <a:gd name="connsiteX6" fmla="*/ 1706880 w 5882640"/>
                <a:gd name="connsiteY6" fmla="*/ 2820967 h 4421167"/>
                <a:gd name="connsiteX7" fmla="*/ 1859280 w 5882640"/>
                <a:gd name="connsiteY7" fmla="*/ 2379007 h 4421167"/>
                <a:gd name="connsiteX8" fmla="*/ 2057400 w 5882640"/>
                <a:gd name="connsiteY8" fmla="*/ 1815127 h 4421167"/>
                <a:gd name="connsiteX9" fmla="*/ 2240280 w 5882640"/>
                <a:gd name="connsiteY9" fmla="*/ 1281727 h 4421167"/>
                <a:gd name="connsiteX10" fmla="*/ 2423160 w 5882640"/>
                <a:gd name="connsiteY10" fmla="*/ 809287 h 4421167"/>
                <a:gd name="connsiteX11" fmla="*/ 2575560 w 5882640"/>
                <a:gd name="connsiteY11" fmla="*/ 458767 h 4421167"/>
                <a:gd name="connsiteX12" fmla="*/ 2697480 w 5882640"/>
                <a:gd name="connsiteY12" fmla="*/ 245407 h 4421167"/>
                <a:gd name="connsiteX13" fmla="*/ 2788228 w 5882640"/>
                <a:gd name="connsiteY13" fmla="*/ 144269 h 4421167"/>
                <a:gd name="connsiteX14" fmla="*/ 2849880 w 5882640"/>
                <a:gd name="connsiteY14" fmla="*/ 77767 h 4421167"/>
                <a:gd name="connsiteX15" fmla="*/ 2972317 w 5882640"/>
                <a:gd name="connsiteY15" fmla="*/ 534 h 4421167"/>
                <a:gd name="connsiteX16" fmla="*/ 3088871 w 5882640"/>
                <a:gd name="connsiteY16" fmla="*/ 118638 h 4421167"/>
                <a:gd name="connsiteX17" fmla="*/ 3261360 w 5882640"/>
                <a:gd name="connsiteY17" fmla="*/ 291127 h 4421167"/>
                <a:gd name="connsiteX18" fmla="*/ 3383280 w 5882640"/>
                <a:gd name="connsiteY18" fmla="*/ 519727 h 4421167"/>
                <a:gd name="connsiteX19" fmla="*/ 3500350 w 5882640"/>
                <a:gd name="connsiteY19" fmla="*/ 789890 h 4421167"/>
                <a:gd name="connsiteX20" fmla="*/ 3611880 w 5882640"/>
                <a:gd name="connsiteY20" fmla="*/ 1098847 h 4421167"/>
                <a:gd name="connsiteX21" fmla="*/ 3733800 w 5882640"/>
                <a:gd name="connsiteY21" fmla="*/ 1449367 h 4421167"/>
                <a:gd name="connsiteX22" fmla="*/ 3891049 w 5882640"/>
                <a:gd name="connsiteY22" fmla="*/ 1916958 h 4421167"/>
                <a:gd name="connsiteX23" fmla="*/ 4033751 w 5882640"/>
                <a:gd name="connsiteY23" fmla="*/ 2354069 h 4421167"/>
                <a:gd name="connsiteX24" fmla="*/ 4191000 w 5882640"/>
                <a:gd name="connsiteY24" fmla="*/ 2790487 h 4421167"/>
                <a:gd name="connsiteX25" fmla="*/ 4343400 w 5882640"/>
                <a:gd name="connsiteY25" fmla="*/ 3125767 h 4421167"/>
                <a:gd name="connsiteX26" fmla="*/ 4495800 w 5882640"/>
                <a:gd name="connsiteY26" fmla="*/ 3445807 h 4421167"/>
                <a:gd name="connsiteX27" fmla="*/ 4709160 w 5882640"/>
                <a:gd name="connsiteY27" fmla="*/ 3826807 h 4421167"/>
                <a:gd name="connsiteX28" fmla="*/ 4861560 w 5882640"/>
                <a:gd name="connsiteY28" fmla="*/ 3994447 h 4421167"/>
                <a:gd name="connsiteX29" fmla="*/ 5044440 w 5882640"/>
                <a:gd name="connsiteY29" fmla="*/ 4146847 h 4421167"/>
                <a:gd name="connsiteX30" fmla="*/ 5212080 w 5882640"/>
                <a:gd name="connsiteY30" fmla="*/ 4253527 h 4421167"/>
                <a:gd name="connsiteX31" fmla="*/ 5440680 w 5882640"/>
                <a:gd name="connsiteY31" fmla="*/ 4360207 h 4421167"/>
                <a:gd name="connsiteX32" fmla="*/ 5623560 w 5882640"/>
                <a:gd name="connsiteY32" fmla="*/ 4390687 h 4421167"/>
                <a:gd name="connsiteX33" fmla="*/ 5882640 w 5882640"/>
                <a:gd name="connsiteY33" fmla="*/ 4421167 h 4421167"/>
                <a:gd name="connsiteX34" fmla="*/ 5882640 w 5882640"/>
                <a:gd name="connsiteY34" fmla="*/ 4421167 h 4421167"/>
                <a:gd name="connsiteX35" fmla="*/ 5882640 w 5882640"/>
                <a:gd name="connsiteY35" fmla="*/ 4421167 h 4421167"/>
                <a:gd name="connsiteX36" fmla="*/ 5882640 w 5882640"/>
                <a:gd name="connsiteY36" fmla="*/ 4421167 h 4421167"/>
                <a:gd name="connsiteX0" fmla="*/ 0 w 5882640"/>
                <a:gd name="connsiteY0" fmla="*/ 4420643 h 4420643"/>
                <a:gd name="connsiteX1" fmla="*/ 365760 w 5882640"/>
                <a:gd name="connsiteY1" fmla="*/ 4390163 h 4420643"/>
                <a:gd name="connsiteX2" fmla="*/ 670560 w 5882640"/>
                <a:gd name="connsiteY2" fmla="*/ 4283483 h 4420643"/>
                <a:gd name="connsiteX3" fmla="*/ 975360 w 5882640"/>
                <a:gd name="connsiteY3" fmla="*/ 4070123 h 4420643"/>
                <a:gd name="connsiteX4" fmla="*/ 1188720 w 5882640"/>
                <a:gd name="connsiteY4" fmla="*/ 3856763 h 4420643"/>
                <a:gd name="connsiteX5" fmla="*/ 1402080 w 5882640"/>
                <a:gd name="connsiteY5" fmla="*/ 3460523 h 4420643"/>
                <a:gd name="connsiteX6" fmla="*/ 1706880 w 5882640"/>
                <a:gd name="connsiteY6" fmla="*/ 2820443 h 4420643"/>
                <a:gd name="connsiteX7" fmla="*/ 1859280 w 5882640"/>
                <a:gd name="connsiteY7" fmla="*/ 2378483 h 4420643"/>
                <a:gd name="connsiteX8" fmla="*/ 2057400 w 5882640"/>
                <a:gd name="connsiteY8" fmla="*/ 1814603 h 4420643"/>
                <a:gd name="connsiteX9" fmla="*/ 2240280 w 5882640"/>
                <a:gd name="connsiteY9" fmla="*/ 1281203 h 4420643"/>
                <a:gd name="connsiteX10" fmla="*/ 2423160 w 5882640"/>
                <a:gd name="connsiteY10" fmla="*/ 808763 h 4420643"/>
                <a:gd name="connsiteX11" fmla="*/ 2575560 w 5882640"/>
                <a:gd name="connsiteY11" fmla="*/ 458243 h 4420643"/>
                <a:gd name="connsiteX12" fmla="*/ 2697480 w 5882640"/>
                <a:gd name="connsiteY12" fmla="*/ 244883 h 4420643"/>
                <a:gd name="connsiteX13" fmla="*/ 2788228 w 5882640"/>
                <a:gd name="connsiteY13" fmla="*/ 143745 h 4420643"/>
                <a:gd name="connsiteX14" fmla="*/ 2849880 w 5882640"/>
                <a:gd name="connsiteY14" fmla="*/ 77243 h 4420643"/>
                <a:gd name="connsiteX15" fmla="*/ 2972317 w 5882640"/>
                <a:gd name="connsiteY15" fmla="*/ 10 h 4420643"/>
                <a:gd name="connsiteX16" fmla="*/ 3088871 w 5882640"/>
                <a:gd name="connsiteY16" fmla="*/ 118114 h 4420643"/>
                <a:gd name="connsiteX17" fmla="*/ 3261360 w 5882640"/>
                <a:gd name="connsiteY17" fmla="*/ 290603 h 4420643"/>
                <a:gd name="connsiteX18" fmla="*/ 3383280 w 5882640"/>
                <a:gd name="connsiteY18" fmla="*/ 519203 h 4420643"/>
                <a:gd name="connsiteX19" fmla="*/ 3500350 w 5882640"/>
                <a:gd name="connsiteY19" fmla="*/ 789366 h 4420643"/>
                <a:gd name="connsiteX20" fmla="*/ 3611880 w 5882640"/>
                <a:gd name="connsiteY20" fmla="*/ 1098323 h 4420643"/>
                <a:gd name="connsiteX21" fmla="*/ 3733800 w 5882640"/>
                <a:gd name="connsiteY21" fmla="*/ 1448843 h 4420643"/>
                <a:gd name="connsiteX22" fmla="*/ 3891049 w 5882640"/>
                <a:gd name="connsiteY22" fmla="*/ 1916434 h 4420643"/>
                <a:gd name="connsiteX23" fmla="*/ 4033751 w 5882640"/>
                <a:gd name="connsiteY23" fmla="*/ 2353545 h 4420643"/>
                <a:gd name="connsiteX24" fmla="*/ 4191000 w 5882640"/>
                <a:gd name="connsiteY24" fmla="*/ 2789963 h 4420643"/>
                <a:gd name="connsiteX25" fmla="*/ 4343400 w 5882640"/>
                <a:gd name="connsiteY25" fmla="*/ 3125243 h 4420643"/>
                <a:gd name="connsiteX26" fmla="*/ 4495800 w 5882640"/>
                <a:gd name="connsiteY26" fmla="*/ 3445283 h 4420643"/>
                <a:gd name="connsiteX27" fmla="*/ 4709160 w 5882640"/>
                <a:gd name="connsiteY27" fmla="*/ 3826283 h 4420643"/>
                <a:gd name="connsiteX28" fmla="*/ 4861560 w 5882640"/>
                <a:gd name="connsiteY28" fmla="*/ 3993923 h 4420643"/>
                <a:gd name="connsiteX29" fmla="*/ 5044440 w 5882640"/>
                <a:gd name="connsiteY29" fmla="*/ 4146323 h 4420643"/>
                <a:gd name="connsiteX30" fmla="*/ 5212080 w 5882640"/>
                <a:gd name="connsiteY30" fmla="*/ 4253003 h 4420643"/>
                <a:gd name="connsiteX31" fmla="*/ 5440680 w 5882640"/>
                <a:gd name="connsiteY31" fmla="*/ 4359683 h 4420643"/>
                <a:gd name="connsiteX32" fmla="*/ 5623560 w 5882640"/>
                <a:gd name="connsiteY32" fmla="*/ 4390163 h 4420643"/>
                <a:gd name="connsiteX33" fmla="*/ 5882640 w 5882640"/>
                <a:gd name="connsiteY33" fmla="*/ 4420643 h 4420643"/>
                <a:gd name="connsiteX34" fmla="*/ 5882640 w 5882640"/>
                <a:gd name="connsiteY34" fmla="*/ 4420643 h 4420643"/>
                <a:gd name="connsiteX35" fmla="*/ 5882640 w 5882640"/>
                <a:gd name="connsiteY35" fmla="*/ 4420643 h 4420643"/>
                <a:gd name="connsiteX36" fmla="*/ 5882640 w 5882640"/>
                <a:gd name="connsiteY36" fmla="*/ 4420643 h 4420643"/>
                <a:gd name="connsiteX0" fmla="*/ 0 w 5882640"/>
                <a:gd name="connsiteY0" fmla="*/ 4358673 h 4358673"/>
                <a:gd name="connsiteX1" fmla="*/ 365760 w 5882640"/>
                <a:gd name="connsiteY1" fmla="*/ 4328193 h 4358673"/>
                <a:gd name="connsiteX2" fmla="*/ 670560 w 5882640"/>
                <a:gd name="connsiteY2" fmla="*/ 4221513 h 4358673"/>
                <a:gd name="connsiteX3" fmla="*/ 975360 w 5882640"/>
                <a:gd name="connsiteY3" fmla="*/ 4008153 h 4358673"/>
                <a:gd name="connsiteX4" fmla="*/ 1188720 w 5882640"/>
                <a:gd name="connsiteY4" fmla="*/ 3794793 h 4358673"/>
                <a:gd name="connsiteX5" fmla="*/ 1402080 w 5882640"/>
                <a:gd name="connsiteY5" fmla="*/ 3398553 h 4358673"/>
                <a:gd name="connsiteX6" fmla="*/ 1706880 w 5882640"/>
                <a:gd name="connsiteY6" fmla="*/ 2758473 h 4358673"/>
                <a:gd name="connsiteX7" fmla="*/ 1859280 w 5882640"/>
                <a:gd name="connsiteY7" fmla="*/ 2316513 h 4358673"/>
                <a:gd name="connsiteX8" fmla="*/ 2057400 w 5882640"/>
                <a:gd name="connsiteY8" fmla="*/ 1752633 h 4358673"/>
                <a:gd name="connsiteX9" fmla="*/ 2240280 w 5882640"/>
                <a:gd name="connsiteY9" fmla="*/ 1219233 h 4358673"/>
                <a:gd name="connsiteX10" fmla="*/ 2423160 w 5882640"/>
                <a:gd name="connsiteY10" fmla="*/ 746793 h 4358673"/>
                <a:gd name="connsiteX11" fmla="*/ 2575560 w 5882640"/>
                <a:gd name="connsiteY11" fmla="*/ 396273 h 4358673"/>
                <a:gd name="connsiteX12" fmla="*/ 2697480 w 5882640"/>
                <a:gd name="connsiteY12" fmla="*/ 182913 h 4358673"/>
                <a:gd name="connsiteX13" fmla="*/ 2788228 w 5882640"/>
                <a:gd name="connsiteY13" fmla="*/ 81775 h 4358673"/>
                <a:gd name="connsiteX14" fmla="*/ 2849880 w 5882640"/>
                <a:gd name="connsiteY14" fmla="*/ 15273 h 4358673"/>
                <a:gd name="connsiteX15" fmla="*/ 2956818 w 5882640"/>
                <a:gd name="connsiteY15" fmla="*/ 34 h 4358673"/>
                <a:gd name="connsiteX16" fmla="*/ 3088871 w 5882640"/>
                <a:gd name="connsiteY16" fmla="*/ 56144 h 4358673"/>
                <a:gd name="connsiteX17" fmla="*/ 3261360 w 5882640"/>
                <a:gd name="connsiteY17" fmla="*/ 228633 h 4358673"/>
                <a:gd name="connsiteX18" fmla="*/ 3383280 w 5882640"/>
                <a:gd name="connsiteY18" fmla="*/ 457233 h 4358673"/>
                <a:gd name="connsiteX19" fmla="*/ 3500350 w 5882640"/>
                <a:gd name="connsiteY19" fmla="*/ 727396 h 4358673"/>
                <a:gd name="connsiteX20" fmla="*/ 3611880 w 5882640"/>
                <a:gd name="connsiteY20" fmla="*/ 1036353 h 4358673"/>
                <a:gd name="connsiteX21" fmla="*/ 3733800 w 5882640"/>
                <a:gd name="connsiteY21" fmla="*/ 1386873 h 4358673"/>
                <a:gd name="connsiteX22" fmla="*/ 3891049 w 5882640"/>
                <a:gd name="connsiteY22" fmla="*/ 1854464 h 4358673"/>
                <a:gd name="connsiteX23" fmla="*/ 4033751 w 5882640"/>
                <a:gd name="connsiteY23" fmla="*/ 2291575 h 4358673"/>
                <a:gd name="connsiteX24" fmla="*/ 4191000 w 5882640"/>
                <a:gd name="connsiteY24" fmla="*/ 2727993 h 4358673"/>
                <a:gd name="connsiteX25" fmla="*/ 4343400 w 5882640"/>
                <a:gd name="connsiteY25" fmla="*/ 3063273 h 4358673"/>
                <a:gd name="connsiteX26" fmla="*/ 4495800 w 5882640"/>
                <a:gd name="connsiteY26" fmla="*/ 3383313 h 4358673"/>
                <a:gd name="connsiteX27" fmla="*/ 4709160 w 5882640"/>
                <a:gd name="connsiteY27" fmla="*/ 3764313 h 4358673"/>
                <a:gd name="connsiteX28" fmla="*/ 4861560 w 5882640"/>
                <a:gd name="connsiteY28" fmla="*/ 3931953 h 4358673"/>
                <a:gd name="connsiteX29" fmla="*/ 5044440 w 5882640"/>
                <a:gd name="connsiteY29" fmla="*/ 4084353 h 4358673"/>
                <a:gd name="connsiteX30" fmla="*/ 5212080 w 5882640"/>
                <a:gd name="connsiteY30" fmla="*/ 4191033 h 4358673"/>
                <a:gd name="connsiteX31" fmla="*/ 5440680 w 5882640"/>
                <a:gd name="connsiteY31" fmla="*/ 4297713 h 4358673"/>
                <a:gd name="connsiteX32" fmla="*/ 5623560 w 5882640"/>
                <a:gd name="connsiteY32" fmla="*/ 4328193 h 4358673"/>
                <a:gd name="connsiteX33" fmla="*/ 5882640 w 5882640"/>
                <a:gd name="connsiteY33" fmla="*/ 4358673 h 4358673"/>
                <a:gd name="connsiteX34" fmla="*/ 5882640 w 5882640"/>
                <a:gd name="connsiteY34" fmla="*/ 4358673 h 4358673"/>
                <a:gd name="connsiteX35" fmla="*/ 5882640 w 5882640"/>
                <a:gd name="connsiteY35" fmla="*/ 4358673 h 4358673"/>
                <a:gd name="connsiteX36" fmla="*/ 5882640 w 5882640"/>
                <a:gd name="connsiteY36" fmla="*/ 4358673 h 4358673"/>
                <a:gd name="connsiteX0" fmla="*/ 0 w 5882640"/>
                <a:gd name="connsiteY0" fmla="*/ 4361049 h 4361049"/>
                <a:gd name="connsiteX1" fmla="*/ 365760 w 5882640"/>
                <a:gd name="connsiteY1" fmla="*/ 4330569 h 4361049"/>
                <a:gd name="connsiteX2" fmla="*/ 670560 w 5882640"/>
                <a:gd name="connsiteY2" fmla="*/ 4223889 h 4361049"/>
                <a:gd name="connsiteX3" fmla="*/ 975360 w 5882640"/>
                <a:gd name="connsiteY3" fmla="*/ 4010529 h 4361049"/>
                <a:gd name="connsiteX4" fmla="*/ 1188720 w 5882640"/>
                <a:gd name="connsiteY4" fmla="*/ 3797169 h 4361049"/>
                <a:gd name="connsiteX5" fmla="*/ 1402080 w 5882640"/>
                <a:gd name="connsiteY5" fmla="*/ 3400929 h 4361049"/>
                <a:gd name="connsiteX6" fmla="*/ 1706880 w 5882640"/>
                <a:gd name="connsiteY6" fmla="*/ 2760849 h 4361049"/>
                <a:gd name="connsiteX7" fmla="*/ 1859280 w 5882640"/>
                <a:gd name="connsiteY7" fmla="*/ 2318889 h 4361049"/>
                <a:gd name="connsiteX8" fmla="*/ 2057400 w 5882640"/>
                <a:gd name="connsiteY8" fmla="*/ 1755009 h 4361049"/>
                <a:gd name="connsiteX9" fmla="*/ 2240280 w 5882640"/>
                <a:gd name="connsiteY9" fmla="*/ 1221609 h 4361049"/>
                <a:gd name="connsiteX10" fmla="*/ 2423160 w 5882640"/>
                <a:gd name="connsiteY10" fmla="*/ 749169 h 4361049"/>
                <a:gd name="connsiteX11" fmla="*/ 2575560 w 5882640"/>
                <a:gd name="connsiteY11" fmla="*/ 398649 h 4361049"/>
                <a:gd name="connsiteX12" fmla="*/ 2697480 w 5882640"/>
                <a:gd name="connsiteY12" fmla="*/ 185289 h 4361049"/>
                <a:gd name="connsiteX13" fmla="*/ 2788228 w 5882640"/>
                <a:gd name="connsiteY13" fmla="*/ 84151 h 4361049"/>
                <a:gd name="connsiteX14" fmla="*/ 2849880 w 5882640"/>
                <a:gd name="connsiteY14" fmla="*/ 17649 h 4361049"/>
                <a:gd name="connsiteX15" fmla="*/ 2956818 w 5882640"/>
                <a:gd name="connsiteY15" fmla="*/ 2410 h 4361049"/>
                <a:gd name="connsiteX16" fmla="*/ 3119867 w 5882640"/>
                <a:gd name="connsiteY16" fmla="*/ 58520 h 4361049"/>
                <a:gd name="connsiteX17" fmla="*/ 3261360 w 5882640"/>
                <a:gd name="connsiteY17" fmla="*/ 231009 h 4361049"/>
                <a:gd name="connsiteX18" fmla="*/ 3383280 w 5882640"/>
                <a:gd name="connsiteY18" fmla="*/ 459609 h 4361049"/>
                <a:gd name="connsiteX19" fmla="*/ 3500350 w 5882640"/>
                <a:gd name="connsiteY19" fmla="*/ 729772 h 4361049"/>
                <a:gd name="connsiteX20" fmla="*/ 3611880 w 5882640"/>
                <a:gd name="connsiteY20" fmla="*/ 1038729 h 4361049"/>
                <a:gd name="connsiteX21" fmla="*/ 3733800 w 5882640"/>
                <a:gd name="connsiteY21" fmla="*/ 1389249 h 4361049"/>
                <a:gd name="connsiteX22" fmla="*/ 3891049 w 5882640"/>
                <a:gd name="connsiteY22" fmla="*/ 1856840 h 4361049"/>
                <a:gd name="connsiteX23" fmla="*/ 4033751 w 5882640"/>
                <a:gd name="connsiteY23" fmla="*/ 2293951 h 4361049"/>
                <a:gd name="connsiteX24" fmla="*/ 4191000 w 5882640"/>
                <a:gd name="connsiteY24" fmla="*/ 2730369 h 4361049"/>
                <a:gd name="connsiteX25" fmla="*/ 4343400 w 5882640"/>
                <a:gd name="connsiteY25" fmla="*/ 3065649 h 4361049"/>
                <a:gd name="connsiteX26" fmla="*/ 4495800 w 5882640"/>
                <a:gd name="connsiteY26" fmla="*/ 3385689 h 4361049"/>
                <a:gd name="connsiteX27" fmla="*/ 4709160 w 5882640"/>
                <a:gd name="connsiteY27" fmla="*/ 3766689 h 4361049"/>
                <a:gd name="connsiteX28" fmla="*/ 4861560 w 5882640"/>
                <a:gd name="connsiteY28" fmla="*/ 3934329 h 4361049"/>
                <a:gd name="connsiteX29" fmla="*/ 5044440 w 5882640"/>
                <a:gd name="connsiteY29" fmla="*/ 4086729 h 4361049"/>
                <a:gd name="connsiteX30" fmla="*/ 5212080 w 5882640"/>
                <a:gd name="connsiteY30" fmla="*/ 4193409 h 4361049"/>
                <a:gd name="connsiteX31" fmla="*/ 5440680 w 5882640"/>
                <a:gd name="connsiteY31" fmla="*/ 4300089 h 4361049"/>
                <a:gd name="connsiteX32" fmla="*/ 5623560 w 5882640"/>
                <a:gd name="connsiteY32" fmla="*/ 4330569 h 4361049"/>
                <a:gd name="connsiteX33" fmla="*/ 5882640 w 5882640"/>
                <a:gd name="connsiteY33" fmla="*/ 4361049 h 4361049"/>
                <a:gd name="connsiteX34" fmla="*/ 5882640 w 5882640"/>
                <a:gd name="connsiteY34" fmla="*/ 4361049 h 4361049"/>
                <a:gd name="connsiteX35" fmla="*/ 5882640 w 5882640"/>
                <a:gd name="connsiteY35" fmla="*/ 4361049 h 4361049"/>
                <a:gd name="connsiteX36" fmla="*/ 5882640 w 5882640"/>
                <a:gd name="connsiteY36" fmla="*/ 4361049 h 4361049"/>
                <a:gd name="connsiteX0" fmla="*/ 0 w 5882640"/>
                <a:gd name="connsiteY0" fmla="*/ 4361049 h 4361049"/>
                <a:gd name="connsiteX1" fmla="*/ 365760 w 5882640"/>
                <a:gd name="connsiteY1" fmla="*/ 4330569 h 4361049"/>
                <a:gd name="connsiteX2" fmla="*/ 670560 w 5882640"/>
                <a:gd name="connsiteY2" fmla="*/ 4223889 h 4361049"/>
                <a:gd name="connsiteX3" fmla="*/ 975360 w 5882640"/>
                <a:gd name="connsiteY3" fmla="*/ 4010529 h 4361049"/>
                <a:gd name="connsiteX4" fmla="*/ 1188720 w 5882640"/>
                <a:gd name="connsiteY4" fmla="*/ 3789911 h 4361049"/>
                <a:gd name="connsiteX5" fmla="*/ 1402080 w 5882640"/>
                <a:gd name="connsiteY5" fmla="*/ 3400929 h 4361049"/>
                <a:gd name="connsiteX6" fmla="*/ 1706880 w 5882640"/>
                <a:gd name="connsiteY6" fmla="*/ 2760849 h 4361049"/>
                <a:gd name="connsiteX7" fmla="*/ 1859280 w 5882640"/>
                <a:gd name="connsiteY7" fmla="*/ 2318889 h 4361049"/>
                <a:gd name="connsiteX8" fmla="*/ 2057400 w 5882640"/>
                <a:gd name="connsiteY8" fmla="*/ 1755009 h 4361049"/>
                <a:gd name="connsiteX9" fmla="*/ 2240280 w 5882640"/>
                <a:gd name="connsiteY9" fmla="*/ 1221609 h 4361049"/>
                <a:gd name="connsiteX10" fmla="*/ 2423160 w 5882640"/>
                <a:gd name="connsiteY10" fmla="*/ 749169 h 4361049"/>
                <a:gd name="connsiteX11" fmla="*/ 2575560 w 5882640"/>
                <a:gd name="connsiteY11" fmla="*/ 398649 h 4361049"/>
                <a:gd name="connsiteX12" fmla="*/ 2697480 w 5882640"/>
                <a:gd name="connsiteY12" fmla="*/ 185289 h 4361049"/>
                <a:gd name="connsiteX13" fmla="*/ 2788228 w 5882640"/>
                <a:gd name="connsiteY13" fmla="*/ 84151 h 4361049"/>
                <a:gd name="connsiteX14" fmla="*/ 2849880 w 5882640"/>
                <a:gd name="connsiteY14" fmla="*/ 17649 h 4361049"/>
                <a:gd name="connsiteX15" fmla="*/ 2956818 w 5882640"/>
                <a:gd name="connsiteY15" fmla="*/ 2410 h 4361049"/>
                <a:gd name="connsiteX16" fmla="*/ 3119867 w 5882640"/>
                <a:gd name="connsiteY16" fmla="*/ 58520 h 4361049"/>
                <a:gd name="connsiteX17" fmla="*/ 3261360 w 5882640"/>
                <a:gd name="connsiteY17" fmla="*/ 231009 h 4361049"/>
                <a:gd name="connsiteX18" fmla="*/ 3383280 w 5882640"/>
                <a:gd name="connsiteY18" fmla="*/ 459609 h 4361049"/>
                <a:gd name="connsiteX19" fmla="*/ 3500350 w 5882640"/>
                <a:gd name="connsiteY19" fmla="*/ 729772 h 4361049"/>
                <a:gd name="connsiteX20" fmla="*/ 3611880 w 5882640"/>
                <a:gd name="connsiteY20" fmla="*/ 1038729 h 4361049"/>
                <a:gd name="connsiteX21" fmla="*/ 3733800 w 5882640"/>
                <a:gd name="connsiteY21" fmla="*/ 1389249 h 4361049"/>
                <a:gd name="connsiteX22" fmla="*/ 3891049 w 5882640"/>
                <a:gd name="connsiteY22" fmla="*/ 1856840 h 4361049"/>
                <a:gd name="connsiteX23" fmla="*/ 4033751 w 5882640"/>
                <a:gd name="connsiteY23" fmla="*/ 2293951 h 4361049"/>
                <a:gd name="connsiteX24" fmla="*/ 4191000 w 5882640"/>
                <a:gd name="connsiteY24" fmla="*/ 2730369 h 4361049"/>
                <a:gd name="connsiteX25" fmla="*/ 4343400 w 5882640"/>
                <a:gd name="connsiteY25" fmla="*/ 3065649 h 4361049"/>
                <a:gd name="connsiteX26" fmla="*/ 4495800 w 5882640"/>
                <a:gd name="connsiteY26" fmla="*/ 3385689 h 4361049"/>
                <a:gd name="connsiteX27" fmla="*/ 4709160 w 5882640"/>
                <a:gd name="connsiteY27" fmla="*/ 3766689 h 4361049"/>
                <a:gd name="connsiteX28" fmla="*/ 4861560 w 5882640"/>
                <a:gd name="connsiteY28" fmla="*/ 3934329 h 4361049"/>
                <a:gd name="connsiteX29" fmla="*/ 5044440 w 5882640"/>
                <a:gd name="connsiteY29" fmla="*/ 4086729 h 4361049"/>
                <a:gd name="connsiteX30" fmla="*/ 5212080 w 5882640"/>
                <a:gd name="connsiteY30" fmla="*/ 4193409 h 4361049"/>
                <a:gd name="connsiteX31" fmla="*/ 5440680 w 5882640"/>
                <a:gd name="connsiteY31" fmla="*/ 4300089 h 4361049"/>
                <a:gd name="connsiteX32" fmla="*/ 5623560 w 5882640"/>
                <a:gd name="connsiteY32" fmla="*/ 4330569 h 4361049"/>
                <a:gd name="connsiteX33" fmla="*/ 5882640 w 5882640"/>
                <a:gd name="connsiteY33" fmla="*/ 4361049 h 4361049"/>
                <a:gd name="connsiteX34" fmla="*/ 5882640 w 5882640"/>
                <a:gd name="connsiteY34" fmla="*/ 4361049 h 4361049"/>
                <a:gd name="connsiteX35" fmla="*/ 5882640 w 5882640"/>
                <a:gd name="connsiteY35" fmla="*/ 4361049 h 4361049"/>
                <a:gd name="connsiteX36" fmla="*/ 5882640 w 5882640"/>
                <a:gd name="connsiteY36" fmla="*/ 4361049 h 4361049"/>
                <a:gd name="connsiteX0" fmla="*/ 0 w 5882640"/>
                <a:gd name="connsiteY0" fmla="*/ 4361049 h 4361049"/>
                <a:gd name="connsiteX1" fmla="*/ 365760 w 5882640"/>
                <a:gd name="connsiteY1" fmla="*/ 4330569 h 4361049"/>
                <a:gd name="connsiteX2" fmla="*/ 670560 w 5882640"/>
                <a:gd name="connsiteY2" fmla="*/ 4223889 h 4361049"/>
                <a:gd name="connsiteX3" fmla="*/ 975360 w 5882640"/>
                <a:gd name="connsiteY3" fmla="*/ 4010529 h 4361049"/>
                <a:gd name="connsiteX4" fmla="*/ 1188720 w 5882640"/>
                <a:gd name="connsiteY4" fmla="*/ 3789911 h 4361049"/>
                <a:gd name="connsiteX5" fmla="*/ 1438366 w 5882640"/>
                <a:gd name="connsiteY5" fmla="*/ 3379157 h 4361049"/>
                <a:gd name="connsiteX6" fmla="*/ 1706880 w 5882640"/>
                <a:gd name="connsiteY6" fmla="*/ 2760849 h 4361049"/>
                <a:gd name="connsiteX7" fmla="*/ 1859280 w 5882640"/>
                <a:gd name="connsiteY7" fmla="*/ 2318889 h 4361049"/>
                <a:gd name="connsiteX8" fmla="*/ 2057400 w 5882640"/>
                <a:gd name="connsiteY8" fmla="*/ 1755009 h 4361049"/>
                <a:gd name="connsiteX9" fmla="*/ 2240280 w 5882640"/>
                <a:gd name="connsiteY9" fmla="*/ 1221609 h 4361049"/>
                <a:gd name="connsiteX10" fmla="*/ 2423160 w 5882640"/>
                <a:gd name="connsiteY10" fmla="*/ 749169 h 4361049"/>
                <a:gd name="connsiteX11" fmla="*/ 2575560 w 5882640"/>
                <a:gd name="connsiteY11" fmla="*/ 398649 h 4361049"/>
                <a:gd name="connsiteX12" fmla="*/ 2697480 w 5882640"/>
                <a:gd name="connsiteY12" fmla="*/ 185289 h 4361049"/>
                <a:gd name="connsiteX13" fmla="*/ 2788228 w 5882640"/>
                <a:gd name="connsiteY13" fmla="*/ 84151 h 4361049"/>
                <a:gd name="connsiteX14" fmla="*/ 2849880 w 5882640"/>
                <a:gd name="connsiteY14" fmla="*/ 17649 h 4361049"/>
                <a:gd name="connsiteX15" fmla="*/ 2956818 w 5882640"/>
                <a:gd name="connsiteY15" fmla="*/ 2410 h 4361049"/>
                <a:gd name="connsiteX16" fmla="*/ 3119867 w 5882640"/>
                <a:gd name="connsiteY16" fmla="*/ 58520 h 4361049"/>
                <a:gd name="connsiteX17" fmla="*/ 3261360 w 5882640"/>
                <a:gd name="connsiteY17" fmla="*/ 231009 h 4361049"/>
                <a:gd name="connsiteX18" fmla="*/ 3383280 w 5882640"/>
                <a:gd name="connsiteY18" fmla="*/ 459609 h 4361049"/>
                <a:gd name="connsiteX19" fmla="*/ 3500350 w 5882640"/>
                <a:gd name="connsiteY19" fmla="*/ 729772 h 4361049"/>
                <a:gd name="connsiteX20" fmla="*/ 3611880 w 5882640"/>
                <a:gd name="connsiteY20" fmla="*/ 1038729 h 4361049"/>
                <a:gd name="connsiteX21" fmla="*/ 3733800 w 5882640"/>
                <a:gd name="connsiteY21" fmla="*/ 1389249 h 4361049"/>
                <a:gd name="connsiteX22" fmla="*/ 3891049 w 5882640"/>
                <a:gd name="connsiteY22" fmla="*/ 1856840 h 4361049"/>
                <a:gd name="connsiteX23" fmla="*/ 4033751 w 5882640"/>
                <a:gd name="connsiteY23" fmla="*/ 2293951 h 4361049"/>
                <a:gd name="connsiteX24" fmla="*/ 4191000 w 5882640"/>
                <a:gd name="connsiteY24" fmla="*/ 2730369 h 4361049"/>
                <a:gd name="connsiteX25" fmla="*/ 4343400 w 5882640"/>
                <a:gd name="connsiteY25" fmla="*/ 3065649 h 4361049"/>
                <a:gd name="connsiteX26" fmla="*/ 4495800 w 5882640"/>
                <a:gd name="connsiteY26" fmla="*/ 3385689 h 4361049"/>
                <a:gd name="connsiteX27" fmla="*/ 4709160 w 5882640"/>
                <a:gd name="connsiteY27" fmla="*/ 3766689 h 4361049"/>
                <a:gd name="connsiteX28" fmla="*/ 4861560 w 5882640"/>
                <a:gd name="connsiteY28" fmla="*/ 3934329 h 4361049"/>
                <a:gd name="connsiteX29" fmla="*/ 5044440 w 5882640"/>
                <a:gd name="connsiteY29" fmla="*/ 4086729 h 4361049"/>
                <a:gd name="connsiteX30" fmla="*/ 5212080 w 5882640"/>
                <a:gd name="connsiteY30" fmla="*/ 4193409 h 4361049"/>
                <a:gd name="connsiteX31" fmla="*/ 5440680 w 5882640"/>
                <a:gd name="connsiteY31" fmla="*/ 4300089 h 4361049"/>
                <a:gd name="connsiteX32" fmla="*/ 5623560 w 5882640"/>
                <a:gd name="connsiteY32" fmla="*/ 4330569 h 4361049"/>
                <a:gd name="connsiteX33" fmla="*/ 5882640 w 5882640"/>
                <a:gd name="connsiteY33" fmla="*/ 4361049 h 4361049"/>
                <a:gd name="connsiteX34" fmla="*/ 5882640 w 5882640"/>
                <a:gd name="connsiteY34" fmla="*/ 4361049 h 4361049"/>
                <a:gd name="connsiteX35" fmla="*/ 5882640 w 5882640"/>
                <a:gd name="connsiteY35" fmla="*/ 4361049 h 4361049"/>
                <a:gd name="connsiteX36" fmla="*/ 5882640 w 5882640"/>
                <a:gd name="connsiteY36" fmla="*/ 4361049 h 4361049"/>
                <a:gd name="connsiteX0" fmla="*/ 0 w 5882640"/>
                <a:gd name="connsiteY0" fmla="*/ 4365124 h 4365124"/>
                <a:gd name="connsiteX1" fmla="*/ 365760 w 5882640"/>
                <a:gd name="connsiteY1" fmla="*/ 4334644 h 4365124"/>
                <a:gd name="connsiteX2" fmla="*/ 670560 w 5882640"/>
                <a:gd name="connsiteY2" fmla="*/ 4227964 h 4365124"/>
                <a:gd name="connsiteX3" fmla="*/ 975360 w 5882640"/>
                <a:gd name="connsiteY3" fmla="*/ 4014604 h 4365124"/>
                <a:gd name="connsiteX4" fmla="*/ 1188720 w 5882640"/>
                <a:gd name="connsiteY4" fmla="*/ 3793986 h 4365124"/>
                <a:gd name="connsiteX5" fmla="*/ 1438366 w 5882640"/>
                <a:gd name="connsiteY5" fmla="*/ 3383232 h 4365124"/>
                <a:gd name="connsiteX6" fmla="*/ 1706880 w 5882640"/>
                <a:gd name="connsiteY6" fmla="*/ 2764924 h 4365124"/>
                <a:gd name="connsiteX7" fmla="*/ 1859280 w 5882640"/>
                <a:gd name="connsiteY7" fmla="*/ 2322964 h 4365124"/>
                <a:gd name="connsiteX8" fmla="*/ 2057400 w 5882640"/>
                <a:gd name="connsiteY8" fmla="*/ 1759084 h 4365124"/>
                <a:gd name="connsiteX9" fmla="*/ 2240280 w 5882640"/>
                <a:gd name="connsiteY9" fmla="*/ 1225684 h 4365124"/>
                <a:gd name="connsiteX10" fmla="*/ 2423160 w 5882640"/>
                <a:gd name="connsiteY10" fmla="*/ 753244 h 4365124"/>
                <a:gd name="connsiteX11" fmla="*/ 2575560 w 5882640"/>
                <a:gd name="connsiteY11" fmla="*/ 402724 h 4365124"/>
                <a:gd name="connsiteX12" fmla="*/ 2697480 w 5882640"/>
                <a:gd name="connsiteY12" fmla="*/ 189364 h 4365124"/>
                <a:gd name="connsiteX13" fmla="*/ 2849880 w 5882640"/>
                <a:gd name="connsiteY13" fmla="*/ 21724 h 4365124"/>
                <a:gd name="connsiteX14" fmla="*/ 2956818 w 5882640"/>
                <a:gd name="connsiteY14" fmla="*/ 6485 h 4365124"/>
                <a:gd name="connsiteX15" fmla="*/ 3119867 w 5882640"/>
                <a:gd name="connsiteY15" fmla="*/ 62595 h 4365124"/>
                <a:gd name="connsiteX16" fmla="*/ 3261360 w 5882640"/>
                <a:gd name="connsiteY16" fmla="*/ 235084 h 4365124"/>
                <a:gd name="connsiteX17" fmla="*/ 3383280 w 5882640"/>
                <a:gd name="connsiteY17" fmla="*/ 463684 h 4365124"/>
                <a:gd name="connsiteX18" fmla="*/ 3500350 w 5882640"/>
                <a:gd name="connsiteY18" fmla="*/ 733847 h 4365124"/>
                <a:gd name="connsiteX19" fmla="*/ 3611880 w 5882640"/>
                <a:gd name="connsiteY19" fmla="*/ 1042804 h 4365124"/>
                <a:gd name="connsiteX20" fmla="*/ 3733800 w 5882640"/>
                <a:gd name="connsiteY20" fmla="*/ 1393324 h 4365124"/>
                <a:gd name="connsiteX21" fmla="*/ 3891049 w 5882640"/>
                <a:gd name="connsiteY21" fmla="*/ 1860915 h 4365124"/>
                <a:gd name="connsiteX22" fmla="*/ 4033751 w 5882640"/>
                <a:gd name="connsiteY22" fmla="*/ 2298026 h 4365124"/>
                <a:gd name="connsiteX23" fmla="*/ 4191000 w 5882640"/>
                <a:gd name="connsiteY23" fmla="*/ 2734444 h 4365124"/>
                <a:gd name="connsiteX24" fmla="*/ 4343400 w 5882640"/>
                <a:gd name="connsiteY24" fmla="*/ 3069724 h 4365124"/>
                <a:gd name="connsiteX25" fmla="*/ 4495800 w 5882640"/>
                <a:gd name="connsiteY25" fmla="*/ 3389764 h 4365124"/>
                <a:gd name="connsiteX26" fmla="*/ 4709160 w 5882640"/>
                <a:gd name="connsiteY26" fmla="*/ 3770764 h 4365124"/>
                <a:gd name="connsiteX27" fmla="*/ 4861560 w 5882640"/>
                <a:gd name="connsiteY27" fmla="*/ 3938404 h 4365124"/>
                <a:gd name="connsiteX28" fmla="*/ 5044440 w 5882640"/>
                <a:gd name="connsiteY28" fmla="*/ 4090804 h 4365124"/>
                <a:gd name="connsiteX29" fmla="*/ 5212080 w 5882640"/>
                <a:gd name="connsiteY29" fmla="*/ 4197484 h 4365124"/>
                <a:gd name="connsiteX30" fmla="*/ 5440680 w 5882640"/>
                <a:gd name="connsiteY30" fmla="*/ 4304164 h 4365124"/>
                <a:gd name="connsiteX31" fmla="*/ 5623560 w 5882640"/>
                <a:gd name="connsiteY31" fmla="*/ 4334644 h 4365124"/>
                <a:gd name="connsiteX32" fmla="*/ 5882640 w 5882640"/>
                <a:gd name="connsiteY32" fmla="*/ 4365124 h 4365124"/>
                <a:gd name="connsiteX33" fmla="*/ 5882640 w 5882640"/>
                <a:gd name="connsiteY33" fmla="*/ 4365124 h 4365124"/>
                <a:gd name="connsiteX34" fmla="*/ 5882640 w 5882640"/>
                <a:gd name="connsiteY34" fmla="*/ 4365124 h 4365124"/>
                <a:gd name="connsiteX35" fmla="*/ 5882640 w 5882640"/>
                <a:gd name="connsiteY35" fmla="*/ 4365124 h 4365124"/>
                <a:gd name="connsiteX0" fmla="*/ 0 w 5882640"/>
                <a:gd name="connsiteY0" fmla="*/ 4358675 h 4358675"/>
                <a:gd name="connsiteX1" fmla="*/ 365760 w 5882640"/>
                <a:gd name="connsiteY1" fmla="*/ 4328195 h 4358675"/>
                <a:gd name="connsiteX2" fmla="*/ 670560 w 5882640"/>
                <a:gd name="connsiteY2" fmla="*/ 4221515 h 4358675"/>
                <a:gd name="connsiteX3" fmla="*/ 975360 w 5882640"/>
                <a:gd name="connsiteY3" fmla="*/ 4008155 h 4358675"/>
                <a:gd name="connsiteX4" fmla="*/ 1188720 w 5882640"/>
                <a:gd name="connsiteY4" fmla="*/ 3787537 h 4358675"/>
                <a:gd name="connsiteX5" fmla="*/ 1438366 w 5882640"/>
                <a:gd name="connsiteY5" fmla="*/ 3376783 h 4358675"/>
                <a:gd name="connsiteX6" fmla="*/ 1706880 w 5882640"/>
                <a:gd name="connsiteY6" fmla="*/ 2758475 h 4358675"/>
                <a:gd name="connsiteX7" fmla="*/ 1859280 w 5882640"/>
                <a:gd name="connsiteY7" fmla="*/ 2316515 h 4358675"/>
                <a:gd name="connsiteX8" fmla="*/ 2057400 w 5882640"/>
                <a:gd name="connsiteY8" fmla="*/ 1752635 h 4358675"/>
                <a:gd name="connsiteX9" fmla="*/ 2240280 w 5882640"/>
                <a:gd name="connsiteY9" fmla="*/ 1219235 h 4358675"/>
                <a:gd name="connsiteX10" fmla="*/ 2423160 w 5882640"/>
                <a:gd name="connsiteY10" fmla="*/ 746795 h 4358675"/>
                <a:gd name="connsiteX11" fmla="*/ 2575560 w 5882640"/>
                <a:gd name="connsiteY11" fmla="*/ 396275 h 4358675"/>
                <a:gd name="connsiteX12" fmla="*/ 2697480 w 5882640"/>
                <a:gd name="connsiteY12" fmla="*/ 182915 h 4358675"/>
                <a:gd name="connsiteX13" fmla="*/ 2806337 w 5882640"/>
                <a:gd name="connsiteY13" fmla="*/ 50109 h 4358675"/>
                <a:gd name="connsiteX14" fmla="*/ 2956818 w 5882640"/>
                <a:gd name="connsiteY14" fmla="*/ 36 h 4358675"/>
                <a:gd name="connsiteX15" fmla="*/ 3119867 w 5882640"/>
                <a:gd name="connsiteY15" fmla="*/ 56146 h 4358675"/>
                <a:gd name="connsiteX16" fmla="*/ 3261360 w 5882640"/>
                <a:gd name="connsiteY16" fmla="*/ 228635 h 4358675"/>
                <a:gd name="connsiteX17" fmla="*/ 3383280 w 5882640"/>
                <a:gd name="connsiteY17" fmla="*/ 457235 h 4358675"/>
                <a:gd name="connsiteX18" fmla="*/ 3500350 w 5882640"/>
                <a:gd name="connsiteY18" fmla="*/ 727398 h 4358675"/>
                <a:gd name="connsiteX19" fmla="*/ 3611880 w 5882640"/>
                <a:gd name="connsiteY19" fmla="*/ 1036355 h 4358675"/>
                <a:gd name="connsiteX20" fmla="*/ 3733800 w 5882640"/>
                <a:gd name="connsiteY20" fmla="*/ 1386875 h 4358675"/>
                <a:gd name="connsiteX21" fmla="*/ 3891049 w 5882640"/>
                <a:gd name="connsiteY21" fmla="*/ 1854466 h 4358675"/>
                <a:gd name="connsiteX22" fmla="*/ 4033751 w 5882640"/>
                <a:gd name="connsiteY22" fmla="*/ 2291577 h 4358675"/>
                <a:gd name="connsiteX23" fmla="*/ 4191000 w 5882640"/>
                <a:gd name="connsiteY23" fmla="*/ 2727995 h 4358675"/>
                <a:gd name="connsiteX24" fmla="*/ 4343400 w 5882640"/>
                <a:gd name="connsiteY24" fmla="*/ 3063275 h 4358675"/>
                <a:gd name="connsiteX25" fmla="*/ 4495800 w 5882640"/>
                <a:gd name="connsiteY25" fmla="*/ 3383315 h 4358675"/>
                <a:gd name="connsiteX26" fmla="*/ 4709160 w 5882640"/>
                <a:gd name="connsiteY26" fmla="*/ 3764315 h 4358675"/>
                <a:gd name="connsiteX27" fmla="*/ 4861560 w 5882640"/>
                <a:gd name="connsiteY27" fmla="*/ 3931955 h 4358675"/>
                <a:gd name="connsiteX28" fmla="*/ 5044440 w 5882640"/>
                <a:gd name="connsiteY28" fmla="*/ 4084355 h 4358675"/>
                <a:gd name="connsiteX29" fmla="*/ 5212080 w 5882640"/>
                <a:gd name="connsiteY29" fmla="*/ 4191035 h 4358675"/>
                <a:gd name="connsiteX30" fmla="*/ 5440680 w 5882640"/>
                <a:gd name="connsiteY30" fmla="*/ 4297715 h 4358675"/>
                <a:gd name="connsiteX31" fmla="*/ 5623560 w 5882640"/>
                <a:gd name="connsiteY31" fmla="*/ 4328195 h 4358675"/>
                <a:gd name="connsiteX32" fmla="*/ 5882640 w 5882640"/>
                <a:gd name="connsiteY32" fmla="*/ 4358675 h 4358675"/>
                <a:gd name="connsiteX33" fmla="*/ 5882640 w 5882640"/>
                <a:gd name="connsiteY33" fmla="*/ 4358675 h 4358675"/>
                <a:gd name="connsiteX34" fmla="*/ 5882640 w 5882640"/>
                <a:gd name="connsiteY34" fmla="*/ 4358675 h 4358675"/>
                <a:gd name="connsiteX35" fmla="*/ 5882640 w 5882640"/>
                <a:gd name="connsiteY35" fmla="*/ 4358675 h 4358675"/>
                <a:gd name="connsiteX0" fmla="*/ 0 w 5882640"/>
                <a:gd name="connsiteY0" fmla="*/ 4358675 h 4358675"/>
                <a:gd name="connsiteX1" fmla="*/ 365760 w 5882640"/>
                <a:gd name="connsiteY1" fmla="*/ 4328195 h 4358675"/>
                <a:gd name="connsiteX2" fmla="*/ 670560 w 5882640"/>
                <a:gd name="connsiteY2" fmla="*/ 4221515 h 4358675"/>
                <a:gd name="connsiteX3" fmla="*/ 975360 w 5882640"/>
                <a:gd name="connsiteY3" fmla="*/ 4008155 h 4358675"/>
                <a:gd name="connsiteX4" fmla="*/ 1188720 w 5882640"/>
                <a:gd name="connsiteY4" fmla="*/ 3787537 h 4358675"/>
                <a:gd name="connsiteX5" fmla="*/ 1438366 w 5882640"/>
                <a:gd name="connsiteY5" fmla="*/ 3376783 h 4358675"/>
                <a:gd name="connsiteX6" fmla="*/ 1706880 w 5882640"/>
                <a:gd name="connsiteY6" fmla="*/ 2758475 h 4358675"/>
                <a:gd name="connsiteX7" fmla="*/ 1859280 w 5882640"/>
                <a:gd name="connsiteY7" fmla="*/ 2316515 h 4358675"/>
                <a:gd name="connsiteX8" fmla="*/ 2057400 w 5882640"/>
                <a:gd name="connsiteY8" fmla="*/ 1752635 h 4358675"/>
                <a:gd name="connsiteX9" fmla="*/ 2240280 w 5882640"/>
                <a:gd name="connsiteY9" fmla="*/ 1219235 h 4358675"/>
                <a:gd name="connsiteX10" fmla="*/ 2423160 w 5882640"/>
                <a:gd name="connsiteY10" fmla="*/ 746795 h 4358675"/>
                <a:gd name="connsiteX11" fmla="*/ 2575560 w 5882640"/>
                <a:gd name="connsiteY11" fmla="*/ 396275 h 4358675"/>
                <a:gd name="connsiteX12" fmla="*/ 2697480 w 5882640"/>
                <a:gd name="connsiteY12" fmla="*/ 182915 h 4358675"/>
                <a:gd name="connsiteX13" fmla="*/ 2806337 w 5882640"/>
                <a:gd name="connsiteY13" fmla="*/ 50109 h 4358675"/>
                <a:gd name="connsiteX14" fmla="*/ 2956818 w 5882640"/>
                <a:gd name="connsiteY14" fmla="*/ 36 h 4358675"/>
                <a:gd name="connsiteX15" fmla="*/ 3119867 w 5882640"/>
                <a:gd name="connsiteY15" fmla="*/ 56146 h 4358675"/>
                <a:gd name="connsiteX16" fmla="*/ 3261360 w 5882640"/>
                <a:gd name="connsiteY16" fmla="*/ 228635 h 4358675"/>
                <a:gd name="connsiteX17" fmla="*/ 3383280 w 5882640"/>
                <a:gd name="connsiteY17" fmla="*/ 457235 h 4358675"/>
                <a:gd name="connsiteX18" fmla="*/ 3500350 w 5882640"/>
                <a:gd name="connsiteY18" fmla="*/ 727398 h 4358675"/>
                <a:gd name="connsiteX19" fmla="*/ 3611880 w 5882640"/>
                <a:gd name="connsiteY19" fmla="*/ 1036355 h 4358675"/>
                <a:gd name="connsiteX20" fmla="*/ 3733800 w 5882640"/>
                <a:gd name="connsiteY20" fmla="*/ 1386875 h 4358675"/>
                <a:gd name="connsiteX21" fmla="*/ 3891049 w 5882640"/>
                <a:gd name="connsiteY21" fmla="*/ 1854466 h 4358675"/>
                <a:gd name="connsiteX22" fmla="*/ 4033751 w 5882640"/>
                <a:gd name="connsiteY22" fmla="*/ 2291577 h 4358675"/>
                <a:gd name="connsiteX23" fmla="*/ 4191000 w 5882640"/>
                <a:gd name="connsiteY23" fmla="*/ 2727995 h 4358675"/>
                <a:gd name="connsiteX24" fmla="*/ 4343400 w 5882640"/>
                <a:gd name="connsiteY24" fmla="*/ 3063275 h 4358675"/>
                <a:gd name="connsiteX25" fmla="*/ 4495800 w 5882640"/>
                <a:gd name="connsiteY25" fmla="*/ 3383315 h 4358675"/>
                <a:gd name="connsiteX26" fmla="*/ 4700847 w 5882640"/>
                <a:gd name="connsiteY26" fmla="*/ 3731064 h 4358675"/>
                <a:gd name="connsiteX27" fmla="*/ 4861560 w 5882640"/>
                <a:gd name="connsiteY27" fmla="*/ 3931955 h 4358675"/>
                <a:gd name="connsiteX28" fmla="*/ 5044440 w 5882640"/>
                <a:gd name="connsiteY28" fmla="*/ 4084355 h 4358675"/>
                <a:gd name="connsiteX29" fmla="*/ 5212080 w 5882640"/>
                <a:gd name="connsiteY29" fmla="*/ 4191035 h 4358675"/>
                <a:gd name="connsiteX30" fmla="*/ 5440680 w 5882640"/>
                <a:gd name="connsiteY30" fmla="*/ 4297715 h 4358675"/>
                <a:gd name="connsiteX31" fmla="*/ 5623560 w 5882640"/>
                <a:gd name="connsiteY31" fmla="*/ 4328195 h 4358675"/>
                <a:gd name="connsiteX32" fmla="*/ 5882640 w 5882640"/>
                <a:gd name="connsiteY32" fmla="*/ 4358675 h 4358675"/>
                <a:gd name="connsiteX33" fmla="*/ 5882640 w 5882640"/>
                <a:gd name="connsiteY33" fmla="*/ 4358675 h 4358675"/>
                <a:gd name="connsiteX34" fmla="*/ 5882640 w 5882640"/>
                <a:gd name="connsiteY34" fmla="*/ 4358675 h 4358675"/>
                <a:gd name="connsiteX35" fmla="*/ 5882640 w 5882640"/>
                <a:gd name="connsiteY35" fmla="*/ 4358675 h 4358675"/>
                <a:gd name="connsiteX0" fmla="*/ 0 w 6059103"/>
                <a:gd name="connsiteY0" fmla="*/ 4358675 h 4366696"/>
                <a:gd name="connsiteX1" fmla="*/ 365760 w 6059103"/>
                <a:gd name="connsiteY1" fmla="*/ 4328195 h 4366696"/>
                <a:gd name="connsiteX2" fmla="*/ 670560 w 6059103"/>
                <a:gd name="connsiteY2" fmla="*/ 4221515 h 4366696"/>
                <a:gd name="connsiteX3" fmla="*/ 975360 w 6059103"/>
                <a:gd name="connsiteY3" fmla="*/ 4008155 h 4366696"/>
                <a:gd name="connsiteX4" fmla="*/ 1188720 w 6059103"/>
                <a:gd name="connsiteY4" fmla="*/ 3787537 h 4366696"/>
                <a:gd name="connsiteX5" fmla="*/ 1438366 w 6059103"/>
                <a:gd name="connsiteY5" fmla="*/ 3376783 h 4366696"/>
                <a:gd name="connsiteX6" fmla="*/ 1706880 w 6059103"/>
                <a:gd name="connsiteY6" fmla="*/ 2758475 h 4366696"/>
                <a:gd name="connsiteX7" fmla="*/ 1859280 w 6059103"/>
                <a:gd name="connsiteY7" fmla="*/ 2316515 h 4366696"/>
                <a:gd name="connsiteX8" fmla="*/ 2057400 w 6059103"/>
                <a:gd name="connsiteY8" fmla="*/ 1752635 h 4366696"/>
                <a:gd name="connsiteX9" fmla="*/ 2240280 w 6059103"/>
                <a:gd name="connsiteY9" fmla="*/ 1219235 h 4366696"/>
                <a:gd name="connsiteX10" fmla="*/ 2423160 w 6059103"/>
                <a:gd name="connsiteY10" fmla="*/ 746795 h 4366696"/>
                <a:gd name="connsiteX11" fmla="*/ 2575560 w 6059103"/>
                <a:gd name="connsiteY11" fmla="*/ 396275 h 4366696"/>
                <a:gd name="connsiteX12" fmla="*/ 2697480 w 6059103"/>
                <a:gd name="connsiteY12" fmla="*/ 182915 h 4366696"/>
                <a:gd name="connsiteX13" fmla="*/ 2806337 w 6059103"/>
                <a:gd name="connsiteY13" fmla="*/ 50109 h 4366696"/>
                <a:gd name="connsiteX14" fmla="*/ 2956818 w 6059103"/>
                <a:gd name="connsiteY14" fmla="*/ 36 h 4366696"/>
                <a:gd name="connsiteX15" fmla="*/ 3119867 w 6059103"/>
                <a:gd name="connsiteY15" fmla="*/ 56146 h 4366696"/>
                <a:gd name="connsiteX16" fmla="*/ 3261360 w 6059103"/>
                <a:gd name="connsiteY16" fmla="*/ 228635 h 4366696"/>
                <a:gd name="connsiteX17" fmla="*/ 3383280 w 6059103"/>
                <a:gd name="connsiteY17" fmla="*/ 457235 h 4366696"/>
                <a:gd name="connsiteX18" fmla="*/ 3500350 w 6059103"/>
                <a:gd name="connsiteY18" fmla="*/ 727398 h 4366696"/>
                <a:gd name="connsiteX19" fmla="*/ 3611880 w 6059103"/>
                <a:gd name="connsiteY19" fmla="*/ 1036355 h 4366696"/>
                <a:gd name="connsiteX20" fmla="*/ 3733800 w 6059103"/>
                <a:gd name="connsiteY20" fmla="*/ 1386875 h 4366696"/>
                <a:gd name="connsiteX21" fmla="*/ 3891049 w 6059103"/>
                <a:gd name="connsiteY21" fmla="*/ 1854466 h 4366696"/>
                <a:gd name="connsiteX22" fmla="*/ 4033751 w 6059103"/>
                <a:gd name="connsiteY22" fmla="*/ 2291577 h 4366696"/>
                <a:gd name="connsiteX23" fmla="*/ 4191000 w 6059103"/>
                <a:gd name="connsiteY23" fmla="*/ 2727995 h 4366696"/>
                <a:gd name="connsiteX24" fmla="*/ 4343400 w 6059103"/>
                <a:gd name="connsiteY24" fmla="*/ 3063275 h 4366696"/>
                <a:gd name="connsiteX25" fmla="*/ 4495800 w 6059103"/>
                <a:gd name="connsiteY25" fmla="*/ 3383315 h 4366696"/>
                <a:gd name="connsiteX26" fmla="*/ 4700847 w 6059103"/>
                <a:gd name="connsiteY26" fmla="*/ 3731064 h 4366696"/>
                <a:gd name="connsiteX27" fmla="*/ 4861560 w 6059103"/>
                <a:gd name="connsiteY27" fmla="*/ 3931955 h 4366696"/>
                <a:gd name="connsiteX28" fmla="*/ 5044440 w 6059103"/>
                <a:gd name="connsiteY28" fmla="*/ 4084355 h 4366696"/>
                <a:gd name="connsiteX29" fmla="*/ 5212080 w 6059103"/>
                <a:gd name="connsiteY29" fmla="*/ 4191035 h 4366696"/>
                <a:gd name="connsiteX30" fmla="*/ 5440680 w 6059103"/>
                <a:gd name="connsiteY30" fmla="*/ 4297715 h 4366696"/>
                <a:gd name="connsiteX31" fmla="*/ 5623560 w 6059103"/>
                <a:gd name="connsiteY31" fmla="*/ 4328195 h 4366696"/>
                <a:gd name="connsiteX32" fmla="*/ 5882640 w 6059103"/>
                <a:gd name="connsiteY32" fmla="*/ 4358675 h 4366696"/>
                <a:gd name="connsiteX33" fmla="*/ 5882640 w 6059103"/>
                <a:gd name="connsiteY33" fmla="*/ 4358675 h 4366696"/>
                <a:gd name="connsiteX34" fmla="*/ 5882640 w 6059103"/>
                <a:gd name="connsiteY34" fmla="*/ 4358675 h 4366696"/>
                <a:gd name="connsiteX35" fmla="*/ 6059103 w 6059103"/>
                <a:gd name="connsiteY35" fmla="*/ 4366696 h 4366696"/>
                <a:gd name="connsiteX0" fmla="*/ 0 w 6115250"/>
                <a:gd name="connsiteY0" fmla="*/ 4358675 h 4358675"/>
                <a:gd name="connsiteX1" fmla="*/ 365760 w 6115250"/>
                <a:gd name="connsiteY1" fmla="*/ 4328195 h 4358675"/>
                <a:gd name="connsiteX2" fmla="*/ 670560 w 6115250"/>
                <a:gd name="connsiteY2" fmla="*/ 4221515 h 4358675"/>
                <a:gd name="connsiteX3" fmla="*/ 975360 w 6115250"/>
                <a:gd name="connsiteY3" fmla="*/ 4008155 h 4358675"/>
                <a:gd name="connsiteX4" fmla="*/ 1188720 w 6115250"/>
                <a:gd name="connsiteY4" fmla="*/ 3787537 h 4358675"/>
                <a:gd name="connsiteX5" fmla="*/ 1438366 w 6115250"/>
                <a:gd name="connsiteY5" fmla="*/ 3376783 h 4358675"/>
                <a:gd name="connsiteX6" fmla="*/ 1706880 w 6115250"/>
                <a:gd name="connsiteY6" fmla="*/ 2758475 h 4358675"/>
                <a:gd name="connsiteX7" fmla="*/ 1859280 w 6115250"/>
                <a:gd name="connsiteY7" fmla="*/ 2316515 h 4358675"/>
                <a:gd name="connsiteX8" fmla="*/ 2057400 w 6115250"/>
                <a:gd name="connsiteY8" fmla="*/ 1752635 h 4358675"/>
                <a:gd name="connsiteX9" fmla="*/ 2240280 w 6115250"/>
                <a:gd name="connsiteY9" fmla="*/ 1219235 h 4358675"/>
                <a:gd name="connsiteX10" fmla="*/ 2423160 w 6115250"/>
                <a:gd name="connsiteY10" fmla="*/ 746795 h 4358675"/>
                <a:gd name="connsiteX11" fmla="*/ 2575560 w 6115250"/>
                <a:gd name="connsiteY11" fmla="*/ 396275 h 4358675"/>
                <a:gd name="connsiteX12" fmla="*/ 2697480 w 6115250"/>
                <a:gd name="connsiteY12" fmla="*/ 182915 h 4358675"/>
                <a:gd name="connsiteX13" fmla="*/ 2806337 w 6115250"/>
                <a:gd name="connsiteY13" fmla="*/ 50109 h 4358675"/>
                <a:gd name="connsiteX14" fmla="*/ 2956818 w 6115250"/>
                <a:gd name="connsiteY14" fmla="*/ 36 h 4358675"/>
                <a:gd name="connsiteX15" fmla="*/ 3119867 w 6115250"/>
                <a:gd name="connsiteY15" fmla="*/ 56146 h 4358675"/>
                <a:gd name="connsiteX16" fmla="*/ 3261360 w 6115250"/>
                <a:gd name="connsiteY16" fmla="*/ 228635 h 4358675"/>
                <a:gd name="connsiteX17" fmla="*/ 3383280 w 6115250"/>
                <a:gd name="connsiteY17" fmla="*/ 457235 h 4358675"/>
                <a:gd name="connsiteX18" fmla="*/ 3500350 w 6115250"/>
                <a:gd name="connsiteY18" fmla="*/ 727398 h 4358675"/>
                <a:gd name="connsiteX19" fmla="*/ 3611880 w 6115250"/>
                <a:gd name="connsiteY19" fmla="*/ 1036355 h 4358675"/>
                <a:gd name="connsiteX20" fmla="*/ 3733800 w 6115250"/>
                <a:gd name="connsiteY20" fmla="*/ 1386875 h 4358675"/>
                <a:gd name="connsiteX21" fmla="*/ 3891049 w 6115250"/>
                <a:gd name="connsiteY21" fmla="*/ 1854466 h 4358675"/>
                <a:gd name="connsiteX22" fmla="*/ 4033751 w 6115250"/>
                <a:gd name="connsiteY22" fmla="*/ 2291577 h 4358675"/>
                <a:gd name="connsiteX23" fmla="*/ 4191000 w 6115250"/>
                <a:gd name="connsiteY23" fmla="*/ 2727995 h 4358675"/>
                <a:gd name="connsiteX24" fmla="*/ 4343400 w 6115250"/>
                <a:gd name="connsiteY24" fmla="*/ 3063275 h 4358675"/>
                <a:gd name="connsiteX25" fmla="*/ 4495800 w 6115250"/>
                <a:gd name="connsiteY25" fmla="*/ 3383315 h 4358675"/>
                <a:gd name="connsiteX26" fmla="*/ 4700847 w 6115250"/>
                <a:gd name="connsiteY26" fmla="*/ 3731064 h 4358675"/>
                <a:gd name="connsiteX27" fmla="*/ 4861560 w 6115250"/>
                <a:gd name="connsiteY27" fmla="*/ 3931955 h 4358675"/>
                <a:gd name="connsiteX28" fmla="*/ 5044440 w 6115250"/>
                <a:gd name="connsiteY28" fmla="*/ 4084355 h 4358675"/>
                <a:gd name="connsiteX29" fmla="*/ 5212080 w 6115250"/>
                <a:gd name="connsiteY29" fmla="*/ 4191035 h 4358675"/>
                <a:gd name="connsiteX30" fmla="*/ 5440680 w 6115250"/>
                <a:gd name="connsiteY30" fmla="*/ 4297715 h 4358675"/>
                <a:gd name="connsiteX31" fmla="*/ 5623560 w 6115250"/>
                <a:gd name="connsiteY31" fmla="*/ 4328195 h 4358675"/>
                <a:gd name="connsiteX32" fmla="*/ 5882640 w 6115250"/>
                <a:gd name="connsiteY32" fmla="*/ 4358675 h 4358675"/>
                <a:gd name="connsiteX33" fmla="*/ 5882640 w 6115250"/>
                <a:gd name="connsiteY33" fmla="*/ 4358675 h 4358675"/>
                <a:gd name="connsiteX34" fmla="*/ 5882640 w 6115250"/>
                <a:gd name="connsiteY34" fmla="*/ 4358675 h 4358675"/>
                <a:gd name="connsiteX35" fmla="*/ 6115250 w 6115250"/>
                <a:gd name="connsiteY35" fmla="*/ 4350654 h 435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115250" h="4358675">
                  <a:moveTo>
                    <a:pt x="0" y="4358675"/>
                  </a:moveTo>
                  <a:cubicBezTo>
                    <a:pt x="127000" y="4354865"/>
                    <a:pt x="254000" y="4351055"/>
                    <a:pt x="365760" y="4328195"/>
                  </a:cubicBezTo>
                  <a:cubicBezTo>
                    <a:pt x="477520" y="4305335"/>
                    <a:pt x="568960" y="4274855"/>
                    <a:pt x="670560" y="4221515"/>
                  </a:cubicBezTo>
                  <a:cubicBezTo>
                    <a:pt x="772160" y="4168175"/>
                    <a:pt x="889000" y="4080485"/>
                    <a:pt x="975360" y="4008155"/>
                  </a:cubicBezTo>
                  <a:cubicBezTo>
                    <a:pt x="1061720" y="3935825"/>
                    <a:pt x="1111552" y="3892766"/>
                    <a:pt x="1188720" y="3787537"/>
                  </a:cubicBezTo>
                  <a:cubicBezTo>
                    <a:pt x="1265888" y="3682308"/>
                    <a:pt x="1352006" y="3548293"/>
                    <a:pt x="1438366" y="3376783"/>
                  </a:cubicBezTo>
                  <a:cubicBezTo>
                    <a:pt x="1524726" y="3205273"/>
                    <a:pt x="1636728" y="2935186"/>
                    <a:pt x="1706880" y="2758475"/>
                  </a:cubicBezTo>
                  <a:cubicBezTo>
                    <a:pt x="1777032" y="2581764"/>
                    <a:pt x="1800860" y="2484155"/>
                    <a:pt x="1859280" y="2316515"/>
                  </a:cubicBezTo>
                  <a:cubicBezTo>
                    <a:pt x="1917700" y="2148875"/>
                    <a:pt x="1993900" y="1935515"/>
                    <a:pt x="2057400" y="1752635"/>
                  </a:cubicBezTo>
                  <a:cubicBezTo>
                    <a:pt x="2120900" y="1569755"/>
                    <a:pt x="2179320" y="1386875"/>
                    <a:pt x="2240280" y="1219235"/>
                  </a:cubicBezTo>
                  <a:cubicBezTo>
                    <a:pt x="2301240" y="1051595"/>
                    <a:pt x="2367280" y="883955"/>
                    <a:pt x="2423160" y="746795"/>
                  </a:cubicBezTo>
                  <a:cubicBezTo>
                    <a:pt x="2479040" y="609635"/>
                    <a:pt x="2529840" y="490255"/>
                    <a:pt x="2575560" y="396275"/>
                  </a:cubicBezTo>
                  <a:cubicBezTo>
                    <a:pt x="2621280" y="302295"/>
                    <a:pt x="2659017" y="240609"/>
                    <a:pt x="2697480" y="182915"/>
                  </a:cubicBezTo>
                  <a:cubicBezTo>
                    <a:pt x="2735943" y="125221"/>
                    <a:pt x="2763114" y="80589"/>
                    <a:pt x="2806337" y="50109"/>
                  </a:cubicBezTo>
                  <a:cubicBezTo>
                    <a:pt x="2849560" y="19629"/>
                    <a:pt x="2904563" y="-970"/>
                    <a:pt x="2956818" y="36"/>
                  </a:cubicBezTo>
                  <a:cubicBezTo>
                    <a:pt x="3009073" y="1042"/>
                    <a:pt x="3069110" y="18046"/>
                    <a:pt x="3119867" y="56146"/>
                  </a:cubicBezTo>
                  <a:cubicBezTo>
                    <a:pt x="3170624" y="94246"/>
                    <a:pt x="3217458" y="161787"/>
                    <a:pt x="3261360" y="228635"/>
                  </a:cubicBezTo>
                  <a:cubicBezTo>
                    <a:pt x="3305262" y="295483"/>
                    <a:pt x="3343448" y="374108"/>
                    <a:pt x="3383280" y="457235"/>
                  </a:cubicBezTo>
                  <a:cubicBezTo>
                    <a:pt x="3423112" y="540362"/>
                    <a:pt x="3462250" y="630878"/>
                    <a:pt x="3500350" y="727398"/>
                  </a:cubicBezTo>
                  <a:cubicBezTo>
                    <a:pt x="3538450" y="823918"/>
                    <a:pt x="3572972" y="926442"/>
                    <a:pt x="3611880" y="1036355"/>
                  </a:cubicBezTo>
                  <a:cubicBezTo>
                    <a:pt x="3650788" y="1146268"/>
                    <a:pt x="3687272" y="1250523"/>
                    <a:pt x="3733800" y="1386875"/>
                  </a:cubicBezTo>
                  <a:cubicBezTo>
                    <a:pt x="3780328" y="1523227"/>
                    <a:pt x="3841057" y="1703682"/>
                    <a:pt x="3891049" y="1854466"/>
                  </a:cubicBezTo>
                  <a:cubicBezTo>
                    <a:pt x="3941041" y="2005250"/>
                    <a:pt x="3983759" y="2145989"/>
                    <a:pt x="4033751" y="2291577"/>
                  </a:cubicBezTo>
                  <a:cubicBezTo>
                    <a:pt x="4083743" y="2437165"/>
                    <a:pt x="4139392" y="2599379"/>
                    <a:pt x="4191000" y="2727995"/>
                  </a:cubicBezTo>
                  <a:cubicBezTo>
                    <a:pt x="4242608" y="2856611"/>
                    <a:pt x="4292600" y="2954055"/>
                    <a:pt x="4343400" y="3063275"/>
                  </a:cubicBezTo>
                  <a:cubicBezTo>
                    <a:pt x="4394200" y="3172495"/>
                    <a:pt x="4436226" y="3272017"/>
                    <a:pt x="4495800" y="3383315"/>
                  </a:cubicBezTo>
                  <a:cubicBezTo>
                    <a:pt x="4555375" y="3494613"/>
                    <a:pt x="4639887" y="3639624"/>
                    <a:pt x="4700847" y="3731064"/>
                  </a:cubicBezTo>
                  <a:cubicBezTo>
                    <a:pt x="4761807" y="3822504"/>
                    <a:pt x="4804295" y="3873073"/>
                    <a:pt x="4861560" y="3931955"/>
                  </a:cubicBezTo>
                  <a:cubicBezTo>
                    <a:pt x="4918826" y="3990837"/>
                    <a:pt x="4986020" y="4041175"/>
                    <a:pt x="5044440" y="4084355"/>
                  </a:cubicBezTo>
                  <a:cubicBezTo>
                    <a:pt x="5102860" y="4127535"/>
                    <a:pt x="5146040" y="4155475"/>
                    <a:pt x="5212080" y="4191035"/>
                  </a:cubicBezTo>
                  <a:cubicBezTo>
                    <a:pt x="5278120" y="4226595"/>
                    <a:pt x="5372100" y="4274855"/>
                    <a:pt x="5440680" y="4297715"/>
                  </a:cubicBezTo>
                  <a:cubicBezTo>
                    <a:pt x="5509260" y="4320575"/>
                    <a:pt x="5549900" y="4318035"/>
                    <a:pt x="5623560" y="4328195"/>
                  </a:cubicBezTo>
                  <a:cubicBezTo>
                    <a:pt x="5697220" y="4338355"/>
                    <a:pt x="5882640" y="4358675"/>
                    <a:pt x="5882640" y="4358675"/>
                  </a:cubicBezTo>
                  <a:lnTo>
                    <a:pt x="5882640" y="4358675"/>
                  </a:lnTo>
                  <a:lnTo>
                    <a:pt x="5882640" y="4358675"/>
                  </a:lnTo>
                  <a:lnTo>
                    <a:pt x="6115250" y="4350654"/>
                  </a:lnTo>
                </a:path>
              </a:pathLst>
            </a:custGeom>
            <a:noFill/>
            <a:ln w="158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7" tIns="45704" rIns="91407" bIns="45704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5471794" y="4353923"/>
            <a:ext cx="988474" cy="639809"/>
            <a:chOff x="2719864" y="4360176"/>
            <a:chExt cx="988474" cy="639809"/>
          </a:xfrm>
        </p:grpSpPr>
        <p:sp>
          <p:nvSpPr>
            <p:cNvPr id="221" name="Rectangle 220"/>
            <p:cNvSpPr/>
            <p:nvPr/>
          </p:nvSpPr>
          <p:spPr>
            <a:xfrm>
              <a:off x="2719864" y="4360176"/>
              <a:ext cx="988474" cy="63564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2" name="Freeform 221"/>
            <p:cNvSpPr/>
            <p:nvPr/>
          </p:nvSpPr>
          <p:spPr>
            <a:xfrm>
              <a:off x="2724964" y="4749839"/>
              <a:ext cx="384583" cy="250146"/>
            </a:xfrm>
            <a:custGeom>
              <a:avLst/>
              <a:gdLst>
                <a:gd name="connsiteX0" fmla="*/ 0 w 1079292"/>
                <a:gd name="connsiteY0" fmla="*/ 1169233 h 1169233"/>
                <a:gd name="connsiteX1" fmla="*/ 284813 w 1079292"/>
                <a:gd name="connsiteY1" fmla="*/ 1139252 h 1169233"/>
                <a:gd name="connsiteX2" fmla="*/ 584616 w 1079292"/>
                <a:gd name="connsiteY2" fmla="*/ 1034321 h 1169233"/>
                <a:gd name="connsiteX3" fmla="*/ 809469 w 1079292"/>
                <a:gd name="connsiteY3" fmla="*/ 869429 h 1169233"/>
                <a:gd name="connsiteX4" fmla="*/ 1049311 w 1079292"/>
                <a:gd name="connsiteY4" fmla="*/ 644577 h 1169233"/>
                <a:gd name="connsiteX5" fmla="*/ 1079292 w 1079292"/>
                <a:gd name="connsiteY5" fmla="*/ 0 h 1169233"/>
                <a:gd name="connsiteX6" fmla="*/ 899410 w 1079292"/>
                <a:gd name="connsiteY6" fmla="*/ 374754 h 1169233"/>
                <a:gd name="connsiteX7" fmla="*/ 689548 w 1079292"/>
                <a:gd name="connsiteY7" fmla="*/ 719528 h 1169233"/>
                <a:gd name="connsiteX8" fmla="*/ 464695 w 1079292"/>
                <a:gd name="connsiteY8" fmla="*/ 929390 h 1169233"/>
                <a:gd name="connsiteX9" fmla="*/ 179882 w 1079292"/>
                <a:gd name="connsiteY9" fmla="*/ 1079292 h 1169233"/>
                <a:gd name="connsiteX10" fmla="*/ 0 w 1079292"/>
                <a:gd name="connsiteY10" fmla="*/ 1169233 h 1169233"/>
                <a:gd name="connsiteX0" fmla="*/ 0 w 1349115"/>
                <a:gd name="connsiteY0" fmla="*/ 1274164 h 1274164"/>
                <a:gd name="connsiteX1" fmla="*/ 554636 w 1349115"/>
                <a:gd name="connsiteY1" fmla="*/ 1139252 h 1274164"/>
                <a:gd name="connsiteX2" fmla="*/ 854439 w 1349115"/>
                <a:gd name="connsiteY2" fmla="*/ 1034321 h 1274164"/>
                <a:gd name="connsiteX3" fmla="*/ 1079292 w 1349115"/>
                <a:gd name="connsiteY3" fmla="*/ 869429 h 1274164"/>
                <a:gd name="connsiteX4" fmla="*/ 1319134 w 1349115"/>
                <a:gd name="connsiteY4" fmla="*/ 644577 h 1274164"/>
                <a:gd name="connsiteX5" fmla="*/ 1349115 w 1349115"/>
                <a:gd name="connsiteY5" fmla="*/ 0 h 1274164"/>
                <a:gd name="connsiteX6" fmla="*/ 1169233 w 1349115"/>
                <a:gd name="connsiteY6" fmla="*/ 374754 h 1274164"/>
                <a:gd name="connsiteX7" fmla="*/ 959371 w 1349115"/>
                <a:gd name="connsiteY7" fmla="*/ 719528 h 1274164"/>
                <a:gd name="connsiteX8" fmla="*/ 734518 w 1349115"/>
                <a:gd name="connsiteY8" fmla="*/ 929390 h 1274164"/>
                <a:gd name="connsiteX9" fmla="*/ 449705 w 1349115"/>
                <a:gd name="connsiteY9" fmla="*/ 1079292 h 1274164"/>
                <a:gd name="connsiteX10" fmla="*/ 0 w 1349115"/>
                <a:gd name="connsiteY10" fmla="*/ 1274164 h 1274164"/>
                <a:gd name="connsiteX0" fmla="*/ 0 w 1349115"/>
                <a:gd name="connsiteY0" fmla="*/ 1274164 h 1274164"/>
                <a:gd name="connsiteX1" fmla="*/ 554636 w 1349115"/>
                <a:gd name="connsiteY1" fmla="*/ 1214203 h 1274164"/>
                <a:gd name="connsiteX2" fmla="*/ 854439 w 1349115"/>
                <a:gd name="connsiteY2" fmla="*/ 1034321 h 1274164"/>
                <a:gd name="connsiteX3" fmla="*/ 1079292 w 1349115"/>
                <a:gd name="connsiteY3" fmla="*/ 869429 h 1274164"/>
                <a:gd name="connsiteX4" fmla="*/ 1319134 w 1349115"/>
                <a:gd name="connsiteY4" fmla="*/ 644577 h 1274164"/>
                <a:gd name="connsiteX5" fmla="*/ 1349115 w 1349115"/>
                <a:gd name="connsiteY5" fmla="*/ 0 h 1274164"/>
                <a:gd name="connsiteX6" fmla="*/ 1169233 w 1349115"/>
                <a:gd name="connsiteY6" fmla="*/ 374754 h 1274164"/>
                <a:gd name="connsiteX7" fmla="*/ 959371 w 1349115"/>
                <a:gd name="connsiteY7" fmla="*/ 719528 h 1274164"/>
                <a:gd name="connsiteX8" fmla="*/ 734518 w 1349115"/>
                <a:gd name="connsiteY8" fmla="*/ 929390 h 1274164"/>
                <a:gd name="connsiteX9" fmla="*/ 449705 w 1349115"/>
                <a:gd name="connsiteY9" fmla="*/ 1079292 h 1274164"/>
                <a:gd name="connsiteX10" fmla="*/ 0 w 1349115"/>
                <a:gd name="connsiteY10" fmla="*/ 1274164 h 1274164"/>
                <a:gd name="connsiteX0" fmla="*/ 0 w 1349115"/>
                <a:gd name="connsiteY0" fmla="*/ 1274164 h 1274164"/>
                <a:gd name="connsiteX1" fmla="*/ 554636 w 1349115"/>
                <a:gd name="connsiteY1" fmla="*/ 1214203 h 1274164"/>
                <a:gd name="connsiteX2" fmla="*/ 854439 w 1349115"/>
                <a:gd name="connsiteY2" fmla="*/ 1034321 h 1274164"/>
                <a:gd name="connsiteX3" fmla="*/ 1079292 w 1349115"/>
                <a:gd name="connsiteY3" fmla="*/ 869429 h 1274164"/>
                <a:gd name="connsiteX4" fmla="*/ 1319134 w 1349115"/>
                <a:gd name="connsiteY4" fmla="*/ 644577 h 1274164"/>
                <a:gd name="connsiteX5" fmla="*/ 1349115 w 1349115"/>
                <a:gd name="connsiteY5" fmla="*/ 0 h 1274164"/>
                <a:gd name="connsiteX6" fmla="*/ 1169233 w 1349115"/>
                <a:gd name="connsiteY6" fmla="*/ 374754 h 1274164"/>
                <a:gd name="connsiteX7" fmla="*/ 959371 w 1349115"/>
                <a:gd name="connsiteY7" fmla="*/ 719528 h 1274164"/>
                <a:gd name="connsiteX8" fmla="*/ 734518 w 1349115"/>
                <a:gd name="connsiteY8" fmla="*/ 854439 h 1274164"/>
                <a:gd name="connsiteX9" fmla="*/ 449705 w 1349115"/>
                <a:gd name="connsiteY9" fmla="*/ 1079292 h 1274164"/>
                <a:gd name="connsiteX10" fmla="*/ 0 w 1349115"/>
                <a:gd name="connsiteY10" fmla="*/ 1274164 h 1274164"/>
                <a:gd name="connsiteX0" fmla="*/ 0 w 1349115"/>
                <a:gd name="connsiteY0" fmla="*/ 1274164 h 1274164"/>
                <a:gd name="connsiteX1" fmla="*/ 554636 w 1349115"/>
                <a:gd name="connsiteY1" fmla="*/ 1214203 h 1274164"/>
                <a:gd name="connsiteX2" fmla="*/ 854439 w 1349115"/>
                <a:gd name="connsiteY2" fmla="*/ 1034321 h 1274164"/>
                <a:gd name="connsiteX3" fmla="*/ 1079292 w 1349115"/>
                <a:gd name="connsiteY3" fmla="*/ 869429 h 1274164"/>
                <a:gd name="connsiteX4" fmla="*/ 1319134 w 1349115"/>
                <a:gd name="connsiteY4" fmla="*/ 644577 h 1274164"/>
                <a:gd name="connsiteX5" fmla="*/ 1349115 w 1349115"/>
                <a:gd name="connsiteY5" fmla="*/ 0 h 1274164"/>
                <a:gd name="connsiteX6" fmla="*/ 1169233 w 1349115"/>
                <a:gd name="connsiteY6" fmla="*/ 374754 h 1274164"/>
                <a:gd name="connsiteX7" fmla="*/ 959371 w 1349115"/>
                <a:gd name="connsiteY7" fmla="*/ 599606 h 1274164"/>
                <a:gd name="connsiteX8" fmla="*/ 734518 w 1349115"/>
                <a:gd name="connsiteY8" fmla="*/ 854439 h 1274164"/>
                <a:gd name="connsiteX9" fmla="*/ 449705 w 1349115"/>
                <a:gd name="connsiteY9" fmla="*/ 1079292 h 1274164"/>
                <a:gd name="connsiteX10" fmla="*/ 0 w 1349115"/>
                <a:gd name="connsiteY10" fmla="*/ 1274164 h 1274164"/>
                <a:gd name="connsiteX0" fmla="*/ 0 w 1349115"/>
                <a:gd name="connsiteY0" fmla="*/ 1274164 h 1274164"/>
                <a:gd name="connsiteX1" fmla="*/ 554636 w 1349115"/>
                <a:gd name="connsiteY1" fmla="*/ 1214203 h 1274164"/>
                <a:gd name="connsiteX2" fmla="*/ 854439 w 1349115"/>
                <a:gd name="connsiteY2" fmla="*/ 1034321 h 1274164"/>
                <a:gd name="connsiteX3" fmla="*/ 1079292 w 1349115"/>
                <a:gd name="connsiteY3" fmla="*/ 869429 h 1274164"/>
                <a:gd name="connsiteX4" fmla="*/ 1319134 w 1349115"/>
                <a:gd name="connsiteY4" fmla="*/ 644577 h 1274164"/>
                <a:gd name="connsiteX5" fmla="*/ 1349115 w 1349115"/>
                <a:gd name="connsiteY5" fmla="*/ 0 h 1274164"/>
                <a:gd name="connsiteX6" fmla="*/ 1124262 w 1349115"/>
                <a:gd name="connsiteY6" fmla="*/ 224853 h 1274164"/>
                <a:gd name="connsiteX7" fmla="*/ 959371 w 1349115"/>
                <a:gd name="connsiteY7" fmla="*/ 599606 h 1274164"/>
                <a:gd name="connsiteX8" fmla="*/ 734518 w 1349115"/>
                <a:gd name="connsiteY8" fmla="*/ 854439 h 1274164"/>
                <a:gd name="connsiteX9" fmla="*/ 449705 w 1349115"/>
                <a:gd name="connsiteY9" fmla="*/ 1079292 h 1274164"/>
                <a:gd name="connsiteX10" fmla="*/ 0 w 1349115"/>
                <a:gd name="connsiteY10" fmla="*/ 1274164 h 1274164"/>
                <a:gd name="connsiteX0" fmla="*/ 0 w 1349115"/>
                <a:gd name="connsiteY0" fmla="*/ 1484026 h 1484026"/>
                <a:gd name="connsiteX1" fmla="*/ 554636 w 1349115"/>
                <a:gd name="connsiteY1" fmla="*/ 1424065 h 1484026"/>
                <a:gd name="connsiteX2" fmla="*/ 854439 w 1349115"/>
                <a:gd name="connsiteY2" fmla="*/ 1244183 h 1484026"/>
                <a:gd name="connsiteX3" fmla="*/ 1079292 w 1349115"/>
                <a:gd name="connsiteY3" fmla="*/ 1079291 h 1484026"/>
                <a:gd name="connsiteX4" fmla="*/ 1319134 w 1349115"/>
                <a:gd name="connsiteY4" fmla="*/ 854439 h 1484026"/>
                <a:gd name="connsiteX5" fmla="*/ 1349115 w 1349115"/>
                <a:gd name="connsiteY5" fmla="*/ 0 h 1484026"/>
                <a:gd name="connsiteX6" fmla="*/ 1124262 w 1349115"/>
                <a:gd name="connsiteY6" fmla="*/ 434715 h 1484026"/>
                <a:gd name="connsiteX7" fmla="*/ 959371 w 1349115"/>
                <a:gd name="connsiteY7" fmla="*/ 809468 h 1484026"/>
                <a:gd name="connsiteX8" fmla="*/ 734518 w 1349115"/>
                <a:gd name="connsiteY8" fmla="*/ 1064301 h 1484026"/>
                <a:gd name="connsiteX9" fmla="*/ 449705 w 1349115"/>
                <a:gd name="connsiteY9" fmla="*/ 1289154 h 1484026"/>
                <a:gd name="connsiteX10" fmla="*/ 0 w 1349115"/>
                <a:gd name="connsiteY10" fmla="*/ 1484026 h 1484026"/>
                <a:gd name="connsiteX0" fmla="*/ 0 w 1349115"/>
                <a:gd name="connsiteY0" fmla="*/ 1484026 h 1484026"/>
                <a:gd name="connsiteX1" fmla="*/ 554636 w 1349115"/>
                <a:gd name="connsiteY1" fmla="*/ 1424065 h 1484026"/>
                <a:gd name="connsiteX2" fmla="*/ 854439 w 1349115"/>
                <a:gd name="connsiteY2" fmla="*/ 1244183 h 1484026"/>
                <a:gd name="connsiteX3" fmla="*/ 1124263 w 1349115"/>
                <a:gd name="connsiteY3" fmla="*/ 1154242 h 1484026"/>
                <a:gd name="connsiteX4" fmla="*/ 1319134 w 1349115"/>
                <a:gd name="connsiteY4" fmla="*/ 854439 h 1484026"/>
                <a:gd name="connsiteX5" fmla="*/ 1349115 w 1349115"/>
                <a:gd name="connsiteY5" fmla="*/ 0 h 1484026"/>
                <a:gd name="connsiteX6" fmla="*/ 1124262 w 1349115"/>
                <a:gd name="connsiteY6" fmla="*/ 434715 h 1484026"/>
                <a:gd name="connsiteX7" fmla="*/ 959371 w 1349115"/>
                <a:gd name="connsiteY7" fmla="*/ 809468 h 1484026"/>
                <a:gd name="connsiteX8" fmla="*/ 734518 w 1349115"/>
                <a:gd name="connsiteY8" fmla="*/ 1064301 h 1484026"/>
                <a:gd name="connsiteX9" fmla="*/ 449705 w 1349115"/>
                <a:gd name="connsiteY9" fmla="*/ 1289154 h 1484026"/>
                <a:gd name="connsiteX10" fmla="*/ 0 w 1349115"/>
                <a:gd name="connsiteY10" fmla="*/ 1484026 h 1484026"/>
                <a:gd name="connsiteX0" fmla="*/ 0 w 1349115"/>
                <a:gd name="connsiteY0" fmla="*/ 1484026 h 1484026"/>
                <a:gd name="connsiteX1" fmla="*/ 554636 w 1349115"/>
                <a:gd name="connsiteY1" fmla="*/ 1424065 h 1484026"/>
                <a:gd name="connsiteX2" fmla="*/ 854439 w 1349115"/>
                <a:gd name="connsiteY2" fmla="*/ 1317335 h 1484026"/>
                <a:gd name="connsiteX3" fmla="*/ 1124263 w 1349115"/>
                <a:gd name="connsiteY3" fmla="*/ 1154242 h 1484026"/>
                <a:gd name="connsiteX4" fmla="*/ 1319134 w 1349115"/>
                <a:gd name="connsiteY4" fmla="*/ 854439 h 1484026"/>
                <a:gd name="connsiteX5" fmla="*/ 1349115 w 1349115"/>
                <a:gd name="connsiteY5" fmla="*/ 0 h 1484026"/>
                <a:gd name="connsiteX6" fmla="*/ 1124262 w 1349115"/>
                <a:gd name="connsiteY6" fmla="*/ 434715 h 1484026"/>
                <a:gd name="connsiteX7" fmla="*/ 959371 w 1349115"/>
                <a:gd name="connsiteY7" fmla="*/ 809468 h 1484026"/>
                <a:gd name="connsiteX8" fmla="*/ 734518 w 1349115"/>
                <a:gd name="connsiteY8" fmla="*/ 1064301 h 1484026"/>
                <a:gd name="connsiteX9" fmla="*/ 449705 w 1349115"/>
                <a:gd name="connsiteY9" fmla="*/ 1289154 h 1484026"/>
                <a:gd name="connsiteX10" fmla="*/ 0 w 1349115"/>
                <a:gd name="connsiteY10" fmla="*/ 1484026 h 1484026"/>
                <a:gd name="connsiteX0" fmla="*/ 0 w 1349115"/>
                <a:gd name="connsiteY0" fmla="*/ 1484026 h 1484026"/>
                <a:gd name="connsiteX1" fmla="*/ 554636 w 1349115"/>
                <a:gd name="connsiteY1" fmla="*/ 1424065 h 1484026"/>
                <a:gd name="connsiteX2" fmla="*/ 854439 w 1349115"/>
                <a:gd name="connsiteY2" fmla="*/ 1317335 h 1484026"/>
                <a:gd name="connsiteX3" fmla="*/ 1124263 w 1349115"/>
                <a:gd name="connsiteY3" fmla="*/ 1154242 h 1484026"/>
                <a:gd name="connsiteX4" fmla="*/ 1337422 w 1349115"/>
                <a:gd name="connsiteY4" fmla="*/ 900159 h 1484026"/>
                <a:gd name="connsiteX5" fmla="*/ 1349115 w 1349115"/>
                <a:gd name="connsiteY5" fmla="*/ 0 h 1484026"/>
                <a:gd name="connsiteX6" fmla="*/ 1124262 w 1349115"/>
                <a:gd name="connsiteY6" fmla="*/ 434715 h 1484026"/>
                <a:gd name="connsiteX7" fmla="*/ 959371 w 1349115"/>
                <a:gd name="connsiteY7" fmla="*/ 809468 h 1484026"/>
                <a:gd name="connsiteX8" fmla="*/ 734518 w 1349115"/>
                <a:gd name="connsiteY8" fmla="*/ 1064301 h 1484026"/>
                <a:gd name="connsiteX9" fmla="*/ 449705 w 1349115"/>
                <a:gd name="connsiteY9" fmla="*/ 1289154 h 1484026"/>
                <a:gd name="connsiteX10" fmla="*/ 0 w 1349115"/>
                <a:gd name="connsiteY10" fmla="*/ 1484026 h 1484026"/>
                <a:gd name="connsiteX0" fmla="*/ 0 w 1349115"/>
                <a:gd name="connsiteY0" fmla="*/ 1484026 h 1484026"/>
                <a:gd name="connsiteX1" fmla="*/ 554636 w 1349115"/>
                <a:gd name="connsiteY1" fmla="*/ 1424065 h 1484026"/>
                <a:gd name="connsiteX2" fmla="*/ 854439 w 1349115"/>
                <a:gd name="connsiteY2" fmla="*/ 1317335 h 1484026"/>
                <a:gd name="connsiteX3" fmla="*/ 1111384 w 1349115"/>
                <a:gd name="connsiteY3" fmla="*/ 1147803 h 1484026"/>
                <a:gd name="connsiteX4" fmla="*/ 1337422 w 1349115"/>
                <a:gd name="connsiteY4" fmla="*/ 900159 h 1484026"/>
                <a:gd name="connsiteX5" fmla="*/ 1349115 w 1349115"/>
                <a:gd name="connsiteY5" fmla="*/ 0 h 1484026"/>
                <a:gd name="connsiteX6" fmla="*/ 1124262 w 1349115"/>
                <a:gd name="connsiteY6" fmla="*/ 434715 h 1484026"/>
                <a:gd name="connsiteX7" fmla="*/ 959371 w 1349115"/>
                <a:gd name="connsiteY7" fmla="*/ 809468 h 1484026"/>
                <a:gd name="connsiteX8" fmla="*/ 734518 w 1349115"/>
                <a:gd name="connsiteY8" fmla="*/ 1064301 h 1484026"/>
                <a:gd name="connsiteX9" fmla="*/ 449705 w 1349115"/>
                <a:gd name="connsiteY9" fmla="*/ 1289154 h 1484026"/>
                <a:gd name="connsiteX10" fmla="*/ 0 w 1349115"/>
                <a:gd name="connsiteY10" fmla="*/ 1484026 h 1484026"/>
                <a:gd name="connsiteX0" fmla="*/ 0 w 1349115"/>
                <a:gd name="connsiteY0" fmla="*/ 1484026 h 1484026"/>
                <a:gd name="connsiteX1" fmla="*/ 554636 w 1349115"/>
                <a:gd name="connsiteY1" fmla="*/ 1424065 h 1484026"/>
                <a:gd name="connsiteX2" fmla="*/ 854439 w 1349115"/>
                <a:gd name="connsiteY2" fmla="*/ 1317335 h 1484026"/>
                <a:gd name="connsiteX3" fmla="*/ 1111384 w 1349115"/>
                <a:gd name="connsiteY3" fmla="*/ 1147803 h 1484026"/>
                <a:gd name="connsiteX4" fmla="*/ 1337422 w 1349115"/>
                <a:gd name="connsiteY4" fmla="*/ 900159 h 1484026"/>
                <a:gd name="connsiteX5" fmla="*/ 1349115 w 1349115"/>
                <a:gd name="connsiteY5" fmla="*/ 0 h 1484026"/>
                <a:gd name="connsiteX6" fmla="*/ 1124262 w 1349115"/>
                <a:gd name="connsiteY6" fmla="*/ 434715 h 1484026"/>
                <a:gd name="connsiteX7" fmla="*/ 933614 w 1349115"/>
                <a:gd name="connsiteY7" fmla="*/ 815908 h 1484026"/>
                <a:gd name="connsiteX8" fmla="*/ 734518 w 1349115"/>
                <a:gd name="connsiteY8" fmla="*/ 1064301 h 1484026"/>
                <a:gd name="connsiteX9" fmla="*/ 449705 w 1349115"/>
                <a:gd name="connsiteY9" fmla="*/ 1289154 h 1484026"/>
                <a:gd name="connsiteX10" fmla="*/ 0 w 1349115"/>
                <a:gd name="connsiteY10" fmla="*/ 1484026 h 1484026"/>
                <a:gd name="connsiteX0" fmla="*/ 0 w 1663858"/>
                <a:gd name="connsiteY0" fmla="*/ 1460712 h 1460712"/>
                <a:gd name="connsiteX1" fmla="*/ 869379 w 1663858"/>
                <a:gd name="connsiteY1" fmla="*/ 1424065 h 1460712"/>
                <a:gd name="connsiteX2" fmla="*/ 1169182 w 1663858"/>
                <a:gd name="connsiteY2" fmla="*/ 1317335 h 1460712"/>
                <a:gd name="connsiteX3" fmla="*/ 1426127 w 1663858"/>
                <a:gd name="connsiteY3" fmla="*/ 1147803 h 1460712"/>
                <a:gd name="connsiteX4" fmla="*/ 1652165 w 1663858"/>
                <a:gd name="connsiteY4" fmla="*/ 900159 h 1460712"/>
                <a:gd name="connsiteX5" fmla="*/ 1663858 w 1663858"/>
                <a:gd name="connsiteY5" fmla="*/ 0 h 1460712"/>
                <a:gd name="connsiteX6" fmla="*/ 1439005 w 1663858"/>
                <a:gd name="connsiteY6" fmla="*/ 434715 h 1460712"/>
                <a:gd name="connsiteX7" fmla="*/ 1248357 w 1663858"/>
                <a:gd name="connsiteY7" fmla="*/ 815908 h 1460712"/>
                <a:gd name="connsiteX8" fmla="*/ 1049261 w 1663858"/>
                <a:gd name="connsiteY8" fmla="*/ 1064301 h 1460712"/>
                <a:gd name="connsiteX9" fmla="*/ 764448 w 1663858"/>
                <a:gd name="connsiteY9" fmla="*/ 1289154 h 1460712"/>
                <a:gd name="connsiteX10" fmla="*/ 0 w 1663858"/>
                <a:gd name="connsiteY10" fmla="*/ 1460712 h 1460712"/>
                <a:gd name="connsiteX0" fmla="*/ 0 w 1663858"/>
                <a:gd name="connsiteY0" fmla="*/ 1460712 h 1460712"/>
                <a:gd name="connsiteX1" fmla="*/ 741150 w 1663858"/>
                <a:gd name="connsiteY1" fmla="*/ 1447379 h 1460712"/>
                <a:gd name="connsiteX2" fmla="*/ 1169182 w 1663858"/>
                <a:gd name="connsiteY2" fmla="*/ 1317335 h 1460712"/>
                <a:gd name="connsiteX3" fmla="*/ 1426127 w 1663858"/>
                <a:gd name="connsiteY3" fmla="*/ 1147803 h 1460712"/>
                <a:gd name="connsiteX4" fmla="*/ 1652165 w 1663858"/>
                <a:gd name="connsiteY4" fmla="*/ 900159 h 1460712"/>
                <a:gd name="connsiteX5" fmla="*/ 1663858 w 1663858"/>
                <a:gd name="connsiteY5" fmla="*/ 0 h 1460712"/>
                <a:gd name="connsiteX6" fmla="*/ 1439005 w 1663858"/>
                <a:gd name="connsiteY6" fmla="*/ 434715 h 1460712"/>
                <a:gd name="connsiteX7" fmla="*/ 1248357 w 1663858"/>
                <a:gd name="connsiteY7" fmla="*/ 815908 h 1460712"/>
                <a:gd name="connsiteX8" fmla="*/ 1049261 w 1663858"/>
                <a:gd name="connsiteY8" fmla="*/ 1064301 h 1460712"/>
                <a:gd name="connsiteX9" fmla="*/ 764448 w 1663858"/>
                <a:gd name="connsiteY9" fmla="*/ 1289154 h 1460712"/>
                <a:gd name="connsiteX10" fmla="*/ 0 w 1663858"/>
                <a:gd name="connsiteY10" fmla="*/ 1460712 h 1460712"/>
                <a:gd name="connsiteX0" fmla="*/ 0 w 1663858"/>
                <a:gd name="connsiteY0" fmla="*/ 1460712 h 1460712"/>
                <a:gd name="connsiteX1" fmla="*/ 741150 w 1663858"/>
                <a:gd name="connsiteY1" fmla="*/ 1447379 h 1460712"/>
                <a:gd name="connsiteX2" fmla="*/ 1169182 w 1663858"/>
                <a:gd name="connsiteY2" fmla="*/ 1317335 h 1460712"/>
                <a:gd name="connsiteX3" fmla="*/ 1426127 w 1663858"/>
                <a:gd name="connsiteY3" fmla="*/ 1147803 h 1460712"/>
                <a:gd name="connsiteX4" fmla="*/ 1652165 w 1663858"/>
                <a:gd name="connsiteY4" fmla="*/ 900159 h 1460712"/>
                <a:gd name="connsiteX5" fmla="*/ 1663858 w 1663858"/>
                <a:gd name="connsiteY5" fmla="*/ 0 h 1460712"/>
                <a:gd name="connsiteX6" fmla="*/ 1439005 w 1663858"/>
                <a:gd name="connsiteY6" fmla="*/ 434715 h 1460712"/>
                <a:gd name="connsiteX7" fmla="*/ 1248357 w 1663858"/>
                <a:gd name="connsiteY7" fmla="*/ 815908 h 1460712"/>
                <a:gd name="connsiteX8" fmla="*/ 1049261 w 1663858"/>
                <a:gd name="connsiteY8" fmla="*/ 1064301 h 1460712"/>
                <a:gd name="connsiteX9" fmla="*/ 764448 w 1663858"/>
                <a:gd name="connsiteY9" fmla="*/ 1289154 h 1460712"/>
                <a:gd name="connsiteX10" fmla="*/ 0 w 1663858"/>
                <a:gd name="connsiteY10" fmla="*/ 1460712 h 1460712"/>
                <a:gd name="connsiteX0" fmla="*/ 0 w 1663858"/>
                <a:gd name="connsiteY0" fmla="*/ 1460712 h 1460712"/>
                <a:gd name="connsiteX1" fmla="*/ 1169182 w 1663858"/>
                <a:gd name="connsiteY1" fmla="*/ 1317335 h 1460712"/>
                <a:gd name="connsiteX2" fmla="*/ 1426127 w 1663858"/>
                <a:gd name="connsiteY2" fmla="*/ 1147803 h 1460712"/>
                <a:gd name="connsiteX3" fmla="*/ 1652165 w 1663858"/>
                <a:gd name="connsiteY3" fmla="*/ 900159 h 1460712"/>
                <a:gd name="connsiteX4" fmla="*/ 1663858 w 1663858"/>
                <a:gd name="connsiteY4" fmla="*/ 0 h 1460712"/>
                <a:gd name="connsiteX5" fmla="*/ 1439005 w 1663858"/>
                <a:gd name="connsiteY5" fmla="*/ 434715 h 1460712"/>
                <a:gd name="connsiteX6" fmla="*/ 1248357 w 1663858"/>
                <a:gd name="connsiteY6" fmla="*/ 815908 h 1460712"/>
                <a:gd name="connsiteX7" fmla="*/ 1049261 w 1663858"/>
                <a:gd name="connsiteY7" fmla="*/ 1064301 h 1460712"/>
                <a:gd name="connsiteX8" fmla="*/ 764448 w 1663858"/>
                <a:gd name="connsiteY8" fmla="*/ 1289154 h 1460712"/>
                <a:gd name="connsiteX9" fmla="*/ 0 w 1663858"/>
                <a:gd name="connsiteY9" fmla="*/ 1460712 h 1460712"/>
                <a:gd name="connsiteX0" fmla="*/ 0 w 1663858"/>
                <a:gd name="connsiteY0" fmla="*/ 1460712 h 1460712"/>
                <a:gd name="connsiteX1" fmla="*/ 1134209 w 1663858"/>
                <a:gd name="connsiteY1" fmla="*/ 1445563 h 1460712"/>
                <a:gd name="connsiteX2" fmla="*/ 1426127 w 1663858"/>
                <a:gd name="connsiteY2" fmla="*/ 1147803 h 1460712"/>
                <a:gd name="connsiteX3" fmla="*/ 1652165 w 1663858"/>
                <a:gd name="connsiteY3" fmla="*/ 900159 h 1460712"/>
                <a:gd name="connsiteX4" fmla="*/ 1663858 w 1663858"/>
                <a:gd name="connsiteY4" fmla="*/ 0 h 1460712"/>
                <a:gd name="connsiteX5" fmla="*/ 1439005 w 1663858"/>
                <a:gd name="connsiteY5" fmla="*/ 434715 h 1460712"/>
                <a:gd name="connsiteX6" fmla="*/ 1248357 w 1663858"/>
                <a:gd name="connsiteY6" fmla="*/ 815908 h 1460712"/>
                <a:gd name="connsiteX7" fmla="*/ 1049261 w 1663858"/>
                <a:gd name="connsiteY7" fmla="*/ 1064301 h 1460712"/>
                <a:gd name="connsiteX8" fmla="*/ 764448 w 1663858"/>
                <a:gd name="connsiteY8" fmla="*/ 1289154 h 1460712"/>
                <a:gd name="connsiteX9" fmla="*/ 0 w 1663858"/>
                <a:gd name="connsiteY9" fmla="*/ 1460712 h 1460712"/>
                <a:gd name="connsiteX0" fmla="*/ 0 w 1663858"/>
                <a:gd name="connsiteY0" fmla="*/ 1460712 h 1460712"/>
                <a:gd name="connsiteX1" fmla="*/ 1169181 w 1663858"/>
                <a:gd name="connsiteY1" fmla="*/ 1457220 h 1460712"/>
                <a:gd name="connsiteX2" fmla="*/ 1426127 w 1663858"/>
                <a:gd name="connsiteY2" fmla="*/ 1147803 h 1460712"/>
                <a:gd name="connsiteX3" fmla="*/ 1652165 w 1663858"/>
                <a:gd name="connsiteY3" fmla="*/ 900159 h 1460712"/>
                <a:gd name="connsiteX4" fmla="*/ 1663858 w 1663858"/>
                <a:gd name="connsiteY4" fmla="*/ 0 h 1460712"/>
                <a:gd name="connsiteX5" fmla="*/ 1439005 w 1663858"/>
                <a:gd name="connsiteY5" fmla="*/ 434715 h 1460712"/>
                <a:gd name="connsiteX6" fmla="*/ 1248357 w 1663858"/>
                <a:gd name="connsiteY6" fmla="*/ 815908 h 1460712"/>
                <a:gd name="connsiteX7" fmla="*/ 1049261 w 1663858"/>
                <a:gd name="connsiteY7" fmla="*/ 1064301 h 1460712"/>
                <a:gd name="connsiteX8" fmla="*/ 764448 w 1663858"/>
                <a:gd name="connsiteY8" fmla="*/ 1289154 h 1460712"/>
                <a:gd name="connsiteX9" fmla="*/ 0 w 1663858"/>
                <a:gd name="connsiteY9" fmla="*/ 1460712 h 1460712"/>
                <a:gd name="connsiteX0" fmla="*/ 0 w 1652166"/>
                <a:gd name="connsiteY0" fmla="*/ 1025996 h 1025996"/>
                <a:gd name="connsiteX1" fmla="*/ 1169181 w 1652166"/>
                <a:gd name="connsiteY1" fmla="*/ 1022504 h 1025996"/>
                <a:gd name="connsiteX2" fmla="*/ 1426127 w 1652166"/>
                <a:gd name="connsiteY2" fmla="*/ 713087 h 1025996"/>
                <a:gd name="connsiteX3" fmla="*/ 1652165 w 1652166"/>
                <a:gd name="connsiteY3" fmla="*/ 465443 h 1025996"/>
                <a:gd name="connsiteX4" fmla="*/ 1439005 w 1652166"/>
                <a:gd name="connsiteY4" fmla="*/ -1 h 1025996"/>
                <a:gd name="connsiteX5" fmla="*/ 1248357 w 1652166"/>
                <a:gd name="connsiteY5" fmla="*/ 381192 h 1025996"/>
                <a:gd name="connsiteX6" fmla="*/ 1049261 w 1652166"/>
                <a:gd name="connsiteY6" fmla="*/ 629585 h 1025996"/>
                <a:gd name="connsiteX7" fmla="*/ 764448 w 1652166"/>
                <a:gd name="connsiteY7" fmla="*/ 854438 h 1025996"/>
                <a:gd name="connsiteX8" fmla="*/ 0 w 1652166"/>
                <a:gd name="connsiteY8" fmla="*/ 1025996 h 1025996"/>
                <a:gd name="connsiteX0" fmla="*/ 0 w 1439006"/>
                <a:gd name="connsiteY0" fmla="*/ 1025996 h 1025996"/>
                <a:gd name="connsiteX1" fmla="*/ 1169181 w 1439006"/>
                <a:gd name="connsiteY1" fmla="*/ 1022504 h 1025996"/>
                <a:gd name="connsiteX2" fmla="*/ 1426127 w 1439006"/>
                <a:gd name="connsiteY2" fmla="*/ 713087 h 1025996"/>
                <a:gd name="connsiteX3" fmla="*/ 1439005 w 1439006"/>
                <a:gd name="connsiteY3" fmla="*/ -1 h 1025996"/>
                <a:gd name="connsiteX4" fmla="*/ 1248357 w 1439006"/>
                <a:gd name="connsiteY4" fmla="*/ 381192 h 1025996"/>
                <a:gd name="connsiteX5" fmla="*/ 1049261 w 1439006"/>
                <a:gd name="connsiteY5" fmla="*/ 629585 h 1025996"/>
                <a:gd name="connsiteX6" fmla="*/ 764448 w 1439006"/>
                <a:gd name="connsiteY6" fmla="*/ 854438 h 1025996"/>
                <a:gd name="connsiteX7" fmla="*/ 0 w 1439006"/>
                <a:gd name="connsiteY7" fmla="*/ 1025996 h 1025996"/>
                <a:gd name="connsiteX0" fmla="*/ 0 w 1439006"/>
                <a:gd name="connsiteY0" fmla="*/ 1025996 h 1025996"/>
                <a:gd name="connsiteX1" fmla="*/ 1169181 w 1439006"/>
                <a:gd name="connsiteY1" fmla="*/ 1022504 h 1025996"/>
                <a:gd name="connsiteX2" fmla="*/ 1439005 w 1439006"/>
                <a:gd name="connsiteY2" fmla="*/ -1 h 1025996"/>
                <a:gd name="connsiteX3" fmla="*/ 1248357 w 1439006"/>
                <a:gd name="connsiteY3" fmla="*/ 381192 h 1025996"/>
                <a:gd name="connsiteX4" fmla="*/ 1049261 w 1439006"/>
                <a:gd name="connsiteY4" fmla="*/ 629585 h 1025996"/>
                <a:gd name="connsiteX5" fmla="*/ 764448 w 1439006"/>
                <a:gd name="connsiteY5" fmla="*/ 854438 h 1025996"/>
                <a:gd name="connsiteX6" fmla="*/ 0 w 1439006"/>
                <a:gd name="connsiteY6" fmla="*/ 1025996 h 1025996"/>
                <a:gd name="connsiteX0" fmla="*/ 0 w 1439006"/>
                <a:gd name="connsiteY0" fmla="*/ 1025996 h 1041305"/>
                <a:gd name="connsiteX1" fmla="*/ 1263177 w 1439006"/>
                <a:gd name="connsiteY1" fmla="*/ 1041305 h 1041305"/>
                <a:gd name="connsiteX2" fmla="*/ 1439005 w 1439006"/>
                <a:gd name="connsiteY2" fmla="*/ -1 h 1041305"/>
                <a:gd name="connsiteX3" fmla="*/ 1248357 w 1439006"/>
                <a:gd name="connsiteY3" fmla="*/ 381192 h 1041305"/>
                <a:gd name="connsiteX4" fmla="*/ 1049261 w 1439006"/>
                <a:gd name="connsiteY4" fmla="*/ 629585 h 1041305"/>
                <a:gd name="connsiteX5" fmla="*/ 764448 w 1439006"/>
                <a:gd name="connsiteY5" fmla="*/ 854438 h 1041305"/>
                <a:gd name="connsiteX6" fmla="*/ 0 w 1439006"/>
                <a:gd name="connsiteY6" fmla="*/ 1025996 h 1041305"/>
                <a:gd name="connsiteX0" fmla="*/ 0 w 1439006"/>
                <a:gd name="connsiteY0" fmla="*/ 1025996 h 1041305"/>
                <a:gd name="connsiteX1" fmla="*/ 1263177 w 1439006"/>
                <a:gd name="connsiteY1" fmla="*/ 1041305 h 1041305"/>
                <a:gd name="connsiteX2" fmla="*/ 1439005 w 1439006"/>
                <a:gd name="connsiteY2" fmla="*/ -1 h 1041305"/>
                <a:gd name="connsiteX3" fmla="*/ 1248357 w 1439006"/>
                <a:gd name="connsiteY3" fmla="*/ 381192 h 1041305"/>
                <a:gd name="connsiteX4" fmla="*/ 1049261 w 1439006"/>
                <a:gd name="connsiteY4" fmla="*/ 629585 h 1041305"/>
                <a:gd name="connsiteX5" fmla="*/ 520056 w 1439006"/>
                <a:gd name="connsiteY5" fmla="*/ 910837 h 1041305"/>
                <a:gd name="connsiteX6" fmla="*/ 0 w 1439006"/>
                <a:gd name="connsiteY6" fmla="*/ 1025996 h 1041305"/>
                <a:gd name="connsiteX0" fmla="*/ 0 w 1439006"/>
                <a:gd name="connsiteY0" fmla="*/ 1025996 h 1041305"/>
                <a:gd name="connsiteX1" fmla="*/ 1263177 w 1439006"/>
                <a:gd name="connsiteY1" fmla="*/ 1041305 h 1041305"/>
                <a:gd name="connsiteX2" fmla="*/ 1439005 w 1439006"/>
                <a:gd name="connsiteY2" fmla="*/ -1 h 1041305"/>
                <a:gd name="connsiteX3" fmla="*/ 1248357 w 1439006"/>
                <a:gd name="connsiteY3" fmla="*/ 381192 h 1041305"/>
                <a:gd name="connsiteX4" fmla="*/ 1049261 w 1439006"/>
                <a:gd name="connsiteY4" fmla="*/ 629585 h 1041305"/>
                <a:gd name="connsiteX5" fmla="*/ 520056 w 1439006"/>
                <a:gd name="connsiteY5" fmla="*/ 910837 h 1041305"/>
                <a:gd name="connsiteX6" fmla="*/ 0 w 1439006"/>
                <a:gd name="connsiteY6" fmla="*/ 1025996 h 1041305"/>
                <a:gd name="connsiteX0" fmla="*/ 0 w 1439006"/>
                <a:gd name="connsiteY0" fmla="*/ 1025996 h 1041305"/>
                <a:gd name="connsiteX1" fmla="*/ 1263177 w 1439006"/>
                <a:gd name="connsiteY1" fmla="*/ 1041305 h 1041305"/>
                <a:gd name="connsiteX2" fmla="*/ 1439005 w 1439006"/>
                <a:gd name="connsiteY2" fmla="*/ -1 h 1041305"/>
                <a:gd name="connsiteX3" fmla="*/ 1248357 w 1439006"/>
                <a:gd name="connsiteY3" fmla="*/ 381192 h 1041305"/>
                <a:gd name="connsiteX4" fmla="*/ 1049261 w 1439006"/>
                <a:gd name="connsiteY4" fmla="*/ 629585 h 1041305"/>
                <a:gd name="connsiteX5" fmla="*/ 520056 w 1439006"/>
                <a:gd name="connsiteY5" fmla="*/ 910837 h 1041305"/>
                <a:gd name="connsiteX6" fmla="*/ 0 w 1439006"/>
                <a:gd name="connsiteY6" fmla="*/ 1025996 h 1041305"/>
                <a:gd name="connsiteX0" fmla="*/ 0 w 1439006"/>
                <a:gd name="connsiteY0" fmla="*/ 1025996 h 1041305"/>
                <a:gd name="connsiteX1" fmla="*/ 1263177 w 1439006"/>
                <a:gd name="connsiteY1" fmla="*/ 1041305 h 1041305"/>
                <a:gd name="connsiteX2" fmla="*/ 1439005 w 1439006"/>
                <a:gd name="connsiteY2" fmla="*/ -1 h 1041305"/>
                <a:gd name="connsiteX3" fmla="*/ 1248357 w 1439006"/>
                <a:gd name="connsiteY3" fmla="*/ 381192 h 1041305"/>
                <a:gd name="connsiteX4" fmla="*/ 870666 w 1439006"/>
                <a:gd name="connsiteY4" fmla="*/ 544990 h 1041305"/>
                <a:gd name="connsiteX5" fmla="*/ 520056 w 1439006"/>
                <a:gd name="connsiteY5" fmla="*/ 910837 h 1041305"/>
                <a:gd name="connsiteX6" fmla="*/ 0 w 1439006"/>
                <a:gd name="connsiteY6" fmla="*/ 1025996 h 1041305"/>
                <a:gd name="connsiteX0" fmla="*/ 0 w 1439006"/>
                <a:gd name="connsiteY0" fmla="*/ 1025996 h 1041305"/>
                <a:gd name="connsiteX1" fmla="*/ 1263177 w 1439006"/>
                <a:gd name="connsiteY1" fmla="*/ 1041305 h 1041305"/>
                <a:gd name="connsiteX2" fmla="*/ 1439005 w 1439006"/>
                <a:gd name="connsiteY2" fmla="*/ -1 h 1041305"/>
                <a:gd name="connsiteX3" fmla="*/ 1248357 w 1439006"/>
                <a:gd name="connsiteY3" fmla="*/ 381192 h 1041305"/>
                <a:gd name="connsiteX4" fmla="*/ 870666 w 1439006"/>
                <a:gd name="connsiteY4" fmla="*/ 544990 h 1041305"/>
                <a:gd name="connsiteX5" fmla="*/ 520056 w 1439006"/>
                <a:gd name="connsiteY5" fmla="*/ 910837 h 1041305"/>
                <a:gd name="connsiteX6" fmla="*/ 0 w 1439006"/>
                <a:gd name="connsiteY6" fmla="*/ 1025996 h 1041305"/>
                <a:gd name="connsiteX0" fmla="*/ 0 w 1439006"/>
                <a:gd name="connsiteY0" fmla="*/ 1025996 h 1041305"/>
                <a:gd name="connsiteX1" fmla="*/ 1263177 w 1439006"/>
                <a:gd name="connsiteY1" fmla="*/ 1041305 h 1041305"/>
                <a:gd name="connsiteX2" fmla="*/ 1439005 w 1439006"/>
                <a:gd name="connsiteY2" fmla="*/ -1 h 1041305"/>
                <a:gd name="connsiteX3" fmla="*/ 1248357 w 1439006"/>
                <a:gd name="connsiteY3" fmla="*/ 381192 h 1041305"/>
                <a:gd name="connsiteX4" fmla="*/ 870666 w 1439006"/>
                <a:gd name="connsiteY4" fmla="*/ 544990 h 1041305"/>
                <a:gd name="connsiteX5" fmla="*/ 520056 w 1439006"/>
                <a:gd name="connsiteY5" fmla="*/ 910837 h 1041305"/>
                <a:gd name="connsiteX6" fmla="*/ 0 w 1439006"/>
                <a:gd name="connsiteY6" fmla="*/ 1025996 h 1041305"/>
                <a:gd name="connsiteX0" fmla="*/ 0 w 1439006"/>
                <a:gd name="connsiteY0" fmla="*/ 1025996 h 1041305"/>
                <a:gd name="connsiteX1" fmla="*/ 1263177 w 1439006"/>
                <a:gd name="connsiteY1" fmla="*/ 1041305 h 1041305"/>
                <a:gd name="connsiteX2" fmla="*/ 1439005 w 1439006"/>
                <a:gd name="connsiteY2" fmla="*/ -1 h 1041305"/>
                <a:gd name="connsiteX3" fmla="*/ 1088564 w 1439006"/>
                <a:gd name="connsiteY3" fmla="*/ 258997 h 1041305"/>
                <a:gd name="connsiteX4" fmla="*/ 870666 w 1439006"/>
                <a:gd name="connsiteY4" fmla="*/ 544990 h 1041305"/>
                <a:gd name="connsiteX5" fmla="*/ 520056 w 1439006"/>
                <a:gd name="connsiteY5" fmla="*/ 910837 h 1041305"/>
                <a:gd name="connsiteX6" fmla="*/ 0 w 1439006"/>
                <a:gd name="connsiteY6" fmla="*/ 1025996 h 1041305"/>
                <a:gd name="connsiteX0" fmla="*/ 0 w 1439006"/>
                <a:gd name="connsiteY0" fmla="*/ 1025996 h 1041305"/>
                <a:gd name="connsiteX1" fmla="*/ 1263177 w 1439006"/>
                <a:gd name="connsiteY1" fmla="*/ 1041305 h 1041305"/>
                <a:gd name="connsiteX2" fmla="*/ 1439005 w 1439006"/>
                <a:gd name="connsiteY2" fmla="*/ -1 h 1041305"/>
                <a:gd name="connsiteX3" fmla="*/ 1088564 w 1439006"/>
                <a:gd name="connsiteY3" fmla="*/ 258997 h 1041305"/>
                <a:gd name="connsiteX4" fmla="*/ 870666 w 1439006"/>
                <a:gd name="connsiteY4" fmla="*/ 544990 h 1041305"/>
                <a:gd name="connsiteX5" fmla="*/ 520056 w 1439006"/>
                <a:gd name="connsiteY5" fmla="*/ 910837 h 1041305"/>
                <a:gd name="connsiteX6" fmla="*/ 0 w 1439006"/>
                <a:gd name="connsiteY6" fmla="*/ 1025996 h 1041305"/>
                <a:gd name="connsiteX0" fmla="*/ 0 w 1439006"/>
                <a:gd name="connsiteY0" fmla="*/ 1025996 h 1041305"/>
                <a:gd name="connsiteX1" fmla="*/ 1263177 w 1439006"/>
                <a:gd name="connsiteY1" fmla="*/ 1041305 h 1041305"/>
                <a:gd name="connsiteX2" fmla="*/ 1439005 w 1439006"/>
                <a:gd name="connsiteY2" fmla="*/ -1 h 1041305"/>
                <a:gd name="connsiteX3" fmla="*/ 1032165 w 1439006"/>
                <a:gd name="connsiteY3" fmla="*/ 343595 h 1041305"/>
                <a:gd name="connsiteX4" fmla="*/ 870666 w 1439006"/>
                <a:gd name="connsiteY4" fmla="*/ 544990 h 1041305"/>
                <a:gd name="connsiteX5" fmla="*/ 520056 w 1439006"/>
                <a:gd name="connsiteY5" fmla="*/ 910837 h 1041305"/>
                <a:gd name="connsiteX6" fmla="*/ 0 w 1439006"/>
                <a:gd name="connsiteY6" fmla="*/ 1025996 h 1041305"/>
                <a:gd name="connsiteX0" fmla="*/ 0 w 1439006"/>
                <a:gd name="connsiteY0" fmla="*/ 1025996 h 1041305"/>
                <a:gd name="connsiteX1" fmla="*/ 1263177 w 1439006"/>
                <a:gd name="connsiteY1" fmla="*/ 1041305 h 1041305"/>
                <a:gd name="connsiteX2" fmla="*/ 1439005 w 1439006"/>
                <a:gd name="connsiteY2" fmla="*/ -1 h 1041305"/>
                <a:gd name="connsiteX3" fmla="*/ 1032165 w 1439006"/>
                <a:gd name="connsiteY3" fmla="*/ 343595 h 1041305"/>
                <a:gd name="connsiteX4" fmla="*/ 776671 w 1439006"/>
                <a:gd name="connsiteY4" fmla="*/ 685985 h 1041305"/>
                <a:gd name="connsiteX5" fmla="*/ 520056 w 1439006"/>
                <a:gd name="connsiteY5" fmla="*/ 910837 h 1041305"/>
                <a:gd name="connsiteX6" fmla="*/ 0 w 1439006"/>
                <a:gd name="connsiteY6" fmla="*/ 1025996 h 1041305"/>
                <a:gd name="connsiteX0" fmla="*/ 0 w 1439006"/>
                <a:gd name="connsiteY0" fmla="*/ 1025996 h 1041305"/>
                <a:gd name="connsiteX1" fmla="*/ 1263177 w 1439006"/>
                <a:gd name="connsiteY1" fmla="*/ 1041305 h 1041305"/>
                <a:gd name="connsiteX2" fmla="*/ 1439005 w 1439006"/>
                <a:gd name="connsiteY2" fmla="*/ -1 h 1041305"/>
                <a:gd name="connsiteX3" fmla="*/ 1032165 w 1439006"/>
                <a:gd name="connsiteY3" fmla="*/ 343595 h 1041305"/>
                <a:gd name="connsiteX4" fmla="*/ 776671 w 1439006"/>
                <a:gd name="connsiteY4" fmla="*/ 685985 h 1041305"/>
                <a:gd name="connsiteX5" fmla="*/ 520056 w 1439006"/>
                <a:gd name="connsiteY5" fmla="*/ 910837 h 1041305"/>
                <a:gd name="connsiteX6" fmla="*/ 0 w 1439006"/>
                <a:gd name="connsiteY6" fmla="*/ 1025996 h 1041305"/>
                <a:gd name="connsiteX0" fmla="*/ 0 w 1439006"/>
                <a:gd name="connsiteY0" fmla="*/ 1025996 h 1041305"/>
                <a:gd name="connsiteX1" fmla="*/ 1263177 w 1439006"/>
                <a:gd name="connsiteY1" fmla="*/ 1041305 h 1041305"/>
                <a:gd name="connsiteX2" fmla="*/ 1439005 w 1439006"/>
                <a:gd name="connsiteY2" fmla="*/ -1 h 1041305"/>
                <a:gd name="connsiteX3" fmla="*/ 1032165 w 1439006"/>
                <a:gd name="connsiteY3" fmla="*/ 343595 h 1041305"/>
                <a:gd name="connsiteX4" fmla="*/ 776671 w 1439006"/>
                <a:gd name="connsiteY4" fmla="*/ 685985 h 1041305"/>
                <a:gd name="connsiteX5" fmla="*/ 473056 w 1439006"/>
                <a:gd name="connsiteY5" fmla="*/ 939039 h 1041305"/>
                <a:gd name="connsiteX6" fmla="*/ 0 w 1439006"/>
                <a:gd name="connsiteY6" fmla="*/ 1025996 h 1041305"/>
                <a:gd name="connsiteX0" fmla="*/ 0 w 1439006"/>
                <a:gd name="connsiteY0" fmla="*/ 1025996 h 1041305"/>
                <a:gd name="connsiteX1" fmla="*/ 1263177 w 1439006"/>
                <a:gd name="connsiteY1" fmla="*/ 1041305 h 1041305"/>
                <a:gd name="connsiteX2" fmla="*/ 1439005 w 1439006"/>
                <a:gd name="connsiteY2" fmla="*/ -1 h 1041305"/>
                <a:gd name="connsiteX3" fmla="*/ 1032165 w 1439006"/>
                <a:gd name="connsiteY3" fmla="*/ 343595 h 1041305"/>
                <a:gd name="connsiteX4" fmla="*/ 776671 w 1439006"/>
                <a:gd name="connsiteY4" fmla="*/ 685985 h 1041305"/>
                <a:gd name="connsiteX5" fmla="*/ 473056 w 1439006"/>
                <a:gd name="connsiteY5" fmla="*/ 939039 h 1041305"/>
                <a:gd name="connsiteX6" fmla="*/ 0 w 1439006"/>
                <a:gd name="connsiteY6" fmla="*/ 1025996 h 1041305"/>
                <a:gd name="connsiteX0" fmla="*/ 0 w 1439006"/>
                <a:gd name="connsiteY0" fmla="*/ 1025996 h 1041305"/>
                <a:gd name="connsiteX1" fmla="*/ 1263177 w 1439006"/>
                <a:gd name="connsiteY1" fmla="*/ 1041305 h 1041305"/>
                <a:gd name="connsiteX2" fmla="*/ 1439005 w 1439006"/>
                <a:gd name="connsiteY2" fmla="*/ -1 h 1041305"/>
                <a:gd name="connsiteX3" fmla="*/ 1032165 w 1439006"/>
                <a:gd name="connsiteY3" fmla="*/ 343595 h 1041305"/>
                <a:gd name="connsiteX4" fmla="*/ 776671 w 1439006"/>
                <a:gd name="connsiteY4" fmla="*/ 685985 h 1041305"/>
                <a:gd name="connsiteX5" fmla="*/ 473056 w 1439006"/>
                <a:gd name="connsiteY5" fmla="*/ 939039 h 1041305"/>
                <a:gd name="connsiteX6" fmla="*/ 0 w 1439006"/>
                <a:gd name="connsiteY6" fmla="*/ 1025996 h 1041305"/>
                <a:gd name="connsiteX0" fmla="*/ 0 w 1269812"/>
                <a:gd name="connsiteY0" fmla="*/ 1166988 h 1182297"/>
                <a:gd name="connsiteX1" fmla="*/ 1263177 w 1269812"/>
                <a:gd name="connsiteY1" fmla="*/ 1182297 h 1182297"/>
                <a:gd name="connsiteX2" fmla="*/ 1269812 w 1269812"/>
                <a:gd name="connsiteY2" fmla="*/ 0 h 1182297"/>
                <a:gd name="connsiteX3" fmla="*/ 1032165 w 1269812"/>
                <a:gd name="connsiteY3" fmla="*/ 484587 h 1182297"/>
                <a:gd name="connsiteX4" fmla="*/ 776671 w 1269812"/>
                <a:gd name="connsiteY4" fmla="*/ 826977 h 1182297"/>
                <a:gd name="connsiteX5" fmla="*/ 473056 w 1269812"/>
                <a:gd name="connsiteY5" fmla="*/ 1080031 h 1182297"/>
                <a:gd name="connsiteX6" fmla="*/ 0 w 1269812"/>
                <a:gd name="connsiteY6" fmla="*/ 1166988 h 1182297"/>
                <a:gd name="connsiteX0" fmla="*/ 0 w 1269812"/>
                <a:gd name="connsiteY0" fmla="*/ 1166988 h 1182297"/>
                <a:gd name="connsiteX1" fmla="*/ 881800 w 1269812"/>
                <a:gd name="connsiteY1" fmla="*/ 1182297 h 1182297"/>
                <a:gd name="connsiteX2" fmla="*/ 1269812 w 1269812"/>
                <a:gd name="connsiteY2" fmla="*/ 0 h 1182297"/>
                <a:gd name="connsiteX3" fmla="*/ 1032165 w 1269812"/>
                <a:gd name="connsiteY3" fmla="*/ 484587 h 1182297"/>
                <a:gd name="connsiteX4" fmla="*/ 776671 w 1269812"/>
                <a:gd name="connsiteY4" fmla="*/ 826977 h 1182297"/>
                <a:gd name="connsiteX5" fmla="*/ 473056 w 1269812"/>
                <a:gd name="connsiteY5" fmla="*/ 1080031 h 1182297"/>
                <a:gd name="connsiteX6" fmla="*/ 0 w 1269812"/>
                <a:gd name="connsiteY6" fmla="*/ 1166988 h 1182297"/>
                <a:gd name="connsiteX0" fmla="*/ 0 w 1403293"/>
                <a:gd name="connsiteY0" fmla="*/ 785612 h 800921"/>
                <a:gd name="connsiteX1" fmla="*/ 881800 w 1403293"/>
                <a:gd name="connsiteY1" fmla="*/ 800921 h 800921"/>
                <a:gd name="connsiteX2" fmla="*/ 1403293 w 1403293"/>
                <a:gd name="connsiteY2" fmla="*/ 0 h 800921"/>
                <a:gd name="connsiteX3" fmla="*/ 1032165 w 1403293"/>
                <a:gd name="connsiteY3" fmla="*/ 103211 h 800921"/>
                <a:gd name="connsiteX4" fmla="*/ 776671 w 1403293"/>
                <a:gd name="connsiteY4" fmla="*/ 445601 h 800921"/>
                <a:gd name="connsiteX5" fmla="*/ 473056 w 1403293"/>
                <a:gd name="connsiteY5" fmla="*/ 698655 h 800921"/>
                <a:gd name="connsiteX6" fmla="*/ 0 w 1403293"/>
                <a:gd name="connsiteY6" fmla="*/ 785612 h 800921"/>
                <a:gd name="connsiteX0" fmla="*/ 0 w 1403293"/>
                <a:gd name="connsiteY0" fmla="*/ 785612 h 800921"/>
                <a:gd name="connsiteX1" fmla="*/ 881800 w 1403293"/>
                <a:gd name="connsiteY1" fmla="*/ 800921 h 800921"/>
                <a:gd name="connsiteX2" fmla="*/ 1403293 w 1403293"/>
                <a:gd name="connsiteY2" fmla="*/ 0 h 800921"/>
                <a:gd name="connsiteX3" fmla="*/ 1032165 w 1403293"/>
                <a:gd name="connsiteY3" fmla="*/ 103211 h 800921"/>
                <a:gd name="connsiteX4" fmla="*/ 776671 w 1403293"/>
                <a:gd name="connsiteY4" fmla="*/ 445601 h 800921"/>
                <a:gd name="connsiteX5" fmla="*/ 473056 w 1403293"/>
                <a:gd name="connsiteY5" fmla="*/ 698655 h 800921"/>
                <a:gd name="connsiteX6" fmla="*/ 0 w 1403293"/>
                <a:gd name="connsiteY6" fmla="*/ 785612 h 800921"/>
                <a:gd name="connsiteX0" fmla="*/ 0 w 1447394"/>
                <a:gd name="connsiteY0" fmla="*/ 931316 h 946625"/>
                <a:gd name="connsiteX1" fmla="*/ 881800 w 1447394"/>
                <a:gd name="connsiteY1" fmla="*/ 946625 h 946625"/>
                <a:gd name="connsiteX2" fmla="*/ 1403293 w 1447394"/>
                <a:gd name="connsiteY2" fmla="*/ 145704 h 946625"/>
                <a:gd name="connsiteX3" fmla="*/ 1032165 w 1447394"/>
                <a:gd name="connsiteY3" fmla="*/ 248915 h 946625"/>
                <a:gd name="connsiteX4" fmla="*/ 776671 w 1447394"/>
                <a:gd name="connsiteY4" fmla="*/ 591305 h 946625"/>
                <a:gd name="connsiteX5" fmla="*/ 473056 w 1447394"/>
                <a:gd name="connsiteY5" fmla="*/ 844359 h 946625"/>
                <a:gd name="connsiteX6" fmla="*/ 0 w 1447394"/>
                <a:gd name="connsiteY6" fmla="*/ 931316 h 946625"/>
                <a:gd name="connsiteX0" fmla="*/ 0 w 1608779"/>
                <a:gd name="connsiteY0" fmla="*/ 741438 h 756747"/>
                <a:gd name="connsiteX1" fmla="*/ 881800 w 1608779"/>
                <a:gd name="connsiteY1" fmla="*/ 756747 h 756747"/>
                <a:gd name="connsiteX2" fmla="*/ 1574911 w 1608779"/>
                <a:gd name="connsiteY2" fmla="*/ 241858 h 756747"/>
                <a:gd name="connsiteX3" fmla="*/ 1032165 w 1608779"/>
                <a:gd name="connsiteY3" fmla="*/ 59037 h 756747"/>
                <a:gd name="connsiteX4" fmla="*/ 776671 w 1608779"/>
                <a:gd name="connsiteY4" fmla="*/ 401427 h 756747"/>
                <a:gd name="connsiteX5" fmla="*/ 473056 w 1608779"/>
                <a:gd name="connsiteY5" fmla="*/ 654481 h 756747"/>
                <a:gd name="connsiteX6" fmla="*/ 0 w 1608779"/>
                <a:gd name="connsiteY6" fmla="*/ 741438 h 756747"/>
                <a:gd name="connsiteX0" fmla="*/ 0 w 1608779"/>
                <a:gd name="connsiteY0" fmla="*/ 741438 h 756747"/>
                <a:gd name="connsiteX1" fmla="*/ 881800 w 1608779"/>
                <a:gd name="connsiteY1" fmla="*/ 756747 h 756747"/>
                <a:gd name="connsiteX2" fmla="*/ 1574911 w 1608779"/>
                <a:gd name="connsiteY2" fmla="*/ 241858 h 756747"/>
                <a:gd name="connsiteX3" fmla="*/ 1032165 w 1608779"/>
                <a:gd name="connsiteY3" fmla="*/ 59037 h 756747"/>
                <a:gd name="connsiteX4" fmla="*/ 776671 w 1608779"/>
                <a:gd name="connsiteY4" fmla="*/ 401427 h 756747"/>
                <a:gd name="connsiteX5" fmla="*/ 473056 w 1608779"/>
                <a:gd name="connsiteY5" fmla="*/ 654481 h 756747"/>
                <a:gd name="connsiteX6" fmla="*/ 0 w 1608779"/>
                <a:gd name="connsiteY6" fmla="*/ 741438 h 756747"/>
                <a:gd name="connsiteX0" fmla="*/ 0 w 1681877"/>
                <a:gd name="connsiteY0" fmla="*/ 750693 h 766002"/>
                <a:gd name="connsiteX1" fmla="*/ 881800 w 1681877"/>
                <a:gd name="connsiteY1" fmla="*/ 766002 h 766002"/>
                <a:gd name="connsiteX2" fmla="*/ 1651187 w 1681877"/>
                <a:gd name="connsiteY2" fmla="*/ 232045 h 766002"/>
                <a:gd name="connsiteX3" fmla="*/ 1032165 w 1681877"/>
                <a:gd name="connsiteY3" fmla="*/ 68292 h 766002"/>
                <a:gd name="connsiteX4" fmla="*/ 776671 w 1681877"/>
                <a:gd name="connsiteY4" fmla="*/ 410682 h 766002"/>
                <a:gd name="connsiteX5" fmla="*/ 473056 w 1681877"/>
                <a:gd name="connsiteY5" fmla="*/ 663736 h 766002"/>
                <a:gd name="connsiteX6" fmla="*/ 0 w 1681877"/>
                <a:gd name="connsiteY6" fmla="*/ 750693 h 766002"/>
                <a:gd name="connsiteX0" fmla="*/ 0 w 1681877"/>
                <a:gd name="connsiteY0" fmla="*/ 750693 h 766002"/>
                <a:gd name="connsiteX1" fmla="*/ 881800 w 1681877"/>
                <a:gd name="connsiteY1" fmla="*/ 766002 h 766002"/>
                <a:gd name="connsiteX2" fmla="*/ 1651187 w 1681877"/>
                <a:gd name="connsiteY2" fmla="*/ 232045 h 766002"/>
                <a:gd name="connsiteX3" fmla="*/ 1032165 w 1681877"/>
                <a:gd name="connsiteY3" fmla="*/ 68292 h 766002"/>
                <a:gd name="connsiteX4" fmla="*/ 776671 w 1681877"/>
                <a:gd name="connsiteY4" fmla="*/ 410682 h 766002"/>
                <a:gd name="connsiteX5" fmla="*/ 473056 w 1681877"/>
                <a:gd name="connsiteY5" fmla="*/ 663736 h 766002"/>
                <a:gd name="connsiteX6" fmla="*/ 0 w 1681877"/>
                <a:gd name="connsiteY6" fmla="*/ 750693 h 766002"/>
                <a:gd name="connsiteX0" fmla="*/ 0 w 1882847"/>
                <a:gd name="connsiteY0" fmla="*/ 1218579 h 1233888"/>
                <a:gd name="connsiteX1" fmla="*/ 881800 w 1882847"/>
                <a:gd name="connsiteY1" fmla="*/ 1233888 h 1233888"/>
                <a:gd name="connsiteX2" fmla="*/ 1651187 w 1882847"/>
                <a:gd name="connsiteY2" fmla="*/ 699931 h 1233888"/>
                <a:gd name="connsiteX3" fmla="*/ 1833052 w 1882847"/>
                <a:gd name="connsiteY3" fmla="*/ 2252 h 1233888"/>
                <a:gd name="connsiteX4" fmla="*/ 776671 w 1882847"/>
                <a:gd name="connsiteY4" fmla="*/ 878568 h 1233888"/>
                <a:gd name="connsiteX5" fmla="*/ 473056 w 1882847"/>
                <a:gd name="connsiteY5" fmla="*/ 1131622 h 1233888"/>
                <a:gd name="connsiteX6" fmla="*/ 0 w 1882847"/>
                <a:gd name="connsiteY6" fmla="*/ 1218579 h 1233888"/>
                <a:gd name="connsiteX0" fmla="*/ 0 w 1899513"/>
                <a:gd name="connsiteY0" fmla="*/ 1216327 h 1231636"/>
                <a:gd name="connsiteX1" fmla="*/ 881800 w 1899513"/>
                <a:gd name="connsiteY1" fmla="*/ 1231636 h 1231636"/>
                <a:gd name="connsiteX2" fmla="*/ 1651187 w 1899513"/>
                <a:gd name="connsiteY2" fmla="*/ 697679 h 1231636"/>
                <a:gd name="connsiteX3" fmla="*/ 1833052 w 1899513"/>
                <a:gd name="connsiteY3" fmla="*/ 0 h 1231636"/>
                <a:gd name="connsiteX4" fmla="*/ 776671 w 1899513"/>
                <a:gd name="connsiteY4" fmla="*/ 876316 h 1231636"/>
                <a:gd name="connsiteX5" fmla="*/ 473056 w 1899513"/>
                <a:gd name="connsiteY5" fmla="*/ 1129370 h 1231636"/>
                <a:gd name="connsiteX6" fmla="*/ 0 w 1899513"/>
                <a:gd name="connsiteY6" fmla="*/ 1216327 h 1231636"/>
                <a:gd name="connsiteX0" fmla="*/ 0 w 2030430"/>
                <a:gd name="connsiteY0" fmla="*/ 1235396 h 1250705"/>
                <a:gd name="connsiteX1" fmla="*/ 881800 w 2030430"/>
                <a:gd name="connsiteY1" fmla="*/ 1250705 h 1250705"/>
                <a:gd name="connsiteX2" fmla="*/ 1651187 w 2030430"/>
                <a:gd name="connsiteY2" fmla="*/ 716748 h 1250705"/>
                <a:gd name="connsiteX3" fmla="*/ 1985602 w 2030430"/>
                <a:gd name="connsiteY3" fmla="*/ 0 h 1250705"/>
                <a:gd name="connsiteX4" fmla="*/ 776671 w 2030430"/>
                <a:gd name="connsiteY4" fmla="*/ 895385 h 1250705"/>
                <a:gd name="connsiteX5" fmla="*/ 473056 w 2030430"/>
                <a:gd name="connsiteY5" fmla="*/ 1148439 h 1250705"/>
                <a:gd name="connsiteX6" fmla="*/ 0 w 2030430"/>
                <a:gd name="connsiteY6" fmla="*/ 1235396 h 1250705"/>
                <a:gd name="connsiteX0" fmla="*/ 0 w 2030430"/>
                <a:gd name="connsiteY0" fmla="*/ 1235396 h 1250705"/>
                <a:gd name="connsiteX1" fmla="*/ 881800 w 2030430"/>
                <a:gd name="connsiteY1" fmla="*/ 1250705 h 1250705"/>
                <a:gd name="connsiteX2" fmla="*/ 1651187 w 2030430"/>
                <a:gd name="connsiteY2" fmla="*/ 716748 h 1250705"/>
                <a:gd name="connsiteX3" fmla="*/ 1985602 w 2030430"/>
                <a:gd name="connsiteY3" fmla="*/ 0 h 1250705"/>
                <a:gd name="connsiteX4" fmla="*/ 776671 w 2030430"/>
                <a:gd name="connsiteY4" fmla="*/ 895385 h 1250705"/>
                <a:gd name="connsiteX5" fmla="*/ 473056 w 2030430"/>
                <a:gd name="connsiteY5" fmla="*/ 1148439 h 1250705"/>
                <a:gd name="connsiteX6" fmla="*/ 0 w 2030430"/>
                <a:gd name="connsiteY6" fmla="*/ 1235396 h 1250705"/>
                <a:gd name="connsiteX0" fmla="*/ 0 w 1985602"/>
                <a:gd name="connsiteY0" fmla="*/ 1235396 h 1250705"/>
                <a:gd name="connsiteX1" fmla="*/ 881800 w 1985602"/>
                <a:gd name="connsiteY1" fmla="*/ 1250705 h 1250705"/>
                <a:gd name="connsiteX2" fmla="*/ 1651187 w 1985602"/>
                <a:gd name="connsiteY2" fmla="*/ 716748 h 1250705"/>
                <a:gd name="connsiteX3" fmla="*/ 1985602 w 1985602"/>
                <a:gd name="connsiteY3" fmla="*/ 0 h 1250705"/>
                <a:gd name="connsiteX4" fmla="*/ 776671 w 1985602"/>
                <a:gd name="connsiteY4" fmla="*/ 895385 h 1250705"/>
                <a:gd name="connsiteX5" fmla="*/ 473056 w 1985602"/>
                <a:gd name="connsiteY5" fmla="*/ 1148439 h 1250705"/>
                <a:gd name="connsiteX6" fmla="*/ 0 w 1985602"/>
                <a:gd name="connsiteY6" fmla="*/ 1235396 h 1250705"/>
                <a:gd name="connsiteX0" fmla="*/ 0 w 1985602"/>
                <a:gd name="connsiteY0" fmla="*/ 1235396 h 1250705"/>
                <a:gd name="connsiteX1" fmla="*/ 881800 w 1985602"/>
                <a:gd name="connsiteY1" fmla="*/ 1250705 h 1250705"/>
                <a:gd name="connsiteX2" fmla="*/ 1651187 w 1985602"/>
                <a:gd name="connsiteY2" fmla="*/ 716748 h 1250705"/>
                <a:gd name="connsiteX3" fmla="*/ 1985602 w 1985602"/>
                <a:gd name="connsiteY3" fmla="*/ 0 h 1250705"/>
                <a:gd name="connsiteX4" fmla="*/ 776671 w 1985602"/>
                <a:gd name="connsiteY4" fmla="*/ 895385 h 1250705"/>
                <a:gd name="connsiteX5" fmla="*/ 473056 w 1985602"/>
                <a:gd name="connsiteY5" fmla="*/ 1148439 h 1250705"/>
                <a:gd name="connsiteX6" fmla="*/ 0 w 1985602"/>
                <a:gd name="connsiteY6" fmla="*/ 1235396 h 1250705"/>
                <a:gd name="connsiteX0" fmla="*/ 0 w 1985602"/>
                <a:gd name="connsiteY0" fmla="*/ 1235396 h 1250705"/>
                <a:gd name="connsiteX1" fmla="*/ 881800 w 1985602"/>
                <a:gd name="connsiteY1" fmla="*/ 1250705 h 1250705"/>
                <a:gd name="connsiteX2" fmla="*/ 1651187 w 1985602"/>
                <a:gd name="connsiteY2" fmla="*/ 716748 h 1250705"/>
                <a:gd name="connsiteX3" fmla="*/ 1985602 w 1985602"/>
                <a:gd name="connsiteY3" fmla="*/ 0 h 1250705"/>
                <a:gd name="connsiteX4" fmla="*/ 1272460 w 1985602"/>
                <a:gd name="connsiteY4" fmla="*/ 685625 h 1250705"/>
                <a:gd name="connsiteX5" fmla="*/ 473056 w 1985602"/>
                <a:gd name="connsiteY5" fmla="*/ 1148439 h 1250705"/>
                <a:gd name="connsiteX6" fmla="*/ 0 w 1985602"/>
                <a:gd name="connsiteY6" fmla="*/ 1235396 h 1250705"/>
                <a:gd name="connsiteX0" fmla="*/ 0 w 1985602"/>
                <a:gd name="connsiteY0" fmla="*/ 1235396 h 1250705"/>
                <a:gd name="connsiteX1" fmla="*/ 881800 w 1985602"/>
                <a:gd name="connsiteY1" fmla="*/ 1250705 h 1250705"/>
                <a:gd name="connsiteX2" fmla="*/ 1651187 w 1985602"/>
                <a:gd name="connsiteY2" fmla="*/ 716748 h 1250705"/>
                <a:gd name="connsiteX3" fmla="*/ 1985602 w 1985602"/>
                <a:gd name="connsiteY3" fmla="*/ 0 h 1250705"/>
                <a:gd name="connsiteX4" fmla="*/ 1272460 w 1985602"/>
                <a:gd name="connsiteY4" fmla="*/ 685625 h 1250705"/>
                <a:gd name="connsiteX5" fmla="*/ 663743 w 1985602"/>
                <a:gd name="connsiteY5" fmla="*/ 1034029 h 1250705"/>
                <a:gd name="connsiteX6" fmla="*/ 0 w 1985602"/>
                <a:gd name="connsiteY6" fmla="*/ 1235396 h 1250705"/>
                <a:gd name="connsiteX0" fmla="*/ 0 w 1985602"/>
                <a:gd name="connsiteY0" fmla="*/ 1235396 h 1250705"/>
                <a:gd name="connsiteX1" fmla="*/ 881800 w 1985602"/>
                <a:gd name="connsiteY1" fmla="*/ 1250705 h 1250705"/>
                <a:gd name="connsiteX2" fmla="*/ 1651187 w 1985602"/>
                <a:gd name="connsiteY2" fmla="*/ 716748 h 1250705"/>
                <a:gd name="connsiteX3" fmla="*/ 1985602 w 1985602"/>
                <a:gd name="connsiteY3" fmla="*/ 0 h 1250705"/>
                <a:gd name="connsiteX4" fmla="*/ 1272460 w 1985602"/>
                <a:gd name="connsiteY4" fmla="*/ 685625 h 1250705"/>
                <a:gd name="connsiteX5" fmla="*/ 663743 w 1985602"/>
                <a:gd name="connsiteY5" fmla="*/ 1034029 h 1250705"/>
                <a:gd name="connsiteX6" fmla="*/ 0 w 1985602"/>
                <a:gd name="connsiteY6" fmla="*/ 1235396 h 1250705"/>
                <a:gd name="connsiteX0" fmla="*/ 0 w 1985602"/>
                <a:gd name="connsiteY0" fmla="*/ 1235396 h 1250705"/>
                <a:gd name="connsiteX1" fmla="*/ 881800 w 1985602"/>
                <a:gd name="connsiteY1" fmla="*/ 1250705 h 1250705"/>
                <a:gd name="connsiteX2" fmla="*/ 1651187 w 1985602"/>
                <a:gd name="connsiteY2" fmla="*/ 716748 h 1250705"/>
                <a:gd name="connsiteX3" fmla="*/ 1985602 w 1985602"/>
                <a:gd name="connsiteY3" fmla="*/ 0 h 1250705"/>
                <a:gd name="connsiteX4" fmla="*/ 1272460 w 1985602"/>
                <a:gd name="connsiteY4" fmla="*/ 685625 h 1250705"/>
                <a:gd name="connsiteX5" fmla="*/ 663743 w 1985602"/>
                <a:gd name="connsiteY5" fmla="*/ 1034029 h 1250705"/>
                <a:gd name="connsiteX6" fmla="*/ 0 w 1985602"/>
                <a:gd name="connsiteY6" fmla="*/ 1235396 h 1250705"/>
                <a:gd name="connsiteX0" fmla="*/ 0 w 2119083"/>
                <a:gd name="connsiteY0" fmla="*/ 1254465 h 1254465"/>
                <a:gd name="connsiteX1" fmla="*/ 1015281 w 2119083"/>
                <a:gd name="connsiteY1" fmla="*/ 1250705 h 1254465"/>
                <a:gd name="connsiteX2" fmla="*/ 1784668 w 2119083"/>
                <a:gd name="connsiteY2" fmla="*/ 716748 h 1254465"/>
                <a:gd name="connsiteX3" fmla="*/ 2119083 w 2119083"/>
                <a:gd name="connsiteY3" fmla="*/ 0 h 1254465"/>
                <a:gd name="connsiteX4" fmla="*/ 1405941 w 2119083"/>
                <a:gd name="connsiteY4" fmla="*/ 685625 h 1254465"/>
                <a:gd name="connsiteX5" fmla="*/ 797224 w 2119083"/>
                <a:gd name="connsiteY5" fmla="*/ 1034029 h 1254465"/>
                <a:gd name="connsiteX6" fmla="*/ 0 w 2119083"/>
                <a:gd name="connsiteY6" fmla="*/ 1254465 h 1254465"/>
                <a:gd name="connsiteX0" fmla="*/ 0 w 2119083"/>
                <a:gd name="connsiteY0" fmla="*/ 1254465 h 1254465"/>
                <a:gd name="connsiteX1" fmla="*/ 1015281 w 2119083"/>
                <a:gd name="connsiteY1" fmla="*/ 1250705 h 1254465"/>
                <a:gd name="connsiteX2" fmla="*/ 1784668 w 2119083"/>
                <a:gd name="connsiteY2" fmla="*/ 716748 h 1254465"/>
                <a:gd name="connsiteX3" fmla="*/ 2119083 w 2119083"/>
                <a:gd name="connsiteY3" fmla="*/ 0 h 1254465"/>
                <a:gd name="connsiteX4" fmla="*/ 1405941 w 2119083"/>
                <a:gd name="connsiteY4" fmla="*/ 685625 h 1254465"/>
                <a:gd name="connsiteX5" fmla="*/ 797224 w 2119083"/>
                <a:gd name="connsiteY5" fmla="*/ 1034029 h 1254465"/>
                <a:gd name="connsiteX6" fmla="*/ 0 w 2119083"/>
                <a:gd name="connsiteY6" fmla="*/ 1254465 h 1254465"/>
                <a:gd name="connsiteX0" fmla="*/ 0 w 2157221"/>
                <a:gd name="connsiteY0" fmla="*/ 1349809 h 1349809"/>
                <a:gd name="connsiteX1" fmla="*/ 1015281 w 2157221"/>
                <a:gd name="connsiteY1" fmla="*/ 1346049 h 1349809"/>
                <a:gd name="connsiteX2" fmla="*/ 1784668 w 2157221"/>
                <a:gd name="connsiteY2" fmla="*/ 812092 h 1349809"/>
                <a:gd name="connsiteX3" fmla="*/ 2157221 w 2157221"/>
                <a:gd name="connsiteY3" fmla="*/ 0 h 1349809"/>
                <a:gd name="connsiteX4" fmla="*/ 1405941 w 2157221"/>
                <a:gd name="connsiteY4" fmla="*/ 780969 h 1349809"/>
                <a:gd name="connsiteX5" fmla="*/ 797224 w 2157221"/>
                <a:gd name="connsiteY5" fmla="*/ 1129373 h 1349809"/>
                <a:gd name="connsiteX6" fmla="*/ 0 w 2157221"/>
                <a:gd name="connsiteY6" fmla="*/ 1349809 h 1349809"/>
                <a:gd name="connsiteX0" fmla="*/ 0 w 2157221"/>
                <a:gd name="connsiteY0" fmla="*/ 1349809 h 1349809"/>
                <a:gd name="connsiteX1" fmla="*/ 1015281 w 2157221"/>
                <a:gd name="connsiteY1" fmla="*/ 1346049 h 1349809"/>
                <a:gd name="connsiteX2" fmla="*/ 1784668 w 2157221"/>
                <a:gd name="connsiteY2" fmla="*/ 812092 h 1349809"/>
                <a:gd name="connsiteX3" fmla="*/ 2157221 w 2157221"/>
                <a:gd name="connsiteY3" fmla="*/ 0 h 1349809"/>
                <a:gd name="connsiteX4" fmla="*/ 1405941 w 2157221"/>
                <a:gd name="connsiteY4" fmla="*/ 780969 h 1349809"/>
                <a:gd name="connsiteX5" fmla="*/ 797224 w 2157221"/>
                <a:gd name="connsiteY5" fmla="*/ 1129373 h 1349809"/>
                <a:gd name="connsiteX6" fmla="*/ 0 w 2157221"/>
                <a:gd name="connsiteY6" fmla="*/ 1349809 h 1349809"/>
                <a:gd name="connsiteX0" fmla="*/ 0 w 2157221"/>
                <a:gd name="connsiteY0" fmla="*/ 1349809 h 1349809"/>
                <a:gd name="connsiteX1" fmla="*/ 1015281 w 2157221"/>
                <a:gd name="connsiteY1" fmla="*/ 1346049 h 1349809"/>
                <a:gd name="connsiteX2" fmla="*/ 1784668 w 2157221"/>
                <a:gd name="connsiteY2" fmla="*/ 812092 h 1349809"/>
                <a:gd name="connsiteX3" fmla="*/ 2157221 w 2157221"/>
                <a:gd name="connsiteY3" fmla="*/ 0 h 1349809"/>
                <a:gd name="connsiteX4" fmla="*/ 1405941 w 2157221"/>
                <a:gd name="connsiteY4" fmla="*/ 780969 h 1349809"/>
                <a:gd name="connsiteX5" fmla="*/ 797224 w 2157221"/>
                <a:gd name="connsiteY5" fmla="*/ 1129373 h 1349809"/>
                <a:gd name="connsiteX6" fmla="*/ 0 w 2157221"/>
                <a:gd name="connsiteY6" fmla="*/ 1349809 h 1349809"/>
                <a:gd name="connsiteX0" fmla="*/ 0 w 2252565"/>
                <a:gd name="connsiteY0" fmla="*/ 1407015 h 1407015"/>
                <a:gd name="connsiteX1" fmla="*/ 1110625 w 2252565"/>
                <a:gd name="connsiteY1" fmla="*/ 1346049 h 1407015"/>
                <a:gd name="connsiteX2" fmla="*/ 1880012 w 2252565"/>
                <a:gd name="connsiteY2" fmla="*/ 812092 h 1407015"/>
                <a:gd name="connsiteX3" fmla="*/ 2252565 w 2252565"/>
                <a:gd name="connsiteY3" fmla="*/ 0 h 1407015"/>
                <a:gd name="connsiteX4" fmla="*/ 1501285 w 2252565"/>
                <a:gd name="connsiteY4" fmla="*/ 780969 h 1407015"/>
                <a:gd name="connsiteX5" fmla="*/ 892568 w 2252565"/>
                <a:gd name="connsiteY5" fmla="*/ 1129373 h 1407015"/>
                <a:gd name="connsiteX6" fmla="*/ 0 w 2252565"/>
                <a:gd name="connsiteY6" fmla="*/ 1407015 h 1407015"/>
                <a:gd name="connsiteX0" fmla="*/ 0 w 2252565"/>
                <a:gd name="connsiteY0" fmla="*/ 1407015 h 1407015"/>
                <a:gd name="connsiteX1" fmla="*/ 900869 w 2252565"/>
                <a:gd name="connsiteY1" fmla="*/ 1384186 h 1407015"/>
                <a:gd name="connsiteX2" fmla="*/ 1880012 w 2252565"/>
                <a:gd name="connsiteY2" fmla="*/ 812092 h 1407015"/>
                <a:gd name="connsiteX3" fmla="*/ 2252565 w 2252565"/>
                <a:gd name="connsiteY3" fmla="*/ 0 h 1407015"/>
                <a:gd name="connsiteX4" fmla="*/ 1501285 w 2252565"/>
                <a:gd name="connsiteY4" fmla="*/ 780969 h 1407015"/>
                <a:gd name="connsiteX5" fmla="*/ 892568 w 2252565"/>
                <a:gd name="connsiteY5" fmla="*/ 1129373 h 1407015"/>
                <a:gd name="connsiteX6" fmla="*/ 0 w 2252565"/>
                <a:gd name="connsiteY6" fmla="*/ 1407015 h 1407015"/>
                <a:gd name="connsiteX0" fmla="*/ 0 w 2252565"/>
                <a:gd name="connsiteY0" fmla="*/ 1407015 h 1407015"/>
                <a:gd name="connsiteX1" fmla="*/ 900869 w 2252565"/>
                <a:gd name="connsiteY1" fmla="*/ 1384186 h 1407015"/>
                <a:gd name="connsiteX2" fmla="*/ 1463406 w 2252565"/>
                <a:gd name="connsiteY2" fmla="*/ 1182033 h 1407015"/>
                <a:gd name="connsiteX3" fmla="*/ 1880012 w 2252565"/>
                <a:gd name="connsiteY3" fmla="*/ 812092 h 1407015"/>
                <a:gd name="connsiteX4" fmla="*/ 2252565 w 2252565"/>
                <a:gd name="connsiteY4" fmla="*/ 0 h 1407015"/>
                <a:gd name="connsiteX5" fmla="*/ 1501285 w 2252565"/>
                <a:gd name="connsiteY5" fmla="*/ 780969 h 1407015"/>
                <a:gd name="connsiteX6" fmla="*/ 892568 w 2252565"/>
                <a:gd name="connsiteY6" fmla="*/ 1129373 h 1407015"/>
                <a:gd name="connsiteX7" fmla="*/ 0 w 2252565"/>
                <a:gd name="connsiteY7" fmla="*/ 1407015 h 1407015"/>
                <a:gd name="connsiteX0" fmla="*/ 0 w 2252565"/>
                <a:gd name="connsiteY0" fmla="*/ 1407015 h 1407015"/>
                <a:gd name="connsiteX1" fmla="*/ 900869 w 2252565"/>
                <a:gd name="connsiteY1" fmla="*/ 1384186 h 1407015"/>
                <a:gd name="connsiteX2" fmla="*/ 1463406 w 2252565"/>
                <a:gd name="connsiteY2" fmla="*/ 1220171 h 1407015"/>
                <a:gd name="connsiteX3" fmla="*/ 1880012 w 2252565"/>
                <a:gd name="connsiteY3" fmla="*/ 812092 h 1407015"/>
                <a:gd name="connsiteX4" fmla="*/ 2252565 w 2252565"/>
                <a:gd name="connsiteY4" fmla="*/ 0 h 1407015"/>
                <a:gd name="connsiteX5" fmla="*/ 1501285 w 2252565"/>
                <a:gd name="connsiteY5" fmla="*/ 780969 h 1407015"/>
                <a:gd name="connsiteX6" fmla="*/ 892568 w 2252565"/>
                <a:gd name="connsiteY6" fmla="*/ 1129373 h 1407015"/>
                <a:gd name="connsiteX7" fmla="*/ 0 w 2252565"/>
                <a:gd name="connsiteY7" fmla="*/ 1407015 h 1407015"/>
                <a:gd name="connsiteX0" fmla="*/ 0 w 2252565"/>
                <a:gd name="connsiteY0" fmla="*/ 1407015 h 1407015"/>
                <a:gd name="connsiteX1" fmla="*/ 900869 w 2252565"/>
                <a:gd name="connsiteY1" fmla="*/ 1384186 h 1407015"/>
                <a:gd name="connsiteX2" fmla="*/ 1463406 w 2252565"/>
                <a:gd name="connsiteY2" fmla="*/ 1220171 h 1407015"/>
                <a:gd name="connsiteX3" fmla="*/ 1937219 w 2252565"/>
                <a:gd name="connsiteY3" fmla="*/ 812092 h 1407015"/>
                <a:gd name="connsiteX4" fmla="*/ 2252565 w 2252565"/>
                <a:gd name="connsiteY4" fmla="*/ 0 h 1407015"/>
                <a:gd name="connsiteX5" fmla="*/ 1501285 w 2252565"/>
                <a:gd name="connsiteY5" fmla="*/ 780969 h 1407015"/>
                <a:gd name="connsiteX6" fmla="*/ 892568 w 2252565"/>
                <a:gd name="connsiteY6" fmla="*/ 1129373 h 1407015"/>
                <a:gd name="connsiteX7" fmla="*/ 0 w 2252565"/>
                <a:gd name="connsiteY7" fmla="*/ 1407015 h 1407015"/>
                <a:gd name="connsiteX0" fmla="*/ 0 w 2309771"/>
                <a:gd name="connsiteY0" fmla="*/ 1464221 h 1464221"/>
                <a:gd name="connsiteX1" fmla="*/ 900869 w 2309771"/>
                <a:gd name="connsiteY1" fmla="*/ 1441392 h 1464221"/>
                <a:gd name="connsiteX2" fmla="*/ 1463406 w 2309771"/>
                <a:gd name="connsiteY2" fmla="*/ 1277377 h 1464221"/>
                <a:gd name="connsiteX3" fmla="*/ 1937219 w 2309771"/>
                <a:gd name="connsiteY3" fmla="*/ 869298 h 1464221"/>
                <a:gd name="connsiteX4" fmla="*/ 2309771 w 2309771"/>
                <a:gd name="connsiteY4" fmla="*/ 0 h 1464221"/>
                <a:gd name="connsiteX5" fmla="*/ 1501285 w 2309771"/>
                <a:gd name="connsiteY5" fmla="*/ 838175 h 1464221"/>
                <a:gd name="connsiteX6" fmla="*/ 892568 w 2309771"/>
                <a:gd name="connsiteY6" fmla="*/ 1186579 h 1464221"/>
                <a:gd name="connsiteX7" fmla="*/ 0 w 2309771"/>
                <a:gd name="connsiteY7" fmla="*/ 1464221 h 1464221"/>
                <a:gd name="connsiteX0" fmla="*/ 0 w 2309771"/>
                <a:gd name="connsiteY0" fmla="*/ 1464221 h 1464221"/>
                <a:gd name="connsiteX1" fmla="*/ 900869 w 2309771"/>
                <a:gd name="connsiteY1" fmla="*/ 1441392 h 1464221"/>
                <a:gd name="connsiteX2" fmla="*/ 1139237 w 2309771"/>
                <a:gd name="connsiteY2" fmla="*/ 1372721 h 1464221"/>
                <a:gd name="connsiteX3" fmla="*/ 1463406 w 2309771"/>
                <a:gd name="connsiteY3" fmla="*/ 1277377 h 1464221"/>
                <a:gd name="connsiteX4" fmla="*/ 1937219 w 2309771"/>
                <a:gd name="connsiteY4" fmla="*/ 869298 h 1464221"/>
                <a:gd name="connsiteX5" fmla="*/ 2309771 w 2309771"/>
                <a:gd name="connsiteY5" fmla="*/ 0 h 1464221"/>
                <a:gd name="connsiteX6" fmla="*/ 1501285 w 2309771"/>
                <a:gd name="connsiteY6" fmla="*/ 838175 h 1464221"/>
                <a:gd name="connsiteX7" fmla="*/ 892568 w 2309771"/>
                <a:gd name="connsiteY7" fmla="*/ 1186579 h 1464221"/>
                <a:gd name="connsiteX8" fmla="*/ 0 w 2309771"/>
                <a:gd name="connsiteY8" fmla="*/ 1464221 h 1464221"/>
                <a:gd name="connsiteX0" fmla="*/ 0 w 2309771"/>
                <a:gd name="connsiteY0" fmla="*/ 1464221 h 1464221"/>
                <a:gd name="connsiteX1" fmla="*/ 672043 w 2309771"/>
                <a:gd name="connsiteY1" fmla="*/ 1460461 h 1464221"/>
                <a:gd name="connsiteX2" fmla="*/ 1139237 w 2309771"/>
                <a:gd name="connsiteY2" fmla="*/ 1372721 h 1464221"/>
                <a:gd name="connsiteX3" fmla="*/ 1463406 w 2309771"/>
                <a:gd name="connsiteY3" fmla="*/ 1277377 h 1464221"/>
                <a:gd name="connsiteX4" fmla="*/ 1937219 w 2309771"/>
                <a:gd name="connsiteY4" fmla="*/ 869298 h 1464221"/>
                <a:gd name="connsiteX5" fmla="*/ 2309771 w 2309771"/>
                <a:gd name="connsiteY5" fmla="*/ 0 h 1464221"/>
                <a:gd name="connsiteX6" fmla="*/ 1501285 w 2309771"/>
                <a:gd name="connsiteY6" fmla="*/ 838175 h 1464221"/>
                <a:gd name="connsiteX7" fmla="*/ 892568 w 2309771"/>
                <a:gd name="connsiteY7" fmla="*/ 1186579 h 1464221"/>
                <a:gd name="connsiteX8" fmla="*/ 0 w 2309771"/>
                <a:gd name="connsiteY8" fmla="*/ 1464221 h 1464221"/>
                <a:gd name="connsiteX0" fmla="*/ 0 w 2309771"/>
                <a:gd name="connsiteY0" fmla="*/ 1502359 h 1502359"/>
                <a:gd name="connsiteX1" fmla="*/ 672043 w 2309771"/>
                <a:gd name="connsiteY1" fmla="*/ 1460461 h 1502359"/>
                <a:gd name="connsiteX2" fmla="*/ 1139237 w 2309771"/>
                <a:gd name="connsiteY2" fmla="*/ 1372721 h 1502359"/>
                <a:gd name="connsiteX3" fmla="*/ 1463406 w 2309771"/>
                <a:gd name="connsiteY3" fmla="*/ 1277377 h 1502359"/>
                <a:gd name="connsiteX4" fmla="*/ 1937219 w 2309771"/>
                <a:gd name="connsiteY4" fmla="*/ 869298 h 1502359"/>
                <a:gd name="connsiteX5" fmla="*/ 2309771 w 2309771"/>
                <a:gd name="connsiteY5" fmla="*/ 0 h 1502359"/>
                <a:gd name="connsiteX6" fmla="*/ 1501285 w 2309771"/>
                <a:gd name="connsiteY6" fmla="*/ 838175 h 1502359"/>
                <a:gd name="connsiteX7" fmla="*/ 892568 w 2309771"/>
                <a:gd name="connsiteY7" fmla="*/ 1186579 h 1502359"/>
                <a:gd name="connsiteX8" fmla="*/ 0 w 2309771"/>
                <a:gd name="connsiteY8" fmla="*/ 1502359 h 1502359"/>
                <a:gd name="connsiteX0" fmla="*/ 0 w 2309771"/>
                <a:gd name="connsiteY0" fmla="*/ 1502359 h 1502359"/>
                <a:gd name="connsiteX1" fmla="*/ 672043 w 2309771"/>
                <a:gd name="connsiteY1" fmla="*/ 1460461 h 1502359"/>
                <a:gd name="connsiteX2" fmla="*/ 1139237 w 2309771"/>
                <a:gd name="connsiteY2" fmla="*/ 1372721 h 1502359"/>
                <a:gd name="connsiteX3" fmla="*/ 1463406 w 2309771"/>
                <a:gd name="connsiteY3" fmla="*/ 1277377 h 1502359"/>
                <a:gd name="connsiteX4" fmla="*/ 1937219 w 2309771"/>
                <a:gd name="connsiteY4" fmla="*/ 869298 h 1502359"/>
                <a:gd name="connsiteX5" fmla="*/ 2309771 w 2309771"/>
                <a:gd name="connsiteY5" fmla="*/ 0 h 1502359"/>
                <a:gd name="connsiteX6" fmla="*/ 1501285 w 2309771"/>
                <a:gd name="connsiteY6" fmla="*/ 838175 h 1502359"/>
                <a:gd name="connsiteX7" fmla="*/ 892568 w 2309771"/>
                <a:gd name="connsiteY7" fmla="*/ 1186579 h 1502359"/>
                <a:gd name="connsiteX8" fmla="*/ 0 w 2309771"/>
                <a:gd name="connsiteY8" fmla="*/ 1502359 h 1502359"/>
                <a:gd name="connsiteX0" fmla="*/ 0 w 2309771"/>
                <a:gd name="connsiteY0" fmla="*/ 1502359 h 1502359"/>
                <a:gd name="connsiteX1" fmla="*/ 672043 w 2309771"/>
                <a:gd name="connsiteY1" fmla="*/ 1460461 h 1502359"/>
                <a:gd name="connsiteX2" fmla="*/ 1139237 w 2309771"/>
                <a:gd name="connsiteY2" fmla="*/ 1372721 h 1502359"/>
                <a:gd name="connsiteX3" fmla="*/ 1463406 w 2309771"/>
                <a:gd name="connsiteY3" fmla="*/ 1277377 h 1502359"/>
                <a:gd name="connsiteX4" fmla="*/ 1937219 w 2309771"/>
                <a:gd name="connsiteY4" fmla="*/ 869298 h 1502359"/>
                <a:gd name="connsiteX5" fmla="*/ 2309771 w 2309771"/>
                <a:gd name="connsiteY5" fmla="*/ 0 h 1502359"/>
                <a:gd name="connsiteX6" fmla="*/ 1501285 w 2309771"/>
                <a:gd name="connsiteY6" fmla="*/ 838175 h 1502359"/>
                <a:gd name="connsiteX7" fmla="*/ 892568 w 2309771"/>
                <a:gd name="connsiteY7" fmla="*/ 1186579 h 1502359"/>
                <a:gd name="connsiteX8" fmla="*/ 0 w 2309771"/>
                <a:gd name="connsiteY8" fmla="*/ 1502359 h 1502359"/>
                <a:gd name="connsiteX0" fmla="*/ 0 w 2309771"/>
                <a:gd name="connsiteY0" fmla="*/ 1502359 h 1502359"/>
                <a:gd name="connsiteX1" fmla="*/ 672043 w 2309771"/>
                <a:gd name="connsiteY1" fmla="*/ 1460461 h 1502359"/>
                <a:gd name="connsiteX2" fmla="*/ 1120168 w 2309771"/>
                <a:gd name="connsiteY2" fmla="*/ 1410859 h 1502359"/>
                <a:gd name="connsiteX3" fmla="*/ 1463406 w 2309771"/>
                <a:gd name="connsiteY3" fmla="*/ 1277377 h 1502359"/>
                <a:gd name="connsiteX4" fmla="*/ 1937219 w 2309771"/>
                <a:gd name="connsiteY4" fmla="*/ 869298 h 1502359"/>
                <a:gd name="connsiteX5" fmla="*/ 2309771 w 2309771"/>
                <a:gd name="connsiteY5" fmla="*/ 0 h 1502359"/>
                <a:gd name="connsiteX6" fmla="*/ 1501285 w 2309771"/>
                <a:gd name="connsiteY6" fmla="*/ 838175 h 1502359"/>
                <a:gd name="connsiteX7" fmla="*/ 892568 w 2309771"/>
                <a:gd name="connsiteY7" fmla="*/ 1186579 h 1502359"/>
                <a:gd name="connsiteX8" fmla="*/ 0 w 2309771"/>
                <a:gd name="connsiteY8" fmla="*/ 1502359 h 1502359"/>
                <a:gd name="connsiteX0" fmla="*/ 0 w 2309771"/>
                <a:gd name="connsiteY0" fmla="*/ 1502359 h 1502359"/>
                <a:gd name="connsiteX1" fmla="*/ 672043 w 2309771"/>
                <a:gd name="connsiteY1" fmla="*/ 1460461 h 1502359"/>
                <a:gd name="connsiteX2" fmla="*/ 1043893 w 2309771"/>
                <a:gd name="connsiteY2" fmla="*/ 1429928 h 1502359"/>
                <a:gd name="connsiteX3" fmla="*/ 1463406 w 2309771"/>
                <a:gd name="connsiteY3" fmla="*/ 1277377 h 1502359"/>
                <a:gd name="connsiteX4" fmla="*/ 1937219 w 2309771"/>
                <a:gd name="connsiteY4" fmla="*/ 869298 h 1502359"/>
                <a:gd name="connsiteX5" fmla="*/ 2309771 w 2309771"/>
                <a:gd name="connsiteY5" fmla="*/ 0 h 1502359"/>
                <a:gd name="connsiteX6" fmla="*/ 1501285 w 2309771"/>
                <a:gd name="connsiteY6" fmla="*/ 838175 h 1502359"/>
                <a:gd name="connsiteX7" fmla="*/ 892568 w 2309771"/>
                <a:gd name="connsiteY7" fmla="*/ 1186579 h 1502359"/>
                <a:gd name="connsiteX8" fmla="*/ 0 w 2309771"/>
                <a:gd name="connsiteY8" fmla="*/ 1502359 h 1502359"/>
                <a:gd name="connsiteX0" fmla="*/ 0 w 2309771"/>
                <a:gd name="connsiteY0" fmla="*/ 1502359 h 1502359"/>
                <a:gd name="connsiteX1" fmla="*/ 672043 w 2309771"/>
                <a:gd name="connsiteY1" fmla="*/ 1460461 h 1502359"/>
                <a:gd name="connsiteX2" fmla="*/ 1043893 w 2309771"/>
                <a:gd name="connsiteY2" fmla="*/ 1429928 h 1502359"/>
                <a:gd name="connsiteX3" fmla="*/ 1463406 w 2309771"/>
                <a:gd name="connsiteY3" fmla="*/ 1277377 h 1502359"/>
                <a:gd name="connsiteX4" fmla="*/ 1937219 w 2309771"/>
                <a:gd name="connsiteY4" fmla="*/ 869298 h 1502359"/>
                <a:gd name="connsiteX5" fmla="*/ 2309771 w 2309771"/>
                <a:gd name="connsiteY5" fmla="*/ 0 h 1502359"/>
                <a:gd name="connsiteX6" fmla="*/ 1501285 w 2309771"/>
                <a:gd name="connsiteY6" fmla="*/ 838175 h 1502359"/>
                <a:gd name="connsiteX7" fmla="*/ 892568 w 2309771"/>
                <a:gd name="connsiteY7" fmla="*/ 1186579 h 1502359"/>
                <a:gd name="connsiteX8" fmla="*/ 0 w 2309771"/>
                <a:gd name="connsiteY8" fmla="*/ 1502359 h 1502359"/>
                <a:gd name="connsiteX0" fmla="*/ 0 w 2309771"/>
                <a:gd name="connsiteY0" fmla="*/ 1502359 h 1502359"/>
                <a:gd name="connsiteX1" fmla="*/ 672043 w 2309771"/>
                <a:gd name="connsiteY1" fmla="*/ 1460461 h 1502359"/>
                <a:gd name="connsiteX2" fmla="*/ 1120168 w 2309771"/>
                <a:gd name="connsiteY2" fmla="*/ 1448996 h 1502359"/>
                <a:gd name="connsiteX3" fmla="*/ 1463406 w 2309771"/>
                <a:gd name="connsiteY3" fmla="*/ 1277377 h 1502359"/>
                <a:gd name="connsiteX4" fmla="*/ 1937219 w 2309771"/>
                <a:gd name="connsiteY4" fmla="*/ 869298 h 1502359"/>
                <a:gd name="connsiteX5" fmla="*/ 2309771 w 2309771"/>
                <a:gd name="connsiteY5" fmla="*/ 0 h 1502359"/>
                <a:gd name="connsiteX6" fmla="*/ 1501285 w 2309771"/>
                <a:gd name="connsiteY6" fmla="*/ 838175 h 1502359"/>
                <a:gd name="connsiteX7" fmla="*/ 892568 w 2309771"/>
                <a:gd name="connsiteY7" fmla="*/ 1186579 h 1502359"/>
                <a:gd name="connsiteX8" fmla="*/ 0 w 2309771"/>
                <a:gd name="connsiteY8" fmla="*/ 1502359 h 1502359"/>
                <a:gd name="connsiteX0" fmla="*/ 0 w 2309771"/>
                <a:gd name="connsiteY0" fmla="*/ 1502359 h 1502359"/>
                <a:gd name="connsiteX1" fmla="*/ 672043 w 2309771"/>
                <a:gd name="connsiteY1" fmla="*/ 1460461 h 1502359"/>
                <a:gd name="connsiteX2" fmla="*/ 948549 w 2309771"/>
                <a:gd name="connsiteY2" fmla="*/ 1468065 h 1502359"/>
                <a:gd name="connsiteX3" fmla="*/ 1463406 w 2309771"/>
                <a:gd name="connsiteY3" fmla="*/ 1277377 h 1502359"/>
                <a:gd name="connsiteX4" fmla="*/ 1937219 w 2309771"/>
                <a:gd name="connsiteY4" fmla="*/ 869298 h 1502359"/>
                <a:gd name="connsiteX5" fmla="*/ 2309771 w 2309771"/>
                <a:gd name="connsiteY5" fmla="*/ 0 h 1502359"/>
                <a:gd name="connsiteX6" fmla="*/ 1501285 w 2309771"/>
                <a:gd name="connsiteY6" fmla="*/ 838175 h 1502359"/>
                <a:gd name="connsiteX7" fmla="*/ 892568 w 2309771"/>
                <a:gd name="connsiteY7" fmla="*/ 1186579 h 1502359"/>
                <a:gd name="connsiteX8" fmla="*/ 0 w 2309771"/>
                <a:gd name="connsiteY8" fmla="*/ 1502359 h 1502359"/>
                <a:gd name="connsiteX0" fmla="*/ 0 w 2309771"/>
                <a:gd name="connsiteY0" fmla="*/ 1502359 h 1717732"/>
                <a:gd name="connsiteX1" fmla="*/ 672043 w 2309771"/>
                <a:gd name="connsiteY1" fmla="*/ 1460461 h 1717732"/>
                <a:gd name="connsiteX2" fmla="*/ 1291787 w 2309771"/>
                <a:gd name="connsiteY2" fmla="*/ 1715960 h 1717732"/>
                <a:gd name="connsiteX3" fmla="*/ 1463406 w 2309771"/>
                <a:gd name="connsiteY3" fmla="*/ 1277377 h 1717732"/>
                <a:gd name="connsiteX4" fmla="*/ 1937219 w 2309771"/>
                <a:gd name="connsiteY4" fmla="*/ 869298 h 1717732"/>
                <a:gd name="connsiteX5" fmla="*/ 2309771 w 2309771"/>
                <a:gd name="connsiteY5" fmla="*/ 0 h 1717732"/>
                <a:gd name="connsiteX6" fmla="*/ 1501285 w 2309771"/>
                <a:gd name="connsiteY6" fmla="*/ 838175 h 1717732"/>
                <a:gd name="connsiteX7" fmla="*/ 892568 w 2309771"/>
                <a:gd name="connsiteY7" fmla="*/ 1186579 h 1717732"/>
                <a:gd name="connsiteX8" fmla="*/ 0 w 2309771"/>
                <a:gd name="connsiteY8" fmla="*/ 1502359 h 1717732"/>
                <a:gd name="connsiteX0" fmla="*/ 0 w 2309771"/>
                <a:gd name="connsiteY0" fmla="*/ 1502359 h 1717732"/>
                <a:gd name="connsiteX1" fmla="*/ 672043 w 2309771"/>
                <a:gd name="connsiteY1" fmla="*/ 1460461 h 1717732"/>
                <a:gd name="connsiteX2" fmla="*/ 1291787 w 2309771"/>
                <a:gd name="connsiteY2" fmla="*/ 1715960 h 1717732"/>
                <a:gd name="connsiteX3" fmla="*/ 1463406 w 2309771"/>
                <a:gd name="connsiteY3" fmla="*/ 1277377 h 1717732"/>
                <a:gd name="connsiteX4" fmla="*/ 1937219 w 2309771"/>
                <a:gd name="connsiteY4" fmla="*/ 869298 h 1717732"/>
                <a:gd name="connsiteX5" fmla="*/ 2309771 w 2309771"/>
                <a:gd name="connsiteY5" fmla="*/ 0 h 1717732"/>
                <a:gd name="connsiteX6" fmla="*/ 1501285 w 2309771"/>
                <a:gd name="connsiteY6" fmla="*/ 838175 h 1717732"/>
                <a:gd name="connsiteX7" fmla="*/ 892568 w 2309771"/>
                <a:gd name="connsiteY7" fmla="*/ 1186579 h 1717732"/>
                <a:gd name="connsiteX8" fmla="*/ 0 w 2309771"/>
                <a:gd name="connsiteY8" fmla="*/ 1502359 h 1717732"/>
                <a:gd name="connsiteX0" fmla="*/ 0 w 2309771"/>
                <a:gd name="connsiteY0" fmla="*/ 1502359 h 1717732"/>
                <a:gd name="connsiteX1" fmla="*/ 672043 w 2309771"/>
                <a:gd name="connsiteY1" fmla="*/ 1460461 h 1717732"/>
                <a:gd name="connsiteX2" fmla="*/ 1291787 w 2309771"/>
                <a:gd name="connsiteY2" fmla="*/ 1715960 h 1717732"/>
                <a:gd name="connsiteX3" fmla="*/ 1463406 w 2309771"/>
                <a:gd name="connsiteY3" fmla="*/ 1277377 h 1717732"/>
                <a:gd name="connsiteX4" fmla="*/ 1937219 w 2309771"/>
                <a:gd name="connsiteY4" fmla="*/ 869298 h 1717732"/>
                <a:gd name="connsiteX5" fmla="*/ 2309771 w 2309771"/>
                <a:gd name="connsiteY5" fmla="*/ 0 h 1717732"/>
                <a:gd name="connsiteX6" fmla="*/ 1501285 w 2309771"/>
                <a:gd name="connsiteY6" fmla="*/ 838175 h 1717732"/>
                <a:gd name="connsiteX7" fmla="*/ 892568 w 2309771"/>
                <a:gd name="connsiteY7" fmla="*/ 1186579 h 1717732"/>
                <a:gd name="connsiteX8" fmla="*/ 0 w 2309771"/>
                <a:gd name="connsiteY8" fmla="*/ 1502359 h 1717732"/>
                <a:gd name="connsiteX0" fmla="*/ 0 w 2309771"/>
                <a:gd name="connsiteY0" fmla="*/ 1502359 h 1502359"/>
                <a:gd name="connsiteX1" fmla="*/ 672043 w 2309771"/>
                <a:gd name="connsiteY1" fmla="*/ 1460461 h 1502359"/>
                <a:gd name="connsiteX2" fmla="*/ 1120168 w 2309771"/>
                <a:gd name="connsiteY2" fmla="*/ 1429928 h 1502359"/>
                <a:gd name="connsiteX3" fmla="*/ 1463406 w 2309771"/>
                <a:gd name="connsiteY3" fmla="*/ 1277377 h 1502359"/>
                <a:gd name="connsiteX4" fmla="*/ 1937219 w 2309771"/>
                <a:gd name="connsiteY4" fmla="*/ 869298 h 1502359"/>
                <a:gd name="connsiteX5" fmla="*/ 2309771 w 2309771"/>
                <a:gd name="connsiteY5" fmla="*/ 0 h 1502359"/>
                <a:gd name="connsiteX6" fmla="*/ 1501285 w 2309771"/>
                <a:gd name="connsiteY6" fmla="*/ 838175 h 1502359"/>
                <a:gd name="connsiteX7" fmla="*/ 892568 w 2309771"/>
                <a:gd name="connsiteY7" fmla="*/ 1186579 h 1502359"/>
                <a:gd name="connsiteX8" fmla="*/ 0 w 2309771"/>
                <a:gd name="connsiteY8" fmla="*/ 1502359 h 150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9771" h="1502359">
                  <a:moveTo>
                    <a:pt x="0" y="1502359"/>
                  </a:moveTo>
                  <a:cubicBezTo>
                    <a:pt x="452840" y="1469326"/>
                    <a:pt x="448029" y="1474427"/>
                    <a:pt x="672043" y="1460461"/>
                  </a:cubicBezTo>
                  <a:cubicBezTo>
                    <a:pt x="861916" y="1445211"/>
                    <a:pt x="778516" y="1457261"/>
                    <a:pt x="1120168" y="1429928"/>
                  </a:cubicBezTo>
                  <a:cubicBezTo>
                    <a:pt x="1442752" y="1269113"/>
                    <a:pt x="1330409" y="1361281"/>
                    <a:pt x="1463406" y="1277377"/>
                  </a:cubicBezTo>
                  <a:cubicBezTo>
                    <a:pt x="1596403" y="1193473"/>
                    <a:pt x="1805693" y="1066304"/>
                    <a:pt x="1937219" y="869298"/>
                  </a:cubicBezTo>
                  <a:cubicBezTo>
                    <a:pt x="2118610" y="503254"/>
                    <a:pt x="2185587" y="461388"/>
                    <a:pt x="2309771" y="0"/>
                  </a:cubicBezTo>
                  <a:cubicBezTo>
                    <a:pt x="1983518" y="424956"/>
                    <a:pt x="1722526" y="727447"/>
                    <a:pt x="1501285" y="838175"/>
                  </a:cubicBezTo>
                  <a:cubicBezTo>
                    <a:pt x="1400080" y="922526"/>
                    <a:pt x="1202449" y="1064899"/>
                    <a:pt x="892568" y="1186579"/>
                  </a:cubicBezTo>
                  <a:cubicBezTo>
                    <a:pt x="576874" y="1319773"/>
                    <a:pt x="554730" y="1330493"/>
                    <a:pt x="0" y="1502359"/>
                  </a:cubicBezTo>
                  <a:close/>
                </a:path>
              </a:pathLst>
            </a:custGeom>
            <a:pattFill prst="pct70">
              <a:fgClr>
                <a:schemeClr val="accent6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3" name="Freeform 222"/>
            <p:cNvSpPr/>
            <p:nvPr/>
          </p:nvSpPr>
          <p:spPr>
            <a:xfrm>
              <a:off x="2723800" y="4438534"/>
              <a:ext cx="982187" cy="553531"/>
            </a:xfrm>
            <a:custGeom>
              <a:avLst/>
              <a:gdLst>
                <a:gd name="connsiteX0" fmla="*/ 0 w 5882640"/>
                <a:gd name="connsiteY0" fmla="*/ 4359991 h 4359991"/>
                <a:gd name="connsiteX1" fmla="*/ 365760 w 5882640"/>
                <a:gd name="connsiteY1" fmla="*/ 4329511 h 4359991"/>
                <a:gd name="connsiteX2" fmla="*/ 670560 w 5882640"/>
                <a:gd name="connsiteY2" fmla="*/ 4222831 h 4359991"/>
                <a:gd name="connsiteX3" fmla="*/ 975360 w 5882640"/>
                <a:gd name="connsiteY3" fmla="*/ 4009471 h 4359991"/>
                <a:gd name="connsiteX4" fmla="*/ 1188720 w 5882640"/>
                <a:gd name="connsiteY4" fmla="*/ 3796111 h 4359991"/>
                <a:gd name="connsiteX5" fmla="*/ 1402080 w 5882640"/>
                <a:gd name="connsiteY5" fmla="*/ 3399871 h 4359991"/>
                <a:gd name="connsiteX6" fmla="*/ 1706880 w 5882640"/>
                <a:gd name="connsiteY6" fmla="*/ 2759791 h 4359991"/>
                <a:gd name="connsiteX7" fmla="*/ 1859280 w 5882640"/>
                <a:gd name="connsiteY7" fmla="*/ 2317831 h 4359991"/>
                <a:gd name="connsiteX8" fmla="*/ 2057400 w 5882640"/>
                <a:gd name="connsiteY8" fmla="*/ 1753951 h 4359991"/>
                <a:gd name="connsiteX9" fmla="*/ 2240280 w 5882640"/>
                <a:gd name="connsiteY9" fmla="*/ 1220551 h 4359991"/>
                <a:gd name="connsiteX10" fmla="*/ 2423160 w 5882640"/>
                <a:gd name="connsiteY10" fmla="*/ 748111 h 4359991"/>
                <a:gd name="connsiteX11" fmla="*/ 2575560 w 5882640"/>
                <a:gd name="connsiteY11" fmla="*/ 397591 h 4359991"/>
                <a:gd name="connsiteX12" fmla="*/ 2697480 w 5882640"/>
                <a:gd name="connsiteY12" fmla="*/ 184231 h 4359991"/>
                <a:gd name="connsiteX13" fmla="*/ 2819400 w 5882640"/>
                <a:gd name="connsiteY13" fmla="*/ 62311 h 4359991"/>
                <a:gd name="connsiteX14" fmla="*/ 2849880 w 5882640"/>
                <a:gd name="connsiteY14" fmla="*/ 16591 h 4359991"/>
                <a:gd name="connsiteX15" fmla="*/ 2941320 w 5882640"/>
                <a:gd name="connsiteY15" fmla="*/ 1351 h 4359991"/>
                <a:gd name="connsiteX16" fmla="*/ 3078480 w 5882640"/>
                <a:gd name="connsiteY16" fmla="*/ 47071 h 4359991"/>
                <a:gd name="connsiteX17" fmla="*/ 3261360 w 5882640"/>
                <a:gd name="connsiteY17" fmla="*/ 229951 h 4359991"/>
                <a:gd name="connsiteX18" fmla="*/ 3383280 w 5882640"/>
                <a:gd name="connsiteY18" fmla="*/ 458551 h 4359991"/>
                <a:gd name="connsiteX19" fmla="*/ 3489960 w 5882640"/>
                <a:gd name="connsiteY19" fmla="*/ 687151 h 4359991"/>
                <a:gd name="connsiteX20" fmla="*/ 3611880 w 5882640"/>
                <a:gd name="connsiteY20" fmla="*/ 1037671 h 4359991"/>
                <a:gd name="connsiteX21" fmla="*/ 3733800 w 5882640"/>
                <a:gd name="connsiteY21" fmla="*/ 1388191 h 4359991"/>
                <a:gd name="connsiteX22" fmla="*/ 3901440 w 5882640"/>
                <a:gd name="connsiteY22" fmla="*/ 1845391 h 4359991"/>
                <a:gd name="connsiteX23" fmla="*/ 3992880 w 5882640"/>
                <a:gd name="connsiteY23" fmla="*/ 2226391 h 4359991"/>
                <a:gd name="connsiteX24" fmla="*/ 4191000 w 5882640"/>
                <a:gd name="connsiteY24" fmla="*/ 2729311 h 4359991"/>
                <a:gd name="connsiteX25" fmla="*/ 4343400 w 5882640"/>
                <a:gd name="connsiteY25" fmla="*/ 3064591 h 4359991"/>
                <a:gd name="connsiteX26" fmla="*/ 4495800 w 5882640"/>
                <a:gd name="connsiteY26" fmla="*/ 3384631 h 4359991"/>
                <a:gd name="connsiteX27" fmla="*/ 4709160 w 5882640"/>
                <a:gd name="connsiteY27" fmla="*/ 3765631 h 4359991"/>
                <a:gd name="connsiteX28" fmla="*/ 4861560 w 5882640"/>
                <a:gd name="connsiteY28" fmla="*/ 3933271 h 4359991"/>
                <a:gd name="connsiteX29" fmla="*/ 5044440 w 5882640"/>
                <a:gd name="connsiteY29" fmla="*/ 4085671 h 4359991"/>
                <a:gd name="connsiteX30" fmla="*/ 5212080 w 5882640"/>
                <a:gd name="connsiteY30" fmla="*/ 4192351 h 4359991"/>
                <a:gd name="connsiteX31" fmla="*/ 5440680 w 5882640"/>
                <a:gd name="connsiteY31" fmla="*/ 4299031 h 4359991"/>
                <a:gd name="connsiteX32" fmla="*/ 5623560 w 5882640"/>
                <a:gd name="connsiteY32" fmla="*/ 4329511 h 4359991"/>
                <a:gd name="connsiteX33" fmla="*/ 5882640 w 5882640"/>
                <a:gd name="connsiteY33" fmla="*/ 4359991 h 4359991"/>
                <a:gd name="connsiteX34" fmla="*/ 5882640 w 5882640"/>
                <a:gd name="connsiteY34" fmla="*/ 4359991 h 4359991"/>
                <a:gd name="connsiteX35" fmla="*/ 5882640 w 5882640"/>
                <a:gd name="connsiteY35" fmla="*/ 4359991 h 4359991"/>
                <a:gd name="connsiteX36" fmla="*/ 5882640 w 5882640"/>
                <a:gd name="connsiteY36" fmla="*/ 4359991 h 4359991"/>
                <a:gd name="connsiteX0" fmla="*/ 0 w 5882640"/>
                <a:gd name="connsiteY0" fmla="*/ 4359991 h 4359991"/>
                <a:gd name="connsiteX1" fmla="*/ 365760 w 5882640"/>
                <a:gd name="connsiteY1" fmla="*/ 4329511 h 4359991"/>
                <a:gd name="connsiteX2" fmla="*/ 670560 w 5882640"/>
                <a:gd name="connsiteY2" fmla="*/ 4222831 h 4359991"/>
                <a:gd name="connsiteX3" fmla="*/ 975360 w 5882640"/>
                <a:gd name="connsiteY3" fmla="*/ 4009471 h 4359991"/>
                <a:gd name="connsiteX4" fmla="*/ 1188720 w 5882640"/>
                <a:gd name="connsiteY4" fmla="*/ 3796111 h 4359991"/>
                <a:gd name="connsiteX5" fmla="*/ 1402080 w 5882640"/>
                <a:gd name="connsiteY5" fmla="*/ 3399871 h 4359991"/>
                <a:gd name="connsiteX6" fmla="*/ 1706880 w 5882640"/>
                <a:gd name="connsiteY6" fmla="*/ 2759791 h 4359991"/>
                <a:gd name="connsiteX7" fmla="*/ 1859280 w 5882640"/>
                <a:gd name="connsiteY7" fmla="*/ 2317831 h 4359991"/>
                <a:gd name="connsiteX8" fmla="*/ 2057400 w 5882640"/>
                <a:gd name="connsiteY8" fmla="*/ 1753951 h 4359991"/>
                <a:gd name="connsiteX9" fmla="*/ 2240280 w 5882640"/>
                <a:gd name="connsiteY9" fmla="*/ 1220551 h 4359991"/>
                <a:gd name="connsiteX10" fmla="*/ 2423160 w 5882640"/>
                <a:gd name="connsiteY10" fmla="*/ 748111 h 4359991"/>
                <a:gd name="connsiteX11" fmla="*/ 2575560 w 5882640"/>
                <a:gd name="connsiteY11" fmla="*/ 397591 h 4359991"/>
                <a:gd name="connsiteX12" fmla="*/ 2697480 w 5882640"/>
                <a:gd name="connsiteY12" fmla="*/ 184231 h 4359991"/>
                <a:gd name="connsiteX13" fmla="*/ 2819400 w 5882640"/>
                <a:gd name="connsiteY13" fmla="*/ 62311 h 4359991"/>
                <a:gd name="connsiteX14" fmla="*/ 2849880 w 5882640"/>
                <a:gd name="connsiteY14" fmla="*/ 16591 h 4359991"/>
                <a:gd name="connsiteX15" fmla="*/ 2941320 w 5882640"/>
                <a:gd name="connsiteY15" fmla="*/ 1351 h 4359991"/>
                <a:gd name="connsiteX16" fmla="*/ 3078480 w 5882640"/>
                <a:gd name="connsiteY16" fmla="*/ 47071 h 4359991"/>
                <a:gd name="connsiteX17" fmla="*/ 3261360 w 5882640"/>
                <a:gd name="connsiteY17" fmla="*/ 229951 h 4359991"/>
                <a:gd name="connsiteX18" fmla="*/ 3383280 w 5882640"/>
                <a:gd name="connsiteY18" fmla="*/ 458551 h 4359991"/>
                <a:gd name="connsiteX19" fmla="*/ 3489960 w 5882640"/>
                <a:gd name="connsiteY19" fmla="*/ 687151 h 4359991"/>
                <a:gd name="connsiteX20" fmla="*/ 3611880 w 5882640"/>
                <a:gd name="connsiteY20" fmla="*/ 1037671 h 4359991"/>
                <a:gd name="connsiteX21" fmla="*/ 3733800 w 5882640"/>
                <a:gd name="connsiteY21" fmla="*/ 1388191 h 4359991"/>
                <a:gd name="connsiteX22" fmla="*/ 3901440 w 5882640"/>
                <a:gd name="connsiteY22" fmla="*/ 1845391 h 4359991"/>
                <a:gd name="connsiteX23" fmla="*/ 4023360 w 5882640"/>
                <a:gd name="connsiteY23" fmla="*/ 2272111 h 4359991"/>
                <a:gd name="connsiteX24" fmla="*/ 4191000 w 5882640"/>
                <a:gd name="connsiteY24" fmla="*/ 2729311 h 4359991"/>
                <a:gd name="connsiteX25" fmla="*/ 4343400 w 5882640"/>
                <a:gd name="connsiteY25" fmla="*/ 3064591 h 4359991"/>
                <a:gd name="connsiteX26" fmla="*/ 4495800 w 5882640"/>
                <a:gd name="connsiteY26" fmla="*/ 3384631 h 4359991"/>
                <a:gd name="connsiteX27" fmla="*/ 4709160 w 5882640"/>
                <a:gd name="connsiteY27" fmla="*/ 3765631 h 4359991"/>
                <a:gd name="connsiteX28" fmla="*/ 4861560 w 5882640"/>
                <a:gd name="connsiteY28" fmla="*/ 3933271 h 4359991"/>
                <a:gd name="connsiteX29" fmla="*/ 5044440 w 5882640"/>
                <a:gd name="connsiteY29" fmla="*/ 4085671 h 4359991"/>
                <a:gd name="connsiteX30" fmla="*/ 5212080 w 5882640"/>
                <a:gd name="connsiteY30" fmla="*/ 4192351 h 4359991"/>
                <a:gd name="connsiteX31" fmla="*/ 5440680 w 5882640"/>
                <a:gd name="connsiteY31" fmla="*/ 4299031 h 4359991"/>
                <a:gd name="connsiteX32" fmla="*/ 5623560 w 5882640"/>
                <a:gd name="connsiteY32" fmla="*/ 4329511 h 4359991"/>
                <a:gd name="connsiteX33" fmla="*/ 5882640 w 5882640"/>
                <a:gd name="connsiteY33" fmla="*/ 4359991 h 4359991"/>
                <a:gd name="connsiteX34" fmla="*/ 5882640 w 5882640"/>
                <a:gd name="connsiteY34" fmla="*/ 4359991 h 4359991"/>
                <a:gd name="connsiteX35" fmla="*/ 5882640 w 5882640"/>
                <a:gd name="connsiteY35" fmla="*/ 4359991 h 4359991"/>
                <a:gd name="connsiteX36" fmla="*/ 5882640 w 5882640"/>
                <a:gd name="connsiteY36" fmla="*/ 4359991 h 4359991"/>
                <a:gd name="connsiteX0" fmla="*/ 0 w 5882640"/>
                <a:gd name="connsiteY0" fmla="*/ 4359991 h 4359991"/>
                <a:gd name="connsiteX1" fmla="*/ 365760 w 5882640"/>
                <a:gd name="connsiteY1" fmla="*/ 4329511 h 4359991"/>
                <a:gd name="connsiteX2" fmla="*/ 670560 w 5882640"/>
                <a:gd name="connsiteY2" fmla="*/ 4222831 h 4359991"/>
                <a:gd name="connsiteX3" fmla="*/ 975360 w 5882640"/>
                <a:gd name="connsiteY3" fmla="*/ 4009471 h 4359991"/>
                <a:gd name="connsiteX4" fmla="*/ 1188720 w 5882640"/>
                <a:gd name="connsiteY4" fmla="*/ 3796111 h 4359991"/>
                <a:gd name="connsiteX5" fmla="*/ 1402080 w 5882640"/>
                <a:gd name="connsiteY5" fmla="*/ 3399871 h 4359991"/>
                <a:gd name="connsiteX6" fmla="*/ 1706880 w 5882640"/>
                <a:gd name="connsiteY6" fmla="*/ 2759791 h 4359991"/>
                <a:gd name="connsiteX7" fmla="*/ 1859280 w 5882640"/>
                <a:gd name="connsiteY7" fmla="*/ 2317831 h 4359991"/>
                <a:gd name="connsiteX8" fmla="*/ 2057400 w 5882640"/>
                <a:gd name="connsiteY8" fmla="*/ 1753951 h 4359991"/>
                <a:gd name="connsiteX9" fmla="*/ 2240280 w 5882640"/>
                <a:gd name="connsiteY9" fmla="*/ 1220551 h 4359991"/>
                <a:gd name="connsiteX10" fmla="*/ 2423160 w 5882640"/>
                <a:gd name="connsiteY10" fmla="*/ 748111 h 4359991"/>
                <a:gd name="connsiteX11" fmla="*/ 2575560 w 5882640"/>
                <a:gd name="connsiteY11" fmla="*/ 397591 h 4359991"/>
                <a:gd name="connsiteX12" fmla="*/ 2697480 w 5882640"/>
                <a:gd name="connsiteY12" fmla="*/ 184231 h 4359991"/>
                <a:gd name="connsiteX13" fmla="*/ 2819400 w 5882640"/>
                <a:gd name="connsiteY13" fmla="*/ 62311 h 4359991"/>
                <a:gd name="connsiteX14" fmla="*/ 2849880 w 5882640"/>
                <a:gd name="connsiteY14" fmla="*/ 16591 h 4359991"/>
                <a:gd name="connsiteX15" fmla="*/ 2941320 w 5882640"/>
                <a:gd name="connsiteY15" fmla="*/ 1351 h 4359991"/>
                <a:gd name="connsiteX16" fmla="*/ 3078480 w 5882640"/>
                <a:gd name="connsiteY16" fmla="*/ 47071 h 4359991"/>
                <a:gd name="connsiteX17" fmla="*/ 3261360 w 5882640"/>
                <a:gd name="connsiteY17" fmla="*/ 229951 h 4359991"/>
                <a:gd name="connsiteX18" fmla="*/ 3383280 w 5882640"/>
                <a:gd name="connsiteY18" fmla="*/ 458551 h 4359991"/>
                <a:gd name="connsiteX19" fmla="*/ 3500350 w 5882640"/>
                <a:gd name="connsiteY19" fmla="*/ 728714 h 4359991"/>
                <a:gd name="connsiteX20" fmla="*/ 3611880 w 5882640"/>
                <a:gd name="connsiteY20" fmla="*/ 1037671 h 4359991"/>
                <a:gd name="connsiteX21" fmla="*/ 3733800 w 5882640"/>
                <a:gd name="connsiteY21" fmla="*/ 1388191 h 4359991"/>
                <a:gd name="connsiteX22" fmla="*/ 3901440 w 5882640"/>
                <a:gd name="connsiteY22" fmla="*/ 1845391 h 4359991"/>
                <a:gd name="connsiteX23" fmla="*/ 4023360 w 5882640"/>
                <a:gd name="connsiteY23" fmla="*/ 2272111 h 4359991"/>
                <a:gd name="connsiteX24" fmla="*/ 4191000 w 5882640"/>
                <a:gd name="connsiteY24" fmla="*/ 2729311 h 4359991"/>
                <a:gd name="connsiteX25" fmla="*/ 4343400 w 5882640"/>
                <a:gd name="connsiteY25" fmla="*/ 3064591 h 4359991"/>
                <a:gd name="connsiteX26" fmla="*/ 4495800 w 5882640"/>
                <a:gd name="connsiteY26" fmla="*/ 3384631 h 4359991"/>
                <a:gd name="connsiteX27" fmla="*/ 4709160 w 5882640"/>
                <a:gd name="connsiteY27" fmla="*/ 3765631 h 4359991"/>
                <a:gd name="connsiteX28" fmla="*/ 4861560 w 5882640"/>
                <a:gd name="connsiteY28" fmla="*/ 3933271 h 4359991"/>
                <a:gd name="connsiteX29" fmla="*/ 5044440 w 5882640"/>
                <a:gd name="connsiteY29" fmla="*/ 4085671 h 4359991"/>
                <a:gd name="connsiteX30" fmla="*/ 5212080 w 5882640"/>
                <a:gd name="connsiteY30" fmla="*/ 4192351 h 4359991"/>
                <a:gd name="connsiteX31" fmla="*/ 5440680 w 5882640"/>
                <a:gd name="connsiteY31" fmla="*/ 4299031 h 4359991"/>
                <a:gd name="connsiteX32" fmla="*/ 5623560 w 5882640"/>
                <a:gd name="connsiteY32" fmla="*/ 4329511 h 4359991"/>
                <a:gd name="connsiteX33" fmla="*/ 5882640 w 5882640"/>
                <a:gd name="connsiteY33" fmla="*/ 4359991 h 4359991"/>
                <a:gd name="connsiteX34" fmla="*/ 5882640 w 5882640"/>
                <a:gd name="connsiteY34" fmla="*/ 4359991 h 4359991"/>
                <a:gd name="connsiteX35" fmla="*/ 5882640 w 5882640"/>
                <a:gd name="connsiteY35" fmla="*/ 4359991 h 4359991"/>
                <a:gd name="connsiteX36" fmla="*/ 5882640 w 5882640"/>
                <a:gd name="connsiteY36" fmla="*/ 4359991 h 4359991"/>
                <a:gd name="connsiteX0" fmla="*/ 0 w 5882640"/>
                <a:gd name="connsiteY0" fmla="*/ 4359991 h 4359991"/>
                <a:gd name="connsiteX1" fmla="*/ 365760 w 5882640"/>
                <a:gd name="connsiteY1" fmla="*/ 4329511 h 4359991"/>
                <a:gd name="connsiteX2" fmla="*/ 670560 w 5882640"/>
                <a:gd name="connsiteY2" fmla="*/ 4222831 h 4359991"/>
                <a:gd name="connsiteX3" fmla="*/ 975360 w 5882640"/>
                <a:gd name="connsiteY3" fmla="*/ 4009471 h 4359991"/>
                <a:gd name="connsiteX4" fmla="*/ 1188720 w 5882640"/>
                <a:gd name="connsiteY4" fmla="*/ 3796111 h 4359991"/>
                <a:gd name="connsiteX5" fmla="*/ 1402080 w 5882640"/>
                <a:gd name="connsiteY5" fmla="*/ 3399871 h 4359991"/>
                <a:gd name="connsiteX6" fmla="*/ 1706880 w 5882640"/>
                <a:gd name="connsiteY6" fmla="*/ 2759791 h 4359991"/>
                <a:gd name="connsiteX7" fmla="*/ 1859280 w 5882640"/>
                <a:gd name="connsiteY7" fmla="*/ 2317831 h 4359991"/>
                <a:gd name="connsiteX8" fmla="*/ 2057400 w 5882640"/>
                <a:gd name="connsiteY8" fmla="*/ 1753951 h 4359991"/>
                <a:gd name="connsiteX9" fmla="*/ 2240280 w 5882640"/>
                <a:gd name="connsiteY9" fmla="*/ 1220551 h 4359991"/>
                <a:gd name="connsiteX10" fmla="*/ 2423160 w 5882640"/>
                <a:gd name="connsiteY10" fmla="*/ 748111 h 4359991"/>
                <a:gd name="connsiteX11" fmla="*/ 2575560 w 5882640"/>
                <a:gd name="connsiteY11" fmla="*/ 397591 h 4359991"/>
                <a:gd name="connsiteX12" fmla="*/ 2697480 w 5882640"/>
                <a:gd name="connsiteY12" fmla="*/ 184231 h 4359991"/>
                <a:gd name="connsiteX13" fmla="*/ 2819400 w 5882640"/>
                <a:gd name="connsiteY13" fmla="*/ 62311 h 4359991"/>
                <a:gd name="connsiteX14" fmla="*/ 2849880 w 5882640"/>
                <a:gd name="connsiteY14" fmla="*/ 16591 h 4359991"/>
                <a:gd name="connsiteX15" fmla="*/ 2941320 w 5882640"/>
                <a:gd name="connsiteY15" fmla="*/ 1351 h 4359991"/>
                <a:gd name="connsiteX16" fmla="*/ 3078480 w 5882640"/>
                <a:gd name="connsiteY16" fmla="*/ 47071 h 4359991"/>
                <a:gd name="connsiteX17" fmla="*/ 3261360 w 5882640"/>
                <a:gd name="connsiteY17" fmla="*/ 229951 h 4359991"/>
                <a:gd name="connsiteX18" fmla="*/ 3383280 w 5882640"/>
                <a:gd name="connsiteY18" fmla="*/ 458551 h 4359991"/>
                <a:gd name="connsiteX19" fmla="*/ 3500350 w 5882640"/>
                <a:gd name="connsiteY19" fmla="*/ 728714 h 4359991"/>
                <a:gd name="connsiteX20" fmla="*/ 3611880 w 5882640"/>
                <a:gd name="connsiteY20" fmla="*/ 1037671 h 4359991"/>
                <a:gd name="connsiteX21" fmla="*/ 3733800 w 5882640"/>
                <a:gd name="connsiteY21" fmla="*/ 1388191 h 4359991"/>
                <a:gd name="connsiteX22" fmla="*/ 3891049 w 5882640"/>
                <a:gd name="connsiteY22" fmla="*/ 1855782 h 4359991"/>
                <a:gd name="connsiteX23" fmla="*/ 4023360 w 5882640"/>
                <a:gd name="connsiteY23" fmla="*/ 2272111 h 4359991"/>
                <a:gd name="connsiteX24" fmla="*/ 4191000 w 5882640"/>
                <a:gd name="connsiteY24" fmla="*/ 2729311 h 4359991"/>
                <a:gd name="connsiteX25" fmla="*/ 4343400 w 5882640"/>
                <a:gd name="connsiteY25" fmla="*/ 3064591 h 4359991"/>
                <a:gd name="connsiteX26" fmla="*/ 4495800 w 5882640"/>
                <a:gd name="connsiteY26" fmla="*/ 3384631 h 4359991"/>
                <a:gd name="connsiteX27" fmla="*/ 4709160 w 5882640"/>
                <a:gd name="connsiteY27" fmla="*/ 3765631 h 4359991"/>
                <a:gd name="connsiteX28" fmla="*/ 4861560 w 5882640"/>
                <a:gd name="connsiteY28" fmla="*/ 3933271 h 4359991"/>
                <a:gd name="connsiteX29" fmla="*/ 5044440 w 5882640"/>
                <a:gd name="connsiteY29" fmla="*/ 4085671 h 4359991"/>
                <a:gd name="connsiteX30" fmla="*/ 5212080 w 5882640"/>
                <a:gd name="connsiteY30" fmla="*/ 4192351 h 4359991"/>
                <a:gd name="connsiteX31" fmla="*/ 5440680 w 5882640"/>
                <a:gd name="connsiteY31" fmla="*/ 4299031 h 4359991"/>
                <a:gd name="connsiteX32" fmla="*/ 5623560 w 5882640"/>
                <a:gd name="connsiteY32" fmla="*/ 4329511 h 4359991"/>
                <a:gd name="connsiteX33" fmla="*/ 5882640 w 5882640"/>
                <a:gd name="connsiteY33" fmla="*/ 4359991 h 4359991"/>
                <a:gd name="connsiteX34" fmla="*/ 5882640 w 5882640"/>
                <a:gd name="connsiteY34" fmla="*/ 4359991 h 4359991"/>
                <a:gd name="connsiteX35" fmla="*/ 5882640 w 5882640"/>
                <a:gd name="connsiteY35" fmla="*/ 4359991 h 4359991"/>
                <a:gd name="connsiteX36" fmla="*/ 5882640 w 5882640"/>
                <a:gd name="connsiteY36" fmla="*/ 4359991 h 4359991"/>
                <a:gd name="connsiteX0" fmla="*/ 0 w 5882640"/>
                <a:gd name="connsiteY0" fmla="*/ 4359991 h 4359991"/>
                <a:gd name="connsiteX1" fmla="*/ 365760 w 5882640"/>
                <a:gd name="connsiteY1" fmla="*/ 4329511 h 4359991"/>
                <a:gd name="connsiteX2" fmla="*/ 670560 w 5882640"/>
                <a:gd name="connsiteY2" fmla="*/ 4222831 h 4359991"/>
                <a:gd name="connsiteX3" fmla="*/ 975360 w 5882640"/>
                <a:gd name="connsiteY3" fmla="*/ 4009471 h 4359991"/>
                <a:gd name="connsiteX4" fmla="*/ 1188720 w 5882640"/>
                <a:gd name="connsiteY4" fmla="*/ 3796111 h 4359991"/>
                <a:gd name="connsiteX5" fmla="*/ 1402080 w 5882640"/>
                <a:gd name="connsiteY5" fmla="*/ 3399871 h 4359991"/>
                <a:gd name="connsiteX6" fmla="*/ 1706880 w 5882640"/>
                <a:gd name="connsiteY6" fmla="*/ 2759791 h 4359991"/>
                <a:gd name="connsiteX7" fmla="*/ 1859280 w 5882640"/>
                <a:gd name="connsiteY7" fmla="*/ 2317831 h 4359991"/>
                <a:gd name="connsiteX8" fmla="*/ 2057400 w 5882640"/>
                <a:gd name="connsiteY8" fmla="*/ 1753951 h 4359991"/>
                <a:gd name="connsiteX9" fmla="*/ 2240280 w 5882640"/>
                <a:gd name="connsiteY9" fmla="*/ 1220551 h 4359991"/>
                <a:gd name="connsiteX10" fmla="*/ 2423160 w 5882640"/>
                <a:gd name="connsiteY10" fmla="*/ 748111 h 4359991"/>
                <a:gd name="connsiteX11" fmla="*/ 2575560 w 5882640"/>
                <a:gd name="connsiteY11" fmla="*/ 397591 h 4359991"/>
                <a:gd name="connsiteX12" fmla="*/ 2697480 w 5882640"/>
                <a:gd name="connsiteY12" fmla="*/ 184231 h 4359991"/>
                <a:gd name="connsiteX13" fmla="*/ 2819400 w 5882640"/>
                <a:gd name="connsiteY13" fmla="*/ 62311 h 4359991"/>
                <a:gd name="connsiteX14" fmla="*/ 2849880 w 5882640"/>
                <a:gd name="connsiteY14" fmla="*/ 16591 h 4359991"/>
                <a:gd name="connsiteX15" fmla="*/ 2941320 w 5882640"/>
                <a:gd name="connsiteY15" fmla="*/ 1351 h 4359991"/>
                <a:gd name="connsiteX16" fmla="*/ 3078480 w 5882640"/>
                <a:gd name="connsiteY16" fmla="*/ 47071 h 4359991"/>
                <a:gd name="connsiteX17" fmla="*/ 3261360 w 5882640"/>
                <a:gd name="connsiteY17" fmla="*/ 229951 h 4359991"/>
                <a:gd name="connsiteX18" fmla="*/ 3383280 w 5882640"/>
                <a:gd name="connsiteY18" fmla="*/ 458551 h 4359991"/>
                <a:gd name="connsiteX19" fmla="*/ 3500350 w 5882640"/>
                <a:gd name="connsiteY19" fmla="*/ 728714 h 4359991"/>
                <a:gd name="connsiteX20" fmla="*/ 3611880 w 5882640"/>
                <a:gd name="connsiteY20" fmla="*/ 1037671 h 4359991"/>
                <a:gd name="connsiteX21" fmla="*/ 3733800 w 5882640"/>
                <a:gd name="connsiteY21" fmla="*/ 1388191 h 4359991"/>
                <a:gd name="connsiteX22" fmla="*/ 3891049 w 5882640"/>
                <a:gd name="connsiteY22" fmla="*/ 1855782 h 4359991"/>
                <a:gd name="connsiteX23" fmla="*/ 4033751 w 5882640"/>
                <a:gd name="connsiteY23" fmla="*/ 2292893 h 4359991"/>
                <a:gd name="connsiteX24" fmla="*/ 4191000 w 5882640"/>
                <a:gd name="connsiteY24" fmla="*/ 2729311 h 4359991"/>
                <a:gd name="connsiteX25" fmla="*/ 4343400 w 5882640"/>
                <a:gd name="connsiteY25" fmla="*/ 3064591 h 4359991"/>
                <a:gd name="connsiteX26" fmla="*/ 4495800 w 5882640"/>
                <a:gd name="connsiteY26" fmla="*/ 3384631 h 4359991"/>
                <a:gd name="connsiteX27" fmla="*/ 4709160 w 5882640"/>
                <a:gd name="connsiteY27" fmla="*/ 3765631 h 4359991"/>
                <a:gd name="connsiteX28" fmla="*/ 4861560 w 5882640"/>
                <a:gd name="connsiteY28" fmla="*/ 3933271 h 4359991"/>
                <a:gd name="connsiteX29" fmla="*/ 5044440 w 5882640"/>
                <a:gd name="connsiteY29" fmla="*/ 4085671 h 4359991"/>
                <a:gd name="connsiteX30" fmla="*/ 5212080 w 5882640"/>
                <a:gd name="connsiteY30" fmla="*/ 4192351 h 4359991"/>
                <a:gd name="connsiteX31" fmla="*/ 5440680 w 5882640"/>
                <a:gd name="connsiteY31" fmla="*/ 4299031 h 4359991"/>
                <a:gd name="connsiteX32" fmla="*/ 5623560 w 5882640"/>
                <a:gd name="connsiteY32" fmla="*/ 4329511 h 4359991"/>
                <a:gd name="connsiteX33" fmla="*/ 5882640 w 5882640"/>
                <a:gd name="connsiteY33" fmla="*/ 4359991 h 4359991"/>
                <a:gd name="connsiteX34" fmla="*/ 5882640 w 5882640"/>
                <a:gd name="connsiteY34" fmla="*/ 4359991 h 4359991"/>
                <a:gd name="connsiteX35" fmla="*/ 5882640 w 5882640"/>
                <a:gd name="connsiteY35" fmla="*/ 4359991 h 4359991"/>
                <a:gd name="connsiteX36" fmla="*/ 5882640 w 5882640"/>
                <a:gd name="connsiteY36" fmla="*/ 4359991 h 4359991"/>
                <a:gd name="connsiteX0" fmla="*/ 0 w 5882640"/>
                <a:gd name="connsiteY0" fmla="*/ 4361333 h 4361333"/>
                <a:gd name="connsiteX1" fmla="*/ 365760 w 5882640"/>
                <a:gd name="connsiteY1" fmla="*/ 4330853 h 4361333"/>
                <a:gd name="connsiteX2" fmla="*/ 670560 w 5882640"/>
                <a:gd name="connsiteY2" fmla="*/ 4224173 h 4361333"/>
                <a:gd name="connsiteX3" fmla="*/ 975360 w 5882640"/>
                <a:gd name="connsiteY3" fmla="*/ 4010813 h 4361333"/>
                <a:gd name="connsiteX4" fmla="*/ 1188720 w 5882640"/>
                <a:gd name="connsiteY4" fmla="*/ 3797453 h 4361333"/>
                <a:gd name="connsiteX5" fmla="*/ 1402080 w 5882640"/>
                <a:gd name="connsiteY5" fmla="*/ 3401213 h 4361333"/>
                <a:gd name="connsiteX6" fmla="*/ 1706880 w 5882640"/>
                <a:gd name="connsiteY6" fmla="*/ 2761133 h 4361333"/>
                <a:gd name="connsiteX7" fmla="*/ 1859280 w 5882640"/>
                <a:gd name="connsiteY7" fmla="*/ 2319173 h 4361333"/>
                <a:gd name="connsiteX8" fmla="*/ 2057400 w 5882640"/>
                <a:gd name="connsiteY8" fmla="*/ 1755293 h 4361333"/>
                <a:gd name="connsiteX9" fmla="*/ 2240280 w 5882640"/>
                <a:gd name="connsiteY9" fmla="*/ 1221893 h 4361333"/>
                <a:gd name="connsiteX10" fmla="*/ 2423160 w 5882640"/>
                <a:gd name="connsiteY10" fmla="*/ 749453 h 4361333"/>
                <a:gd name="connsiteX11" fmla="*/ 2575560 w 5882640"/>
                <a:gd name="connsiteY11" fmla="*/ 398933 h 4361333"/>
                <a:gd name="connsiteX12" fmla="*/ 2697480 w 5882640"/>
                <a:gd name="connsiteY12" fmla="*/ 185573 h 4361333"/>
                <a:gd name="connsiteX13" fmla="*/ 2819400 w 5882640"/>
                <a:gd name="connsiteY13" fmla="*/ 63653 h 4361333"/>
                <a:gd name="connsiteX14" fmla="*/ 2849880 w 5882640"/>
                <a:gd name="connsiteY14" fmla="*/ 17933 h 4361333"/>
                <a:gd name="connsiteX15" fmla="*/ 2941320 w 5882640"/>
                <a:gd name="connsiteY15" fmla="*/ 2693 h 4361333"/>
                <a:gd name="connsiteX16" fmla="*/ 3099262 w 5882640"/>
                <a:gd name="connsiteY16" fmla="*/ 69195 h 4361333"/>
                <a:gd name="connsiteX17" fmla="*/ 3261360 w 5882640"/>
                <a:gd name="connsiteY17" fmla="*/ 231293 h 4361333"/>
                <a:gd name="connsiteX18" fmla="*/ 3383280 w 5882640"/>
                <a:gd name="connsiteY18" fmla="*/ 459893 h 4361333"/>
                <a:gd name="connsiteX19" fmla="*/ 3500350 w 5882640"/>
                <a:gd name="connsiteY19" fmla="*/ 730056 h 4361333"/>
                <a:gd name="connsiteX20" fmla="*/ 3611880 w 5882640"/>
                <a:gd name="connsiteY20" fmla="*/ 1039013 h 4361333"/>
                <a:gd name="connsiteX21" fmla="*/ 3733800 w 5882640"/>
                <a:gd name="connsiteY21" fmla="*/ 1389533 h 4361333"/>
                <a:gd name="connsiteX22" fmla="*/ 3891049 w 5882640"/>
                <a:gd name="connsiteY22" fmla="*/ 1857124 h 4361333"/>
                <a:gd name="connsiteX23" fmla="*/ 4033751 w 5882640"/>
                <a:gd name="connsiteY23" fmla="*/ 2294235 h 4361333"/>
                <a:gd name="connsiteX24" fmla="*/ 4191000 w 5882640"/>
                <a:gd name="connsiteY24" fmla="*/ 2730653 h 4361333"/>
                <a:gd name="connsiteX25" fmla="*/ 4343400 w 5882640"/>
                <a:gd name="connsiteY25" fmla="*/ 3065933 h 4361333"/>
                <a:gd name="connsiteX26" fmla="*/ 4495800 w 5882640"/>
                <a:gd name="connsiteY26" fmla="*/ 3385973 h 4361333"/>
                <a:gd name="connsiteX27" fmla="*/ 4709160 w 5882640"/>
                <a:gd name="connsiteY27" fmla="*/ 3766973 h 4361333"/>
                <a:gd name="connsiteX28" fmla="*/ 4861560 w 5882640"/>
                <a:gd name="connsiteY28" fmla="*/ 3934613 h 4361333"/>
                <a:gd name="connsiteX29" fmla="*/ 5044440 w 5882640"/>
                <a:gd name="connsiteY29" fmla="*/ 4087013 h 4361333"/>
                <a:gd name="connsiteX30" fmla="*/ 5212080 w 5882640"/>
                <a:gd name="connsiteY30" fmla="*/ 4193693 h 4361333"/>
                <a:gd name="connsiteX31" fmla="*/ 5440680 w 5882640"/>
                <a:gd name="connsiteY31" fmla="*/ 4300373 h 4361333"/>
                <a:gd name="connsiteX32" fmla="*/ 5623560 w 5882640"/>
                <a:gd name="connsiteY32" fmla="*/ 4330853 h 4361333"/>
                <a:gd name="connsiteX33" fmla="*/ 5882640 w 5882640"/>
                <a:gd name="connsiteY33" fmla="*/ 4361333 h 4361333"/>
                <a:gd name="connsiteX34" fmla="*/ 5882640 w 5882640"/>
                <a:gd name="connsiteY34" fmla="*/ 4361333 h 4361333"/>
                <a:gd name="connsiteX35" fmla="*/ 5882640 w 5882640"/>
                <a:gd name="connsiteY35" fmla="*/ 4361333 h 4361333"/>
                <a:gd name="connsiteX36" fmla="*/ 5882640 w 5882640"/>
                <a:gd name="connsiteY36" fmla="*/ 4361333 h 4361333"/>
                <a:gd name="connsiteX0" fmla="*/ 0 w 5882640"/>
                <a:gd name="connsiteY0" fmla="*/ 4358841 h 4358841"/>
                <a:gd name="connsiteX1" fmla="*/ 365760 w 5882640"/>
                <a:gd name="connsiteY1" fmla="*/ 4328361 h 4358841"/>
                <a:gd name="connsiteX2" fmla="*/ 670560 w 5882640"/>
                <a:gd name="connsiteY2" fmla="*/ 4221681 h 4358841"/>
                <a:gd name="connsiteX3" fmla="*/ 975360 w 5882640"/>
                <a:gd name="connsiteY3" fmla="*/ 4008321 h 4358841"/>
                <a:gd name="connsiteX4" fmla="*/ 1188720 w 5882640"/>
                <a:gd name="connsiteY4" fmla="*/ 3794961 h 4358841"/>
                <a:gd name="connsiteX5" fmla="*/ 1402080 w 5882640"/>
                <a:gd name="connsiteY5" fmla="*/ 3398721 h 4358841"/>
                <a:gd name="connsiteX6" fmla="*/ 1706880 w 5882640"/>
                <a:gd name="connsiteY6" fmla="*/ 2758641 h 4358841"/>
                <a:gd name="connsiteX7" fmla="*/ 1859280 w 5882640"/>
                <a:gd name="connsiteY7" fmla="*/ 2316681 h 4358841"/>
                <a:gd name="connsiteX8" fmla="*/ 2057400 w 5882640"/>
                <a:gd name="connsiteY8" fmla="*/ 1752801 h 4358841"/>
                <a:gd name="connsiteX9" fmla="*/ 2240280 w 5882640"/>
                <a:gd name="connsiteY9" fmla="*/ 1219401 h 4358841"/>
                <a:gd name="connsiteX10" fmla="*/ 2423160 w 5882640"/>
                <a:gd name="connsiteY10" fmla="*/ 746961 h 4358841"/>
                <a:gd name="connsiteX11" fmla="*/ 2575560 w 5882640"/>
                <a:gd name="connsiteY11" fmla="*/ 396441 h 4358841"/>
                <a:gd name="connsiteX12" fmla="*/ 2697480 w 5882640"/>
                <a:gd name="connsiteY12" fmla="*/ 183081 h 4358841"/>
                <a:gd name="connsiteX13" fmla="*/ 2819400 w 5882640"/>
                <a:gd name="connsiteY13" fmla="*/ 61161 h 4358841"/>
                <a:gd name="connsiteX14" fmla="*/ 2808316 w 5882640"/>
                <a:gd name="connsiteY14" fmla="*/ 46614 h 4358841"/>
                <a:gd name="connsiteX15" fmla="*/ 2941320 w 5882640"/>
                <a:gd name="connsiteY15" fmla="*/ 201 h 4358841"/>
                <a:gd name="connsiteX16" fmla="*/ 3099262 w 5882640"/>
                <a:gd name="connsiteY16" fmla="*/ 66703 h 4358841"/>
                <a:gd name="connsiteX17" fmla="*/ 3261360 w 5882640"/>
                <a:gd name="connsiteY17" fmla="*/ 228801 h 4358841"/>
                <a:gd name="connsiteX18" fmla="*/ 3383280 w 5882640"/>
                <a:gd name="connsiteY18" fmla="*/ 457401 h 4358841"/>
                <a:gd name="connsiteX19" fmla="*/ 3500350 w 5882640"/>
                <a:gd name="connsiteY19" fmla="*/ 727564 h 4358841"/>
                <a:gd name="connsiteX20" fmla="*/ 3611880 w 5882640"/>
                <a:gd name="connsiteY20" fmla="*/ 1036521 h 4358841"/>
                <a:gd name="connsiteX21" fmla="*/ 3733800 w 5882640"/>
                <a:gd name="connsiteY21" fmla="*/ 1387041 h 4358841"/>
                <a:gd name="connsiteX22" fmla="*/ 3891049 w 5882640"/>
                <a:gd name="connsiteY22" fmla="*/ 1854632 h 4358841"/>
                <a:gd name="connsiteX23" fmla="*/ 4033751 w 5882640"/>
                <a:gd name="connsiteY23" fmla="*/ 2291743 h 4358841"/>
                <a:gd name="connsiteX24" fmla="*/ 4191000 w 5882640"/>
                <a:gd name="connsiteY24" fmla="*/ 2728161 h 4358841"/>
                <a:gd name="connsiteX25" fmla="*/ 4343400 w 5882640"/>
                <a:gd name="connsiteY25" fmla="*/ 3063441 h 4358841"/>
                <a:gd name="connsiteX26" fmla="*/ 4495800 w 5882640"/>
                <a:gd name="connsiteY26" fmla="*/ 3383481 h 4358841"/>
                <a:gd name="connsiteX27" fmla="*/ 4709160 w 5882640"/>
                <a:gd name="connsiteY27" fmla="*/ 3764481 h 4358841"/>
                <a:gd name="connsiteX28" fmla="*/ 4861560 w 5882640"/>
                <a:gd name="connsiteY28" fmla="*/ 3932121 h 4358841"/>
                <a:gd name="connsiteX29" fmla="*/ 5044440 w 5882640"/>
                <a:gd name="connsiteY29" fmla="*/ 4084521 h 4358841"/>
                <a:gd name="connsiteX30" fmla="*/ 5212080 w 5882640"/>
                <a:gd name="connsiteY30" fmla="*/ 4191201 h 4358841"/>
                <a:gd name="connsiteX31" fmla="*/ 5440680 w 5882640"/>
                <a:gd name="connsiteY31" fmla="*/ 4297881 h 4358841"/>
                <a:gd name="connsiteX32" fmla="*/ 5623560 w 5882640"/>
                <a:gd name="connsiteY32" fmla="*/ 4328361 h 4358841"/>
                <a:gd name="connsiteX33" fmla="*/ 5882640 w 5882640"/>
                <a:gd name="connsiteY33" fmla="*/ 4358841 h 4358841"/>
                <a:gd name="connsiteX34" fmla="*/ 5882640 w 5882640"/>
                <a:gd name="connsiteY34" fmla="*/ 4358841 h 4358841"/>
                <a:gd name="connsiteX35" fmla="*/ 5882640 w 5882640"/>
                <a:gd name="connsiteY35" fmla="*/ 4358841 h 4358841"/>
                <a:gd name="connsiteX36" fmla="*/ 5882640 w 5882640"/>
                <a:gd name="connsiteY36" fmla="*/ 4358841 h 4358841"/>
                <a:gd name="connsiteX0" fmla="*/ 0 w 5882640"/>
                <a:gd name="connsiteY0" fmla="*/ 4479210 h 4479210"/>
                <a:gd name="connsiteX1" fmla="*/ 365760 w 5882640"/>
                <a:gd name="connsiteY1" fmla="*/ 4448730 h 4479210"/>
                <a:gd name="connsiteX2" fmla="*/ 670560 w 5882640"/>
                <a:gd name="connsiteY2" fmla="*/ 4342050 h 4479210"/>
                <a:gd name="connsiteX3" fmla="*/ 975360 w 5882640"/>
                <a:gd name="connsiteY3" fmla="*/ 4128690 h 4479210"/>
                <a:gd name="connsiteX4" fmla="*/ 1188720 w 5882640"/>
                <a:gd name="connsiteY4" fmla="*/ 3915330 h 4479210"/>
                <a:gd name="connsiteX5" fmla="*/ 1402080 w 5882640"/>
                <a:gd name="connsiteY5" fmla="*/ 3519090 h 4479210"/>
                <a:gd name="connsiteX6" fmla="*/ 1706880 w 5882640"/>
                <a:gd name="connsiteY6" fmla="*/ 2879010 h 4479210"/>
                <a:gd name="connsiteX7" fmla="*/ 1859280 w 5882640"/>
                <a:gd name="connsiteY7" fmla="*/ 2437050 h 4479210"/>
                <a:gd name="connsiteX8" fmla="*/ 2057400 w 5882640"/>
                <a:gd name="connsiteY8" fmla="*/ 1873170 h 4479210"/>
                <a:gd name="connsiteX9" fmla="*/ 2240280 w 5882640"/>
                <a:gd name="connsiteY9" fmla="*/ 1339770 h 4479210"/>
                <a:gd name="connsiteX10" fmla="*/ 2423160 w 5882640"/>
                <a:gd name="connsiteY10" fmla="*/ 867330 h 4479210"/>
                <a:gd name="connsiteX11" fmla="*/ 2575560 w 5882640"/>
                <a:gd name="connsiteY11" fmla="*/ 516810 h 4479210"/>
                <a:gd name="connsiteX12" fmla="*/ 2697480 w 5882640"/>
                <a:gd name="connsiteY12" fmla="*/ 303450 h 4479210"/>
                <a:gd name="connsiteX13" fmla="*/ 2819400 w 5882640"/>
                <a:gd name="connsiteY13" fmla="*/ 181530 h 4479210"/>
                <a:gd name="connsiteX14" fmla="*/ 2881053 w 5882640"/>
                <a:gd name="connsiteY14" fmla="*/ 728 h 4479210"/>
                <a:gd name="connsiteX15" fmla="*/ 2941320 w 5882640"/>
                <a:gd name="connsiteY15" fmla="*/ 120570 h 4479210"/>
                <a:gd name="connsiteX16" fmla="*/ 3099262 w 5882640"/>
                <a:gd name="connsiteY16" fmla="*/ 187072 h 4479210"/>
                <a:gd name="connsiteX17" fmla="*/ 3261360 w 5882640"/>
                <a:gd name="connsiteY17" fmla="*/ 349170 h 4479210"/>
                <a:gd name="connsiteX18" fmla="*/ 3383280 w 5882640"/>
                <a:gd name="connsiteY18" fmla="*/ 577770 h 4479210"/>
                <a:gd name="connsiteX19" fmla="*/ 3500350 w 5882640"/>
                <a:gd name="connsiteY19" fmla="*/ 847933 h 4479210"/>
                <a:gd name="connsiteX20" fmla="*/ 3611880 w 5882640"/>
                <a:gd name="connsiteY20" fmla="*/ 1156890 h 4479210"/>
                <a:gd name="connsiteX21" fmla="*/ 3733800 w 5882640"/>
                <a:gd name="connsiteY21" fmla="*/ 1507410 h 4479210"/>
                <a:gd name="connsiteX22" fmla="*/ 3891049 w 5882640"/>
                <a:gd name="connsiteY22" fmla="*/ 1975001 h 4479210"/>
                <a:gd name="connsiteX23" fmla="*/ 4033751 w 5882640"/>
                <a:gd name="connsiteY23" fmla="*/ 2412112 h 4479210"/>
                <a:gd name="connsiteX24" fmla="*/ 4191000 w 5882640"/>
                <a:gd name="connsiteY24" fmla="*/ 2848530 h 4479210"/>
                <a:gd name="connsiteX25" fmla="*/ 4343400 w 5882640"/>
                <a:gd name="connsiteY25" fmla="*/ 3183810 h 4479210"/>
                <a:gd name="connsiteX26" fmla="*/ 4495800 w 5882640"/>
                <a:gd name="connsiteY26" fmla="*/ 3503850 h 4479210"/>
                <a:gd name="connsiteX27" fmla="*/ 4709160 w 5882640"/>
                <a:gd name="connsiteY27" fmla="*/ 3884850 h 4479210"/>
                <a:gd name="connsiteX28" fmla="*/ 4861560 w 5882640"/>
                <a:gd name="connsiteY28" fmla="*/ 4052490 h 4479210"/>
                <a:gd name="connsiteX29" fmla="*/ 5044440 w 5882640"/>
                <a:gd name="connsiteY29" fmla="*/ 4204890 h 4479210"/>
                <a:gd name="connsiteX30" fmla="*/ 5212080 w 5882640"/>
                <a:gd name="connsiteY30" fmla="*/ 4311570 h 4479210"/>
                <a:gd name="connsiteX31" fmla="*/ 5440680 w 5882640"/>
                <a:gd name="connsiteY31" fmla="*/ 4418250 h 4479210"/>
                <a:gd name="connsiteX32" fmla="*/ 5623560 w 5882640"/>
                <a:gd name="connsiteY32" fmla="*/ 4448730 h 4479210"/>
                <a:gd name="connsiteX33" fmla="*/ 5882640 w 5882640"/>
                <a:gd name="connsiteY33" fmla="*/ 4479210 h 4479210"/>
                <a:gd name="connsiteX34" fmla="*/ 5882640 w 5882640"/>
                <a:gd name="connsiteY34" fmla="*/ 4479210 h 4479210"/>
                <a:gd name="connsiteX35" fmla="*/ 5882640 w 5882640"/>
                <a:gd name="connsiteY35" fmla="*/ 4479210 h 4479210"/>
                <a:gd name="connsiteX36" fmla="*/ 5882640 w 5882640"/>
                <a:gd name="connsiteY36" fmla="*/ 4479210 h 4479210"/>
                <a:gd name="connsiteX0" fmla="*/ 0 w 5882640"/>
                <a:gd name="connsiteY0" fmla="*/ 4479722 h 4479722"/>
                <a:gd name="connsiteX1" fmla="*/ 365760 w 5882640"/>
                <a:gd name="connsiteY1" fmla="*/ 4449242 h 4479722"/>
                <a:gd name="connsiteX2" fmla="*/ 670560 w 5882640"/>
                <a:gd name="connsiteY2" fmla="*/ 4342562 h 4479722"/>
                <a:gd name="connsiteX3" fmla="*/ 975360 w 5882640"/>
                <a:gd name="connsiteY3" fmla="*/ 4129202 h 4479722"/>
                <a:gd name="connsiteX4" fmla="*/ 1188720 w 5882640"/>
                <a:gd name="connsiteY4" fmla="*/ 3915842 h 4479722"/>
                <a:gd name="connsiteX5" fmla="*/ 1402080 w 5882640"/>
                <a:gd name="connsiteY5" fmla="*/ 3519602 h 4479722"/>
                <a:gd name="connsiteX6" fmla="*/ 1706880 w 5882640"/>
                <a:gd name="connsiteY6" fmla="*/ 2879522 h 4479722"/>
                <a:gd name="connsiteX7" fmla="*/ 1859280 w 5882640"/>
                <a:gd name="connsiteY7" fmla="*/ 2437562 h 4479722"/>
                <a:gd name="connsiteX8" fmla="*/ 2057400 w 5882640"/>
                <a:gd name="connsiteY8" fmla="*/ 1873682 h 4479722"/>
                <a:gd name="connsiteX9" fmla="*/ 2240280 w 5882640"/>
                <a:gd name="connsiteY9" fmla="*/ 1340282 h 4479722"/>
                <a:gd name="connsiteX10" fmla="*/ 2423160 w 5882640"/>
                <a:gd name="connsiteY10" fmla="*/ 867842 h 4479722"/>
                <a:gd name="connsiteX11" fmla="*/ 2575560 w 5882640"/>
                <a:gd name="connsiteY11" fmla="*/ 517322 h 4479722"/>
                <a:gd name="connsiteX12" fmla="*/ 2697480 w 5882640"/>
                <a:gd name="connsiteY12" fmla="*/ 303962 h 4479722"/>
                <a:gd name="connsiteX13" fmla="*/ 2788228 w 5882640"/>
                <a:gd name="connsiteY13" fmla="*/ 202824 h 4479722"/>
                <a:gd name="connsiteX14" fmla="*/ 2881053 w 5882640"/>
                <a:gd name="connsiteY14" fmla="*/ 1240 h 4479722"/>
                <a:gd name="connsiteX15" fmla="*/ 2941320 w 5882640"/>
                <a:gd name="connsiteY15" fmla="*/ 121082 h 4479722"/>
                <a:gd name="connsiteX16" fmla="*/ 3099262 w 5882640"/>
                <a:gd name="connsiteY16" fmla="*/ 187584 h 4479722"/>
                <a:gd name="connsiteX17" fmla="*/ 3261360 w 5882640"/>
                <a:gd name="connsiteY17" fmla="*/ 349682 h 4479722"/>
                <a:gd name="connsiteX18" fmla="*/ 3383280 w 5882640"/>
                <a:gd name="connsiteY18" fmla="*/ 578282 h 4479722"/>
                <a:gd name="connsiteX19" fmla="*/ 3500350 w 5882640"/>
                <a:gd name="connsiteY19" fmla="*/ 848445 h 4479722"/>
                <a:gd name="connsiteX20" fmla="*/ 3611880 w 5882640"/>
                <a:gd name="connsiteY20" fmla="*/ 1157402 h 4479722"/>
                <a:gd name="connsiteX21" fmla="*/ 3733800 w 5882640"/>
                <a:gd name="connsiteY21" fmla="*/ 1507922 h 4479722"/>
                <a:gd name="connsiteX22" fmla="*/ 3891049 w 5882640"/>
                <a:gd name="connsiteY22" fmla="*/ 1975513 h 4479722"/>
                <a:gd name="connsiteX23" fmla="*/ 4033751 w 5882640"/>
                <a:gd name="connsiteY23" fmla="*/ 2412624 h 4479722"/>
                <a:gd name="connsiteX24" fmla="*/ 4191000 w 5882640"/>
                <a:gd name="connsiteY24" fmla="*/ 2849042 h 4479722"/>
                <a:gd name="connsiteX25" fmla="*/ 4343400 w 5882640"/>
                <a:gd name="connsiteY25" fmla="*/ 3184322 h 4479722"/>
                <a:gd name="connsiteX26" fmla="*/ 4495800 w 5882640"/>
                <a:gd name="connsiteY26" fmla="*/ 3504362 h 4479722"/>
                <a:gd name="connsiteX27" fmla="*/ 4709160 w 5882640"/>
                <a:gd name="connsiteY27" fmla="*/ 3885362 h 4479722"/>
                <a:gd name="connsiteX28" fmla="*/ 4861560 w 5882640"/>
                <a:gd name="connsiteY28" fmla="*/ 4053002 h 4479722"/>
                <a:gd name="connsiteX29" fmla="*/ 5044440 w 5882640"/>
                <a:gd name="connsiteY29" fmla="*/ 4205402 h 4479722"/>
                <a:gd name="connsiteX30" fmla="*/ 5212080 w 5882640"/>
                <a:gd name="connsiteY30" fmla="*/ 4312082 h 4479722"/>
                <a:gd name="connsiteX31" fmla="*/ 5440680 w 5882640"/>
                <a:gd name="connsiteY31" fmla="*/ 4418762 h 4479722"/>
                <a:gd name="connsiteX32" fmla="*/ 5623560 w 5882640"/>
                <a:gd name="connsiteY32" fmla="*/ 4449242 h 4479722"/>
                <a:gd name="connsiteX33" fmla="*/ 5882640 w 5882640"/>
                <a:gd name="connsiteY33" fmla="*/ 4479722 h 4479722"/>
                <a:gd name="connsiteX34" fmla="*/ 5882640 w 5882640"/>
                <a:gd name="connsiteY34" fmla="*/ 4479722 h 4479722"/>
                <a:gd name="connsiteX35" fmla="*/ 5882640 w 5882640"/>
                <a:gd name="connsiteY35" fmla="*/ 4479722 h 4479722"/>
                <a:gd name="connsiteX36" fmla="*/ 5882640 w 5882640"/>
                <a:gd name="connsiteY36" fmla="*/ 4479722 h 4479722"/>
                <a:gd name="connsiteX0" fmla="*/ 0 w 5882640"/>
                <a:gd name="connsiteY0" fmla="*/ 4479722 h 4479722"/>
                <a:gd name="connsiteX1" fmla="*/ 365760 w 5882640"/>
                <a:gd name="connsiteY1" fmla="*/ 4449242 h 4479722"/>
                <a:gd name="connsiteX2" fmla="*/ 670560 w 5882640"/>
                <a:gd name="connsiteY2" fmla="*/ 4342562 h 4479722"/>
                <a:gd name="connsiteX3" fmla="*/ 975360 w 5882640"/>
                <a:gd name="connsiteY3" fmla="*/ 4129202 h 4479722"/>
                <a:gd name="connsiteX4" fmla="*/ 1188720 w 5882640"/>
                <a:gd name="connsiteY4" fmla="*/ 3915842 h 4479722"/>
                <a:gd name="connsiteX5" fmla="*/ 1402080 w 5882640"/>
                <a:gd name="connsiteY5" fmla="*/ 3519602 h 4479722"/>
                <a:gd name="connsiteX6" fmla="*/ 1706880 w 5882640"/>
                <a:gd name="connsiteY6" fmla="*/ 2879522 h 4479722"/>
                <a:gd name="connsiteX7" fmla="*/ 1859280 w 5882640"/>
                <a:gd name="connsiteY7" fmla="*/ 2437562 h 4479722"/>
                <a:gd name="connsiteX8" fmla="*/ 2057400 w 5882640"/>
                <a:gd name="connsiteY8" fmla="*/ 1873682 h 4479722"/>
                <a:gd name="connsiteX9" fmla="*/ 2240280 w 5882640"/>
                <a:gd name="connsiteY9" fmla="*/ 1340282 h 4479722"/>
                <a:gd name="connsiteX10" fmla="*/ 2423160 w 5882640"/>
                <a:gd name="connsiteY10" fmla="*/ 867842 h 4479722"/>
                <a:gd name="connsiteX11" fmla="*/ 2575560 w 5882640"/>
                <a:gd name="connsiteY11" fmla="*/ 517322 h 4479722"/>
                <a:gd name="connsiteX12" fmla="*/ 2697480 w 5882640"/>
                <a:gd name="connsiteY12" fmla="*/ 303962 h 4479722"/>
                <a:gd name="connsiteX13" fmla="*/ 2788228 w 5882640"/>
                <a:gd name="connsiteY13" fmla="*/ 202824 h 4479722"/>
                <a:gd name="connsiteX14" fmla="*/ 2881053 w 5882640"/>
                <a:gd name="connsiteY14" fmla="*/ 1240 h 4479722"/>
                <a:gd name="connsiteX15" fmla="*/ 2941320 w 5882640"/>
                <a:gd name="connsiteY15" fmla="*/ 121082 h 4479722"/>
                <a:gd name="connsiteX16" fmla="*/ 3099262 w 5882640"/>
                <a:gd name="connsiteY16" fmla="*/ 187584 h 4479722"/>
                <a:gd name="connsiteX17" fmla="*/ 3261360 w 5882640"/>
                <a:gd name="connsiteY17" fmla="*/ 349682 h 4479722"/>
                <a:gd name="connsiteX18" fmla="*/ 3383280 w 5882640"/>
                <a:gd name="connsiteY18" fmla="*/ 578282 h 4479722"/>
                <a:gd name="connsiteX19" fmla="*/ 3500350 w 5882640"/>
                <a:gd name="connsiteY19" fmla="*/ 848445 h 4479722"/>
                <a:gd name="connsiteX20" fmla="*/ 3611880 w 5882640"/>
                <a:gd name="connsiteY20" fmla="*/ 1157402 h 4479722"/>
                <a:gd name="connsiteX21" fmla="*/ 3733800 w 5882640"/>
                <a:gd name="connsiteY21" fmla="*/ 1507922 h 4479722"/>
                <a:gd name="connsiteX22" fmla="*/ 3891049 w 5882640"/>
                <a:gd name="connsiteY22" fmla="*/ 1975513 h 4479722"/>
                <a:gd name="connsiteX23" fmla="*/ 4033751 w 5882640"/>
                <a:gd name="connsiteY23" fmla="*/ 2412624 h 4479722"/>
                <a:gd name="connsiteX24" fmla="*/ 4191000 w 5882640"/>
                <a:gd name="connsiteY24" fmla="*/ 2849042 h 4479722"/>
                <a:gd name="connsiteX25" fmla="*/ 4343400 w 5882640"/>
                <a:gd name="connsiteY25" fmla="*/ 3184322 h 4479722"/>
                <a:gd name="connsiteX26" fmla="*/ 4495800 w 5882640"/>
                <a:gd name="connsiteY26" fmla="*/ 3504362 h 4479722"/>
                <a:gd name="connsiteX27" fmla="*/ 4709160 w 5882640"/>
                <a:gd name="connsiteY27" fmla="*/ 3885362 h 4479722"/>
                <a:gd name="connsiteX28" fmla="*/ 4861560 w 5882640"/>
                <a:gd name="connsiteY28" fmla="*/ 4053002 h 4479722"/>
                <a:gd name="connsiteX29" fmla="*/ 5044440 w 5882640"/>
                <a:gd name="connsiteY29" fmla="*/ 4205402 h 4479722"/>
                <a:gd name="connsiteX30" fmla="*/ 5212080 w 5882640"/>
                <a:gd name="connsiteY30" fmla="*/ 4312082 h 4479722"/>
                <a:gd name="connsiteX31" fmla="*/ 5440680 w 5882640"/>
                <a:gd name="connsiteY31" fmla="*/ 4418762 h 4479722"/>
                <a:gd name="connsiteX32" fmla="*/ 5623560 w 5882640"/>
                <a:gd name="connsiteY32" fmla="*/ 4449242 h 4479722"/>
                <a:gd name="connsiteX33" fmla="*/ 5882640 w 5882640"/>
                <a:gd name="connsiteY33" fmla="*/ 4479722 h 4479722"/>
                <a:gd name="connsiteX34" fmla="*/ 5882640 w 5882640"/>
                <a:gd name="connsiteY34" fmla="*/ 4479722 h 4479722"/>
                <a:gd name="connsiteX35" fmla="*/ 5882640 w 5882640"/>
                <a:gd name="connsiteY35" fmla="*/ 4479722 h 4479722"/>
                <a:gd name="connsiteX36" fmla="*/ 5882640 w 5882640"/>
                <a:gd name="connsiteY36" fmla="*/ 4479722 h 4479722"/>
                <a:gd name="connsiteX0" fmla="*/ 0 w 5882640"/>
                <a:gd name="connsiteY0" fmla="*/ 4645292 h 4645292"/>
                <a:gd name="connsiteX1" fmla="*/ 365760 w 5882640"/>
                <a:gd name="connsiteY1" fmla="*/ 4614812 h 4645292"/>
                <a:gd name="connsiteX2" fmla="*/ 670560 w 5882640"/>
                <a:gd name="connsiteY2" fmla="*/ 4508132 h 4645292"/>
                <a:gd name="connsiteX3" fmla="*/ 975360 w 5882640"/>
                <a:gd name="connsiteY3" fmla="*/ 4294772 h 4645292"/>
                <a:gd name="connsiteX4" fmla="*/ 1188720 w 5882640"/>
                <a:gd name="connsiteY4" fmla="*/ 4081412 h 4645292"/>
                <a:gd name="connsiteX5" fmla="*/ 1402080 w 5882640"/>
                <a:gd name="connsiteY5" fmla="*/ 3685172 h 4645292"/>
                <a:gd name="connsiteX6" fmla="*/ 1706880 w 5882640"/>
                <a:gd name="connsiteY6" fmla="*/ 3045092 h 4645292"/>
                <a:gd name="connsiteX7" fmla="*/ 1859280 w 5882640"/>
                <a:gd name="connsiteY7" fmla="*/ 2603132 h 4645292"/>
                <a:gd name="connsiteX8" fmla="*/ 2057400 w 5882640"/>
                <a:gd name="connsiteY8" fmla="*/ 2039252 h 4645292"/>
                <a:gd name="connsiteX9" fmla="*/ 2240280 w 5882640"/>
                <a:gd name="connsiteY9" fmla="*/ 1505852 h 4645292"/>
                <a:gd name="connsiteX10" fmla="*/ 2423160 w 5882640"/>
                <a:gd name="connsiteY10" fmla="*/ 1033412 h 4645292"/>
                <a:gd name="connsiteX11" fmla="*/ 2575560 w 5882640"/>
                <a:gd name="connsiteY11" fmla="*/ 682892 h 4645292"/>
                <a:gd name="connsiteX12" fmla="*/ 2697480 w 5882640"/>
                <a:gd name="connsiteY12" fmla="*/ 469532 h 4645292"/>
                <a:gd name="connsiteX13" fmla="*/ 2788228 w 5882640"/>
                <a:gd name="connsiteY13" fmla="*/ 368394 h 4645292"/>
                <a:gd name="connsiteX14" fmla="*/ 2881053 w 5882640"/>
                <a:gd name="connsiteY14" fmla="*/ 555 h 4645292"/>
                <a:gd name="connsiteX15" fmla="*/ 2941320 w 5882640"/>
                <a:gd name="connsiteY15" fmla="*/ 286652 h 4645292"/>
                <a:gd name="connsiteX16" fmla="*/ 3099262 w 5882640"/>
                <a:gd name="connsiteY16" fmla="*/ 353154 h 4645292"/>
                <a:gd name="connsiteX17" fmla="*/ 3261360 w 5882640"/>
                <a:gd name="connsiteY17" fmla="*/ 515252 h 4645292"/>
                <a:gd name="connsiteX18" fmla="*/ 3383280 w 5882640"/>
                <a:gd name="connsiteY18" fmla="*/ 743852 h 4645292"/>
                <a:gd name="connsiteX19" fmla="*/ 3500350 w 5882640"/>
                <a:gd name="connsiteY19" fmla="*/ 1014015 h 4645292"/>
                <a:gd name="connsiteX20" fmla="*/ 3611880 w 5882640"/>
                <a:gd name="connsiteY20" fmla="*/ 1322972 h 4645292"/>
                <a:gd name="connsiteX21" fmla="*/ 3733800 w 5882640"/>
                <a:gd name="connsiteY21" fmla="*/ 1673492 h 4645292"/>
                <a:gd name="connsiteX22" fmla="*/ 3891049 w 5882640"/>
                <a:gd name="connsiteY22" fmla="*/ 2141083 h 4645292"/>
                <a:gd name="connsiteX23" fmla="*/ 4033751 w 5882640"/>
                <a:gd name="connsiteY23" fmla="*/ 2578194 h 4645292"/>
                <a:gd name="connsiteX24" fmla="*/ 4191000 w 5882640"/>
                <a:gd name="connsiteY24" fmla="*/ 3014612 h 4645292"/>
                <a:gd name="connsiteX25" fmla="*/ 4343400 w 5882640"/>
                <a:gd name="connsiteY25" fmla="*/ 3349892 h 4645292"/>
                <a:gd name="connsiteX26" fmla="*/ 4495800 w 5882640"/>
                <a:gd name="connsiteY26" fmla="*/ 3669932 h 4645292"/>
                <a:gd name="connsiteX27" fmla="*/ 4709160 w 5882640"/>
                <a:gd name="connsiteY27" fmla="*/ 4050932 h 4645292"/>
                <a:gd name="connsiteX28" fmla="*/ 4861560 w 5882640"/>
                <a:gd name="connsiteY28" fmla="*/ 4218572 h 4645292"/>
                <a:gd name="connsiteX29" fmla="*/ 5044440 w 5882640"/>
                <a:gd name="connsiteY29" fmla="*/ 4370972 h 4645292"/>
                <a:gd name="connsiteX30" fmla="*/ 5212080 w 5882640"/>
                <a:gd name="connsiteY30" fmla="*/ 4477652 h 4645292"/>
                <a:gd name="connsiteX31" fmla="*/ 5440680 w 5882640"/>
                <a:gd name="connsiteY31" fmla="*/ 4584332 h 4645292"/>
                <a:gd name="connsiteX32" fmla="*/ 5623560 w 5882640"/>
                <a:gd name="connsiteY32" fmla="*/ 4614812 h 4645292"/>
                <a:gd name="connsiteX33" fmla="*/ 5882640 w 5882640"/>
                <a:gd name="connsiteY33" fmla="*/ 4645292 h 4645292"/>
                <a:gd name="connsiteX34" fmla="*/ 5882640 w 5882640"/>
                <a:gd name="connsiteY34" fmla="*/ 4645292 h 4645292"/>
                <a:gd name="connsiteX35" fmla="*/ 5882640 w 5882640"/>
                <a:gd name="connsiteY35" fmla="*/ 4645292 h 4645292"/>
                <a:gd name="connsiteX36" fmla="*/ 5882640 w 5882640"/>
                <a:gd name="connsiteY36" fmla="*/ 4645292 h 4645292"/>
                <a:gd name="connsiteX0" fmla="*/ 0 w 5882640"/>
                <a:gd name="connsiteY0" fmla="*/ 4361781 h 4361781"/>
                <a:gd name="connsiteX1" fmla="*/ 365760 w 5882640"/>
                <a:gd name="connsiteY1" fmla="*/ 4331301 h 4361781"/>
                <a:gd name="connsiteX2" fmla="*/ 670560 w 5882640"/>
                <a:gd name="connsiteY2" fmla="*/ 4224621 h 4361781"/>
                <a:gd name="connsiteX3" fmla="*/ 975360 w 5882640"/>
                <a:gd name="connsiteY3" fmla="*/ 4011261 h 4361781"/>
                <a:gd name="connsiteX4" fmla="*/ 1188720 w 5882640"/>
                <a:gd name="connsiteY4" fmla="*/ 3797901 h 4361781"/>
                <a:gd name="connsiteX5" fmla="*/ 1402080 w 5882640"/>
                <a:gd name="connsiteY5" fmla="*/ 3401661 h 4361781"/>
                <a:gd name="connsiteX6" fmla="*/ 1706880 w 5882640"/>
                <a:gd name="connsiteY6" fmla="*/ 2761581 h 4361781"/>
                <a:gd name="connsiteX7" fmla="*/ 1859280 w 5882640"/>
                <a:gd name="connsiteY7" fmla="*/ 2319621 h 4361781"/>
                <a:gd name="connsiteX8" fmla="*/ 2057400 w 5882640"/>
                <a:gd name="connsiteY8" fmla="*/ 1755741 h 4361781"/>
                <a:gd name="connsiteX9" fmla="*/ 2240280 w 5882640"/>
                <a:gd name="connsiteY9" fmla="*/ 1222341 h 4361781"/>
                <a:gd name="connsiteX10" fmla="*/ 2423160 w 5882640"/>
                <a:gd name="connsiteY10" fmla="*/ 749901 h 4361781"/>
                <a:gd name="connsiteX11" fmla="*/ 2575560 w 5882640"/>
                <a:gd name="connsiteY11" fmla="*/ 399381 h 4361781"/>
                <a:gd name="connsiteX12" fmla="*/ 2697480 w 5882640"/>
                <a:gd name="connsiteY12" fmla="*/ 186021 h 4361781"/>
                <a:gd name="connsiteX13" fmla="*/ 2788228 w 5882640"/>
                <a:gd name="connsiteY13" fmla="*/ 84883 h 4361781"/>
                <a:gd name="connsiteX14" fmla="*/ 2849880 w 5882640"/>
                <a:gd name="connsiteY14" fmla="*/ 18381 h 4361781"/>
                <a:gd name="connsiteX15" fmla="*/ 2941320 w 5882640"/>
                <a:gd name="connsiteY15" fmla="*/ 3141 h 4361781"/>
                <a:gd name="connsiteX16" fmla="*/ 3099262 w 5882640"/>
                <a:gd name="connsiteY16" fmla="*/ 69643 h 4361781"/>
                <a:gd name="connsiteX17" fmla="*/ 3261360 w 5882640"/>
                <a:gd name="connsiteY17" fmla="*/ 231741 h 4361781"/>
                <a:gd name="connsiteX18" fmla="*/ 3383280 w 5882640"/>
                <a:gd name="connsiteY18" fmla="*/ 460341 h 4361781"/>
                <a:gd name="connsiteX19" fmla="*/ 3500350 w 5882640"/>
                <a:gd name="connsiteY19" fmla="*/ 730504 h 4361781"/>
                <a:gd name="connsiteX20" fmla="*/ 3611880 w 5882640"/>
                <a:gd name="connsiteY20" fmla="*/ 1039461 h 4361781"/>
                <a:gd name="connsiteX21" fmla="*/ 3733800 w 5882640"/>
                <a:gd name="connsiteY21" fmla="*/ 1389981 h 4361781"/>
                <a:gd name="connsiteX22" fmla="*/ 3891049 w 5882640"/>
                <a:gd name="connsiteY22" fmla="*/ 1857572 h 4361781"/>
                <a:gd name="connsiteX23" fmla="*/ 4033751 w 5882640"/>
                <a:gd name="connsiteY23" fmla="*/ 2294683 h 4361781"/>
                <a:gd name="connsiteX24" fmla="*/ 4191000 w 5882640"/>
                <a:gd name="connsiteY24" fmla="*/ 2731101 h 4361781"/>
                <a:gd name="connsiteX25" fmla="*/ 4343400 w 5882640"/>
                <a:gd name="connsiteY25" fmla="*/ 3066381 h 4361781"/>
                <a:gd name="connsiteX26" fmla="*/ 4495800 w 5882640"/>
                <a:gd name="connsiteY26" fmla="*/ 3386421 h 4361781"/>
                <a:gd name="connsiteX27" fmla="*/ 4709160 w 5882640"/>
                <a:gd name="connsiteY27" fmla="*/ 3767421 h 4361781"/>
                <a:gd name="connsiteX28" fmla="*/ 4861560 w 5882640"/>
                <a:gd name="connsiteY28" fmla="*/ 3935061 h 4361781"/>
                <a:gd name="connsiteX29" fmla="*/ 5044440 w 5882640"/>
                <a:gd name="connsiteY29" fmla="*/ 4087461 h 4361781"/>
                <a:gd name="connsiteX30" fmla="*/ 5212080 w 5882640"/>
                <a:gd name="connsiteY30" fmla="*/ 4194141 h 4361781"/>
                <a:gd name="connsiteX31" fmla="*/ 5440680 w 5882640"/>
                <a:gd name="connsiteY31" fmla="*/ 4300821 h 4361781"/>
                <a:gd name="connsiteX32" fmla="*/ 5623560 w 5882640"/>
                <a:gd name="connsiteY32" fmla="*/ 4331301 h 4361781"/>
                <a:gd name="connsiteX33" fmla="*/ 5882640 w 5882640"/>
                <a:gd name="connsiteY33" fmla="*/ 4361781 h 4361781"/>
                <a:gd name="connsiteX34" fmla="*/ 5882640 w 5882640"/>
                <a:gd name="connsiteY34" fmla="*/ 4361781 h 4361781"/>
                <a:gd name="connsiteX35" fmla="*/ 5882640 w 5882640"/>
                <a:gd name="connsiteY35" fmla="*/ 4361781 h 4361781"/>
                <a:gd name="connsiteX36" fmla="*/ 5882640 w 5882640"/>
                <a:gd name="connsiteY36" fmla="*/ 4361781 h 4361781"/>
                <a:gd name="connsiteX0" fmla="*/ 0 w 5882640"/>
                <a:gd name="connsiteY0" fmla="*/ 4361051 h 4361051"/>
                <a:gd name="connsiteX1" fmla="*/ 365760 w 5882640"/>
                <a:gd name="connsiteY1" fmla="*/ 4330571 h 4361051"/>
                <a:gd name="connsiteX2" fmla="*/ 670560 w 5882640"/>
                <a:gd name="connsiteY2" fmla="*/ 4223891 h 4361051"/>
                <a:gd name="connsiteX3" fmla="*/ 975360 w 5882640"/>
                <a:gd name="connsiteY3" fmla="*/ 4010531 h 4361051"/>
                <a:gd name="connsiteX4" fmla="*/ 1188720 w 5882640"/>
                <a:gd name="connsiteY4" fmla="*/ 3797171 h 4361051"/>
                <a:gd name="connsiteX5" fmla="*/ 1402080 w 5882640"/>
                <a:gd name="connsiteY5" fmla="*/ 3400931 h 4361051"/>
                <a:gd name="connsiteX6" fmla="*/ 1706880 w 5882640"/>
                <a:gd name="connsiteY6" fmla="*/ 2760851 h 4361051"/>
                <a:gd name="connsiteX7" fmla="*/ 1859280 w 5882640"/>
                <a:gd name="connsiteY7" fmla="*/ 2318891 h 4361051"/>
                <a:gd name="connsiteX8" fmla="*/ 2057400 w 5882640"/>
                <a:gd name="connsiteY8" fmla="*/ 1755011 h 4361051"/>
                <a:gd name="connsiteX9" fmla="*/ 2240280 w 5882640"/>
                <a:gd name="connsiteY9" fmla="*/ 1221611 h 4361051"/>
                <a:gd name="connsiteX10" fmla="*/ 2423160 w 5882640"/>
                <a:gd name="connsiteY10" fmla="*/ 749171 h 4361051"/>
                <a:gd name="connsiteX11" fmla="*/ 2575560 w 5882640"/>
                <a:gd name="connsiteY11" fmla="*/ 398651 h 4361051"/>
                <a:gd name="connsiteX12" fmla="*/ 2697480 w 5882640"/>
                <a:gd name="connsiteY12" fmla="*/ 185291 h 4361051"/>
                <a:gd name="connsiteX13" fmla="*/ 2788228 w 5882640"/>
                <a:gd name="connsiteY13" fmla="*/ 84153 h 4361051"/>
                <a:gd name="connsiteX14" fmla="*/ 2849880 w 5882640"/>
                <a:gd name="connsiteY14" fmla="*/ 17651 h 4361051"/>
                <a:gd name="connsiteX15" fmla="*/ 2941320 w 5882640"/>
                <a:gd name="connsiteY15" fmla="*/ 2411 h 4361051"/>
                <a:gd name="connsiteX16" fmla="*/ 3088871 w 5882640"/>
                <a:gd name="connsiteY16" fmla="*/ 58522 h 4361051"/>
                <a:gd name="connsiteX17" fmla="*/ 3261360 w 5882640"/>
                <a:gd name="connsiteY17" fmla="*/ 231011 h 4361051"/>
                <a:gd name="connsiteX18" fmla="*/ 3383280 w 5882640"/>
                <a:gd name="connsiteY18" fmla="*/ 459611 h 4361051"/>
                <a:gd name="connsiteX19" fmla="*/ 3500350 w 5882640"/>
                <a:gd name="connsiteY19" fmla="*/ 729774 h 4361051"/>
                <a:gd name="connsiteX20" fmla="*/ 3611880 w 5882640"/>
                <a:gd name="connsiteY20" fmla="*/ 1038731 h 4361051"/>
                <a:gd name="connsiteX21" fmla="*/ 3733800 w 5882640"/>
                <a:gd name="connsiteY21" fmla="*/ 1389251 h 4361051"/>
                <a:gd name="connsiteX22" fmla="*/ 3891049 w 5882640"/>
                <a:gd name="connsiteY22" fmla="*/ 1856842 h 4361051"/>
                <a:gd name="connsiteX23" fmla="*/ 4033751 w 5882640"/>
                <a:gd name="connsiteY23" fmla="*/ 2293953 h 4361051"/>
                <a:gd name="connsiteX24" fmla="*/ 4191000 w 5882640"/>
                <a:gd name="connsiteY24" fmla="*/ 2730371 h 4361051"/>
                <a:gd name="connsiteX25" fmla="*/ 4343400 w 5882640"/>
                <a:gd name="connsiteY25" fmla="*/ 3065651 h 4361051"/>
                <a:gd name="connsiteX26" fmla="*/ 4495800 w 5882640"/>
                <a:gd name="connsiteY26" fmla="*/ 3385691 h 4361051"/>
                <a:gd name="connsiteX27" fmla="*/ 4709160 w 5882640"/>
                <a:gd name="connsiteY27" fmla="*/ 3766691 h 4361051"/>
                <a:gd name="connsiteX28" fmla="*/ 4861560 w 5882640"/>
                <a:gd name="connsiteY28" fmla="*/ 3934331 h 4361051"/>
                <a:gd name="connsiteX29" fmla="*/ 5044440 w 5882640"/>
                <a:gd name="connsiteY29" fmla="*/ 4086731 h 4361051"/>
                <a:gd name="connsiteX30" fmla="*/ 5212080 w 5882640"/>
                <a:gd name="connsiteY30" fmla="*/ 4193411 h 4361051"/>
                <a:gd name="connsiteX31" fmla="*/ 5440680 w 5882640"/>
                <a:gd name="connsiteY31" fmla="*/ 4300091 h 4361051"/>
                <a:gd name="connsiteX32" fmla="*/ 5623560 w 5882640"/>
                <a:gd name="connsiteY32" fmla="*/ 4330571 h 4361051"/>
                <a:gd name="connsiteX33" fmla="*/ 5882640 w 5882640"/>
                <a:gd name="connsiteY33" fmla="*/ 4361051 h 4361051"/>
                <a:gd name="connsiteX34" fmla="*/ 5882640 w 5882640"/>
                <a:gd name="connsiteY34" fmla="*/ 4361051 h 4361051"/>
                <a:gd name="connsiteX35" fmla="*/ 5882640 w 5882640"/>
                <a:gd name="connsiteY35" fmla="*/ 4361051 h 4361051"/>
                <a:gd name="connsiteX36" fmla="*/ 5882640 w 5882640"/>
                <a:gd name="connsiteY36" fmla="*/ 4361051 h 4361051"/>
                <a:gd name="connsiteX0" fmla="*/ 0 w 5882640"/>
                <a:gd name="connsiteY0" fmla="*/ 4361051 h 4361051"/>
                <a:gd name="connsiteX1" fmla="*/ 365760 w 5882640"/>
                <a:gd name="connsiteY1" fmla="*/ 4330571 h 4361051"/>
                <a:gd name="connsiteX2" fmla="*/ 670560 w 5882640"/>
                <a:gd name="connsiteY2" fmla="*/ 4223891 h 4361051"/>
                <a:gd name="connsiteX3" fmla="*/ 975360 w 5882640"/>
                <a:gd name="connsiteY3" fmla="*/ 4010531 h 4361051"/>
                <a:gd name="connsiteX4" fmla="*/ 1188720 w 5882640"/>
                <a:gd name="connsiteY4" fmla="*/ 3797171 h 4361051"/>
                <a:gd name="connsiteX5" fmla="*/ 1402080 w 5882640"/>
                <a:gd name="connsiteY5" fmla="*/ 3400931 h 4361051"/>
                <a:gd name="connsiteX6" fmla="*/ 1706880 w 5882640"/>
                <a:gd name="connsiteY6" fmla="*/ 2760851 h 4361051"/>
                <a:gd name="connsiteX7" fmla="*/ 1859280 w 5882640"/>
                <a:gd name="connsiteY7" fmla="*/ 2318891 h 4361051"/>
                <a:gd name="connsiteX8" fmla="*/ 2057400 w 5882640"/>
                <a:gd name="connsiteY8" fmla="*/ 1755011 h 4361051"/>
                <a:gd name="connsiteX9" fmla="*/ 2240280 w 5882640"/>
                <a:gd name="connsiteY9" fmla="*/ 1221611 h 4361051"/>
                <a:gd name="connsiteX10" fmla="*/ 2423160 w 5882640"/>
                <a:gd name="connsiteY10" fmla="*/ 749171 h 4361051"/>
                <a:gd name="connsiteX11" fmla="*/ 2575560 w 5882640"/>
                <a:gd name="connsiteY11" fmla="*/ 398651 h 4361051"/>
                <a:gd name="connsiteX12" fmla="*/ 2697480 w 5882640"/>
                <a:gd name="connsiteY12" fmla="*/ 185291 h 4361051"/>
                <a:gd name="connsiteX13" fmla="*/ 2788228 w 5882640"/>
                <a:gd name="connsiteY13" fmla="*/ 84153 h 4361051"/>
                <a:gd name="connsiteX14" fmla="*/ 2849880 w 5882640"/>
                <a:gd name="connsiteY14" fmla="*/ 17651 h 4361051"/>
                <a:gd name="connsiteX15" fmla="*/ 2972317 w 5882640"/>
                <a:gd name="connsiteY15" fmla="*/ 2411 h 4361051"/>
                <a:gd name="connsiteX16" fmla="*/ 3088871 w 5882640"/>
                <a:gd name="connsiteY16" fmla="*/ 58522 h 4361051"/>
                <a:gd name="connsiteX17" fmla="*/ 3261360 w 5882640"/>
                <a:gd name="connsiteY17" fmla="*/ 231011 h 4361051"/>
                <a:gd name="connsiteX18" fmla="*/ 3383280 w 5882640"/>
                <a:gd name="connsiteY18" fmla="*/ 459611 h 4361051"/>
                <a:gd name="connsiteX19" fmla="*/ 3500350 w 5882640"/>
                <a:gd name="connsiteY19" fmla="*/ 729774 h 4361051"/>
                <a:gd name="connsiteX20" fmla="*/ 3611880 w 5882640"/>
                <a:gd name="connsiteY20" fmla="*/ 1038731 h 4361051"/>
                <a:gd name="connsiteX21" fmla="*/ 3733800 w 5882640"/>
                <a:gd name="connsiteY21" fmla="*/ 1389251 h 4361051"/>
                <a:gd name="connsiteX22" fmla="*/ 3891049 w 5882640"/>
                <a:gd name="connsiteY22" fmla="*/ 1856842 h 4361051"/>
                <a:gd name="connsiteX23" fmla="*/ 4033751 w 5882640"/>
                <a:gd name="connsiteY23" fmla="*/ 2293953 h 4361051"/>
                <a:gd name="connsiteX24" fmla="*/ 4191000 w 5882640"/>
                <a:gd name="connsiteY24" fmla="*/ 2730371 h 4361051"/>
                <a:gd name="connsiteX25" fmla="*/ 4343400 w 5882640"/>
                <a:gd name="connsiteY25" fmla="*/ 3065651 h 4361051"/>
                <a:gd name="connsiteX26" fmla="*/ 4495800 w 5882640"/>
                <a:gd name="connsiteY26" fmla="*/ 3385691 h 4361051"/>
                <a:gd name="connsiteX27" fmla="*/ 4709160 w 5882640"/>
                <a:gd name="connsiteY27" fmla="*/ 3766691 h 4361051"/>
                <a:gd name="connsiteX28" fmla="*/ 4861560 w 5882640"/>
                <a:gd name="connsiteY28" fmla="*/ 3934331 h 4361051"/>
                <a:gd name="connsiteX29" fmla="*/ 5044440 w 5882640"/>
                <a:gd name="connsiteY29" fmla="*/ 4086731 h 4361051"/>
                <a:gd name="connsiteX30" fmla="*/ 5212080 w 5882640"/>
                <a:gd name="connsiteY30" fmla="*/ 4193411 h 4361051"/>
                <a:gd name="connsiteX31" fmla="*/ 5440680 w 5882640"/>
                <a:gd name="connsiteY31" fmla="*/ 4300091 h 4361051"/>
                <a:gd name="connsiteX32" fmla="*/ 5623560 w 5882640"/>
                <a:gd name="connsiteY32" fmla="*/ 4330571 h 4361051"/>
                <a:gd name="connsiteX33" fmla="*/ 5882640 w 5882640"/>
                <a:gd name="connsiteY33" fmla="*/ 4361051 h 4361051"/>
                <a:gd name="connsiteX34" fmla="*/ 5882640 w 5882640"/>
                <a:gd name="connsiteY34" fmla="*/ 4361051 h 4361051"/>
                <a:gd name="connsiteX35" fmla="*/ 5882640 w 5882640"/>
                <a:gd name="connsiteY35" fmla="*/ 4361051 h 4361051"/>
                <a:gd name="connsiteX36" fmla="*/ 5882640 w 5882640"/>
                <a:gd name="connsiteY36" fmla="*/ 4361051 h 4361051"/>
                <a:gd name="connsiteX0" fmla="*/ 0 w 5882640"/>
                <a:gd name="connsiteY0" fmla="*/ 4421167 h 4421167"/>
                <a:gd name="connsiteX1" fmla="*/ 365760 w 5882640"/>
                <a:gd name="connsiteY1" fmla="*/ 4390687 h 4421167"/>
                <a:gd name="connsiteX2" fmla="*/ 670560 w 5882640"/>
                <a:gd name="connsiteY2" fmla="*/ 4284007 h 4421167"/>
                <a:gd name="connsiteX3" fmla="*/ 975360 w 5882640"/>
                <a:gd name="connsiteY3" fmla="*/ 4070647 h 4421167"/>
                <a:gd name="connsiteX4" fmla="*/ 1188720 w 5882640"/>
                <a:gd name="connsiteY4" fmla="*/ 3857287 h 4421167"/>
                <a:gd name="connsiteX5" fmla="*/ 1402080 w 5882640"/>
                <a:gd name="connsiteY5" fmla="*/ 3461047 h 4421167"/>
                <a:gd name="connsiteX6" fmla="*/ 1706880 w 5882640"/>
                <a:gd name="connsiteY6" fmla="*/ 2820967 h 4421167"/>
                <a:gd name="connsiteX7" fmla="*/ 1859280 w 5882640"/>
                <a:gd name="connsiteY7" fmla="*/ 2379007 h 4421167"/>
                <a:gd name="connsiteX8" fmla="*/ 2057400 w 5882640"/>
                <a:gd name="connsiteY8" fmla="*/ 1815127 h 4421167"/>
                <a:gd name="connsiteX9" fmla="*/ 2240280 w 5882640"/>
                <a:gd name="connsiteY9" fmla="*/ 1281727 h 4421167"/>
                <a:gd name="connsiteX10" fmla="*/ 2423160 w 5882640"/>
                <a:gd name="connsiteY10" fmla="*/ 809287 h 4421167"/>
                <a:gd name="connsiteX11" fmla="*/ 2575560 w 5882640"/>
                <a:gd name="connsiteY11" fmla="*/ 458767 h 4421167"/>
                <a:gd name="connsiteX12" fmla="*/ 2697480 w 5882640"/>
                <a:gd name="connsiteY12" fmla="*/ 245407 h 4421167"/>
                <a:gd name="connsiteX13" fmla="*/ 2788228 w 5882640"/>
                <a:gd name="connsiteY13" fmla="*/ 144269 h 4421167"/>
                <a:gd name="connsiteX14" fmla="*/ 2849880 w 5882640"/>
                <a:gd name="connsiteY14" fmla="*/ 77767 h 4421167"/>
                <a:gd name="connsiteX15" fmla="*/ 2972317 w 5882640"/>
                <a:gd name="connsiteY15" fmla="*/ 534 h 4421167"/>
                <a:gd name="connsiteX16" fmla="*/ 3088871 w 5882640"/>
                <a:gd name="connsiteY16" fmla="*/ 118638 h 4421167"/>
                <a:gd name="connsiteX17" fmla="*/ 3261360 w 5882640"/>
                <a:gd name="connsiteY17" fmla="*/ 291127 h 4421167"/>
                <a:gd name="connsiteX18" fmla="*/ 3383280 w 5882640"/>
                <a:gd name="connsiteY18" fmla="*/ 519727 h 4421167"/>
                <a:gd name="connsiteX19" fmla="*/ 3500350 w 5882640"/>
                <a:gd name="connsiteY19" fmla="*/ 789890 h 4421167"/>
                <a:gd name="connsiteX20" fmla="*/ 3611880 w 5882640"/>
                <a:gd name="connsiteY20" fmla="*/ 1098847 h 4421167"/>
                <a:gd name="connsiteX21" fmla="*/ 3733800 w 5882640"/>
                <a:gd name="connsiteY21" fmla="*/ 1449367 h 4421167"/>
                <a:gd name="connsiteX22" fmla="*/ 3891049 w 5882640"/>
                <a:gd name="connsiteY22" fmla="*/ 1916958 h 4421167"/>
                <a:gd name="connsiteX23" fmla="*/ 4033751 w 5882640"/>
                <a:gd name="connsiteY23" fmla="*/ 2354069 h 4421167"/>
                <a:gd name="connsiteX24" fmla="*/ 4191000 w 5882640"/>
                <a:gd name="connsiteY24" fmla="*/ 2790487 h 4421167"/>
                <a:gd name="connsiteX25" fmla="*/ 4343400 w 5882640"/>
                <a:gd name="connsiteY25" fmla="*/ 3125767 h 4421167"/>
                <a:gd name="connsiteX26" fmla="*/ 4495800 w 5882640"/>
                <a:gd name="connsiteY26" fmla="*/ 3445807 h 4421167"/>
                <a:gd name="connsiteX27" fmla="*/ 4709160 w 5882640"/>
                <a:gd name="connsiteY27" fmla="*/ 3826807 h 4421167"/>
                <a:gd name="connsiteX28" fmla="*/ 4861560 w 5882640"/>
                <a:gd name="connsiteY28" fmla="*/ 3994447 h 4421167"/>
                <a:gd name="connsiteX29" fmla="*/ 5044440 w 5882640"/>
                <a:gd name="connsiteY29" fmla="*/ 4146847 h 4421167"/>
                <a:gd name="connsiteX30" fmla="*/ 5212080 w 5882640"/>
                <a:gd name="connsiteY30" fmla="*/ 4253527 h 4421167"/>
                <a:gd name="connsiteX31" fmla="*/ 5440680 w 5882640"/>
                <a:gd name="connsiteY31" fmla="*/ 4360207 h 4421167"/>
                <a:gd name="connsiteX32" fmla="*/ 5623560 w 5882640"/>
                <a:gd name="connsiteY32" fmla="*/ 4390687 h 4421167"/>
                <a:gd name="connsiteX33" fmla="*/ 5882640 w 5882640"/>
                <a:gd name="connsiteY33" fmla="*/ 4421167 h 4421167"/>
                <a:gd name="connsiteX34" fmla="*/ 5882640 w 5882640"/>
                <a:gd name="connsiteY34" fmla="*/ 4421167 h 4421167"/>
                <a:gd name="connsiteX35" fmla="*/ 5882640 w 5882640"/>
                <a:gd name="connsiteY35" fmla="*/ 4421167 h 4421167"/>
                <a:gd name="connsiteX36" fmla="*/ 5882640 w 5882640"/>
                <a:gd name="connsiteY36" fmla="*/ 4421167 h 4421167"/>
                <a:gd name="connsiteX0" fmla="*/ 0 w 5882640"/>
                <a:gd name="connsiteY0" fmla="*/ 4420643 h 4420643"/>
                <a:gd name="connsiteX1" fmla="*/ 365760 w 5882640"/>
                <a:gd name="connsiteY1" fmla="*/ 4390163 h 4420643"/>
                <a:gd name="connsiteX2" fmla="*/ 670560 w 5882640"/>
                <a:gd name="connsiteY2" fmla="*/ 4283483 h 4420643"/>
                <a:gd name="connsiteX3" fmla="*/ 975360 w 5882640"/>
                <a:gd name="connsiteY3" fmla="*/ 4070123 h 4420643"/>
                <a:gd name="connsiteX4" fmla="*/ 1188720 w 5882640"/>
                <a:gd name="connsiteY4" fmla="*/ 3856763 h 4420643"/>
                <a:gd name="connsiteX5" fmla="*/ 1402080 w 5882640"/>
                <a:gd name="connsiteY5" fmla="*/ 3460523 h 4420643"/>
                <a:gd name="connsiteX6" fmla="*/ 1706880 w 5882640"/>
                <a:gd name="connsiteY6" fmla="*/ 2820443 h 4420643"/>
                <a:gd name="connsiteX7" fmla="*/ 1859280 w 5882640"/>
                <a:gd name="connsiteY7" fmla="*/ 2378483 h 4420643"/>
                <a:gd name="connsiteX8" fmla="*/ 2057400 w 5882640"/>
                <a:gd name="connsiteY8" fmla="*/ 1814603 h 4420643"/>
                <a:gd name="connsiteX9" fmla="*/ 2240280 w 5882640"/>
                <a:gd name="connsiteY9" fmla="*/ 1281203 h 4420643"/>
                <a:gd name="connsiteX10" fmla="*/ 2423160 w 5882640"/>
                <a:gd name="connsiteY10" fmla="*/ 808763 h 4420643"/>
                <a:gd name="connsiteX11" fmla="*/ 2575560 w 5882640"/>
                <a:gd name="connsiteY11" fmla="*/ 458243 h 4420643"/>
                <a:gd name="connsiteX12" fmla="*/ 2697480 w 5882640"/>
                <a:gd name="connsiteY12" fmla="*/ 244883 h 4420643"/>
                <a:gd name="connsiteX13" fmla="*/ 2788228 w 5882640"/>
                <a:gd name="connsiteY13" fmla="*/ 143745 h 4420643"/>
                <a:gd name="connsiteX14" fmla="*/ 2849880 w 5882640"/>
                <a:gd name="connsiteY14" fmla="*/ 77243 h 4420643"/>
                <a:gd name="connsiteX15" fmla="*/ 2972317 w 5882640"/>
                <a:gd name="connsiteY15" fmla="*/ 10 h 4420643"/>
                <a:gd name="connsiteX16" fmla="*/ 3088871 w 5882640"/>
                <a:gd name="connsiteY16" fmla="*/ 118114 h 4420643"/>
                <a:gd name="connsiteX17" fmla="*/ 3261360 w 5882640"/>
                <a:gd name="connsiteY17" fmla="*/ 290603 h 4420643"/>
                <a:gd name="connsiteX18" fmla="*/ 3383280 w 5882640"/>
                <a:gd name="connsiteY18" fmla="*/ 519203 h 4420643"/>
                <a:gd name="connsiteX19" fmla="*/ 3500350 w 5882640"/>
                <a:gd name="connsiteY19" fmla="*/ 789366 h 4420643"/>
                <a:gd name="connsiteX20" fmla="*/ 3611880 w 5882640"/>
                <a:gd name="connsiteY20" fmla="*/ 1098323 h 4420643"/>
                <a:gd name="connsiteX21" fmla="*/ 3733800 w 5882640"/>
                <a:gd name="connsiteY21" fmla="*/ 1448843 h 4420643"/>
                <a:gd name="connsiteX22" fmla="*/ 3891049 w 5882640"/>
                <a:gd name="connsiteY22" fmla="*/ 1916434 h 4420643"/>
                <a:gd name="connsiteX23" fmla="*/ 4033751 w 5882640"/>
                <a:gd name="connsiteY23" fmla="*/ 2353545 h 4420643"/>
                <a:gd name="connsiteX24" fmla="*/ 4191000 w 5882640"/>
                <a:gd name="connsiteY24" fmla="*/ 2789963 h 4420643"/>
                <a:gd name="connsiteX25" fmla="*/ 4343400 w 5882640"/>
                <a:gd name="connsiteY25" fmla="*/ 3125243 h 4420643"/>
                <a:gd name="connsiteX26" fmla="*/ 4495800 w 5882640"/>
                <a:gd name="connsiteY26" fmla="*/ 3445283 h 4420643"/>
                <a:gd name="connsiteX27" fmla="*/ 4709160 w 5882640"/>
                <a:gd name="connsiteY27" fmla="*/ 3826283 h 4420643"/>
                <a:gd name="connsiteX28" fmla="*/ 4861560 w 5882640"/>
                <a:gd name="connsiteY28" fmla="*/ 3993923 h 4420643"/>
                <a:gd name="connsiteX29" fmla="*/ 5044440 w 5882640"/>
                <a:gd name="connsiteY29" fmla="*/ 4146323 h 4420643"/>
                <a:gd name="connsiteX30" fmla="*/ 5212080 w 5882640"/>
                <a:gd name="connsiteY30" fmla="*/ 4253003 h 4420643"/>
                <a:gd name="connsiteX31" fmla="*/ 5440680 w 5882640"/>
                <a:gd name="connsiteY31" fmla="*/ 4359683 h 4420643"/>
                <a:gd name="connsiteX32" fmla="*/ 5623560 w 5882640"/>
                <a:gd name="connsiteY32" fmla="*/ 4390163 h 4420643"/>
                <a:gd name="connsiteX33" fmla="*/ 5882640 w 5882640"/>
                <a:gd name="connsiteY33" fmla="*/ 4420643 h 4420643"/>
                <a:gd name="connsiteX34" fmla="*/ 5882640 w 5882640"/>
                <a:gd name="connsiteY34" fmla="*/ 4420643 h 4420643"/>
                <a:gd name="connsiteX35" fmla="*/ 5882640 w 5882640"/>
                <a:gd name="connsiteY35" fmla="*/ 4420643 h 4420643"/>
                <a:gd name="connsiteX36" fmla="*/ 5882640 w 5882640"/>
                <a:gd name="connsiteY36" fmla="*/ 4420643 h 4420643"/>
                <a:gd name="connsiteX0" fmla="*/ 0 w 5882640"/>
                <a:gd name="connsiteY0" fmla="*/ 4358673 h 4358673"/>
                <a:gd name="connsiteX1" fmla="*/ 365760 w 5882640"/>
                <a:gd name="connsiteY1" fmla="*/ 4328193 h 4358673"/>
                <a:gd name="connsiteX2" fmla="*/ 670560 w 5882640"/>
                <a:gd name="connsiteY2" fmla="*/ 4221513 h 4358673"/>
                <a:gd name="connsiteX3" fmla="*/ 975360 w 5882640"/>
                <a:gd name="connsiteY3" fmla="*/ 4008153 h 4358673"/>
                <a:gd name="connsiteX4" fmla="*/ 1188720 w 5882640"/>
                <a:gd name="connsiteY4" fmla="*/ 3794793 h 4358673"/>
                <a:gd name="connsiteX5" fmla="*/ 1402080 w 5882640"/>
                <a:gd name="connsiteY5" fmla="*/ 3398553 h 4358673"/>
                <a:gd name="connsiteX6" fmla="*/ 1706880 w 5882640"/>
                <a:gd name="connsiteY6" fmla="*/ 2758473 h 4358673"/>
                <a:gd name="connsiteX7" fmla="*/ 1859280 w 5882640"/>
                <a:gd name="connsiteY7" fmla="*/ 2316513 h 4358673"/>
                <a:gd name="connsiteX8" fmla="*/ 2057400 w 5882640"/>
                <a:gd name="connsiteY8" fmla="*/ 1752633 h 4358673"/>
                <a:gd name="connsiteX9" fmla="*/ 2240280 w 5882640"/>
                <a:gd name="connsiteY9" fmla="*/ 1219233 h 4358673"/>
                <a:gd name="connsiteX10" fmla="*/ 2423160 w 5882640"/>
                <a:gd name="connsiteY10" fmla="*/ 746793 h 4358673"/>
                <a:gd name="connsiteX11" fmla="*/ 2575560 w 5882640"/>
                <a:gd name="connsiteY11" fmla="*/ 396273 h 4358673"/>
                <a:gd name="connsiteX12" fmla="*/ 2697480 w 5882640"/>
                <a:gd name="connsiteY12" fmla="*/ 182913 h 4358673"/>
                <a:gd name="connsiteX13" fmla="*/ 2788228 w 5882640"/>
                <a:gd name="connsiteY13" fmla="*/ 81775 h 4358673"/>
                <a:gd name="connsiteX14" fmla="*/ 2849880 w 5882640"/>
                <a:gd name="connsiteY14" fmla="*/ 15273 h 4358673"/>
                <a:gd name="connsiteX15" fmla="*/ 2956818 w 5882640"/>
                <a:gd name="connsiteY15" fmla="*/ 34 h 4358673"/>
                <a:gd name="connsiteX16" fmla="*/ 3088871 w 5882640"/>
                <a:gd name="connsiteY16" fmla="*/ 56144 h 4358673"/>
                <a:gd name="connsiteX17" fmla="*/ 3261360 w 5882640"/>
                <a:gd name="connsiteY17" fmla="*/ 228633 h 4358673"/>
                <a:gd name="connsiteX18" fmla="*/ 3383280 w 5882640"/>
                <a:gd name="connsiteY18" fmla="*/ 457233 h 4358673"/>
                <a:gd name="connsiteX19" fmla="*/ 3500350 w 5882640"/>
                <a:gd name="connsiteY19" fmla="*/ 727396 h 4358673"/>
                <a:gd name="connsiteX20" fmla="*/ 3611880 w 5882640"/>
                <a:gd name="connsiteY20" fmla="*/ 1036353 h 4358673"/>
                <a:gd name="connsiteX21" fmla="*/ 3733800 w 5882640"/>
                <a:gd name="connsiteY21" fmla="*/ 1386873 h 4358673"/>
                <a:gd name="connsiteX22" fmla="*/ 3891049 w 5882640"/>
                <a:gd name="connsiteY22" fmla="*/ 1854464 h 4358673"/>
                <a:gd name="connsiteX23" fmla="*/ 4033751 w 5882640"/>
                <a:gd name="connsiteY23" fmla="*/ 2291575 h 4358673"/>
                <a:gd name="connsiteX24" fmla="*/ 4191000 w 5882640"/>
                <a:gd name="connsiteY24" fmla="*/ 2727993 h 4358673"/>
                <a:gd name="connsiteX25" fmla="*/ 4343400 w 5882640"/>
                <a:gd name="connsiteY25" fmla="*/ 3063273 h 4358673"/>
                <a:gd name="connsiteX26" fmla="*/ 4495800 w 5882640"/>
                <a:gd name="connsiteY26" fmla="*/ 3383313 h 4358673"/>
                <a:gd name="connsiteX27" fmla="*/ 4709160 w 5882640"/>
                <a:gd name="connsiteY27" fmla="*/ 3764313 h 4358673"/>
                <a:gd name="connsiteX28" fmla="*/ 4861560 w 5882640"/>
                <a:gd name="connsiteY28" fmla="*/ 3931953 h 4358673"/>
                <a:gd name="connsiteX29" fmla="*/ 5044440 w 5882640"/>
                <a:gd name="connsiteY29" fmla="*/ 4084353 h 4358673"/>
                <a:gd name="connsiteX30" fmla="*/ 5212080 w 5882640"/>
                <a:gd name="connsiteY30" fmla="*/ 4191033 h 4358673"/>
                <a:gd name="connsiteX31" fmla="*/ 5440680 w 5882640"/>
                <a:gd name="connsiteY31" fmla="*/ 4297713 h 4358673"/>
                <a:gd name="connsiteX32" fmla="*/ 5623560 w 5882640"/>
                <a:gd name="connsiteY32" fmla="*/ 4328193 h 4358673"/>
                <a:gd name="connsiteX33" fmla="*/ 5882640 w 5882640"/>
                <a:gd name="connsiteY33" fmla="*/ 4358673 h 4358673"/>
                <a:gd name="connsiteX34" fmla="*/ 5882640 w 5882640"/>
                <a:gd name="connsiteY34" fmla="*/ 4358673 h 4358673"/>
                <a:gd name="connsiteX35" fmla="*/ 5882640 w 5882640"/>
                <a:gd name="connsiteY35" fmla="*/ 4358673 h 4358673"/>
                <a:gd name="connsiteX36" fmla="*/ 5882640 w 5882640"/>
                <a:gd name="connsiteY36" fmla="*/ 4358673 h 4358673"/>
                <a:gd name="connsiteX0" fmla="*/ 0 w 5882640"/>
                <a:gd name="connsiteY0" fmla="*/ 4361049 h 4361049"/>
                <a:gd name="connsiteX1" fmla="*/ 365760 w 5882640"/>
                <a:gd name="connsiteY1" fmla="*/ 4330569 h 4361049"/>
                <a:gd name="connsiteX2" fmla="*/ 670560 w 5882640"/>
                <a:gd name="connsiteY2" fmla="*/ 4223889 h 4361049"/>
                <a:gd name="connsiteX3" fmla="*/ 975360 w 5882640"/>
                <a:gd name="connsiteY3" fmla="*/ 4010529 h 4361049"/>
                <a:gd name="connsiteX4" fmla="*/ 1188720 w 5882640"/>
                <a:gd name="connsiteY4" fmla="*/ 3797169 h 4361049"/>
                <a:gd name="connsiteX5" fmla="*/ 1402080 w 5882640"/>
                <a:gd name="connsiteY5" fmla="*/ 3400929 h 4361049"/>
                <a:gd name="connsiteX6" fmla="*/ 1706880 w 5882640"/>
                <a:gd name="connsiteY6" fmla="*/ 2760849 h 4361049"/>
                <a:gd name="connsiteX7" fmla="*/ 1859280 w 5882640"/>
                <a:gd name="connsiteY7" fmla="*/ 2318889 h 4361049"/>
                <a:gd name="connsiteX8" fmla="*/ 2057400 w 5882640"/>
                <a:gd name="connsiteY8" fmla="*/ 1755009 h 4361049"/>
                <a:gd name="connsiteX9" fmla="*/ 2240280 w 5882640"/>
                <a:gd name="connsiteY9" fmla="*/ 1221609 h 4361049"/>
                <a:gd name="connsiteX10" fmla="*/ 2423160 w 5882640"/>
                <a:gd name="connsiteY10" fmla="*/ 749169 h 4361049"/>
                <a:gd name="connsiteX11" fmla="*/ 2575560 w 5882640"/>
                <a:gd name="connsiteY11" fmla="*/ 398649 h 4361049"/>
                <a:gd name="connsiteX12" fmla="*/ 2697480 w 5882640"/>
                <a:gd name="connsiteY12" fmla="*/ 185289 h 4361049"/>
                <a:gd name="connsiteX13" fmla="*/ 2788228 w 5882640"/>
                <a:gd name="connsiteY13" fmla="*/ 84151 h 4361049"/>
                <a:gd name="connsiteX14" fmla="*/ 2849880 w 5882640"/>
                <a:gd name="connsiteY14" fmla="*/ 17649 h 4361049"/>
                <a:gd name="connsiteX15" fmla="*/ 2956818 w 5882640"/>
                <a:gd name="connsiteY15" fmla="*/ 2410 h 4361049"/>
                <a:gd name="connsiteX16" fmla="*/ 3119867 w 5882640"/>
                <a:gd name="connsiteY16" fmla="*/ 58520 h 4361049"/>
                <a:gd name="connsiteX17" fmla="*/ 3261360 w 5882640"/>
                <a:gd name="connsiteY17" fmla="*/ 231009 h 4361049"/>
                <a:gd name="connsiteX18" fmla="*/ 3383280 w 5882640"/>
                <a:gd name="connsiteY18" fmla="*/ 459609 h 4361049"/>
                <a:gd name="connsiteX19" fmla="*/ 3500350 w 5882640"/>
                <a:gd name="connsiteY19" fmla="*/ 729772 h 4361049"/>
                <a:gd name="connsiteX20" fmla="*/ 3611880 w 5882640"/>
                <a:gd name="connsiteY20" fmla="*/ 1038729 h 4361049"/>
                <a:gd name="connsiteX21" fmla="*/ 3733800 w 5882640"/>
                <a:gd name="connsiteY21" fmla="*/ 1389249 h 4361049"/>
                <a:gd name="connsiteX22" fmla="*/ 3891049 w 5882640"/>
                <a:gd name="connsiteY22" fmla="*/ 1856840 h 4361049"/>
                <a:gd name="connsiteX23" fmla="*/ 4033751 w 5882640"/>
                <a:gd name="connsiteY23" fmla="*/ 2293951 h 4361049"/>
                <a:gd name="connsiteX24" fmla="*/ 4191000 w 5882640"/>
                <a:gd name="connsiteY24" fmla="*/ 2730369 h 4361049"/>
                <a:gd name="connsiteX25" fmla="*/ 4343400 w 5882640"/>
                <a:gd name="connsiteY25" fmla="*/ 3065649 h 4361049"/>
                <a:gd name="connsiteX26" fmla="*/ 4495800 w 5882640"/>
                <a:gd name="connsiteY26" fmla="*/ 3385689 h 4361049"/>
                <a:gd name="connsiteX27" fmla="*/ 4709160 w 5882640"/>
                <a:gd name="connsiteY27" fmla="*/ 3766689 h 4361049"/>
                <a:gd name="connsiteX28" fmla="*/ 4861560 w 5882640"/>
                <a:gd name="connsiteY28" fmla="*/ 3934329 h 4361049"/>
                <a:gd name="connsiteX29" fmla="*/ 5044440 w 5882640"/>
                <a:gd name="connsiteY29" fmla="*/ 4086729 h 4361049"/>
                <a:gd name="connsiteX30" fmla="*/ 5212080 w 5882640"/>
                <a:gd name="connsiteY30" fmla="*/ 4193409 h 4361049"/>
                <a:gd name="connsiteX31" fmla="*/ 5440680 w 5882640"/>
                <a:gd name="connsiteY31" fmla="*/ 4300089 h 4361049"/>
                <a:gd name="connsiteX32" fmla="*/ 5623560 w 5882640"/>
                <a:gd name="connsiteY32" fmla="*/ 4330569 h 4361049"/>
                <a:gd name="connsiteX33" fmla="*/ 5882640 w 5882640"/>
                <a:gd name="connsiteY33" fmla="*/ 4361049 h 4361049"/>
                <a:gd name="connsiteX34" fmla="*/ 5882640 w 5882640"/>
                <a:gd name="connsiteY34" fmla="*/ 4361049 h 4361049"/>
                <a:gd name="connsiteX35" fmla="*/ 5882640 w 5882640"/>
                <a:gd name="connsiteY35" fmla="*/ 4361049 h 4361049"/>
                <a:gd name="connsiteX36" fmla="*/ 5882640 w 5882640"/>
                <a:gd name="connsiteY36" fmla="*/ 4361049 h 4361049"/>
                <a:gd name="connsiteX0" fmla="*/ 0 w 5882640"/>
                <a:gd name="connsiteY0" fmla="*/ 4361049 h 4361049"/>
                <a:gd name="connsiteX1" fmla="*/ 365760 w 5882640"/>
                <a:gd name="connsiteY1" fmla="*/ 4330569 h 4361049"/>
                <a:gd name="connsiteX2" fmla="*/ 670560 w 5882640"/>
                <a:gd name="connsiteY2" fmla="*/ 4223889 h 4361049"/>
                <a:gd name="connsiteX3" fmla="*/ 975360 w 5882640"/>
                <a:gd name="connsiteY3" fmla="*/ 4010529 h 4361049"/>
                <a:gd name="connsiteX4" fmla="*/ 1188720 w 5882640"/>
                <a:gd name="connsiteY4" fmla="*/ 3789911 h 4361049"/>
                <a:gd name="connsiteX5" fmla="*/ 1402080 w 5882640"/>
                <a:gd name="connsiteY5" fmla="*/ 3400929 h 4361049"/>
                <a:gd name="connsiteX6" fmla="*/ 1706880 w 5882640"/>
                <a:gd name="connsiteY6" fmla="*/ 2760849 h 4361049"/>
                <a:gd name="connsiteX7" fmla="*/ 1859280 w 5882640"/>
                <a:gd name="connsiteY7" fmla="*/ 2318889 h 4361049"/>
                <a:gd name="connsiteX8" fmla="*/ 2057400 w 5882640"/>
                <a:gd name="connsiteY8" fmla="*/ 1755009 h 4361049"/>
                <a:gd name="connsiteX9" fmla="*/ 2240280 w 5882640"/>
                <a:gd name="connsiteY9" fmla="*/ 1221609 h 4361049"/>
                <a:gd name="connsiteX10" fmla="*/ 2423160 w 5882640"/>
                <a:gd name="connsiteY10" fmla="*/ 749169 h 4361049"/>
                <a:gd name="connsiteX11" fmla="*/ 2575560 w 5882640"/>
                <a:gd name="connsiteY11" fmla="*/ 398649 h 4361049"/>
                <a:gd name="connsiteX12" fmla="*/ 2697480 w 5882640"/>
                <a:gd name="connsiteY12" fmla="*/ 185289 h 4361049"/>
                <a:gd name="connsiteX13" fmla="*/ 2788228 w 5882640"/>
                <a:gd name="connsiteY13" fmla="*/ 84151 h 4361049"/>
                <a:gd name="connsiteX14" fmla="*/ 2849880 w 5882640"/>
                <a:gd name="connsiteY14" fmla="*/ 17649 h 4361049"/>
                <a:gd name="connsiteX15" fmla="*/ 2956818 w 5882640"/>
                <a:gd name="connsiteY15" fmla="*/ 2410 h 4361049"/>
                <a:gd name="connsiteX16" fmla="*/ 3119867 w 5882640"/>
                <a:gd name="connsiteY16" fmla="*/ 58520 h 4361049"/>
                <a:gd name="connsiteX17" fmla="*/ 3261360 w 5882640"/>
                <a:gd name="connsiteY17" fmla="*/ 231009 h 4361049"/>
                <a:gd name="connsiteX18" fmla="*/ 3383280 w 5882640"/>
                <a:gd name="connsiteY18" fmla="*/ 459609 h 4361049"/>
                <a:gd name="connsiteX19" fmla="*/ 3500350 w 5882640"/>
                <a:gd name="connsiteY19" fmla="*/ 729772 h 4361049"/>
                <a:gd name="connsiteX20" fmla="*/ 3611880 w 5882640"/>
                <a:gd name="connsiteY20" fmla="*/ 1038729 h 4361049"/>
                <a:gd name="connsiteX21" fmla="*/ 3733800 w 5882640"/>
                <a:gd name="connsiteY21" fmla="*/ 1389249 h 4361049"/>
                <a:gd name="connsiteX22" fmla="*/ 3891049 w 5882640"/>
                <a:gd name="connsiteY22" fmla="*/ 1856840 h 4361049"/>
                <a:gd name="connsiteX23" fmla="*/ 4033751 w 5882640"/>
                <a:gd name="connsiteY23" fmla="*/ 2293951 h 4361049"/>
                <a:gd name="connsiteX24" fmla="*/ 4191000 w 5882640"/>
                <a:gd name="connsiteY24" fmla="*/ 2730369 h 4361049"/>
                <a:gd name="connsiteX25" fmla="*/ 4343400 w 5882640"/>
                <a:gd name="connsiteY25" fmla="*/ 3065649 h 4361049"/>
                <a:gd name="connsiteX26" fmla="*/ 4495800 w 5882640"/>
                <a:gd name="connsiteY26" fmla="*/ 3385689 h 4361049"/>
                <a:gd name="connsiteX27" fmla="*/ 4709160 w 5882640"/>
                <a:gd name="connsiteY27" fmla="*/ 3766689 h 4361049"/>
                <a:gd name="connsiteX28" fmla="*/ 4861560 w 5882640"/>
                <a:gd name="connsiteY28" fmla="*/ 3934329 h 4361049"/>
                <a:gd name="connsiteX29" fmla="*/ 5044440 w 5882640"/>
                <a:gd name="connsiteY29" fmla="*/ 4086729 h 4361049"/>
                <a:gd name="connsiteX30" fmla="*/ 5212080 w 5882640"/>
                <a:gd name="connsiteY30" fmla="*/ 4193409 h 4361049"/>
                <a:gd name="connsiteX31" fmla="*/ 5440680 w 5882640"/>
                <a:gd name="connsiteY31" fmla="*/ 4300089 h 4361049"/>
                <a:gd name="connsiteX32" fmla="*/ 5623560 w 5882640"/>
                <a:gd name="connsiteY32" fmla="*/ 4330569 h 4361049"/>
                <a:gd name="connsiteX33" fmla="*/ 5882640 w 5882640"/>
                <a:gd name="connsiteY33" fmla="*/ 4361049 h 4361049"/>
                <a:gd name="connsiteX34" fmla="*/ 5882640 w 5882640"/>
                <a:gd name="connsiteY34" fmla="*/ 4361049 h 4361049"/>
                <a:gd name="connsiteX35" fmla="*/ 5882640 w 5882640"/>
                <a:gd name="connsiteY35" fmla="*/ 4361049 h 4361049"/>
                <a:gd name="connsiteX36" fmla="*/ 5882640 w 5882640"/>
                <a:gd name="connsiteY36" fmla="*/ 4361049 h 4361049"/>
                <a:gd name="connsiteX0" fmla="*/ 0 w 5882640"/>
                <a:gd name="connsiteY0" fmla="*/ 4361049 h 4361049"/>
                <a:gd name="connsiteX1" fmla="*/ 365760 w 5882640"/>
                <a:gd name="connsiteY1" fmla="*/ 4330569 h 4361049"/>
                <a:gd name="connsiteX2" fmla="*/ 670560 w 5882640"/>
                <a:gd name="connsiteY2" fmla="*/ 4223889 h 4361049"/>
                <a:gd name="connsiteX3" fmla="*/ 975360 w 5882640"/>
                <a:gd name="connsiteY3" fmla="*/ 4010529 h 4361049"/>
                <a:gd name="connsiteX4" fmla="*/ 1188720 w 5882640"/>
                <a:gd name="connsiteY4" fmla="*/ 3789911 h 4361049"/>
                <a:gd name="connsiteX5" fmla="*/ 1438366 w 5882640"/>
                <a:gd name="connsiteY5" fmla="*/ 3379157 h 4361049"/>
                <a:gd name="connsiteX6" fmla="*/ 1706880 w 5882640"/>
                <a:gd name="connsiteY6" fmla="*/ 2760849 h 4361049"/>
                <a:gd name="connsiteX7" fmla="*/ 1859280 w 5882640"/>
                <a:gd name="connsiteY7" fmla="*/ 2318889 h 4361049"/>
                <a:gd name="connsiteX8" fmla="*/ 2057400 w 5882640"/>
                <a:gd name="connsiteY8" fmla="*/ 1755009 h 4361049"/>
                <a:gd name="connsiteX9" fmla="*/ 2240280 w 5882640"/>
                <a:gd name="connsiteY9" fmla="*/ 1221609 h 4361049"/>
                <a:gd name="connsiteX10" fmla="*/ 2423160 w 5882640"/>
                <a:gd name="connsiteY10" fmla="*/ 749169 h 4361049"/>
                <a:gd name="connsiteX11" fmla="*/ 2575560 w 5882640"/>
                <a:gd name="connsiteY11" fmla="*/ 398649 h 4361049"/>
                <a:gd name="connsiteX12" fmla="*/ 2697480 w 5882640"/>
                <a:gd name="connsiteY12" fmla="*/ 185289 h 4361049"/>
                <a:gd name="connsiteX13" fmla="*/ 2788228 w 5882640"/>
                <a:gd name="connsiteY13" fmla="*/ 84151 h 4361049"/>
                <a:gd name="connsiteX14" fmla="*/ 2849880 w 5882640"/>
                <a:gd name="connsiteY14" fmla="*/ 17649 h 4361049"/>
                <a:gd name="connsiteX15" fmla="*/ 2956818 w 5882640"/>
                <a:gd name="connsiteY15" fmla="*/ 2410 h 4361049"/>
                <a:gd name="connsiteX16" fmla="*/ 3119867 w 5882640"/>
                <a:gd name="connsiteY16" fmla="*/ 58520 h 4361049"/>
                <a:gd name="connsiteX17" fmla="*/ 3261360 w 5882640"/>
                <a:gd name="connsiteY17" fmla="*/ 231009 h 4361049"/>
                <a:gd name="connsiteX18" fmla="*/ 3383280 w 5882640"/>
                <a:gd name="connsiteY18" fmla="*/ 459609 h 4361049"/>
                <a:gd name="connsiteX19" fmla="*/ 3500350 w 5882640"/>
                <a:gd name="connsiteY19" fmla="*/ 729772 h 4361049"/>
                <a:gd name="connsiteX20" fmla="*/ 3611880 w 5882640"/>
                <a:gd name="connsiteY20" fmla="*/ 1038729 h 4361049"/>
                <a:gd name="connsiteX21" fmla="*/ 3733800 w 5882640"/>
                <a:gd name="connsiteY21" fmla="*/ 1389249 h 4361049"/>
                <a:gd name="connsiteX22" fmla="*/ 3891049 w 5882640"/>
                <a:gd name="connsiteY22" fmla="*/ 1856840 h 4361049"/>
                <a:gd name="connsiteX23" fmla="*/ 4033751 w 5882640"/>
                <a:gd name="connsiteY23" fmla="*/ 2293951 h 4361049"/>
                <a:gd name="connsiteX24" fmla="*/ 4191000 w 5882640"/>
                <a:gd name="connsiteY24" fmla="*/ 2730369 h 4361049"/>
                <a:gd name="connsiteX25" fmla="*/ 4343400 w 5882640"/>
                <a:gd name="connsiteY25" fmla="*/ 3065649 h 4361049"/>
                <a:gd name="connsiteX26" fmla="*/ 4495800 w 5882640"/>
                <a:gd name="connsiteY26" fmla="*/ 3385689 h 4361049"/>
                <a:gd name="connsiteX27" fmla="*/ 4709160 w 5882640"/>
                <a:gd name="connsiteY27" fmla="*/ 3766689 h 4361049"/>
                <a:gd name="connsiteX28" fmla="*/ 4861560 w 5882640"/>
                <a:gd name="connsiteY28" fmla="*/ 3934329 h 4361049"/>
                <a:gd name="connsiteX29" fmla="*/ 5044440 w 5882640"/>
                <a:gd name="connsiteY29" fmla="*/ 4086729 h 4361049"/>
                <a:gd name="connsiteX30" fmla="*/ 5212080 w 5882640"/>
                <a:gd name="connsiteY30" fmla="*/ 4193409 h 4361049"/>
                <a:gd name="connsiteX31" fmla="*/ 5440680 w 5882640"/>
                <a:gd name="connsiteY31" fmla="*/ 4300089 h 4361049"/>
                <a:gd name="connsiteX32" fmla="*/ 5623560 w 5882640"/>
                <a:gd name="connsiteY32" fmla="*/ 4330569 h 4361049"/>
                <a:gd name="connsiteX33" fmla="*/ 5882640 w 5882640"/>
                <a:gd name="connsiteY33" fmla="*/ 4361049 h 4361049"/>
                <a:gd name="connsiteX34" fmla="*/ 5882640 w 5882640"/>
                <a:gd name="connsiteY34" fmla="*/ 4361049 h 4361049"/>
                <a:gd name="connsiteX35" fmla="*/ 5882640 w 5882640"/>
                <a:gd name="connsiteY35" fmla="*/ 4361049 h 4361049"/>
                <a:gd name="connsiteX36" fmla="*/ 5882640 w 5882640"/>
                <a:gd name="connsiteY36" fmla="*/ 4361049 h 4361049"/>
                <a:gd name="connsiteX0" fmla="*/ 0 w 5882640"/>
                <a:gd name="connsiteY0" fmla="*/ 4365124 h 4365124"/>
                <a:gd name="connsiteX1" fmla="*/ 365760 w 5882640"/>
                <a:gd name="connsiteY1" fmla="*/ 4334644 h 4365124"/>
                <a:gd name="connsiteX2" fmla="*/ 670560 w 5882640"/>
                <a:gd name="connsiteY2" fmla="*/ 4227964 h 4365124"/>
                <a:gd name="connsiteX3" fmla="*/ 975360 w 5882640"/>
                <a:gd name="connsiteY3" fmla="*/ 4014604 h 4365124"/>
                <a:gd name="connsiteX4" fmla="*/ 1188720 w 5882640"/>
                <a:gd name="connsiteY4" fmla="*/ 3793986 h 4365124"/>
                <a:gd name="connsiteX5" fmla="*/ 1438366 w 5882640"/>
                <a:gd name="connsiteY5" fmla="*/ 3383232 h 4365124"/>
                <a:gd name="connsiteX6" fmla="*/ 1706880 w 5882640"/>
                <a:gd name="connsiteY6" fmla="*/ 2764924 h 4365124"/>
                <a:gd name="connsiteX7" fmla="*/ 1859280 w 5882640"/>
                <a:gd name="connsiteY7" fmla="*/ 2322964 h 4365124"/>
                <a:gd name="connsiteX8" fmla="*/ 2057400 w 5882640"/>
                <a:gd name="connsiteY8" fmla="*/ 1759084 h 4365124"/>
                <a:gd name="connsiteX9" fmla="*/ 2240280 w 5882640"/>
                <a:gd name="connsiteY9" fmla="*/ 1225684 h 4365124"/>
                <a:gd name="connsiteX10" fmla="*/ 2423160 w 5882640"/>
                <a:gd name="connsiteY10" fmla="*/ 753244 h 4365124"/>
                <a:gd name="connsiteX11" fmla="*/ 2575560 w 5882640"/>
                <a:gd name="connsiteY11" fmla="*/ 402724 h 4365124"/>
                <a:gd name="connsiteX12" fmla="*/ 2697480 w 5882640"/>
                <a:gd name="connsiteY12" fmla="*/ 189364 h 4365124"/>
                <a:gd name="connsiteX13" fmla="*/ 2849880 w 5882640"/>
                <a:gd name="connsiteY13" fmla="*/ 21724 h 4365124"/>
                <a:gd name="connsiteX14" fmla="*/ 2956818 w 5882640"/>
                <a:gd name="connsiteY14" fmla="*/ 6485 h 4365124"/>
                <a:gd name="connsiteX15" fmla="*/ 3119867 w 5882640"/>
                <a:gd name="connsiteY15" fmla="*/ 62595 h 4365124"/>
                <a:gd name="connsiteX16" fmla="*/ 3261360 w 5882640"/>
                <a:gd name="connsiteY16" fmla="*/ 235084 h 4365124"/>
                <a:gd name="connsiteX17" fmla="*/ 3383280 w 5882640"/>
                <a:gd name="connsiteY17" fmla="*/ 463684 h 4365124"/>
                <a:gd name="connsiteX18" fmla="*/ 3500350 w 5882640"/>
                <a:gd name="connsiteY18" fmla="*/ 733847 h 4365124"/>
                <a:gd name="connsiteX19" fmla="*/ 3611880 w 5882640"/>
                <a:gd name="connsiteY19" fmla="*/ 1042804 h 4365124"/>
                <a:gd name="connsiteX20" fmla="*/ 3733800 w 5882640"/>
                <a:gd name="connsiteY20" fmla="*/ 1393324 h 4365124"/>
                <a:gd name="connsiteX21" fmla="*/ 3891049 w 5882640"/>
                <a:gd name="connsiteY21" fmla="*/ 1860915 h 4365124"/>
                <a:gd name="connsiteX22" fmla="*/ 4033751 w 5882640"/>
                <a:gd name="connsiteY22" fmla="*/ 2298026 h 4365124"/>
                <a:gd name="connsiteX23" fmla="*/ 4191000 w 5882640"/>
                <a:gd name="connsiteY23" fmla="*/ 2734444 h 4365124"/>
                <a:gd name="connsiteX24" fmla="*/ 4343400 w 5882640"/>
                <a:gd name="connsiteY24" fmla="*/ 3069724 h 4365124"/>
                <a:gd name="connsiteX25" fmla="*/ 4495800 w 5882640"/>
                <a:gd name="connsiteY25" fmla="*/ 3389764 h 4365124"/>
                <a:gd name="connsiteX26" fmla="*/ 4709160 w 5882640"/>
                <a:gd name="connsiteY26" fmla="*/ 3770764 h 4365124"/>
                <a:gd name="connsiteX27" fmla="*/ 4861560 w 5882640"/>
                <a:gd name="connsiteY27" fmla="*/ 3938404 h 4365124"/>
                <a:gd name="connsiteX28" fmla="*/ 5044440 w 5882640"/>
                <a:gd name="connsiteY28" fmla="*/ 4090804 h 4365124"/>
                <a:gd name="connsiteX29" fmla="*/ 5212080 w 5882640"/>
                <a:gd name="connsiteY29" fmla="*/ 4197484 h 4365124"/>
                <a:gd name="connsiteX30" fmla="*/ 5440680 w 5882640"/>
                <a:gd name="connsiteY30" fmla="*/ 4304164 h 4365124"/>
                <a:gd name="connsiteX31" fmla="*/ 5623560 w 5882640"/>
                <a:gd name="connsiteY31" fmla="*/ 4334644 h 4365124"/>
                <a:gd name="connsiteX32" fmla="*/ 5882640 w 5882640"/>
                <a:gd name="connsiteY32" fmla="*/ 4365124 h 4365124"/>
                <a:gd name="connsiteX33" fmla="*/ 5882640 w 5882640"/>
                <a:gd name="connsiteY33" fmla="*/ 4365124 h 4365124"/>
                <a:gd name="connsiteX34" fmla="*/ 5882640 w 5882640"/>
                <a:gd name="connsiteY34" fmla="*/ 4365124 h 4365124"/>
                <a:gd name="connsiteX35" fmla="*/ 5882640 w 5882640"/>
                <a:gd name="connsiteY35" fmla="*/ 4365124 h 4365124"/>
                <a:gd name="connsiteX0" fmla="*/ 0 w 5882640"/>
                <a:gd name="connsiteY0" fmla="*/ 4358675 h 4358675"/>
                <a:gd name="connsiteX1" fmla="*/ 365760 w 5882640"/>
                <a:gd name="connsiteY1" fmla="*/ 4328195 h 4358675"/>
                <a:gd name="connsiteX2" fmla="*/ 670560 w 5882640"/>
                <a:gd name="connsiteY2" fmla="*/ 4221515 h 4358675"/>
                <a:gd name="connsiteX3" fmla="*/ 975360 w 5882640"/>
                <a:gd name="connsiteY3" fmla="*/ 4008155 h 4358675"/>
                <a:gd name="connsiteX4" fmla="*/ 1188720 w 5882640"/>
                <a:gd name="connsiteY4" fmla="*/ 3787537 h 4358675"/>
                <a:gd name="connsiteX5" fmla="*/ 1438366 w 5882640"/>
                <a:gd name="connsiteY5" fmla="*/ 3376783 h 4358675"/>
                <a:gd name="connsiteX6" fmla="*/ 1706880 w 5882640"/>
                <a:gd name="connsiteY6" fmla="*/ 2758475 h 4358675"/>
                <a:gd name="connsiteX7" fmla="*/ 1859280 w 5882640"/>
                <a:gd name="connsiteY7" fmla="*/ 2316515 h 4358675"/>
                <a:gd name="connsiteX8" fmla="*/ 2057400 w 5882640"/>
                <a:gd name="connsiteY8" fmla="*/ 1752635 h 4358675"/>
                <a:gd name="connsiteX9" fmla="*/ 2240280 w 5882640"/>
                <a:gd name="connsiteY9" fmla="*/ 1219235 h 4358675"/>
                <a:gd name="connsiteX10" fmla="*/ 2423160 w 5882640"/>
                <a:gd name="connsiteY10" fmla="*/ 746795 h 4358675"/>
                <a:gd name="connsiteX11" fmla="*/ 2575560 w 5882640"/>
                <a:gd name="connsiteY11" fmla="*/ 396275 h 4358675"/>
                <a:gd name="connsiteX12" fmla="*/ 2697480 w 5882640"/>
                <a:gd name="connsiteY12" fmla="*/ 182915 h 4358675"/>
                <a:gd name="connsiteX13" fmla="*/ 2806337 w 5882640"/>
                <a:gd name="connsiteY13" fmla="*/ 50109 h 4358675"/>
                <a:gd name="connsiteX14" fmla="*/ 2956818 w 5882640"/>
                <a:gd name="connsiteY14" fmla="*/ 36 h 4358675"/>
                <a:gd name="connsiteX15" fmla="*/ 3119867 w 5882640"/>
                <a:gd name="connsiteY15" fmla="*/ 56146 h 4358675"/>
                <a:gd name="connsiteX16" fmla="*/ 3261360 w 5882640"/>
                <a:gd name="connsiteY16" fmla="*/ 228635 h 4358675"/>
                <a:gd name="connsiteX17" fmla="*/ 3383280 w 5882640"/>
                <a:gd name="connsiteY17" fmla="*/ 457235 h 4358675"/>
                <a:gd name="connsiteX18" fmla="*/ 3500350 w 5882640"/>
                <a:gd name="connsiteY18" fmla="*/ 727398 h 4358675"/>
                <a:gd name="connsiteX19" fmla="*/ 3611880 w 5882640"/>
                <a:gd name="connsiteY19" fmla="*/ 1036355 h 4358675"/>
                <a:gd name="connsiteX20" fmla="*/ 3733800 w 5882640"/>
                <a:gd name="connsiteY20" fmla="*/ 1386875 h 4358675"/>
                <a:gd name="connsiteX21" fmla="*/ 3891049 w 5882640"/>
                <a:gd name="connsiteY21" fmla="*/ 1854466 h 4358675"/>
                <a:gd name="connsiteX22" fmla="*/ 4033751 w 5882640"/>
                <a:gd name="connsiteY22" fmla="*/ 2291577 h 4358675"/>
                <a:gd name="connsiteX23" fmla="*/ 4191000 w 5882640"/>
                <a:gd name="connsiteY23" fmla="*/ 2727995 h 4358675"/>
                <a:gd name="connsiteX24" fmla="*/ 4343400 w 5882640"/>
                <a:gd name="connsiteY24" fmla="*/ 3063275 h 4358675"/>
                <a:gd name="connsiteX25" fmla="*/ 4495800 w 5882640"/>
                <a:gd name="connsiteY25" fmla="*/ 3383315 h 4358675"/>
                <a:gd name="connsiteX26" fmla="*/ 4709160 w 5882640"/>
                <a:gd name="connsiteY26" fmla="*/ 3764315 h 4358675"/>
                <a:gd name="connsiteX27" fmla="*/ 4861560 w 5882640"/>
                <a:gd name="connsiteY27" fmla="*/ 3931955 h 4358675"/>
                <a:gd name="connsiteX28" fmla="*/ 5044440 w 5882640"/>
                <a:gd name="connsiteY28" fmla="*/ 4084355 h 4358675"/>
                <a:gd name="connsiteX29" fmla="*/ 5212080 w 5882640"/>
                <a:gd name="connsiteY29" fmla="*/ 4191035 h 4358675"/>
                <a:gd name="connsiteX30" fmla="*/ 5440680 w 5882640"/>
                <a:gd name="connsiteY30" fmla="*/ 4297715 h 4358675"/>
                <a:gd name="connsiteX31" fmla="*/ 5623560 w 5882640"/>
                <a:gd name="connsiteY31" fmla="*/ 4328195 h 4358675"/>
                <a:gd name="connsiteX32" fmla="*/ 5882640 w 5882640"/>
                <a:gd name="connsiteY32" fmla="*/ 4358675 h 4358675"/>
                <a:gd name="connsiteX33" fmla="*/ 5882640 w 5882640"/>
                <a:gd name="connsiteY33" fmla="*/ 4358675 h 4358675"/>
                <a:gd name="connsiteX34" fmla="*/ 5882640 w 5882640"/>
                <a:gd name="connsiteY34" fmla="*/ 4358675 h 4358675"/>
                <a:gd name="connsiteX35" fmla="*/ 5882640 w 5882640"/>
                <a:gd name="connsiteY35" fmla="*/ 4358675 h 4358675"/>
                <a:gd name="connsiteX0" fmla="*/ 0 w 5882640"/>
                <a:gd name="connsiteY0" fmla="*/ 4358675 h 4358675"/>
                <a:gd name="connsiteX1" fmla="*/ 365760 w 5882640"/>
                <a:gd name="connsiteY1" fmla="*/ 4328195 h 4358675"/>
                <a:gd name="connsiteX2" fmla="*/ 670560 w 5882640"/>
                <a:gd name="connsiteY2" fmla="*/ 4221515 h 4358675"/>
                <a:gd name="connsiteX3" fmla="*/ 975360 w 5882640"/>
                <a:gd name="connsiteY3" fmla="*/ 4008155 h 4358675"/>
                <a:gd name="connsiteX4" fmla="*/ 1188720 w 5882640"/>
                <a:gd name="connsiteY4" fmla="*/ 3787537 h 4358675"/>
                <a:gd name="connsiteX5" fmla="*/ 1438366 w 5882640"/>
                <a:gd name="connsiteY5" fmla="*/ 3376783 h 4358675"/>
                <a:gd name="connsiteX6" fmla="*/ 1706880 w 5882640"/>
                <a:gd name="connsiteY6" fmla="*/ 2758475 h 4358675"/>
                <a:gd name="connsiteX7" fmla="*/ 1859280 w 5882640"/>
                <a:gd name="connsiteY7" fmla="*/ 2316515 h 4358675"/>
                <a:gd name="connsiteX8" fmla="*/ 2057400 w 5882640"/>
                <a:gd name="connsiteY8" fmla="*/ 1752635 h 4358675"/>
                <a:gd name="connsiteX9" fmla="*/ 2240280 w 5882640"/>
                <a:gd name="connsiteY9" fmla="*/ 1219235 h 4358675"/>
                <a:gd name="connsiteX10" fmla="*/ 2423160 w 5882640"/>
                <a:gd name="connsiteY10" fmla="*/ 746795 h 4358675"/>
                <a:gd name="connsiteX11" fmla="*/ 2575560 w 5882640"/>
                <a:gd name="connsiteY11" fmla="*/ 396275 h 4358675"/>
                <a:gd name="connsiteX12" fmla="*/ 2697480 w 5882640"/>
                <a:gd name="connsiteY12" fmla="*/ 182915 h 4358675"/>
                <a:gd name="connsiteX13" fmla="*/ 2806337 w 5882640"/>
                <a:gd name="connsiteY13" fmla="*/ 50109 h 4358675"/>
                <a:gd name="connsiteX14" fmla="*/ 2956818 w 5882640"/>
                <a:gd name="connsiteY14" fmla="*/ 36 h 4358675"/>
                <a:gd name="connsiteX15" fmla="*/ 3119867 w 5882640"/>
                <a:gd name="connsiteY15" fmla="*/ 56146 h 4358675"/>
                <a:gd name="connsiteX16" fmla="*/ 3261360 w 5882640"/>
                <a:gd name="connsiteY16" fmla="*/ 228635 h 4358675"/>
                <a:gd name="connsiteX17" fmla="*/ 3383280 w 5882640"/>
                <a:gd name="connsiteY17" fmla="*/ 457235 h 4358675"/>
                <a:gd name="connsiteX18" fmla="*/ 3500350 w 5882640"/>
                <a:gd name="connsiteY18" fmla="*/ 727398 h 4358675"/>
                <a:gd name="connsiteX19" fmla="*/ 3611880 w 5882640"/>
                <a:gd name="connsiteY19" fmla="*/ 1036355 h 4358675"/>
                <a:gd name="connsiteX20" fmla="*/ 3733800 w 5882640"/>
                <a:gd name="connsiteY20" fmla="*/ 1386875 h 4358675"/>
                <a:gd name="connsiteX21" fmla="*/ 3891049 w 5882640"/>
                <a:gd name="connsiteY21" fmla="*/ 1854466 h 4358675"/>
                <a:gd name="connsiteX22" fmla="*/ 4033751 w 5882640"/>
                <a:gd name="connsiteY22" fmla="*/ 2291577 h 4358675"/>
                <a:gd name="connsiteX23" fmla="*/ 4191000 w 5882640"/>
                <a:gd name="connsiteY23" fmla="*/ 2727995 h 4358675"/>
                <a:gd name="connsiteX24" fmla="*/ 4343400 w 5882640"/>
                <a:gd name="connsiteY24" fmla="*/ 3063275 h 4358675"/>
                <a:gd name="connsiteX25" fmla="*/ 4495800 w 5882640"/>
                <a:gd name="connsiteY25" fmla="*/ 3383315 h 4358675"/>
                <a:gd name="connsiteX26" fmla="*/ 4700847 w 5882640"/>
                <a:gd name="connsiteY26" fmla="*/ 3731064 h 4358675"/>
                <a:gd name="connsiteX27" fmla="*/ 4861560 w 5882640"/>
                <a:gd name="connsiteY27" fmla="*/ 3931955 h 4358675"/>
                <a:gd name="connsiteX28" fmla="*/ 5044440 w 5882640"/>
                <a:gd name="connsiteY28" fmla="*/ 4084355 h 4358675"/>
                <a:gd name="connsiteX29" fmla="*/ 5212080 w 5882640"/>
                <a:gd name="connsiteY29" fmla="*/ 4191035 h 4358675"/>
                <a:gd name="connsiteX30" fmla="*/ 5440680 w 5882640"/>
                <a:gd name="connsiteY30" fmla="*/ 4297715 h 4358675"/>
                <a:gd name="connsiteX31" fmla="*/ 5623560 w 5882640"/>
                <a:gd name="connsiteY31" fmla="*/ 4328195 h 4358675"/>
                <a:gd name="connsiteX32" fmla="*/ 5882640 w 5882640"/>
                <a:gd name="connsiteY32" fmla="*/ 4358675 h 4358675"/>
                <a:gd name="connsiteX33" fmla="*/ 5882640 w 5882640"/>
                <a:gd name="connsiteY33" fmla="*/ 4358675 h 4358675"/>
                <a:gd name="connsiteX34" fmla="*/ 5882640 w 5882640"/>
                <a:gd name="connsiteY34" fmla="*/ 4358675 h 4358675"/>
                <a:gd name="connsiteX35" fmla="*/ 5882640 w 5882640"/>
                <a:gd name="connsiteY35" fmla="*/ 4358675 h 4358675"/>
                <a:gd name="connsiteX0" fmla="*/ 0 w 6059103"/>
                <a:gd name="connsiteY0" fmla="*/ 4358675 h 4366696"/>
                <a:gd name="connsiteX1" fmla="*/ 365760 w 6059103"/>
                <a:gd name="connsiteY1" fmla="*/ 4328195 h 4366696"/>
                <a:gd name="connsiteX2" fmla="*/ 670560 w 6059103"/>
                <a:gd name="connsiteY2" fmla="*/ 4221515 h 4366696"/>
                <a:gd name="connsiteX3" fmla="*/ 975360 w 6059103"/>
                <a:gd name="connsiteY3" fmla="*/ 4008155 h 4366696"/>
                <a:gd name="connsiteX4" fmla="*/ 1188720 w 6059103"/>
                <a:gd name="connsiteY4" fmla="*/ 3787537 h 4366696"/>
                <a:gd name="connsiteX5" fmla="*/ 1438366 w 6059103"/>
                <a:gd name="connsiteY5" fmla="*/ 3376783 h 4366696"/>
                <a:gd name="connsiteX6" fmla="*/ 1706880 w 6059103"/>
                <a:gd name="connsiteY6" fmla="*/ 2758475 h 4366696"/>
                <a:gd name="connsiteX7" fmla="*/ 1859280 w 6059103"/>
                <a:gd name="connsiteY7" fmla="*/ 2316515 h 4366696"/>
                <a:gd name="connsiteX8" fmla="*/ 2057400 w 6059103"/>
                <a:gd name="connsiteY8" fmla="*/ 1752635 h 4366696"/>
                <a:gd name="connsiteX9" fmla="*/ 2240280 w 6059103"/>
                <a:gd name="connsiteY9" fmla="*/ 1219235 h 4366696"/>
                <a:gd name="connsiteX10" fmla="*/ 2423160 w 6059103"/>
                <a:gd name="connsiteY10" fmla="*/ 746795 h 4366696"/>
                <a:gd name="connsiteX11" fmla="*/ 2575560 w 6059103"/>
                <a:gd name="connsiteY11" fmla="*/ 396275 h 4366696"/>
                <a:gd name="connsiteX12" fmla="*/ 2697480 w 6059103"/>
                <a:gd name="connsiteY12" fmla="*/ 182915 h 4366696"/>
                <a:gd name="connsiteX13" fmla="*/ 2806337 w 6059103"/>
                <a:gd name="connsiteY13" fmla="*/ 50109 h 4366696"/>
                <a:gd name="connsiteX14" fmla="*/ 2956818 w 6059103"/>
                <a:gd name="connsiteY14" fmla="*/ 36 h 4366696"/>
                <a:gd name="connsiteX15" fmla="*/ 3119867 w 6059103"/>
                <a:gd name="connsiteY15" fmla="*/ 56146 h 4366696"/>
                <a:gd name="connsiteX16" fmla="*/ 3261360 w 6059103"/>
                <a:gd name="connsiteY16" fmla="*/ 228635 h 4366696"/>
                <a:gd name="connsiteX17" fmla="*/ 3383280 w 6059103"/>
                <a:gd name="connsiteY17" fmla="*/ 457235 h 4366696"/>
                <a:gd name="connsiteX18" fmla="*/ 3500350 w 6059103"/>
                <a:gd name="connsiteY18" fmla="*/ 727398 h 4366696"/>
                <a:gd name="connsiteX19" fmla="*/ 3611880 w 6059103"/>
                <a:gd name="connsiteY19" fmla="*/ 1036355 h 4366696"/>
                <a:gd name="connsiteX20" fmla="*/ 3733800 w 6059103"/>
                <a:gd name="connsiteY20" fmla="*/ 1386875 h 4366696"/>
                <a:gd name="connsiteX21" fmla="*/ 3891049 w 6059103"/>
                <a:gd name="connsiteY21" fmla="*/ 1854466 h 4366696"/>
                <a:gd name="connsiteX22" fmla="*/ 4033751 w 6059103"/>
                <a:gd name="connsiteY22" fmla="*/ 2291577 h 4366696"/>
                <a:gd name="connsiteX23" fmla="*/ 4191000 w 6059103"/>
                <a:gd name="connsiteY23" fmla="*/ 2727995 h 4366696"/>
                <a:gd name="connsiteX24" fmla="*/ 4343400 w 6059103"/>
                <a:gd name="connsiteY24" fmla="*/ 3063275 h 4366696"/>
                <a:gd name="connsiteX25" fmla="*/ 4495800 w 6059103"/>
                <a:gd name="connsiteY25" fmla="*/ 3383315 h 4366696"/>
                <a:gd name="connsiteX26" fmla="*/ 4700847 w 6059103"/>
                <a:gd name="connsiteY26" fmla="*/ 3731064 h 4366696"/>
                <a:gd name="connsiteX27" fmla="*/ 4861560 w 6059103"/>
                <a:gd name="connsiteY27" fmla="*/ 3931955 h 4366696"/>
                <a:gd name="connsiteX28" fmla="*/ 5044440 w 6059103"/>
                <a:gd name="connsiteY28" fmla="*/ 4084355 h 4366696"/>
                <a:gd name="connsiteX29" fmla="*/ 5212080 w 6059103"/>
                <a:gd name="connsiteY29" fmla="*/ 4191035 h 4366696"/>
                <a:gd name="connsiteX30" fmla="*/ 5440680 w 6059103"/>
                <a:gd name="connsiteY30" fmla="*/ 4297715 h 4366696"/>
                <a:gd name="connsiteX31" fmla="*/ 5623560 w 6059103"/>
                <a:gd name="connsiteY31" fmla="*/ 4328195 h 4366696"/>
                <a:gd name="connsiteX32" fmla="*/ 5882640 w 6059103"/>
                <a:gd name="connsiteY32" fmla="*/ 4358675 h 4366696"/>
                <a:gd name="connsiteX33" fmla="*/ 5882640 w 6059103"/>
                <a:gd name="connsiteY33" fmla="*/ 4358675 h 4366696"/>
                <a:gd name="connsiteX34" fmla="*/ 5882640 w 6059103"/>
                <a:gd name="connsiteY34" fmla="*/ 4358675 h 4366696"/>
                <a:gd name="connsiteX35" fmla="*/ 6059103 w 6059103"/>
                <a:gd name="connsiteY35" fmla="*/ 4366696 h 4366696"/>
                <a:gd name="connsiteX0" fmla="*/ 0 w 6115250"/>
                <a:gd name="connsiteY0" fmla="*/ 4358675 h 4358675"/>
                <a:gd name="connsiteX1" fmla="*/ 365760 w 6115250"/>
                <a:gd name="connsiteY1" fmla="*/ 4328195 h 4358675"/>
                <a:gd name="connsiteX2" fmla="*/ 670560 w 6115250"/>
                <a:gd name="connsiteY2" fmla="*/ 4221515 h 4358675"/>
                <a:gd name="connsiteX3" fmla="*/ 975360 w 6115250"/>
                <a:gd name="connsiteY3" fmla="*/ 4008155 h 4358675"/>
                <a:gd name="connsiteX4" fmla="*/ 1188720 w 6115250"/>
                <a:gd name="connsiteY4" fmla="*/ 3787537 h 4358675"/>
                <a:gd name="connsiteX5" fmla="*/ 1438366 w 6115250"/>
                <a:gd name="connsiteY5" fmla="*/ 3376783 h 4358675"/>
                <a:gd name="connsiteX6" fmla="*/ 1706880 w 6115250"/>
                <a:gd name="connsiteY6" fmla="*/ 2758475 h 4358675"/>
                <a:gd name="connsiteX7" fmla="*/ 1859280 w 6115250"/>
                <a:gd name="connsiteY7" fmla="*/ 2316515 h 4358675"/>
                <a:gd name="connsiteX8" fmla="*/ 2057400 w 6115250"/>
                <a:gd name="connsiteY8" fmla="*/ 1752635 h 4358675"/>
                <a:gd name="connsiteX9" fmla="*/ 2240280 w 6115250"/>
                <a:gd name="connsiteY9" fmla="*/ 1219235 h 4358675"/>
                <a:gd name="connsiteX10" fmla="*/ 2423160 w 6115250"/>
                <a:gd name="connsiteY10" fmla="*/ 746795 h 4358675"/>
                <a:gd name="connsiteX11" fmla="*/ 2575560 w 6115250"/>
                <a:gd name="connsiteY11" fmla="*/ 396275 h 4358675"/>
                <a:gd name="connsiteX12" fmla="*/ 2697480 w 6115250"/>
                <a:gd name="connsiteY12" fmla="*/ 182915 h 4358675"/>
                <a:gd name="connsiteX13" fmla="*/ 2806337 w 6115250"/>
                <a:gd name="connsiteY13" fmla="*/ 50109 h 4358675"/>
                <a:gd name="connsiteX14" fmla="*/ 2956818 w 6115250"/>
                <a:gd name="connsiteY14" fmla="*/ 36 h 4358675"/>
                <a:gd name="connsiteX15" fmla="*/ 3119867 w 6115250"/>
                <a:gd name="connsiteY15" fmla="*/ 56146 h 4358675"/>
                <a:gd name="connsiteX16" fmla="*/ 3261360 w 6115250"/>
                <a:gd name="connsiteY16" fmla="*/ 228635 h 4358675"/>
                <a:gd name="connsiteX17" fmla="*/ 3383280 w 6115250"/>
                <a:gd name="connsiteY17" fmla="*/ 457235 h 4358675"/>
                <a:gd name="connsiteX18" fmla="*/ 3500350 w 6115250"/>
                <a:gd name="connsiteY18" fmla="*/ 727398 h 4358675"/>
                <a:gd name="connsiteX19" fmla="*/ 3611880 w 6115250"/>
                <a:gd name="connsiteY19" fmla="*/ 1036355 h 4358675"/>
                <a:gd name="connsiteX20" fmla="*/ 3733800 w 6115250"/>
                <a:gd name="connsiteY20" fmla="*/ 1386875 h 4358675"/>
                <a:gd name="connsiteX21" fmla="*/ 3891049 w 6115250"/>
                <a:gd name="connsiteY21" fmla="*/ 1854466 h 4358675"/>
                <a:gd name="connsiteX22" fmla="*/ 4033751 w 6115250"/>
                <a:gd name="connsiteY22" fmla="*/ 2291577 h 4358675"/>
                <a:gd name="connsiteX23" fmla="*/ 4191000 w 6115250"/>
                <a:gd name="connsiteY23" fmla="*/ 2727995 h 4358675"/>
                <a:gd name="connsiteX24" fmla="*/ 4343400 w 6115250"/>
                <a:gd name="connsiteY24" fmla="*/ 3063275 h 4358675"/>
                <a:gd name="connsiteX25" fmla="*/ 4495800 w 6115250"/>
                <a:gd name="connsiteY25" fmla="*/ 3383315 h 4358675"/>
                <a:gd name="connsiteX26" fmla="*/ 4700847 w 6115250"/>
                <a:gd name="connsiteY26" fmla="*/ 3731064 h 4358675"/>
                <a:gd name="connsiteX27" fmla="*/ 4861560 w 6115250"/>
                <a:gd name="connsiteY27" fmla="*/ 3931955 h 4358675"/>
                <a:gd name="connsiteX28" fmla="*/ 5044440 w 6115250"/>
                <a:gd name="connsiteY28" fmla="*/ 4084355 h 4358675"/>
                <a:gd name="connsiteX29" fmla="*/ 5212080 w 6115250"/>
                <a:gd name="connsiteY29" fmla="*/ 4191035 h 4358675"/>
                <a:gd name="connsiteX30" fmla="*/ 5440680 w 6115250"/>
                <a:gd name="connsiteY30" fmla="*/ 4297715 h 4358675"/>
                <a:gd name="connsiteX31" fmla="*/ 5623560 w 6115250"/>
                <a:gd name="connsiteY31" fmla="*/ 4328195 h 4358675"/>
                <a:gd name="connsiteX32" fmla="*/ 5882640 w 6115250"/>
                <a:gd name="connsiteY32" fmla="*/ 4358675 h 4358675"/>
                <a:gd name="connsiteX33" fmla="*/ 5882640 w 6115250"/>
                <a:gd name="connsiteY33" fmla="*/ 4358675 h 4358675"/>
                <a:gd name="connsiteX34" fmla="*/ 5882640 w 6115250"/>
                <a:gd name="connsiteY34" fmla="*/ 4358675 h 4358675"/>
                <a:gd name="connsiteX35" fmla="*/ 6115250 w 6115250"/>
                <a:gd name="connsiteY35" fmla="*/ 4350654 h 4358675"/>
                <a:gd name="connsiteX0" fmla="*/ 0 w 6462247"/>
                <a:gd name="connsiteY0" fmla="*/ 4381808 h 4381808"/>
                <a:gd name="connsiteX1" fmla="*/ 712757 w 6462247"/>
                <a:gd name="connsiteY1" fmla="*/ 4328195 h 4381808"/>
                <a:gd name="connsiteX2" fmla="*/ 1017557 w 6462247"/>
                <a:gd name="connsiteY2" fmla="*/ 4221515 h 4381808"/>
                <a:gd name="connsiteX3" fmla="*/ 1322357 w 6462247"/>
                <a:gd name="connsiteY3" fmla="*/ 4008155 h 4381808"/>
                <a:gd name="connsiteX4" fmla="*/ 1535717 w 6462247"/>
                <a:gd name="connsiteY4" fmla="*/ 3787537 h 4381808"/>
                <a:gd name="connsiteX5" fmla="*/ 1785363 w 6462247"/>
                <a:gd name="connsiteY5" fmla="*/ 3376783 h 4381808"/>
                <a:gd name="connsiteX6" fmla="*/ 2053877 w 6462247"/>
                <a:gd name="connsiteY6" fmla="*/ 2758475 h 4381808"/>
                <a:gd name="connsiteX7" fmla="*/ 2206277 w 6462247"/>
                <a:gd name="connsiteY7" fmla="*/ 2316515 h 4381808"/>
                <a:gd name="connsiteX8" fmla="*/ 2404397 w 6462247"/>
                <a:gd name="connsiteY8" fmla="*/ 1752635 h 4381808"/>
                <a:gd name="connsiteX9" fmla="*/ 2587277 w 6462247"/>
                <a:gd name="connsiteY9" fmla="*/ 1219235 h 4381808"/>
                <a:gd name="connsiteX10" fmla="*/ 2770157 w 6462247"/>
                <a:gd name="connsiteY10" fmla="*/ 746795 h 4381808"/>
                <a:gd name="connsiteX11" fmla="*/ 2922557 w 6462247"/>
                <a:gd name="connsiteY11" fmla="*/ 396275 h 4381808"/>
                <a:gd name="connsiteX12" fmla="*/ 3044477 w 6462247"/>
                <a:gd name="connsiteY12" fmla="*/ 182915 h 4381808"/>
                <a:gd name="connsiteX13" fmla="*/ 3153334 w 6462247"/>
                <a:gd name="connsiteY13" fmla="*/ 50109 h 4381808"/>
                <a:gd name="connsiteX14" fmla="*/ 3303815 w 6462247"/>
                <a:gd name="connsiteY14" fmla="*/ 36 h 4381808"/>
                <a:gd name="connsiteX15" fmla="*/ 3466864 w 6462247"/>
                <a:gd name="connsiteY15" fmla="*/ 56146 h 4381808"/>
                <a:gd name="connsiteX16" fmla="*/ 3608357 w 6462247"/>
                <a:gd name="connsiteY16" fmla="*/ 228635 h 4381808"/>
                <a:gd name="connsiteX17" fmla="*/ 3730277 w 6462247"/>
                <a:gd name="connsiteY17" fmla="*/ 457235 h 4381808"/>
                <a:gd name="connsiteX18" fmla="*/ 3847347 w 6462247"/>
                <a:gd name="connsiteY18" fmla="*/ 727398 h 4381808"/>
                <a:gd name="connsiteX19" fmla="*/ 3958877 w 6462247"/>
                <a:gd name="connsiteY19" fmla="*/ 1036355 h 4381808"/>
                <a:gd name="connsiteX20" fmla="*/ 4080797 w 6462247"/>
                <a:gd name="connsiteY20" fmla="*/ 1386875 h 4381808"/>
                <a:gd name="connsiteX21" fmla="*/ 4238046 w 6462247"/>
                <a:gd name="connsiteY21" fmla="*/ 1854466 h 4381808"/>
                <a:gd name="connsiteX22" fmla="*/ 4380748 w 6462247"/>
                <a:gd name="connsiteY22" fmla="*/ 2291577 h 4381808"/>
                <a:gd name="connsiteX23" fmla="*/ 4537997 w 6462247"/>
                <a:gd name="connsiteY23" fmla="*/ 2727995 h 4381808"/>
                <a:gd name="connsiteX24" fmla="*/ 4690397 w 6462247"/>
                <a:gd name="connsiteY24" fmla="*/ 3063275 h 4381808"/>
                <a:gd name="connsiteX25" fmla="*/ 4842797 w 6462247"/>
                <a:gd name="connsiteY25" fmla="*/ 3383315 h 4381808"/>
                <a:gd name="connsiteX26" fmla="*/ 5047844 w 6462247"/>
                <a:gd name="connsiteY26" fmla="*/ 3731064 h 4381808"/>
                <a:gd name="connsiteX27" fmla="*/ 5208557 w 6462247"/>
                <a:gd name="connsiteY27" fmla="*/ 3931955 h 4381808"/>
                <a:gd name="connsiteX28" fmla="*/ 5391437 w 6462247"/>
                <a:gd name="connsiteY28" fmla="*/ 4084355 h 4381808"/>
                <a:gd name="connsiteX29" fmla="*/ 5559077 w 6462247"/>
                <a:gd name="connsiteY29" fmla="*/ 4191035 h 4381808"/>
                <a:gd name="connsiteX30" fmla="*/ 5787677 w 6462247"/>
                <a:gd name="connsiteY30" fmla="*/ 4297715 h 4381808"/>
                <a:gd name="connsiteX31" fmla="*/ 5970557 w 6462247"/>
                <a:gd name="connsiteY31" fmla="*/ 4328195 h 4381808"/>
                <a:gd name="connsiteX32" fmla="*/ 6229637 w 6462247"/>
                <a:gd name="connsiteY32" fmla="*/ 4358675 h 4381808"/>
                <a:gd name="connsiteX33" fmla="*/ 6229637 w 6462247"/>
                <a:gd name="connsiteY33" fmla="*/ 4358675 h 4381808"/>
                <a:gd name="connsiteX34" fmla="*/ 6229637 w 6462247"/>
                <a:gd name="connsiteY34" fmla="*/ 4358675 h 4381808"/>
                <a:gd name="connsiteX35" fmla="*/ 6462247 w 6462247"/>
                <a:gd name="connsiteY35" fmla="*/ 4350654 h 4381808"/>
                <a:gd name="connsiteX0" fmla="*/ 0 w 6462247"/>
                <a:gd name="connsiteY0" fmla="*/ 4381808 h 4381808"/>
                <a:gd name="connsiteX1" fmla="*/ 388892 w 6462247"/>
                <a:gd name="connsiteY1" fmla="*/ 4281931 h 4381808"/>
                <a:gd name="connsiteX2" fmla="*/ 1017557 w 6462247"/>
                <a:gd name="connsiteY2" fmla="*/ 4221515 h 4381808"/>
                <a:gd name="connsiteX3" fmla="*/ 1322357 w 6462247"/>
                <a:gd name="connsiteY3" fmla="*/ 4008155 h 4381808"/>
                <a:gd name="connsiteX4" fmla="*/ 1535717 w 6462247"/>
                <a:gd name="connsiteY4" fmla="*/ 3787537 h 4381808"/>
                <a:gd name="connsiteX5" fmla="*/ 1785363 w 6462247"/>
                <a:gd name="connsiteY5" fmla="*/ 3376783 h 4381808"/>
                <a:gd name="connsiteX6" fmla="*/ 2053877 w 6462247"/>
                <a:gd name="connsiteY6" fmla="*/ 2758475 h 4381808"/>
                <a:gd name="connsiteX7" fmla="*/ 2206277 w 6462247"/>
                <a:gd name="connsiteY7" fmla="*/ 2316515 h 4381808"/>
                <a:gd name="connsiteX8" fmla="*/ 2404397 w 6462247"/>
                <a:gd name="connsiteY8" fmla="*/ 1752635 h 4381808"/>
                <a:gd name="connsiteX9" fmla="*/ 2587277 w 6462247"/>
                <a:gd name="connsiteY9" fmla="*/ 1219235 h 4381808"/>
                <a:gd name="connsiteX10" fmla="*/ 2770157 w 6462247"/>
                <a:gd name="connsiteY10" fmla="*/ 746795 h 4381808"/>
                <a:gd name="connsiteX11" fmla="*/ 2922557 w 6462247"/>
                <a:gd name="connsiteY11" fmla="*/ 396275 h 4381808"/>
                <a:gd name="connsiteX12" fmla="*/ 3044477 w 6462247"/>
                <a:gd name="connsiteY12" fmla="*/ 182915 h 4381808"/>
                <a:gd name="connsiteX13" fmla="*/ 3153334 w 6462247"/>
                <a:gd name="connsiteY13" fmla="*/ 50109 h 4381808"/>
                <a:gd name="connsiteX14" fmla="*/ 3303815 w 6462247"/>
                <a:gd name="connsiteY14" fmla="*/ 36 h 4381808"/>
                <a:gd name="connsiteX15" fmla="*/ 3466864 w 6462247"/>
                <a:gd name="connsiteY15" fmla="*/ 56146 h 4381808"/>
                <a:gd name="connsiteX16" fmla="*/ 3608357 w 6462247"/>
                <a:gd name="connsiteY16" fmla="*/ 228635 h 4381808"/>
                <a:gd name="connsiteX17" fmla="*/ 3730277 w 6462247"/>
                <a:gd name="connsiteY17" fmla="*/ 457235 h 4381808"/>
                <a:gd name="connsiteX18" fmla="*/ 3847347 w 6462247"/>
                <a:gd name="connsiteY18" fmla="*/ 727398 h 4381808"/>
                <a:gd name="connsiteX19" fmla="*/ 3958877 w 6462247"/>
                <a:gd name="connsiteY19" fmla="*/ 1036355 h 4381808"/>
                <a:gd name="connsiteX20" fmla="*/ 4080797 w 6462247"/>
                <a:gd name="connsiteY20" fmla="*/ 1386875 h 4381808"/>
                <a:gd name="connsiteX21" fmla="*/ 4238046 w 6462247"/>
                <a:gd name="connsiteY21" fmla="*/ 1854466 h 4381808"/>
                <a:gd name="connsiteX22" fmla="*/ 4380748 w 6462247"/>
                <a:gd name="connsiteY22" fmla="*/ 2291577 h 4381808"/>
                <a:gd name="connsiteX23" fmla="*/ 4537997 w 6462247"/>
                <a:gd name="connsiteY23" fmla="*/ 2727995 h 4381808"/>
                <a:gd name="connsiteX24" fmla="*/ 4690397 w 6462247"/>
                <a:gd name="connsiteY24" fmla="*/ 3063275 h 4381808"/>
                <a:gd name="connsiteX25" fmla="*/ 4842797 w 6462247"/>
                <a:gd name="connsiteY25" fmla="*/ 3383315 h 4381808"/>
                <a:gd name="connsiteX26" fmla="*/ 5047844 w 6462247"/>
                <a:gd name="connsiteY26" fmla="*/ 3731064 h 4381808"/>
                <a:gd name="connsiteX27" fmla="*/ 5208557 w 6462247"/>
                <a:gd name="connsiteY27" fmla="*/ 3931955 h 4381808"/>
                <a:gd name="connsiteX28" fmla="*/ 5391437 w 6462247"/>
                <a:gd name="connsiteY28" fmla="*/ 4084355 h 4381808"/>
                <a:gd name="connsiteX29" fmla="*/ 5559077 w 6462247"/>
                <a:gd name="connsiteY29" fmla="*/ 4191035 h 4381808"/>
                <a:gd name="connsiteX30" fmla="*/ 5787677 w 6462247"/>
                <a:gd name="connsiteY30" fmla="*/ 4297715 h 4381808"/>
                <a:gd name="connsiteX31" fmla="*/ 5970557 w 6462247"/>
                <a:gd name="connsiteY31" fmla="*/ 4328195 h 4381808"/>
                <a:gd name="connsiteX32" fmla="*/ 6229637 w 6462247"/>
                <a:gd name="connsiteY32" fmla="*/ 4358675 h 4381808"/>
                <a:gd name="connsiteX33" fmla="*/ 6229637 w 6462247"/>
                <a:gd name="connsiteY33" fmla="*/ 4358675 h 4381808"/>
                <a:gd name="connsiteX34" fmla="*/ 6229637 w 6462247"/>
                <a:gd name="connsiteY34" fmla="*/ 4358675 h 4381808"/>
                <a:gd name="connsiteX35" fmla="*/ 6462247 w 6462247"/>
                <a:gd name="connsiteY35" fmla="*/ 4350654 h 4381808"/>
                <a:gd name="connsiteX0" fmla="*/ 0 w 6462247"/>
                <a:gd name="connsiteY0" fmla="*/ 4381808 h 4381808"/>
                <a:gd name="connsiteX1" fmla="*/ 388892 w 6462247"/>
                <a:gd name="connsiteY1" fmla="*/ 4281931 h 4381808"/>
                <a:gd name="connsiteX2" fmla="*/ 809361 w 6462247"/>
                <a:gd name="connsiteY2" fmla="*/ 4152116 h 4381808"/>
                <a:gd name="connsiteX3" fmla="*/ 1322357 w 6462247"/>
                <a:gd name="connsiteY3" fmla="*/ 4008155 h 4381808"/>
                <a:gd name="connsiteX4" fmla="*/ 1535717 w 6462247"/>
                <a:gd name="connsiteY4" fmla="*/ 3787537 h 4381808"/>
                <a:gd name="connsiteX5" fmla="*/ 1785363 w 6462247"/>
                <a:gd name="connsiteY5" fmla="*/ 3376783 h 4381808"/>
                <a:gd name="connsiteX6" fmla="*/ 2053877 w 6462247"/>
                <a:gd name="connsiteY6" fmla="*/ 2758475 h 4381808"/>
                <a:gd name="connsiteX7" fmla="*/ 2206277 w 6462247"/>
                <a:gd name="connsiteY7" fmla="*/ 2316515 h 4381808"/>
                <a:gd name="connsiteX8" fmla="*/ 2404397 w 6462247"/>
                <a:gd name="connsiteY8" fmla="*/ 1752635 h 4381808"/>
                <a:gd name="connsiteX9" fmla="*/ 2587277 w 6462247"/>
                <a:gd name="connsiteY9" fmla="*/ 1219235 h 4381808"/>
                <a:gd name="connsiteX10" fmla="*/ 2770157 w 6462247"/>
                <a:gd name="connsiteY10" fmla="*/ 746795 h 4381808"/>
                <a:gd name="connsiteX11" fmla="*/ 2922557 w 6462247"/>
                <a:gd name="connsiteY11" fmla="*/ 396275 h 4381808"/>
                <a:gd name="connsiteX12" fmla="*/ 3044477 w 6462247"/>
                <a:gd name="connsiteY12" fmla="*/ 182915 h 4381808"/>
                <a:gd name="connsiteX13" fmla="*/ 3153334 w 6462247"/>
                <a:gd name="connsiteY13" fmla="*/ 50109 h 4381808"/>
                <a:gd name="connsiteX14" fmla="*/ 3303815 w 6462247"/>
                <a:gd name="connsiteY14" fmla="*/ 36 h 4381808"/>
                <a:gd name="connsiteX15" fmla="*/ 3466864 w 6462247"/>
                <a:gd name="connsiteY15" fmla="*/ 56146 h 4381808"/>
                <a:gd name="connsiteX16" fmla="*/ 3608357 w 6462247"/>
                <a:gd name="connsiteY16" fmla="*/ 228635 h 4381808"/>
                <a:gd name="connsiteX17" fmla="*/ 3730277 w 6462247"/>
                <a:gd name="connsiteY17" fmla="*/ 457235 h 4381808"/>
                <a:gd name="connsiteX18" fmla="*/ 3847347 w 6462247"/>
                <a:gd name="connsiteY18" fmla="*/ 727398 h 4381808"/>
                <a:gd name="connsiteX19" fmla="*/ 3958877 w 6462247"/>
                <a:gd name="connsiteY19" fmla="*/ 1036355 h 4381808"/>
                <a:gd name="connsiteX20" fmla="*/ 4080797 w 6462247"/>
                <a:gd name="connsiteY20" fmla="*/ 1386875 h 4381808"/>
                <a:gd name="connsiteX21" fmla="*/ 4238046 w 6462247"/>
                <a:gd name="connsiteY21" fmla="*/ 1854466 h 4381808"/>
                <a:gd name="connsiteX22" fmla="*/ 4380748 w 6462247"/>
                <a:gd name="connsiteY22" fmla="*/ 2291577 h 4381808"/>
                <a:gd name="connsiteX23" fmla="*/ 4537997 w 6462247"/>
                <a:gd name="connsiteY23" fmla="*/ 2727995 h 4381808"/>
                <a:gd name="connsiteX24" fmla="*/ 4690397 w 6462247"/>
                <a:gd name="connsiteY24" fmla="*/ 3063275 h 4381808"/>
                <a:gd name="connsiteX25" fmla="*/ 4842797 w 6462247"/>
                <a:gd name="connsiteY25" fmla="*/ 3383315 h 4381808"/>
                <a:gd name="connsiteX26" fmla="*/ 5047844 w 6462247"/>
                <a:gd name="connsiteY26" fmla="*/ 3731064 h 4381808"/>
                <a:gd name="connsiteX27" fmla="*/ 5208557 w 6462247"/>
                <a:gd name="connsiteY27" fmla="*/ 3931955 h 4381808"/>
                <a:gd name="connsiteX28" fmla="*/ 5391437 w 6462247"/>
                <a:gd name="connsiteY28" fmla="*/ 4084355 h 4381808"/>
                <a:gd name="connsiteX29" fmla="*/ 5559077 w 6462247"/>
                <a:gd name="connsiteY29" fmla="*/ 4191035 h 4381808"/>
                <a:gd name="connsiteX30" fmla="*/ 5787677 w 6462247"/>
                <a:gd name="connsiteY30" fmla="*/ 4297715 h 4381808"/>
                <a:gd name="connsiteX31" fmla="*/ 5970557 w 6462247"/>
                <a:gd name="connsiteY31" fmla="*/ 4328195 h 4381808"/>
                <a:gd name="connsiteX32" fmla="*/ 6229637 w 6462247"/>
                <a:gd name="connsiteY32" fmla="*/ 4358675 h 4381808"/>
                <a:gd name="connsiteX33" fmla="*/ 6229637 w 6462247"/>
                <a:gd name="connsiteY33" fmla="*/ 4358675 h 4381808"/>
                <a:gd name="connsiteX34" fmla="*/ 6229637 w 6462247"/>
                <a:gd name="connsiteY34" fmla="*/ 4358675 h 4381808"/>
                <a:gd name="connsiteX35" fmla="*/ 6462247 w 6462247"/>
                <a:gd name="connsiteY35" fmla="*/ 4350654 h 4381808"/>
                <a:gd name="connsiteX0" fmla="*/ 0 w 6462247"/>
                <a:gd name="connsiteY0" fmla="*/ 4381808 h 4381808"/>
                <a:gd name="connsiteX1" fmla="*/ 388892 w 6462247"/>
                <a:gd name="connsiteY1" fmla="*/ 4281931 h 4381808"/>
                <a:gd name="connsiteX2" fmla="*/ 809361 w 6462247"/>
                <a:gd name="connsiteY2" fmla="*/ 4152116 h 4381808"/>
                <a:gd name="connsiteX3" fmla="*/ 1206690 w 6462247"/>
                <a:gd name="connsiteY3" fmla="*/ 3961893 h 4381808"/>
                <a:gd name="connsiteX4" fmla="*/ 1535717 w 6462247"/>
                <a:gd name="connsiteY4" fmla="*/ 3787537 h 4381808"/>
                <a:gd name="connsiteX5" fmla="*/ 1785363 w 6462247"/>
                <a:gd name="connsiteY5" fmla="*/ 3376783 h 4381808"/>
                <a:gd name="connsiteX6" fmla="*/ 2053877 w 6462247"/>
                <a:gd name="connsiteY6" fmla="*/ 2758475 h 4381808"/>
                <a:gd name="connsiteX7" fmla="*/ 2206277 w 6462247"/>
                <a:gd name="connsiteY7" fmla="*/ 2316515 h 4381808"/>
                <a:gd name="connsiteX8" fmla="*/ 2404397 w 6462247"/>
                <a:gd name="connsiteY8" fmla="*/ 1752635 h 4381808"/>
                <a:gd name="connsiteX9" fmla="*/ 2587277 w 6462247"/>
                <a:gd name="connsiteY9" fmla="*/ 1219235 h 4381808"/>
                <a:gd name="connsiteX10" fmla="*/ 2770157 w 6462247"/>
                <a:gd name="connsiteY10" fmla="*/ 746795 h 4381808"/>
                <a:gd name="connsiteX11" fmla="*/ 2922557 w 6462247"/>
                <a:gd name="connsiteY11" fmla="*/ 396275 h 4381808"/>
                <a:gd name="connsiteX12" fmla="*/ 3044477 w 6462247"/>
                <a:gd name="connsiteY12" fmla="*/ 182915 h 4381808"/>
                <a:gd name="connsiteX13" fmla="*/ 3153334 w 6462247"/>
                <a:gd name="connsiteY13" fmla="*/ 50109 h 4381808"/>
                <a:gd name="connsiteX14" fmla="*/ 3303815 w 6462247"/>
                <a:gd name="connsiteY14" fmla="*/ 36 h 4381808"/>
                <a:gd name="connsiteX15" fmla="*/ 3466864 w 6462247"/>
                <a:gd name="connsiteY15" fmla="*/ 56146 h 4381808"/>
                <a:gd name="connsiteX16" fmla="*/ 3608357 w 6462247"/>
                <a:gd name="connsiteY16" fmla="*/ 228635 h 4381808"/>
                <a:gd name="connsiteX17" fmla="*/ 3730277 w 6462247"/>
                <a:gd name="connsiteY17" fmla="*/ 457235 h 4381808"/>
                <a:gd name="connsiteX18" fmla="*/ 3847347 w 6462247"/>
                <a:gd name="connsiteY18" fmla="*/ 727398 h 4381808"/>
                <a:gd name="connsiteX19" fmla="*/ 3958877 w 6462247"/>
                <a:gd name="connsiteY19" fmla="*/ 1036355 h 4381808"/>
                <a:gd name="connsiteX20" fmla="*/ 4080797 w 6462247"/>
                <a:gd name="connsiteY20" fmla="*/ 1386875 h 4381808"/>
                <a:gd name="connsiteX21" fmla="*/ 4238046 w 6462247"/>
                <a:gd name="connsiteY21" fmla="*/ 1854466 h 4381808"/>
                <a:gd name="connsiteX22" fmla="*/ 4380748 w 6462247"/>
                <a:gd name="connsiteY22" fmla="*/ 2291577 h 4381808"/>
                <a:gd name="connsiteX23" fmla="*/ 4537997 w 6462247"/>
                <a:gd name="connsiteY23" fmla="*/ 2727995 h 4381808"/>
                <a:gd name="connsiteX24" fmla="*/ 4690397 w 6462247"/>
                <a:gd name="connsiteY24" fmla="*/ 3063275 h 4381808"/>
                <a:gd name="connsiteX25" fmla="*/ 4842797 w 6462247"/>
                <a:gd name="connsiteY25" fmla="*/ 3383315 h 4381808"/>
                <a:gd name="connsiteX26" fmla="*/ 5047844 w 6462247"/>
                <a:gd name="connsiteY26" fmla="*/ 3731064 h 4381808"/>
                <a:gd name="connsiteX27" fmla="*/ 5208557 w 6462247"/>
                <a:gd name="connsiteY27" fmla="*/ 3931955 h 4381808"/>
                <a:gd name="connsiteX28" fmla="*/ 5391437 w 6462247"/>
                <a:gd name="connsiteY28" fmla="*/ 4084355 h 4381808"/>
                <a:gd name="connsiteX29" fmla="*/ 5559077 w 6462247"/>
                <a:gd name="connsiteY29" fmla="*/ 4191035 h 4381808"/>
                <a:gd name="connsiteX30" fmla="*/ 5787677 w 6462247"/>
                <a:gd name="connsiteY30" fmla="*/ 4297715 h 4381808"/>
                <a:gd name="connsiteX31" fmla="*/ 5970557 w 6462247"/>
                <a:gd name="connsiteY31" fmla="*/ 4328195 h 4381808"/>
                <a:gd name="connsiteX32" fmla="*/ 6229637 w 6462247"/>
                <a:gd name="connsiteY32" fmla="*/ 4358675 h 4381808"/>
                <a:gd name="connsiteX33" fmla="*/ 6229637 w 6462247"/>
                <a:gd name="connsiteY33" fmla="*/ 4358675 h 4381808"/>
                <a:gd name="connsiteX34" fmla="*/ 6229637 w 6462247"/>
                <a:gd name="connsiteY34" fmla="*/ 4358675 h 4381808"/>
                <a:gd name="connsiteX35" fmla="*/ 6462247 w 6462247"/>
                <a:gd name="connsiteY35" fmla="*/ 4350654 h 4381808"/>
                <a:gd name="connsiteX0" fmla="*/ 0 w 6462247"/>
                <a:gd name="connsiteY0" fmla="*/ 4381808 h 4381808"/>
                <a:gd name="connsiteX1" fmla="*/ 388892 w 6462247"/>
                <a:gd name="connsiteY1" fmla="*/ 4281931 h 4381808"/>
                <a:gd name="connsiteX2" fmla="*/ 809361 w 6462247"/>
                <a:gd name="connsiteY2" fmla="*/ 4152116 h 4381808"/>
                <a:gd name="connsiteX3" fmla="*/ 1206690 w 6462247"/>
                <a:gd name="connsiteY3" fmla="*/ 3961893 h 4381808"/>
                <a:gd name="connsiteX4" fmla="*/ 1535717 w 6462247"/>
                <a:gd name="connsiteY4" fmla="*/ 3787537 h 4381808"/>
                <a:gd name="connsiteX5" fmla="*/ 1785363 w 6462247"/>
                <a:gd name="connsiteY5" fmla="*/ 3376783 h 4381808"/>
                <a:gd name="connsiteX6" fmla="*/ 2053877 w 6462247"/>
                <a:gd name="connsiteY6" fmla="*/ 2758475 h 4381808"/>
                <a:gd name="connsiteX7" fmla="*/ 2206277 w 6462247"/>
                <a:gd name="connsiteY7" fmla="*/ 2316515 h 4381808"/>
                <a:gd name="connsiteX8" fmla="*/ 2404397 w 6462247"/>
                <a:gd name="connsiteY8" fmla="*/ 1752635 h 4381808"/>
                <a:gd name="connsiteX9" fmla="*/ 2587277 w 6462247"/>
                <a:gd name="connsiteY9" fmla="*/ 1219235 h 4381808"/>
                <a:gd name="connsiteX10" fmla="*/ 2770157 w 6462247"/>
                <a:gd name="connsiteY10" fmla="*/ 746795 h 4381808"/>
                <a:gd name="connsiteX11" fmla="*/ 2922557 w 6462247"/>
                <a:gd name="connsiteY11" fmla="*/ 396275 h 4381808"/>
                <a:gd name="connsiteX12" fmla="*/ 3044477 w 6462247"/>
                <a:gd name="connsiteY12" fmla="*/ 182915 h 4381808"/>
                <a:gd name="connsiteX13" fmla="*/ 3153334 w 6462247"/>
                <a:gd name="connsiteY13" fmla="*/ 50109 h 4381808"/>
                <a:gd name="connsiteX14" fmla="*/ 3303815 w 6462247"/>
                <a:gd name="connsiteY14" fmla="*/ 36 h 4381808"/>
                <a:gd name="connsiteX15" fmla="*/ 3466864 w 6462247"/>
                <a:gd name="connsiteY15" fmla="*/ 56146 h 4381808"/>
                <a:gd name="connsiteX16" fmla="*/ 3608357 w 6462247"/>
                <a:gd name="connsiteY16" fmla="*/ 228635 h 4381808"/>
                <a:gd name="connsiteX17" fmla="*/ 3730277 w 6462247"/>
                <a:gd name="connsiteY17" fmla="*/ 457235 h 4381808"/>
                <a:gd name="connsiteX18" fmla="*/ 3847347 w 6462247"/>
                <a:gd name="connsiteY18" fmla="*/ 727398 h 4381808"/>
                <a:gd name="connsiteX19" fmla="*/ 3958877 w 6462247"/>
                <a:gd name="connsiteY19" fmla="*/ 1036355 h 4381808"/>
                <a:gd name="connsiteX20" fmla="*/ 4080797 w 6462247"/>
                <a:gd name="connsiteY20" fmla="*/ 1386875 h 4381808"/>
                <a:gd name="connsiteX21" fmla="*/ 4238046 w 6462247"/>
                <a:gd name="connsiteY21" fmla="*/ 1854466 h 4381808"/>
                <a:gd name="connsiteX22" fmla="*/ 4380748 w 6462247"/>
                <a:gd name="connsiteY22" fmla="*/ 2291577 h 4381808"/>
                <a:gd name="connsiteX23" fmla="*/ 4537997 w 6462247"/>
                <a:gd name="connsiteY23" fmla="*/ 2727995 h 4381808"/>
                <a:gd name="connsiteX24" fmla="*/ 4690397 w 6462247"/>
                <a:gd name="connsiteY24" fmla="*/ 3063275 h 4381808"/>
                <a:gd name="connsiteX25" fmla="*/ 4842797 w 6462247"/>
                <a:gd name="connsiteY25" fmla="*/ 3383315 h 4381808"/>
                <a:gd name="connsiteX26" fmla="*/ 5047844 w 6462247"/>
                <a:gd name="connsiteY26" fmla="*/ 3731064 h 4381808"/>
                <a:gd name="connsiteX27" fmla="*/ 5208557 w 6462247"/>
                <a:gd name="connsiteY27" fmla="*/ 3931955 h 4381808"/>
                <a:gd name="connsiteX28" fmla="*/ 5391437 w 6462247"/>
                <a:gd name="connsiteY28" fmla="*/ 4084355 h 4381808"/>
                <a:gd name="connsiteX29" fmla="*/ 5559077 w 6462247"/>
                <a:gd name="connsiteY29" fmla="*/ 4191035 h 4381808"/>
                <a:gd name="connsiteX30" fmla="*/ 5787677 w 6462247"/>
                <a:gd name="connsiteY30" fmla="*/ 4297715 h 4381808"/>
                <a:gd name="connsiteX31" fmla="*/ 5970557 w 6462247"/>
                <a:gd name="connsiteY31" fmla="*/ 4328195 h 4381808"/>
                <a:gd name="connsiteX32" fmla="*/ 6229637 w 6462247"/>
                <a:gd name="connsiteY32" fmla="*/ 4358675 h 4381808"/>
                <a:gd name="connsiteX33" fmla="*/ 6229637 w 6462247"/>
                <a:gd name="connsiteY33" fmla="*/ 4358675 h 4381808"/>
                <a:gd name="connsiteX34" fmla="*/ 6229637 w 6462247"/>
                <a:gd name="connsiteY34" fmla="*/ 4358675 h 4381808"/>
                <a:gd name="connsiteX35" fmla="*/ 6462247 w 6462247"/>
                <a:gd name="connsiteY35" fmla="*/ 4350654 h 4381808"/>
                <a:gd name="connsiteX0" fmla="*/ 0 w 6462247"/>
                <a:gd name="connsiteY0" fmla="*/ 4381808 h 4381808"/>
                <a:gd name="connsiteX1" fmla="*/ 388892 w 6462247"/>
                <a:gd name="connsiteY1" fmla="*/ 4281931 h 4381808"/>
                <a:gd name="connsiteX2" fmla="*/ 809361 w 6462247"/>
                <a:gd name="connsiteY2" fmla="*/ 4152116 h 4381808"/>
                <a:gd name="connsiteX3" fmla="*/ 1206690 w 6462247"/>
                <a:gd name="connsiteY3" fmla="*/ 3961893 h 4381808"/>
                <a:gd name="connsiteX4" fmla="*/ 1466320 w 6462247"/>
                <a:gd name="connsiteY4" fmla="*/ 3602473 h 4381808"/>
                <a:gd name="connsiteX5" fmla="*/ 1785363 w 6462247"/>
                <a:gd name="connsiteY5" fmla="*/ 3376783 h 4381808"/>
                <a:gd name="connsiteX6" fmla="*/ 2053877 w 6462247"/>
                <a:gd name="connsiteY6" fmla="*/ 2758475 h 4381808"/>
                <a:gd name="connsiteX7" fmla="*/ 2206277 w 6462247"/>
                <a:gd name="connsiteY7" fmla="*/ 2316515 h 4381808"/>
                <a:gd name="connsiteX8" fmla="*/ 2404397 w 6462247"/>
                <a:gd name="connsiteY8" fmla="*/ 1752635 h 4381808"/>
                <a:gd name="connsiteX9" fmla="*/ 2587277 w 6462247"/>
                <a:gd name="connsiteY9" fmla="*/ 1219235 h 4381808"/>
                <a:gd name="connsiteX10" fmla="*/ 2770157 w 6462247"/>
                <a:gd name="connsiteY10" fmla="*/ 746795 h 4381808"/>
                <a:gd name="connsiteX11" fmla="*/ 2922557 w 6462247"/>
                <a:gd name="connsiteY11" fmla="*/ 396275 h 4381808"/>
                <a:gd name="connsiteX12" fmla="*/ 3044477 w 6462247"/>
                <a:gd name="connsiteY12" fmla="*/ 182915 h 4381808"/>
                <a:gd name="connsiteX13" fmla="*/ 3153334 w 6462247"/>
                <a:gd name="connsiteY13" fmla="*/ 50109 h 4381808"/>
                <a:gd name="connsiteX14" fmla="*/ 3303815 w 6462247"/>
                <a:gd name="connsiteY14" fmla="*/ 36 h 4381808"/>
                <a:gd name="connsiteX15" fmla="*/ 3466864 w 6462247"/>
                <a:gd name="connsiteY15" fmla="*/ 56146 h 4381808"/>
                <a:gd name="connsiteX16" fmla="*/ 3608357 w 6462247"/>
                <a:gd name="connsiteY16" fmla="*/ 228635 h 4381808"/>
                <a:gd name="connsiteX17" fmla="*/ 3730277 w 6462247"/>
                <a:gd name="connsiteY17" fmla="*/ 457235 h 4381808"/>
                <a:gd name="connsiteX18" fmla="*/ 3847347 w 6462247"/>
                <a:gd name="connsiteY18" fmla="*/ 727398 h 4381808"/>
                <a:gd name="connsiteX19" fmla="*/ 3958877 w 6462247"/>
                <a:gd name="connsiteY19" fmla="*/ 1036355 h 4381808"/>
                <a:gd name="connsiteX20" fmla="*/ 4080797 w 6462247"/>
                <a:gd name="connsiteY20" fmla="*/ 1386875 h 4381808"/>
                <a:gd name="connsiteX21" fmla="*/ 4238046 w 6462247"/>
                <a:gd name="connsiteY21" fmla="*/ 1854466 h 4381808"/>
                <a:gd name="connsiteX22" fmla="*/ 4380748 w 6462247"/>
                <a:gd name="connsiteY22" fmla="*/ 2291577 h 4381808"/>
                <a:gd name="connsiteX23" fmla="*/ 4537997 w 6462247"/>
                <a:gd name="connsiteY23" fmla="*/ 2727995 h 4381808"/>
                <a:gd name="connsiteX24" fmla="*/ 4690397 w 6462247"/>
                <a:gd name="connsiteY24" fmla="*/ 3063275 h 4381808"/>
                <a:gd name="connsiteX25" fmla="*/ 4842797 w 6462247"/>
                <a:gd name="connsiteY25" fmla="*/ 3383315 h 4381808"/>
                <a:gd name="connsiteX26" fmla="*/ 5047844 w 6462247"/>
                <a:gd name="connsiteY26" fmla="*/ 3731064 h 4381808"/>
                <a:gd name="connsiteX27" fmla="*/ 5208557 w 6462247"/>
                <a:gd name="connsiteY27" fmla="*/ 3931955 h 4381808"/>
                <a:gd name="connsiteX28" fmla="*/ 5391437 w 6462247"/>
                <a:gd name="connsiteY28" fmla="*/ 4084355 h 4381808"/>
                <a:gd name="connsiteX29" fmla="*/ 5559077 w 6462247"/>
                <a:gd name="connsiteY29" fmla="*/ 4191035 h 4381808"/>
                <a:gd name="connsiteX30" fmla="*/ 5787677 w 6462247"/>
                <a:gd name="connsiteY30" fmla="*/ 4297715 h 4381808"/>
                <a:gd name="connsiteX31" fmla="*/ 5970557 w 6462247"/>
                <a:gd name="connsiteY31" fmla="*/ 4328195 h 4381808"/>
                <a:gd name="connsiteX32" fmla="*/ 6229637 w 6462247"/>
                <a:gd name="connsiteY32" fmla="*/ 4358675 h 4381808"/>
                <a:gd name="connsiteX33" fmla="*/ 6229637 w 6462247"/>
                <a:gd name="connsiteY33" fmla="*/ 4358675 h 4381808"/>
                <a:gd name="connsiteX34" fmla="*/ 6229637 w 6462247"/>
                <a:gd name="connsiteY34" fmla="*/ 4358675 h 4381808"/>
                <a:gd name="connsiteX35" fmla="*/ 6462247 w 6462247"/>
                <a:gd name="connsiteY35" fmla="*/ 4350654 h 4381808"/>
                <a:gd name="connsiteX0" fmla="*/ 0 w 6462247"/>
                <a:gd name="connsiteY0" fmla="*/ 4381808 h 4381808"/>
                <a:gd name="connsiteX1" fmla="*/ 388892 w 6462247"/>
                <a:gd name="connsiteY1" fmla="*/ 4281931 h 4381808"/>
                <a:gd name="connsiteX2" fmla="*/ 809361 w 6462247"/>
                <a:gd name="connsiteY2" fmla="*/ 4152116 h 4381808"/>
                <a:gd name="connsiteX3" fmla="*/ 1206690 w 6462247"/>
                <a:gd name="connsiteY3" fmla="*/ 3961893 h 4381808"/>
                <a:gd name="connsiteX4" fmla="*/ 1466320 w 6462247"/>
                <a:gd name="connsiteY4" fmla="*/ 3602473 h 4381808"/>
                <a:gd name="connsiteX5" fmla="*/ 1669695 w 6462247"/>
                <a:gd name="connsiteY5" fmla="*/ 3237982 h 4381808"/>
                <a:gd name="connsiteX6" fmla="*/ 2053877 w 6462247"/>
                <a:gd name="connsiteY6" fmla="*/ 2758475 h 4381808"/>
                <a:gd name="connsiteX7" fmla="*/ 2206277 w 6462247"/>
                <a:gd name="connsiteY7" fmla="*/ 2316515 h 4381808"/>
                <a:gd name="connsiteX8" fmla="*/ 2404397 w 6462247"/>
                <a:gd name="connsiteY8" fmla="*/ 1752635 h 4381808"/>
                <a:gd name="connsiteX9" fmla="*/ 2587277 w 6462247"/>
                <a:gd name="connsiteY9" fmla="*/ 1219235 h 4381808"/>
                <a:gd name="connsiteX10" fmla="*/ 2770157 w 6462247"/>
                <a:gd name="connsiteY10" fmla="*/ 746795 h 4381808"/>
                <a:gd name="connsiteX11" fmla="*/ 2922557 w 6462247"/>
                <a:gd name="connsiteY11" fmla="*/ 396275 h 4381808"/>
                <a:gd name="connsiteX12" fmla="*/ 3044477 w 6462247"/>
                <a:gd name="connsiteY12" fmla="*/ 182915 h 4381808"/>
                <a:gd name="connsiteX13" fmla="*/ 3153334 w 6462247"/>
                <a:gd name="connsiteY13" fmla="*/ 50109 h 4381808"/>
                <a:gd name="connsiteX14" fmla="*/ 3303815 w 6462247"/>
                <a:gd name="connsiteY14" fmla="*/ 36 h 4381808"/>
                <a:gd name="connsiteX15" fmla="*/ 3466864 w 6462247"/>
                <a:gd name="connsiteY15" fmla="*/ 56146 h 4381808"/>
                <a:gd name="connsiteX16" fmla="*/ 3608357 w 6462247"/>
                <a:gd name="connsiteY16" fmla="*/ 228635 h 4381808"/>
                <a:gd name="connsiteX17" fmla="*/ 3730277 w 6462247"/>
                <a:gd name="connsiteY17" fmla="*/ 457235 h 4381808"/>
                <a:gd name="connsiteX18" fmla="*/ 3847347 w 6462247"/>
                <a:gd name="connsiteY18" fmla="*/ 727398 h 4381808"/>
                <a:gd name="connsiteX19" fmla="*/ 3958877 w 6462247"/>
                <a:gd name="connsiteY19" fmla="*/ 1036355 h 4381808"/>
                <a:gd name="connsiteX20" fmla="*/ 4080797 w 6462247"/>
                <a:gd name="connsiteY20" fmla="*/ 1386875 h 4381808"/>
                <a:gd name="connsiteX21" fmla="*/ 4238046 w 6462247"/>
                <a:gd name="connsiteY21" fmla="*/ 1854466 h 4381808"/>
                <a:gd name="connsiteX22" fmla="*/ 4380748 w 6462247"/>
                <a:gd name="connsiteY22" fmla="*/ 2291577 h 4381808"/>
                <a:gd name="connsiteX23" fmla="*/ 4537997 w 6462247"/>
                <a:gd name="connsiteY23" fmla="*/ 2727995 h 4381808"/>
                <a:gd name="connsiteX24" fmla="*/ 4690397 w 6462247"/>
                <a:gd name="connsiteY24" fmla="*/ 3063275 h 4381808"/>
                <a:gd name="connsiteX25" fmla="*/ 4842797 w 6462247"/>
                <a:gd name="connsiteY25" fmla="*/ 3383315 h 4381808"/>
                <a:gd name="connsiteX26" fmla="*/ 5047844 w 6462247"/>
                <a:gd name="connsiteY26" fmla="*/ 3731064 h 4381808"/>
                <a:gd name="connsiteX27" fmla="*/ 5208557 w 6462247"/>
                <a:gd name="connsiteY27" fmla="*/ 3931955 h 4381808"/>
                <a:gd name="connsiteX28" fmla="*/ 5391437 w 6462247"/>
                <a:gd name="connsiteY28" fmla="*/ 4084355 h 4381808"/>
                <a:gd name="connsiteX29" fmla="*/ 5559077 w 6462247"/>
                <a:gd name="connsiteY29" fmla="*/ 4191035 h 4381808"/>
                <a:gd name="connsiteX30" fmla="*/ 5787677 w 6462247"/>
                <a:gd name="connsiteY30" fmla="*/ 4297715 h 4381808"/>
                <a:gd name="connsiteX31" fmla="*/ 5970557 w 6462247"/>
                <a:gd name="connsiteY31" fmla="*/ 4328195 h 4381808"/>
                <a:gd name="connsiteX32" fmla="*/ 6229637 w 6462247"/>
                <a:gd name="connsiteY32" fmla="*/ 4358675 h 4381808"/>
                <a:gd name="connsiteX33" fmla="*/ 6229637 w 6462247"/>
                <a:gd name="connsiteY33" fmla="*/ 4358675 h 4381808"/>
                <a:gd name="connsiteX34" fmla="*/ 6229637 w 6462247"/>
                <a:gd name="connsiteY34" fmla="*/ 4358675 h 4381808"/>
                <a:gd name="connsiteX35" fmla="*/ 6462247 w 6462247"/>
                <a:gd name="connsiteY35" fmla="*/ 4350654 h 4381808"/>
                <a:gd name="connsiteX0" fmla="*/ 0 w 6462247"/>
                <a:gd name="connsiteY0" fmla="*/ 4381808 h 4381808"/>
                <a:gd name="connsiteX1" fmla="*/ 388892 w 6462247"/>
                <a:gd name="connsiteY1" fmla="*/ 4281931 h 4381808"/>
                <a:gd name="connsiteX2" fmla="*/ 809361 w 6462247"/>
                <a:gd name="connsiteY2" fmla="*/ 4152116 h 4381808"/>
                <a:gd name="connsiteX3" fmla="*/ 1206690 w 6462247"/>
                <a:gd name="connsiteY3" fmla="*/ 3961893 h 4381808"/>
                <a:gd name="connsiteX4" fmla="*/ 1466320 w 6462247"/>
                <a:gd name="connsiteY4" fmla="*/ 3602473 h 4381808"/>
                <a:gd name="connsiteX5" fmla="*/ 1762228 w 6462247"/>
                <a:gd name="connsiteY5" fmla="*/ 3307382 h 4381808"/>
                <a:gd name="connsiteX6" fmla="*/ 2053877 w 6462247"/>
                <a:gd name="connsiteY6" fmla="*/ 2758475 h 4381808"/>
                <a:gd name="connsiteX7" fmla="*/ 2206277 w 6462247"/>
                <a:gd name="connsiteY7" fmla="*/ 2316515 h 4381808"/>
                <a:gd name="connsiteX8" fmla="*/ 2404397 w 6462247"/>
                <a:gd name="connsiteY8" fmla="*/ 1752635 h 4381808"/>
                <a:gd name="connsiteX9" fmla="*/ 2587277 w 6462247"/>
                <a:gd name="connsiteY9" fmla="*/ 1219235 h 4381808"/>
                <a:gd name="connsiteX10" fmla="*/ 2770157 w 6462247"/>
                <a:gd name="connsiteY10" fmla="*/ 746795 h 4381808"/>
                <a:gd name="connsiteX11" fmla="*/ 2922557 w 6462247"/>
                <a:gd name="connsiteY11" fmla="*/ 396275 h 4381808"/>
                <a:gd name="connsiteX12" fmla="*/ 3044477 w 6462247"/>
                <a:gd name="connsiteY12" fmla="*/ 182915 h 4381808"/>
                <a:gd name="connsiteX13" fmla="*/ 3153334 w 6462247"/>
                <a:gd name="connsiteY13" fmla="*/ 50109 h 4381808"/>
                <a:gd name="connsiteX14" fmla="*/ 3303815 w 6462247"/>
                <a:gd name="connsiteY14" fmla="*/ 36 h 4381808"/>
                <a:gd name="connsiteX15" fmla="*/ 3466864 w 6462247"/>
                <a:gd name="connsiteY15" fmla="*/ 56146 h 4381808"/>
                <a:gd name="connsiteX16" fmla="*/ 3608357 w 6462247"/>
                <a:gd name="connsiteY16" fmla="*/ 228635 h 4381808"/>
                <a:gd name="connsiteX17" fmla="*/ 3730277 w 6462247"/>
                <a:gd name="connsiteY17" fmla="*/ 457235 h 4381808"/>
                <a:gd name="connsiteX18" fmla="*/ 3847347 w 6462247"/>
                <a:gd name="connsiteY18" fmla="*/ 727398 h 4381808"/>
                <a:gd name="connsiteX19" fmla="*/ 3958877 w 6462247"/>
                <a:gd name="connsiteY19" fmla="*/ 1036355 h 4381808"/>
                <a:gd name="connsiteX20" fmla="*/ 4080797 w 6462247"/>
                <a:gd name="connsiteY20" fmla="*/ 1386875 h 4381808"/>
                <a:gd name="connsiteX21" fmla="*/ 4238046 w 6462247"/>
                <a:gd name="connsiteY21" fmla="*/ 1854466 h 4381808"/>
                <a:gd name="connsiteX22" fmla="*/ 4380748 w 6462247"/>
                <a:gd name="connsiteY22" fmla="*/ 2291577 h 4381808"/>
                <a:gd name="connsiteX23" fmla="*/ 4537997 w 6462247"/>
                <a:gd name="connsiteY23" fmla="*/ 2727995 h 4381808"/>
                <a:gd name="connsiteX24" fmla="*/ 4690397 w 6462247"/>
                <a:gd name="connsiteY24" fmla="*/ 3063275 h 4381808"/>
                <a:gd name="connsiteX25" fmla="*/ 4842797 w 6462247"/>
                <a:gd name="connsiteY25" fmla="*/ 3383315 h 4381808"/>
                <a:gd name="connsiteX26" fmla="*/ 5047844 w 6462247"/>
                <a:gd name="connsiteY26" fmla="*/ 3731064 h 4381808"/>
                <a:gd name="connsiteX27" fmla="*/ 5208557 w 6462247"/>
                <a:gd name="connsiteY27" fmla="*/ 3931955 h 4381808"/>
                <a:gd name="connsiteX28" fmla="*/ 5391437 w 6462247"/>
                <a:gd name="connsiteY28" fmla="*/ 4084355 h 4381808"/>
                <a:gd name="connsiteX29" fmla="*/ 5559077 w 6462247"/>
                <a:gd name="connsiteY29" fmla="*/ 4191035 h 4381808"/>
                <a:gd name="connsiteX30" fmla="*/ 5787677 w 6462247"/>
                <a:gd name="connsiteY30" fmla="*/ 4297715 h 4381808"/>
                <a:gd name="connsiteX31" fmla="*/ 5970557 w 6462247"/>
                <a:gd name="connsiteY31" fmla="*/ 4328195 h 4381808"/>
                <a:gd name="connsiteX32" fmla="*/ 6229637 w 6462247"/>
                <a:gd name="connsiteY32" fmla="*/ 4358675 h 4381808"/>
                <a:gd name="connsiteX33" fmla="*/ 6229637 w 6462247"/>
                <a:gd name="connsiteY33" fmla="*/ 4358675 h 4381808"/>
                <a:gd name="connsiteX34" fmla="*/ 6229637 w 6462247"/>
                <a:gd name="connsiteY34" fmla="*/ 4358675 h 4381808"/>
                <a:gd name="connsiteX35" fmla="*/ 6462247 w 6462247"/>
                <a:gd name="connsiteY35" fmla="*/ 4350654 h 4381808"/>
                <a:gd name="connsiteX0" fmla="*/ 0 w 6462247"/>
                <a:gd name="connsiteY0" fmla="*/ 4381808 h 4381808"/>
                <a:gd name="connsiteX1" fmla="*/ 388892 w 6462247"/>
                <a:gd name="connsiteY1" fmla="*/ 4281931 h 4381808"/>
                <a:gd name="connsiteX2" fmla="*/ 809361 w 6462247"/>
                <a:gd name="connsiteY2" fmla="*/ 4152116 h 4381808"/>
                <a:gd name="connsiteX3" fmla="*/ 1206690 w 6462247"/>
                <a:gd name="connsiteY3" fmla="*/ 3961893 h 4381808"/>
                <a:gd name="connsiteX4" fmla="*/ 1489453 w 6462247"/>
                <a:gd name="connsiteY4" fmla="*/ 3671872 h 4381808"/>
                <a:gd name="connsiteX5" fmla="*/ 1762228 w 6462247"/>
                <a:gd name="connsiteY5" fmla="*/ 3307382 h 4381808"/>
                <a:gd name="connsiteX6" fmla="*/ 2053877 w 6462247"/>
                <a:gd name="connsiteY6" fmla="*/ 2758475 h 4381808"/>
                <a:gd name="connsiteX7" fmla="*/ 2206277 w 6462247"/>
                <a:gd name="connsiteY7" fmla="*/ 2316515 h 4381808"/>
                <a:gd name="connsiteX8" fmla="*/ 2404397 w 6462247"/>
                <a:gd name="connsiteY8" fmla="*/ 1752635 h 4381808"/>
                <a:gd name="connsiteX9" fmla="*/ 2587277 w 6462247"/>
                <a:gd name="connsiteY9" fmla="*/ 1219235 h 4381808"/>
                <a:gd name="connsiteX10" fmla="*/ 2770157 w 6462247"/>
                <a:gd name="connsiteY10" fmla="*/ 746795 h 4381808"/>
                <a:gd name="connsiteX11" fmla="*/ 2922557 w 6462247"/>
                <a:gd name="connsiteY11" fmla="*/ 396275 h 4381808"/>
                <a:gd name="connsiteX12" fmla="*/ 3044477 w 6462247"/>
                <a:gd name="connsiteY12" fmla="*/ 182915 h 4381808"/>
                <a:gd name="connsiteX13" fmla="*/ 3153334 w 6462247"/>
                <a:gd name="connsiteY13" fmla="*/ 50109 h 4381808"/>
                <a:gd name="connsiteX14" fmla="*/ 3303815 w 6462247"/>
                <a:gd name="connsiteY14" fmla="*/ 36 h 4381808"/>
                <a:gd name="connsiteX15" fmla="*/ 3466864 w 6462247"/>
                <a:gd name="connsiteY15" fmla="*/ 56146 h 4381808"/>
                <a:gd name="connsiteX16" fmla="*/ 3608357 w 6462247"/>
                <a:gd name="connsiteY16" fmla="*/ 228635 h 4381808"/>
                <a:gd name="connsiteX17" fmla="*/ 3730277 w 6462247"/>
                <a:gd name="connsiteY17" fmla="*/ 457235 h 4381808"/>
                <a:gd name="connsiteX18" fmla="*/ 3847347 w 6462247"/>
                <a:gd name="connsiteY18" fmla="*/ 727398 h 4381808"/>
                <a:gd name="connsiteX19" fmla="*/ 3958877 w 6462247"/>
                <a:gd name="connsiteY19" fmla="*/ 1036355 h 4381808"/>
                <a:gd name="connsiteX20" fmla="*/ 4080797 w 6462247"/>
                <a:gd name="connsiteY20" fmla="*/ 1386875 h 4381808"/>
                <a:gd name="connsiteX21" fmla="*/ 4238046 w 6462247"/>
                <a:gd name="connsiteY21" fmla="*/ 1854466 h 4381808"/>
                <a:gd name="connsiteX22" fmla="*/ 4380748 w 6462247"/>
                <a:gd name="connsiteY22" fmla="*/ 2291577 h 4381808"/>
                <a:gd name="connsiteX23" fmla="*/ 4537997 w 6462247"/>
                <a:gd name="connsiteY23" fmla="*/ 2727995 h 4381808"/>
                <a:gd name="connsiteX24" fmla="*/ 4690397 w 6462247"/>
                <a:gd name="connsiteY24" fmla="*/ 3063275 h 4381808"/>
                <a:gd name="connsiteX25" fmla="*/ 4842797 w 6462247"/>
                <a:gd name="connsiteY25" fmla="*/ 3383315 h 4381808"/>
                <a:gd name="connsiteX26" fmla="*/ 5047844 w 6462247"/>
                <a:gd name="connsiteY26" fmla="*/ 3731064 h 4381808"/>
                <a:gd name="connsiteX27" fmla="*/ 5208557 w 6462247"/>
                <a:gd name="connsiteY27" fmla="*/ 3931955 h 4381808"/>
                <a:gd name="connsiteX28" fmla="*/ 5391437 w 6462247"/>
                <a:gd name="connsiteY28" fmla="*/ 4084355 h 4381808"/>
                <a:gd name="connsiteX29" fmla="*/ 5559077 w 6462247"/>
                <a:gd name="connsiteY29" fmla="*/ 4191035 h 4381808"/>
                <a:gd name="connsiteX30" fmla="*/ 5787677 w 6462247"/>
                <a:gd name="connsiteY30" fmla="*/ 4297715 h 4381808"/>
                <a:gd name="connsiteX31" fmla="*/ 5970557 w 6462247"/>
                <a:gd name="connsiteY31" fmla="*/ 4328195 h 4381808"/>
                <a:gd name="connsiteX32" fmla="*/ 6229637 w 6462247"/>
                <a:gd name="connsiteY32" fmla="*/ 4358675 h 4381808"/>
                <a:gd name="connsiteX33" fmla="*/ 6229637 w 6462247"/>
                <a:gd name="connsiteY33" fmla="*/ 4358675 h 4381808"/>
                <a:gd name="connsiteX34" fmla="*/ 6229637 w 6462247"/>
                <a:gd name="connsiteY34" fmla="*/ 4358675 h 4381808"/>
                <a:gd name="connsiteX35" fmla="*/ 6462247 w 6462247"/>
                <a:gd name="connsiteY35" fmla="*/ 4350654 h 4381808"/>
                <a:gd name="connsiteX0" fmla="*/ 0 w 6739845"/>
                <a:gd name="connsiteY0" fmla="*/ 4404941 h 4404941"/>
                <a:gd name="connsiteX1" fmla="*/ 666490 w 6739845"/>
                <a:gd name="connsiteY1" fmla="*/ 4281931 h 4404941"/>
                <a:gd name="connsiteX2" fmla="*/ 1086959 w 6739845"/>
                <a:gd name="connsiteY2" fmla="*/ 4152116 h 4404941"/>
                <a:gd name="connsiteX3" fmla="*/ 1484288 w 6739845"/>
                <a:gd name="connsiteY3" fmla="*/ 3961893 h 4404941"/>
                <a:gd name="connsiteX4" fmla="*/ 1767051 w 6739845"/>
                <a:gd name="connsiteY4" fmla="*/ 3671872 h 4404941"/>
                <a:gd name="connsiteX5" fmla="*/ 2039826 w 6739845"/>
                <a:gd name="connsiteY5" fmla="*/ 3307382 h 4404941"/>
                <a:gd name="connsiteX6" fmla="*/ 2331475 w 6739845"/>
                <a:gd name="connsiteY6" fmla="*/ 2758475 h 4404941"/>
                <a:gd name="connsiteX7" fmla="*/ 2483875 w 6739845"/>
                <a:gd name="connsiteY7" fmla="*/ 2316515 h 4404941"/>
                <a:gd name="connsiteX8" fmla="*/ 2681995 w 6739845"/>
                <a:gd name="connsiteY8" fmla="*/ 1752635 h 4404941"/>
                <a:gd name="connsiteX9" fmla="*/ 2864875 w 6739845"/>
                <a:gd name="connsiteY9" fmla="*/ 1219235 h 4404941"/>
                <a:gd name="connsiteX10" fmla="*/ 3047755 w 6739845"/>
                <a:gd name="connsiteY10" fmla="*/ 746795 h 4404941"/>
                <a:gd name="connsiteX11" fmla="*/ 3200155 w 6739845"/>
                <a:gd name="connsiteY11" fmla="*/ 396275 h 4404941"/>
                <a:gd name="connsiteX12" fmla="*/ 3322075 w 6739845"/>
                <a:gd name="connsiteY12" fmla="*/ 182915 h 4404941"/>
                <a:gd name="connsiteX13" fmla="*/ 3430932 w 6739845"/>
                <a:gd name="connsiteY13" fmla="*/ 50109 h 4404941"/>
                <a:gd name="connsiteX14" fmla="*/ 3581413 w 6739845"/>
                <a:gd name="connsiteY14" fmla="*/ 36 h 4404941"/>
                <a:gd name="connsiteX15" fmla="*/ 3744462 w 6739845"/>
                <a:gd name="connsiteY15" fmla="*/ 56146 h 4404941"/>
                <a:gd name="connsiteX16" fmla="*/ 3885955 w 6739845"/>
                <a:gd name="connsiteY16" fmla="*/ 228635 h 4404941"/>
                <a:gd name="connsiteX17" fmla="*/ 4007875 w 6739845"/>
                <a:gd name="connsiteY17" fmla="*/ 457235 h 4404941"/>
                <a:gd name="connsiteX18" fmla="*/ 4124945 w 6739845"/>
                <a:gd name="connsiteY18" fmla="*/ 727398 h 4404941"/>
                <a:gd name="connsiteX19" fmla="*/ 4236475 w 6739845"/>
                <a:gd name="connsiteY19" fmla="*/ 1036355 h 4404941"/>
                <a:gd name="connsiteX20" fmla="*/ 4358395 w 6739845"/>
                <a:gd name="connsiteY20" fmla="*/ 1386875 h 4404941"/>
                <a:gd name="connsiteX21" fmla="*/ 4515644 w 6739845"/>
                <a:gd name="connsiteY21" fmla="*/ 1854466 h 4404941"/>
                <a:gd name="connsiteX22" fmla="*/ 4658346 w 6739845"/>
                <a:gd name="connsiteY22" fmla="*/ 2291577 h 4404941"/>
                <a:gd name="connsiteX23" fmla="*/ 4815595 w 6739845"/>
                <a:gd name="connsiteY23" fmla="*/ 2727995 h 4404941"/>
                <a:gd name="connsiteX24" fmla="*/ 4967995 w 6739845"/>
                <a:gd name="connsiteY24" fmla="*/ 3063275 h 4404941"/>
                <a:gd name="connsiteX25" fmla="*/ 5120395 w 6739845"/>
                <a:gd name="connsiteY25" fmla="*/ 3383315 h 4404941"/>
                <a:gd name="connsiteX26" fmla="*/ 5325442 w 6739845"/>
                <a:gd name="connsiteY26" fmla="*/ 3731064 h 4404941"/>
                <a:gd name="connsiteX27" fmla="*/ 5486155 w 6739845"/>
                <a:gd name="connsiteY27" fmla="*/ 3931955 h 4404941"/>
                <a:gd name="connsiteX28" fmla="*/ 5669035 w 6739845"/>
                <a:gd name="connsiteY28" fmla="*/ 4084355 h 4404941"/>
                <a:gd name="connsiteX29" fmla="*/ 5836675 w 6739845"/>
                <a:gd name="connsiteY29" fmla="*/ 4191035 h 4404941"/>
                <a:gd name="connsiteX30" fmla="*/ 6065275 w 6739845"/>
                <a:gd name="connsiteY30" fmla="*/ 4297715 h 4404941"/>
                <a:gd name="connsiteX31" fmla="*/ 6248155 w 6739845"/>
                <a:gd name="connsiteY31" fmla="*/ 4328195 h 4404941"/>
                <a:gd name="connsiteX32" fmla="*/ 6507235 w 6739845"/>
                <a:gd name="connsiteY32" fmla="*/ 4358675 h 4404941"/>
                <a:gd name="connsiteX33" fmla="*/ 6507235 w 6739845"/>
                <a:gd name="connsiteY33" fmla="*/ 4358675 h 4404941"/>
                <a:gd name="connsiteX34" fmla="*/ 6507235 w 6739845"/>
                <a:gd name="connsiteY34" fmla="*/ 4358675 h 4404941"/>
                <a:gd name="connsiteX35" fmla="*/ 6739845 w 6739845"/>
                <a:gd name="connsiteY35" fmla="*/ 4350654 h 4404941"/>
                <a:gd name="connsiteX0" fmla="*/ 0 w 6439114"/>
                <a:gd name="connsiteY0" fmla="*/ 4312408 h 4358675"/>
                <a:gd name="connsiteX1" fmla="*/ 365759 w 6439114"/>
                <a:gd name="connsiteY1" fmla="*/ 4281931 h 4358675"/>
                <a:gd name="connsiteX2" fmla="*/ 786228 w 6439114"/>
                <a:gd name="connsiteY2" fmla="*/ 4152116 h 4358675"/>
                <a:gd name="connsiteX3" fmla="*/ 1183557 w 6439114"/>
                <a:gd name="connsiteY3" fmla="*/ 3961893 h 4358675"/>
                <a:gd name="connsiteX4" fmla="*/ 1466320 w 6439114"/>
                <a:gd name="connsiteY4" fmla="*/ 3671872 h 4358675"/>
                <a:gd name="connsiteX5" fmla="*/ 1739095 w 6439114"/>
                <a:gd name="connsiteY5" fmla="*/ 3307382 h 4358675"/>
                <a:gd name="connsiteX6" fmla="*/ 2030744 w 6439114"/>
                <a:gd name="connsiteY6" fmla="*/ 2758475 h 4358675"/>
                <a:gd name="connsiteX7" fmla="*/ 2183144 w 6439114"/>
                <a:gd name="connsiteY7" fmla="*/ 2316515 h 4358675"/>
                <a:gd name="connsiteX8" fmla="*/ 2381264 w 6439114"/>
                <a:gd name="connsiteY8" fmla="*/ 1752635 h 4358675"/>
                <a:gd name="connsiteX9" fmla="*/ 2564144 w 6439114"/>
                <a:gd name="connsiteY9" fmla="*/ 1219235 h 4358675"/>
                <a:gd name="connsiteX10" fmla="*/ 2747024 w 6439114"/>
                <a:gd name="connsiteY10" fmla="*/ 746795 h 4358675"/>
                <a:gd name="connsiteX11" fmla="*/ 2899424 w 6439114"/>
                <a:gd name="connsiteY11" fmla="*/ 396275 h 4358675"/>
                <a:gd name="connsiteX12" fmla="*/ 3021344 w 6439114"/>
                <a:gd name="connsiteY12" fmla="*/ 182915 h 4358675"/>
                <a:gd name="connsiteX13" fmla="*/ 3130201 w 6439114"/>
                <a:gd name="connsiteY13" fmla="*/ 50109 h 4358675"/>
                <a:gd name="connsiteX14" fmla="*/ 3280682 w 6439114"/>
                <a:gd name="connsiteY14" fmla="*/ 36 h 4358675"/>
                <a:gd name="connsiteX15" fmla="*/ 3443731 w 6439114"/>
                <a:gd name="connsiteY15" fmla="*/ 56146 h 4358675"/>
                <a:gd name="connsiteX16" fmla="*/ 3585224 w 6439114"/>
                <a:gd name="connsiteY16" fmla="*/ 228635 h 4358675"/>
                <a:gd name="connsiteX17" fmla="*/ 3707144 w 6439114"/>
                <a:gd name="connsiteY17" fmla="*/ 457235 h 4358675"/>
                <a:gd name="connsiteX18" fmla="*/ 3824214 w 6439114"/>
                <a:gd name="connsiteY18" fmla="*/ 727398 h 4358675"/>
                <a:gd name="connsiteX19" fmla="*/ 3935744 w 6439114"/>
                <a:gd name="connsiteY19" fmla="*/ 1036355 h 4358675"/>
                <a:gd name="connsiteX20" fmla="*/ 4057664 w 6439114"/>
                <a:gd name="connsiteY20" fmla="*/ 1386875 h 4358675"/>
                <a:gd name="connsiteX21" fmla="*/ 4214913 w 6439114"/>
                <a:gd name="connsiteY21" fmla="*/ 1854466 h 4358675"/>
                <a:gd name="connsiteX22" fmla="*/ 4357615 w 6439114"/>
                <a:gd name="connsiteY22" fmla="*/ 2291577 h 4358675"/>
                <a:gd name="connsiteX23" fmla="*/ 4514864 w 6439114"/>
                <a:gd name="connsiteY23" fmla="*/ 2727995 h 4358675"/>
                <a:gd name="connsiteX24" fmla="*/ 4667264 w 6439114"/>
                <a:gd name="connsiteY24" fmla="*/ 3063275 h 4358675"/>
                <a:gd name="connsiteX25" fmla="*/ 4819664 w 6439114"/>
                <a:gd name="connsiteY25" fmla="*/ 3383315 h 4358675"/>
                <a:gd name="connsiteX26" fmla="*/ 5024711 w 6439114"/>
                <a:gd name="connsiteY26" fmla="*/ 3731064 h 4358675"/>
                <a:gd name="connsiteX27" fmla="*/ 5185424 w 6439114"/>
                <a:gd name="connsiteY27" fmla="*/ 3931955 h 4358675"/>
                <a:gd name="connsiteX28" fmla="*/ 5368304 w 6439114"/>
                <a:gd name="connsiteY28" fmla="*/ 4084355 h 4358675"/>
                <a:gd name="connsiteX29" fmla="*/ 5535944 w 6439114"/>
                <a:gd name="connsiteY29" fmla="*/ 4191035 h 4358675"/>
                <a:gd name="connsiteX30" fmla="*/ 5764544 w 6439114"/>
                <a:gd name="connsiteY30" fmla="*/ 4297715 h 4358675"/>
                <a:gd name="connsiteX31" fmla="*/ 5947424 w 6439114"/>
                <a:gd name="connsiteY31" fmla="*/ 4328195 h 4358675"/>
                <a:gd name="connsiteX32" fmla="*/ 6206504 w 6439114"/>
                <a:gd name="connsiteY32" fmla="*/ 4358675 h 4358675"/>
                <a:gd name="connsiteX33" fmla="*/ 6206504 w 6439114"/>
                <a:gd name="connsiteY33" fmla="*/ 4358675 h 4358675"/>
                <a:gd name="connsiteX34" fmla="*/ 6206504 w 6439114"/>
                <a:gd name="connsiteY34" fmla="*/ 4358675 h 4358675"/>
                <a:gd name="connsiteX35" fmla="*/ 6439114 w 6439114"/>
                <a:gd name="connsiteY35" fmla="*/ 4350654 h 4358675"/>
                <a:gd name="connsiteX0" fmla="*/ 0 w 6439114"/>
                <a:gd name="connsiteY0" fmla="*/ 4312408 h 4358675"/>
                <a:gd name="connsiteX1" fmla="*/ 365759 w 6439114"/>
                <a:gd name="connsiteY1" fmla="*/ 4235665 h 4358675"/>
                <a:gd name="connsiteX2" fmla="*/ 786228 w 6439114"/>
                <a:gd name="connsiteY2" fmla="*/ 4152116 h 4358675"/>
                <a:gd name="connsiteX3" fmla="*/ 1183557 w 6439114"/>
                <a:gd name="connsiteY3" fmla="*/ 3961893 h 4358675"/>
                <a:gd name="connsiteX4" fmla="*/ 1466320 w 6439114"/>
                <a:gd name="connsiteY4" fmla="*/ 3671872 h 4358675"/>
                <a:gd name="connsiteX5" fmla="*/ 1739095 w 6439114"/>
                <a:gd name="connsiteY5" fmla="*/ 3307382 h 4358675"/>
                <a:gd name="connsiteX6" fmla="*/ 2030744 w 6439114"/>
                <a:gd name="connsiteY6" fmla="*/ 2758475 h 4358675"/>
                <a:gd name="connsiteX7" fmla="*/ 2183144 w 6439114"/>
                <a:gd name="connsiteY7" fmla="*/ 2316515 h 4358675"/>
                <a:gd name="connsiteX8" fmla="*/ 2381264 w 6439114"/>
                <a:gd name="connsiteY8" fmla="*/ 1752635 h 4358675"/>
                <a:gd name="connsiteX9" fmla="*/ 2564144 w 6439114"/>
                <a:gd name="connsiteY9" fmla="*/ 1219235 h 4358675"/>
                <a:gd name="connsiteX10" fmla="*/ 2747024 w 6439114"/>
                <a:gd name="connsiteY10" fmla="*/ 746795 h 4358675"/>
                <a:gd name="connsiteX11" fmla="*/ 2899424 w 6439114"/>
                <a:gd name="connsiteY11" fmla="*/ 396275 h 4358675"/>
                <a:gd name="connsiteX12" fmla="*/ 3021344 w 6439114"/>
                <a:gd name="connsiteY12" fmla="*/ 182915 h 4358675"/>
                <a:gd name="connsiteX13" fmla="*/ 3130201 w 6439114"/>
                <a:gd name="connsiteY13" fmla="*/ 50109 h 4358675"/>
                <a:gd name="connsiteX14" fmla="*/ 3280682 w 6439114"/>
                <a:gd name="connsiteY14" fmla="*/ 36 h 4358675"/>
                <a:gd name="connsiteX15" fmla="*/ 3443731 w 6439114"/>
                <a:gd name="connsiteY15" fmla="*/ 56146 h 4358675"/>
                <a:gd name="connsiteX16" fmla="*/ 3585224 w 6439114"/>
                <a:gd name="connsiteY16" fmla="*/ 228635 h 4358675"/>
                <a:gd name="connsiteX17" fmla="*/ 3707144 w 6439114"/>
                <a:gd name="connsiteY17" fmla="*/ 457235 h 4358675"/>
                <a:gd name="connsiteX18" fmla="*/ 3824214 w 6439114"/>
                <a:gd name="connsiteY18" fmla="*/ 727398 h 4358675"/>
                <a:gd name="connsiteX19" fmla="*/ 3935744 w 6439114"/>
                <a:gd name="connsiteY19" fmla="*/ 1036355 h 4358675"/>
                <a:gd name="connsiteX20" fmla="*/ 4057664 w 6439114"/>
                <a:gd name="connsiteY20" fmla="*/ 1386875 h 4358675"/>
                <a:gd name="connsiteX21" fmla="*/ 4214913 w 6439114"/>
                <a:gd name="connsiteY21" fmla="*/ 1854466 h 4358675"/>
                <a:gd name="connsiteX22" fmla="*/ 4357615 w 6439114"/>
                <a:gd name="connsiteY22" fmla="*/ 2291577 h 4358675"/>
                <a:gd name="connsiteX23" fmla="*/ 4514864 w 6439114"/>
                <a:gd name="connsiteY23" fmla="*/ 2727995 h 4358675"/>
                <a:gd name="connsiteX24" fmla="*/ 4667264 w 6439114"/>
                <a:gd name="connsiteY24" fmla="*/ 3063275 h 4358675"/>
                <a:gd name="connsiteX25" fmla="*/ 4819664 w 6439114"/>
                <a:gd name="connsiteY25" fmla="*/ 3383315 h 4358675"/>
                <a:gd name="connsiteX26" fmla="*/ 5024711 w 6439114"/>
                <a:gd name="connsiteY26" fmla="*/ 3731064 h 4358675"/>
                <a:gd name="connsiteX27" fmla="*/ 5185424 w 6439114"/>
                <a:gd name="connsiteY27" fmla="*/ 3931955 h 4358675"/>
                <a:gd name="connsiteX28" fmla="*/ 5368304 w 6439114"/>
                <a:gd name="connsiteY28" fmla="*/ 4084355 h 4358675"/>
                <a:gd name="connsiteX29" fmla="*/ 5535944 w 6439114"/>
                <a:gd name="connsiteY29" fmla="*/ 4191035 h 4358675"/>
                <a:gd name="connsiteX30" fmla="*/ 5764544 w 6439114"/>
                <a:gd name="connsiteY30" fmla="*/ 4297715 h 4358675"/>
                <a:gd name="connsiteX31" fmla="*/ 5947424 w 6439114"/>
                <a:gd name="connsiteY31" fmla="*/ 4328195 h 4358675"/>
                <a:gd name="connsiteX32" fmla="*/ 6206504 w 6439114"/>
                <a:gd name="connsiteY32" fmla="*/ 4358675 h 4358675"/>
                <a:gd name="connsiteX33" fmla="*/ 6206504 w 6439114"/>
                <a:gd name="connsiteY33" fmla="*/ 4358675 h 4358675"/>
                <a:gd name="connsiteX34" fmla="*/ 6206504 w 6439114"/>
                <a:gd name="connsiteY34" fmla="*/ 4358675 h 4358675"/>
                <a:gd name="connsiteX35" fmla="*/ 6439114 w 6439114"/>
                <a:gd name="connsiteY35" fmla="*/ 4350654 h 4358675"/>
                <a:gd name="connsiteX0" fmla="*/ 0 w 6439114"/>
                <a:gd name="connsiteY0" fmla="*/ 4312408 h 4358675"/>
                <a:gd name="connsiteX1" fmla="*/ 365759 w 6439114"/>
                <a:gd name="connsiteY1" fmla="*/ 4235665 h 4358675"/>
                <a:gd name="connsiteX2" fmla="*/ 786228 w 6439114"/>
                <a:gd name="connsiteY2" fmla="*/ 4082717 h 4358675"/>
                <a:gd name="connsiteX3" fmla="*/ 1183557 w 6439114"/>
                <a:gd name="connsiteY3" fmla="*/ 3961893 h 4358675"/>
                <a:gd name="connsiteX4" fmla="*/ 1466320 w 6439114"/>
                <a:gd name="connsiteY4" fmla="*/ 3671872 h 4358675"/>
                <a:gd name="connsiteX5" fmla="*/ 1739095 w 6439114"/>
                <a:gd name="connsiteY5" fmla="*/ 3307382 h 4358675"/>
                <a:gd name="connsiteX6" fmla="*/ 2030744 w 6439114"/>
                <a:gd name="connsiteY6" fmla="*/ 2758475 h 4358675"/>
                <a:gd name="connsiteX7" fmla="*/ 2183144 w 6439114"/>
                <a:gd name="connsiteY7" fmla="*/ 2316515 h 4358675"/>
                <a:gd name="connsiteX8" fmla="*/ 2381264 w 6439114"/>
                <a:gd name="connsiteY8" fmla="*/ 1752635 h 4358675"/>
                <a:gd name="connsiteX9" fmla="*/ 2564144 w 6439114"/>
                <a:gd name="connsiteY9" fmla="*/ 1219235 h 4358675"/>
                <a:gd name="connsiteX10" fmla="*/ 2747024 w 6439114"/>
                <a:gd name="connsiteY10" fmla="*/ 746795 h 4358675"/>
                <a:gd name="connsiteX11" fmla="*/ 2899424 w 6439114"/>
                <a:gd name="connsiteY11" fmla="*/ 396275 h 4358675"/>
                <a:gd name="connsiteX12" fmla="*/ 3021344 w 6439114"/>
                <a:gd name="connsiteY12" fmla="*/ 182915 h 4358675"/>
                <a:gd name="connsiteX13" fmla="*/ 3130201 w 6439114"/>
                <a:gd name="connsiteY13" fmla="*/ 50109 h 4358675"/>
                <a:gd name="connsiteX14" fmla="*/ 3280682 w 6439114"/>
                <a:gd name="connsiteY14" fmla="*/ 36 h 4358675"/>
                <a:gd name="connsiteX15" fmla="*/ 3443731 w 6439114"/>
                <a:gd name="connsiteY15" fmla="*/ 56146 h 4358675"/>
                <a:gd name="connsiteX16" fmla="*/ 3585224 w 6439114"/>
                <a:gd name="connsiteY16" fmla="*/ 228635 h 4358675"/>
                <a:gd name="connsiteX17" fmla="*/ 3707144 w 6439114"/>
                <a:gd name="connsiteY17" fmla="*/ 457235 h 4358675"/>
                <a:gd name="connsiteX18" fmla="*/ 3824214 w 6439114"/>
                <a:gd name="connsiteY18" fmla="*/ 727398 h 4358675"/>
                <a:gd name="connsiteX19" fmla="*/ 3935744 w 6439114"/>
                <a:gd name="connsiteY19" fmla="*/ 1036355 h 4358675"/>
                <a:gd name="connsiteX20" fmla="*/ 4057664 w 6439114"/>
                <a:gd name="connsiteY20" fmla="*/ 1386875 h 4358675"/>
                <a:gd name="connsiteX21" fmla="*/ 4214913 w 6439114"/>
                <a:gd name="connsiteY21" fmla="*/ 1854466 h 4358675"/>
                <a:gd name="connsiteX22" fmla="*/ 4357615 w 6439114"/>
                <a:gd name="connsiteY22" fmla="*/ 2291577 h 4358675"/>
                <a:gd name="connsiteX23" fmla="*/ 4514864 w 6439114"/>
                <a:gd name="connsiteY23" fmla="*/ 2727995 h 4358675"/>
                <a:gd name="connsiteX24" fmla="*/ 4667264 w 6439114"/>
                <a:gd name="connsiteY24" fmla="*/ 3063275 h 4358675"/>
                <a:gd name="connsiteX25" fmla="*/ 4819664 w 6439114"/>
                <a:gd name="connsiteY25" fmla="*/ 3383315 h 4358675"/>
                <a:gd name="connsiteX26" fmla="*/ 5024711 w 6439114"/>
                <a:gd name="connsiteY26" fmla="*/ 3731064 h 4358675"/>
                <a:gd name="connsiteX27" fmla="*/ 5185424 w 6439114"/>
                <a:gd name="connsiteY27" fmla="*/ 3931955 h 4358675"/>
                <a:gd name="connsiteX28" fmla="*/ 5368304 w 6439114"/>
                <a:gd name="connsiteY28" fmla="*/ 4084355 h 4358675"/>
                <a:gd name="connsiteX29" fmla="*/ 5535944 w 6439114"/>
                <a:gd name="connsiteY29" fmla="*/ 4191035 h 4358675"/>
                <a:gd name="connsiteX30" fmla="*/ 5764544 w 6439114"/>
                <a:gd name="connsiteY30" fmla="*/ 4297715 h 4358675"/>
                <a:gd name="connsiteX31" fmla="*/ 5947424 w 6439114"/>
                <a:gd name="connsiteY31" fmla="*/ 4328195 h 4358675"/>
                <a:gd name="connsiteX32" fmla="*/ 6206504 w 6439114"/>
                <a:gd name="connsiteY32" fmla="*/ 4358675 h 4358675"/>
                <a:gd name="connsiteX33" fmla="*/ 6206504 w 6439114"/>
                <a:gd name="connsiteY33" fmla="*/ 4358675 h 4358675"/>
                <a:gd name="connsiteX34" fmla="*/ 6206504 w 6439114"/>
                <a:gd name="connsiteY34" fmla="*/ 4358675 h 4358675"/>
                <a:gd name="connsiteX35" fmla="*/ 6439114 w 6439114"/>
                <a:gd name="connsiteY35" fmla="*/ 4350654 h 4358675"/>
                <a:gd name="connsiteX0" fmla="*/ 0 w 6439114"/>
                <a:gd name="connsiteY0" fmla="*/ 4312408 h 4358675"/>
                <a:gd name="connsiteX1" fmla="*/ 365759 w 6439114"/>
                <a:gd name="connsiteY1" fmla="*/ 4235665 h 4358675"/>
                <a:gd name="connsiteX2" fmla="*/ 786228 w 6439114"/>
                <a:gd name="connsiteY2" fmla="*/ 4082717 h 4358675"/>
                <a:gd name="connsiteX3" fmla="*/ 1114157 w 6439114"/>
                <a:gd name="connsiteY3" fmla="*/ 3892493 h 4358675"/>
                <a:gd name="connsiteX4" fmla="*/ 1466320 w 6439114"/>
                <a:gd name="connsiteY4" fmla="*/ 3671872 h 4358675"/>
                <a:gd name="connsiteX5" fmla="*/ 1739095 w 6439114"/>
                <a:gd name="connsiteY5" fmla="*/ 3307382 h 4358675"/>
                <a:gd name="connsiteX6" fmla="*/ 2030744 w 6439114"/>
                <a:gd name="connsiteY6" fmla="*/ 2758475 h 4358675"/>
                <a:gd name="connsiteX7" fmla="*/ 2183144 w 6439114"/>
                <a:gd name="connsiteY7" fmla="*/ 2316515 h 4358675"/>
                <a:gd name="connsiteX8" fmla="*/ 2381264 w 6439114"/>
                <a:gd name="connsiteY8" fmla="*/ 1752635 h 4358675"/>
                <a:gd name="connsiteX9" fmla="*/ 2564144 w 6439114"/>
                <a:gd name="connsiteY9" fmla="*/ 1219235 h 4358675"/>
                <a:gd name="connsiteX10" fmla="*/ 2747024 w 6439114"/>
                <a:gd name="connsiteY10" fmla="*/ 746795 h 4358675"/>
                <a:gd name="connsiteX11" fmla="*/ 2899424 w 6439114"/>
                <a:gd name="connsiteY11" fmla="*/ 396275 h 4358675"/>
                <a:gd name="connsiteX12" fmla="*/ 3021344 w 6439114"/>
                <a:gd name="connsiteY12" fmla="*/ 182915 h 4358675"/>
                <a:gd name="connsiteX13" fmla="*/ 3130201 w 6439114"/>
                <a:gd name="connsiteY13" fmla="*/ 50109 h 4358675"/>
                <a:gd name="connsiteX14" fmla="*/ 3280682 w 6439114"/>
                <a:gd name="connsiteY14" fmla="*/ 36 h 4358675"/>
                <a:gd name="connsiteX15" fmla="*/ 3443731 w 6439114"/>
                <a:gd name="connsiteY15" fmla="*/ 56146 h 4358675"/>
                <a:gd name="connsiteX16" fmla="*/ 3585224 w 6439114"/>
                <a:gd name="connsiteY16" fmla="*/ 228635 h 4358675"/>
                <a:gd name="connsiteX17" fmla="*/ 3707144 w 6439114"/>
                <a:gd name="connsiteY17" fmla="*/ 457235 h 4358675"/>
                <a:gd name="connsiteX18" fmla="*/ 3824214 w 6439114"/>
                <a:gd name="connsiteY18" fmla="*/ 727398 h 4358675"/>
                <a:gd name="connsiteX19" fmla="*/ 3935744 w 6439114"/>
                <a:gd name="connsiteY19" fmla="*/ 1036355 h 4358675"/>
                <a:gd name="connsiteX20" fmla="*/ 4057664 w 6439114"/>
                <a:gd name="connsiteY20" fmla="*/ 1386875 h 4358675"/>
                <a:gd name="connsiteX21" fmla="*/ 4214913 w 6439114"/>
                <a:gd name="connsiteY21" fmla="*/ 1854466 h 4358675"/>
                <a:gd name="connsiteX22" fmla="*/ 4357615 w 6439114"/>
                <a:gd name="connsiteY22" fmla="*/ 2291577 h 4358675"/>
                <a:gd name="connsiteX23" fmla="*/ 4514864 w 6439114"/>
                <a:gd name="connsiteY23" fmla="*/ 2727995 h 4358675"/>
                <a:gd name="connsiteX24" fmla="*/ 4667264 w 6439114"/>
                <a:gd name="connsiteY24" fmla="*/ 3063275 h 4358675"/>
                <a:gd name="connsiteX25" fmla="*/ 4819664 w 6439114"/>
                <a:gd name="connsiteY25" fmla="*/ 3383315 h 4358675"/>
                <a:gd name="connsiteX26" fmla="*/ 5024711 w 6439114"/>
                <a:gd name="connsiteY26" fmla="*/ 3731064 h 4358675"/>
                <a:gd name="connsiteX27" fmla="*/ 5185424 w 6439114"/>
                <a:gd name="connsiteY27" fmla="*/ 3931955 h 4358675"/>
                <a:gd name="connsiteX28" fmla="*/ 5368304 w 6439114"/>
                <a:gd name="connsiteY28" fmla="*/ 4084355 h 4358675"/>
                <a:gd name="connsiteX29" fmla="*/ 5535944 w 6439114"/>
                <a:gd name="connsiteY29" fmla="*/ 4191035 h 4358675"/>
                <a:gd name="connsiteX30" fmla="*/ 5764544 w 6439114"/>
                <a:gd name="connsiteY30" fmla="*/ 4297715 h 4358675"/>
                <a:gd name="connsiteX31" fmla="*/ 5947424 w 6439114"/>
                <a:gd name="connsiteY31" fmla="*/ 4328195 h 4358675"/>
                <a:gd name="connsiteX32" fmla="*/ 6206504 w 6439114"/>
                <a:gd name="connsiteY32" fmla="*/ 4358675 h 4358675"/>
                <a:gd name="connsiteX33" fmla="*/ 6206504 w 6439114"/>
                <a:gd name="connsiteY33" fmla="*/ 4358675 h 4358675"/>
                <a:gd name="connsiteX34" fmla="*/ 6206504 w 6439114"/>
                <a:gd name="connsiteY34" fmla="*/ 4358675 h 4358675"/>
                <a:gd name="connsiteX35" fmla="*/ 6439114 w 6439114"/>
                <a:gd name="connsiteY35" fmla="*/ 4350654 h 4358675"/>
                <a:gd name="connsiteX0" fmla="*/ 0 w 6439114"/>
                <a:gd name="connsiteY0" fmla="*/ 4312408 h 4358675"/>
                <a:gd name="connsiteX1" fmla="*/ 365759 w 6439114"/>
                <a:gd name="connsiteY1" fmla="*/ 4235665 h 4358675"/>
                <a:gd name="connsiteX2" fmla="*/ 786228 w 6439114"/>
                <a:gd name="connsiteY2" fmla="*/ 4082717 h 4358675"/>
                <a:gd name="connsiteX3" fmla="*/ 1114157 w 6439114"/>
                <a:gd name="connsiteY3" fmla="*/ 3892493 h 4358675"/>
                <a:gd name="connsiteX4" fmla="*/ 1420054 w 6439114"/>
                <a:gd name="connsiteY4" fmla="*/ 3625606 h 4358675"/>
                <a:gd name="connsiteX5" fmla="*/ 1739095 w 6439114"/>
                <a:gd name="connsiteY5" fmla="*/ 3307382 h 4358675"/>
                <a:gd name="connsiteX6" fmla="*/ 2030744 w 6439114"/>
                <a:gd name="connsiteY6" fmla="*/ 2758475 h 4358675"/>
                <a:gd name="connsiteX7" fmla="*/ 2183144 w 6439114"/>
                <a:gd name="connsiteY7" fmla="*/ 2316515 h 4358675"/>
                <a:gd name="connsiteX8" fmla="*/ 2381264 w 6439114"/>
                <a:gd name="connsiteY8" fmla="*/ 1752635 h 4358675"/>
                <a:gd name="connsiteX9" fmla="*/ 2564144 w 6439114"/>
                <a:gd name="connsiteY9" fmla="*/ 1219235 h 4358675"/>
                <a:gd name="connsiteX10" fmla="*/ 2747024 w 6439114"/>
                <a:gd name="connsiteY10" fmla="*/ 746795 h 4358675"/>
                <a:gd name="connsiteX11" fmla="*/ 2899424 w 6439114"/>
                <a:gd name="connsiteY11" fmla="*/ 396275 h 4358675"/>
                <a:gd name="connsiteX12" fmla="*/ 3021344 w 6439114"/>
                <a:gd name="connsiteY12" fmla="*/ 182915 h 4358675"/>
                <a:gd name="connsiteX13" fmla="*/ 3130201 w 6439114"/>
                <a:gd name="connsiteY13" fmla="*/ 50109 h 4358675"/>
                <a:gd name="connsiteX14" fmla="*/ 3280682 w 6439114"/>
                <a:gd name="connsiteY14" fmla="*/ 36 h 4358675"/>
                <a:gd name="connsiteX15" fmla="*/ 3443731 w 6439114"/>
                <a:gd name="connsiteY15" fmla="*/ 56146 h 4358675"/>
                <a:gd name="connsiteX16" fmla="*/ 3585224 w 6439114"/>
                <a:gd name="connsiteY16" fmla="*/ 228635 h 4358675"/>
                <a:gd name="connsiteX17" fmla="*/ 3707144 w 6439114"/>
                <a:gd name="connsiteY17" fmla="*/ 457235 h 4358675"/>
                <a:gd name="connsiteX18" fmla="*/ 3824214 w 6439114"/>
                <a:gd name="connsiteY18" fmla="*/ 727398 h 4358675"/>
                <a:gd name="connsiteX19" fmla="*/ 3935744 w 6439114"/>
                <a:gd name="connsiteY19" fmla="*/ 1036355 h 4358675"/>
                <a:gd name="connsiteX20" fmla="*/ 4057664 w 6439114"/>
                <a:gd name="connsiteY20" fmla="*/ 1386875 h 4358675"/>
                <a:gd name="connsiteX21" fmla="*/ 4214913 w 6439114"/>
                <a:gd name="connsiteY21" fmla="*/ 1854466 h 4358675"/>
                <a:gd name="connsiteX22" fmla="*/ 4357615 w 6439114"/>
                <a:gd name="connsiteY22" fmla="*/ 2291577 h 4358675"/>
                <a:gd name="connsiteX23" fmla="*/ 4514864 w 6439114"/>
                <a:gd name="connsiteY23" fmla="*/ 2727995 h 4358675"/>
                <a:gd name="connsiteX24" fmla="*/ 4667264 w 6439114"/>
                <a:gd name="connsiteY24" fmla="*/ 3063275 h 4358675"/>
                <a:gd name="connsiteX25" fmla="*/ 4819664 w 6439114"/>
                <a:gd name="connsiteY25" fmla="*/ 3383315 h 4358675"/>
                <a:gd name="connsiteX26" fmla="*/ 5024711 w 6439114"/>
                <a:gd name="connsiteY26" fmla="*/ 3731064 h 4358675"/>
                <a:gd name="connsiteX27" fmla="*/ 5185424 w 6439114"/>
                <a:gd name="connsiteY27" fmla="*/ 3931955 h 4358675"/>
                <a:gd name="connsiteX28" fmla="*/ 5368304 w 6439114"/>
                <a:gd name="connsiteY28" fmla="*/ 4084355 h 4358675"/>
                <a:gd name="connsiteX29" fmla="*/ 5535944 w 6439114"/>
                <a:gd name="connsiteY29" fmla="*/ 4191035 h 4358675"/>
                <a:gd name="connsiteX30" fmla="*/ 5764544 w 6439114"/>
                <a:gd name="connsiteY30" fmla="*/ 4297715 h 4358675"/>
                <a:gd name="connsiteX31" fmla="*/ 5947424 w 6439114"/>
                <a:gd name="connsiteY31" fmla="*/ 4328195 h 4358675"/>
                <a:gd name="connsiteX32" fmla="*/ 6206504 w 6439114"/>
                <a:gd name="connsiteY32" fmla="*/ 4358675 h 4358675"/>
                <a:gd name="connsiteX33" fmla="*/ 6206504 w 6439114"/>
                <a:gd name="connsiteY33" fmla="*/ 4358675 h 4358675"/>
                <a:gd name="connsiteX34" fmla="*/ 6206504 w 6439114"/>
                <a:gd name="connsiteY34" fmla="*/ 4358675 h 4358675"/>
                <a:gd name="connsiteX35" fmla="*/ 6439114 w 6439114"/>
                <a:gd name="connsiteY35" fmla="*/ 4350654 h 4358675"/>
                <a:gd name="connsiteX0" fmla="*/ 0 w 6439114"/>
                <a:gd name="connsiteY0" fmla="*/ 4312408 h 4358675"/>
                <a:gd name="connsiteX1" fmla="*/ 365759 w 6439114"/>
                <a:gd name="connsiteY1" fmla="*/ 4235665 h 4358675"/>
                <a:gd name="connsiteX2" fmla="*/ 786228 w 6439114"/>
                <a:gd name="connsiteY2" fmla="*/ 4082717 h 4358675"/>
                <a:gd name="connsiteX3" fmla="*/ 1114157 w 6439114"/>
                <a:gd name="connsiteY3" fmla="*/ 3892493 h 4358675"/>
                <a:gd name="connsiteX4" fmla="*/ 1420054 w 6439114"/>
                <a:gd name="connsiteY4" fmla="*/ 3625606 h 4358675"/>
                <a:gd name="connsiteX5" fmla="*/ 1669695 w 6439114"/>
                <a:gd name="connsiteY5" fmla="*/ 3261115 h 4358675"/>
                <a:gd name="connsiteX6" fmla="*/ 2030744 w 6439114"/>
                <a:gd name="connsiteY6" fmla="*/ 2758475 h 4358675"/>
                <a:gd name="connsiteX7" fmla="*/ 2183144 w 6439114"/>
                <a:gd name="connsiteY7" fmla="*/ 2316515 h 4358675"/>
                <a:gd name="connsiteX8" fmla="*/ 2381264 w 6439114"/>
                <a:gd name="connsiteY8" fmla="*/ 1752635 h 4358675"/>
                <a:gd name="connsiteX9" fmla="*/ 2564144 w 6439114"/>
                <a:gd name="connsiteY9" fmla="*/ 1219235 h 4358675"/>
                <a:gd name="connsiteX10" fmla="*/ 2747024 w 6439114"/>
                <a:gd name="connsiteY10" fmla="*/ 746795 h 4358675"/>
                <a:gd name="connsiteX11" fmla="*/ 2899424 w 6439114"/>
                <a:gd name="connsiteY11" fmla="*/ 396275 h 4358675"/>
                <a:gd name="connsiteX12" fmla="*/ 3021344 w 6439114"/>
                <a:gd name="connsiteY12" fmla="*/ 182915 h 4358675"/>
                <a:gd name="connsiteX13" fmla="*/ 3130201 w 6439114"/>
                <a:gd name="connsiteY13" fmla="*/ 50109 h 4358675"/>
                <a:gd name="connsiteX14" fmla="*/ 3280682 w 6439114"/>
                <a:gd name="connsiteY14" fmla="*/ 36 h 4358675"/>
                <a:gd name="connsiteX15" fmla="*/ 3443731 w 6439114"/>
                <a:gd name="connsiteY15" fmla="*/ 56146 h 4358675"/>
                <a:gd name="connsiteX16" fmla="*/ 3585224 w 6439114"/>
                <a:gd name="connsiteY16" fmla="*/ 228635 h 4358675"/>
                <a:gd name="connsiteX17" fmla="*/ 3707144 w 6439114"/>
                <a:gd name="connsiteY17" fmla="*/ 457235 h 4358675"/>
                <a:gd name="connsiteX18" fmla="*/ 3824214 w 6439114"/>
                <a:gd name="connsiteY18" fmla="*/ 727398 h 4358675"/>
                <a:gd name="connsiteX19" fmla="*/ 3935744 w 6439114"/>
                <a:gd name="connsiteY19" fmla="*/ 1036355 h 4358675"/>
                <a:gd name="connsiteX20" fmla="*/ 4057664 w 6439114"/>
                <a:gd name="connsiteY20" fmla="*/ 1386875 h 4358675"/>
                <a:gd name="connsiteX21" fmla="*/ 4214913 w 6439114"/>
                <a:gd name="connsiteY21" fmla="*/ 1854466 h 4358675"/>
                <a:gd name="connsiteX22" fmla="*/ 4357615 w 6439114"/>
                <a:gd name="connsiteY22" fmla="*/ 2291577 h 4358675"/>
                <a:gd name="connsiteX23" fmla="*/ 4514864 w 6439114"/>
                <a:gd name="connsiteY23" fmla="*/ 2727995 h 4358675"/>
                <a:gd name="connsiteX24" fmla="*/ 4667264 w 6439114"/>
                <a:gd name="connsiteY24" fmla="*/ 3063275 h 4358675"/>
                <a:gd name="connsiteX25" fmla="*/ 4819664 w 6439114"/>
                <a:gd name="connsiteY25" fmla="*/ 3383315 h 4358675"/>
                <a:gd name="connsiteX26" fmla="*/ 5024711 w 6439114"/>
                <a:gd name="connsiteY26" fmla="*/ 3731064 h 4358675"/>
                <a:gd name="connsiteX27" fmla="*/ 5185424 w 6439114"/>
                <a:gd name="connsiteY27" fmla="*/ 3931955 h 4358675"/>
                <a:gd name="connsiteX28" fmla="*/ 5368304 w 6439114"/>
                <a:gd name="connsiteY28" fmla="*/ 4084355 h 4358675"/>
                <a:gd name="connsiteX29" fmla="*/ 5535944 w 6439114"/>
                <a:gd name="connsiteY29" fmla="*/ 4191035 h 4358675"/>
                <a:gd name="connsiteX30" fmla="*/ 5764544 w 6439114"/>
                <a:gd name="connsiteY30" fmla="*/ 4297715 h 4358675"/>
                <a:gd name="connsiteX31" fmla="*/ 5947424 w 6439114"/>
                <a:gd name="connsiteY31" fmla="*/ 4328195 h 4358675"/>
                <a:gd name="connsiteX32" fmla="*/ 6206504 w 6439114"/>
                <a:gd name="connsiteY32" fmla="*/ 4358675 h 4358675"/>
                <a:gd name="connsiteX33" fmla="*/ 6206504 w 6439114"/>
                <a:gd name="connsiteY33" fmla="*/ 4358675 h 4358675"/>
                <a:gd name="connsiteX34" fmla="*/ 6206504 w 6439114"/>
                <a:gd name="connsiteY34" fmla="*/ 4358675 h 4358675"/>
                <a:gd name="connsiteX35" fmla="*/ 6439114 w 6439114"/>
                <a:gd name="connsiteY35" fmla="*/ 4350654 h 4358675"/>
                <a:gd name="connsiteX0" fmla="*/ 0 w 6439114"/>
                <a:gd name="connsiteY0" fmla="*/ 4312408 h 4358675"/>
                <a:gd name="connsiteX1" fmla="*/ 365759 w 6439114"/>
                <a:gd name="connsiteY1" fmla="*/ 4235665 h 4358675"/>
                <a:gd name="connsiteX2" fmla="*/ 786228 w 6439114"/>
                <a:gd name="connsiteY2" fmla="*/ 4082717 h 4358675"/>
                <a:gd name="connsiteX3" fmla="*/ 1114157 w 6439114"/>
                <a:gd name="connsiteY3" fmla="*/ 3892493 h 4358675"/>
                <a:gd name="connsiteX4" fmla="*/ 1420054 w 6439114"/>
                <a:gd name="connsiteY4" fmla="*/ 3625606 h 4358675"/>
                <a:gd name="connsiteX5" fmla="*/ 1669695 w 6439114"/>
                <a:gd name="connsiteY5" fmla="*/ 3261115 h 4358675"/>
                <a:gd name="connsiteX6" fmla="*/ 1891948 w 6439114"/>
                <a:gd name="connsiteY6" fmla="*/ 2781608 h 4358675"/>
                <a:gd name="connsiteX7" fmla="*/ 2183144 w 6439114"/>
                <a:gd name="connsiteY7" fmla="*/ 2316515 h 4358675"/>
                <a:gd name="connsiteX8" fmla="*/ 2381264 w 6439114"/>
                <a:gd name="connsiteY8" fmla="*/ 1752635 h 4358675"/>
                <a:gd name="connsiteX9" fmla="*/ 2564144 w 6439114"/>
                <a:gd name="connsiteY9" fmla="*/ 1219235 h 4358675"/>
                <a:gd name="connsiteX10" fmla="*/ 2747024 w 6439114"/>
                <a:gd name="connsiteY10" fmla="*/ 746795 h 4358675"/>
                <a:gd name="connsiteX11" fmla="*/ 2899424 w 6439114"/>
                <a:gd name="connsiteY11" fmla="*/ 396275 h 4358675"/>
                <a:gd name="connsiteX12" fmla="*/ 3021344 w 6439114"/>
                <a:gd name="connsiteY12" fmla="*/ 182915 h 4358675"/>
                <a:gd name="connsiteX13" fmla="*/ 3130201 w 6439114"/>
                <a:gd name="connsiteY13" fmla="*/ 50109 h 4358675"/>
                <a:gd name="connsiteX14" fmla="*/ 3280682 w 6439114"/>
                <a:gd name="connsiteY14" fmla="*/ 36 h 4358675"/>
                <a:gd name="connsiteX15" fmla="*/ 3443731 w 6439114"/>
                <a:gd name="connsiteY15" fmla="*/ 56146 h 4358675"/>
                <a:gd name="connsiteX16" fmla="*/ 3585224 w 6439114"/>
                <a:gd name="connsiteY16" fmla="*/ 228635 h 4358675"/>
                <a:gd name="connsiteX17" fmla="*/ 3707144 w 6439114"/>
                <a:gd name="connsiteY17" fmla="*/ 457235 h 4358675"/>
                <a:gd name="connsiteX18" fmla="*/ 3824214 w 6439114"/>
                <a:gd name="connsiteY18" fmla="*/ 727398 h 4358675"/>
                <a:gd name="connsiteX19" fmla="*/ 3935744 w 6439114"/>
                <a:gd name="connsiteY19" fmla="*/ 1036355 h 4358675"/>
                <a:gd name="connsiteX20" fmla="*/ 4057664 w 6439114"/>
                <a:gd name="connsiteY20" fmla="*/ 1386875 h 4358675"/>
                <a:gd name="connsiteX21" fmla="*/ 4214913 w 6439114"/>
                <a:gd name="connsiteY21" fmla="*/ 1854466 h 4358675"/>
                <a:gd name="connsiteX22" fmla="*/ 4357615 w 6439114"/>
                <a:gd name="connsiteY22" fmla="*/ 2291577 h 4358675"/>
                <a:gd name="connsiteX23" fmla="*/ 4514864 w 6439114"/>
                <a:gd name="connsiteY23" fmla="*/ 2727995 h 4358675"/>
                <a:gd name="connsiteX24" fmla="*/ 4667264 w 6439114"/>
                <a:gd name="connsiteY24" fmla="*/ 3063275 h 4358675"/>
                <a:gd name="connsiteX25" fmla="*/ 4819664 w 6439114"/>
                <a:gd name="connsiteY25" fmla="*/ 3383315 h 4358675"/>
                <a:gd name="connsiteX26" fmla="*/ 5024711 w 6439114"/>
                <a:gd name="connsiteY26" fmla="*/ 3731064 h 4358675"/>
                <a:gd name="connsiteX27" fmla="*/ 5185424 w 6439114"/>
                <a:gd name="connsiteY27" fmla="*/ 3931955 h 4358675"/>
                <a:gd name="connsiteX28" fmla="*/ 5368304 w 6439114"/>
                <a:gd name="connsiteY28" fmla="*/ 4084355 h 4358675"/>
                <a:gd name="connsiteX29" fmla="*/ 5535944 w 6439114"/>
                <a:gd name="connsiteY29" fmla="*/ 4191035 h 4358675"/>
                <a:gd name="connsiteX30" fmla="*/ 5764544 w 6439114"/>
                <a:gd name="connsiteY30" fmla="*/ 4297715 h 4358675"/>
                <a:gd name="connsiteX31" fmla="*/ 5947424 w 6439114"/>
                <a:gd name="connsiteY31" fmla="*/ 4328195 h 4358675"/>
                <a:gd name="connsiteX32" fmla="*/ 6206504 w 6439114"/>
                <a:gd name="connsiteY32" fmla="*/ 4358675 h 4358675"/>
                <a:gd name="connsiteX33" fmla="*/ 6206504 w 6439114"/>
                <a:gd name="connsiteY33" fmla="*/ 4358675 h 4358675"/>
                <a:gd name="connsiteX34" fmla="*/ 6206504 w 6439114"/>
                <a:gd name="connsiteY34" fmla="*/ 4358675 h 4358675"/>
                <a:gd name="connsiteX35" fmla="*/ 6439114 w 6439114"/>
                <a:gd name="connsiteY35" fmla="*/ 4350654 h 4358675"/>
                <a:gd name="connsiteX0" fmla="*/ 0 w 7086842"/>
                <a:gd name="connsiteY0" fmla="*/ 4358675 h 4358675"/>
                <a:gd name="connsiteX1" fmla="*/ 1013487 w 7086842"/>
                <a:gd name="connsiteY1" fmla="*/ 4235665 h 4358675"/>
                <a:gd name="connsiteX2" fmla="*/ 1433956 w 7086842"/>
                <a:gd name="connsiteY2" fmla="*/ 4082717 h 4358675"/>
                <a:gd name="connsiteX3" fmla="*/ 1761885 w 7086842"/>
                <a:gd name="connsiteY3" fmla="*/ 3892493 h 4358675"/>
                <a:gd name="connsiteX4" fmla="*/ 2067782 w 7086842"/>
                <a:gd name="connsiteY4" fmla="*/ 3625606 h 4358675"/>
                <a:gd name="connsiteX5" fmla="*/ 2317423 w 7086842"/>
                <a:gd name="connsiteY5" fmla="*/ 3261115 h 4358675"/>
                <a:gd name="connsiteX6" fmla="*/ 2539676 w 7086842"/>
                <a:gd name="connsiteY6" fmla="*/ 2781608 h 4358675"/>
                <a:gd name="connsiteX7" fmla="*/ 2830872 w 7086842"/>
                <a:gd name="connsiteY7" fmla="*/ 2316515 h 4358675"/>
                <a:gd name="connsiteX8" fmla="*/ 3028992 w 7086842"/>
                <a:gd name="connsiteY8" fmla="*/ 1752635 h 4358675"/>
                <a:gd name="connsiteX9" fmla="*/ 3211872 w 7086842"/>
                <a:gd name="connsiteY9" fmla="*/ 1219235 h 4358675"/>
                <a:gd name="connsiteX10" fmla="*/ 3394752 w 7086842"/>
                <a:gd name="connsiteY10" fmla="*/ 746795 h 4358675"/>
                <a:gd name="connsiteX11" fmla="*/ 3547152 w 7086842"/>
                <a:gd name="connsiteY11" fmla="*/ 396275 h 4358675"/>
                <a:gd name="connsiteX12" fmla="*/ 3669072 w 7086842"/>
                <a:gd name="connsiteY12" fmla="*/ 182915 h 4358675"/>
                <a:gd name="connsiteX13" fmla="*/ 3777929 w 7086842"/>
                <a:gd name="connsiteY13" fmla="*/ 50109 h 4358675"/>
                <a:gd name="connsiteX14" fmla="*/ 3928410 w 7086842"/>
                <a:gd name="connsiteY14" fmla="*/ 36 h 4358675"/>
                <a:gd name="connsiteX15" fmla="*/ 4091459 w 7086842"/>
                <a:gd name="connsiteY15" fmla="*/ 56146 h 4358675"/>
                <a:gd name="connsiteX16" fmla="*/ 4232952 w 7086842"/>
                <a:gd name="connsiteY16" fmla="*/ 228635 h 4358675"/>
                <a:gd name="connsiteX17" fmla="*/ 4354872 w 7086842"/>
                <a:gd name="connsiteY17" fmla="*/ 457235 h 4358675"/>
                <a:gd name="connsiteX18" fmla="*/ 4471942 w 7086842"/>
                <a:gd name="connsiteY18" fmla="*/ 727398 h 4358675"/>
                <a:gd name="connsiteX19" fmla="*/ 4583472 w 7086842"/>
                <a:gd name="connsiteY19" fmla="*/ 1036355 h 4358675"/>
                <a:gd name="connsiteX20" fmla="*/ 4705392 w 7086842"/>
                <a:gd name="connsiteY20" fmla="*/ 1386875 h 4358675"/>
                <a:gd name="connsiteX21" fmla="*/ 4862641 w 7086842"/>
                <a:gd name="connsiteY21" fmla="*/ 1854466 h 4358675"/>
                <a:gd name="connsiteX22" fmla="*/ 5005343 w 7086842"/>
                <a:gd name="connsiteY22" fmla="*/ 2291577 h 4358675"/>
                <a:gd name="connsiteX23" fmla="*/ 5162592 w 7086842"/>
                <a:gd name="connsiteY23" fmla="*/ 2727995 h 4358675"/>
                <a:gd name="connsiteX24" fmla="*/ 5314992 w 7086842"/>
                <a:gd name="connsiteY24" fmla="*/ 3063275 h 4358675"/>
                <a:gd name="connsiteX25" fmla="*/ 5467392 w 7086842"/>
                <a:gd name="connsiteY25" fmla="*/ 3383315 h 4358675"/>
                <a:gd name="connsiteX26" fmla="*/ 5672439 w 7086842"/>
                <a:gd name="connsiteY26" fmla="*/ 3731064 h 4358675"/>
                <a:gd name="connsiteX27" fmla="*/ 5833152 w 7086842"/>
                <a:gd name="connsiteY27" fmla="*/ 3931955 h 4358675"/>
                <a:gd name="connsiteX28" fmla="*/ 6016032 w 7086842"/>
                <a:gd name="connsiteY28" fmla="*/ 4084355 h 4358675"/>
                <a:gd name="connsiteX29" fmla="*/ 6183672 w 7086842"/>
                <a:gd name="connsiteY29" fmla="*/ 4191035 h 4358675"/>
                <a:gd name="connsiteX30" fmla="*/ 6412272 w 7086842"/>
                <a:gd name="connsiteY30" fmla="*/ 4297715 h 4358675"/>
                <a:gd name="connsiteX31" fmla="*/ 6595152 w 7086842"/>
                <a:gd name="connsiteY31" fmla="*/ 4328195 h 4358675"/>
                <a:gd name="connsiteX32" fmla="*/ 6854232 w 7086842"/>
                <a:gd name="connsiteY32" fmla="*/ 4358675 h 4358675"/>
                <a:gd name="connsiteX33" fmla="*/ 6854232 w 7086842"/>
                <a:gd name="connsiteY33" fmla="*/ 4358675 h 4358675"/>
                <a:gd name="connsiteX34" fmla="*/ 6854232 w 7086842"/>
                <a:gd name="connsiteY34" fmla="*/ 4358675 h 4358675"/>
                <a:gd name="connsiteX35" fmla="*/ 7086842 w 7086842"/>
                <a:gd name="connsiteY35" fmla="*/ 4350654 h 4358675"/>
                <a:gd name="connsiteX0" fmla="*/ 0 w 7086842"/>
                <a:gd name="connsiteY0" fmla="*/ 4358675 h 4358675"/>
                <a:gd name="connsiteX1" fmla="*/ 573957 w 7086842"/>
                <a:gd name="connsiteY1" fmla="*/ 4258798 h 4358675"/>
                <a:gd name="connsiteX2" fmla="*/ 1433956 w 7086842"/>
                <a:gd name="connsiteY2" fmla="*/ 4082717 h 4358675"/>
                <a:gd name="connsiteX3" fmla="*/ 1761885 w 7086842"/>
                <a:gd name="connsiteY3" fmla="*/ 3892493 h 4358675"/>
                <a:gd name="connsiteX4" fmla="*/ 2067782 w 7086842"/>
                <a:gd name="connsiteY4" fmla="*/ 3625606 h 4358675"/>
                <a:gd name="connsiteX5" fmla="*/ 2317423 w 7086842"/>
                <a:gd name="connsiteY5" fmla="*/ 3261115 h 4358675"/>
                <a:gd name="connsiteX6" fmla="*/ 2539676 w 7086842"/>
                <a:gd name="connsiteY6" fmla="*/ 2781608 h 4358675"/>
                <a:gd name="connsiteX7" fmla="*/ 2830872 w 7086842"/>
                <a:gd name="connsiteY7" fmla="*/ 2316515 h 4358675"/>
                <a:gd name="connsiteX8" fmla="*/ 3028992 w 7086842"/>
                <a:gd name="connsiteY8" fmla="*/ 1752635 h 4358675"/>
                <a:gd name="connsiteX9" fmla="*/ 3211872 w 7086842"/>
                <a:gd name="connsiteY9" fmla="*/ 1219235 h 4358675"/>
                <a:gd name="connsiteX10" fmla="*/ 3394752 w 7086842"/>
                <a:gd name="connsiteY10" fmla="*/ 746795 h 4358675"/>
                <a:gd name="connsiteX11" fmla="*/ 3547152 w 7086842"/>
                <a:gd name="connsiteY11" fmla="*/ 396275 h 4358675"/>
                <a:gd name="connsiteX12" fmla="*/ 3669072 w 7086842"/>
                <a:gd name="connsiteY12" fmla="*/ 182915 h 4358675"/>
                <a:gd name="connsiteX13" fmla="*/ 3777929 w 7086842"/>
                <a:gd name="connsiteY13" fmla="*/ 50109 h 4358675"/>
                <a:gd name="connsiteX14" fmla="*/ 3928410 w 7086842"/>
                <a:gd name="connsiteY14" fmla="*/ 36 h 4358675"/>
                <a:gd name="connsiteX15" fmla="*/ 4091459 w 7086842"/>
                <a:gd name="connsiteY15" fmla="*/ 56146 h 4358675"/>
                <a:gd name="connsiteX16" fmla="*/ 4232952 w 7086842"/>
                <a:gd name="connsiteY16" fmla="*/ 228635 h 4358675"/>
                <a:gd name="connsiteX17" fmla="*/ 4354872 w 7086842"/>
                <a:gd name="connsiteY17" fmla="*/ 457235 h 4358675"/>
                <a:gd name="connsiteX18" fmla="*/ 4471942 w 7086842"/>
                <a:gd name="connsiteY18" fmla="*/ 727398 h 4358675"/>
                <a:gd name="connsiteX19" fmla="*/ 4583472 w 7086842"/>
                <a:gd name="connsiteY19" fmla="*/ 1036355 h 4358675"/>
                <a:gd name="connsiteX20" fmla="*/ 4705392 w 7086842"/>
                <a:gd name="connsiteY20" fmla="*/ 1386875 h 4358675"/>
                <a:gd name="connsiteX21" fmla="*/ 4862641 w 7086842"/>
                <a:gd name="connsiteY21" fmla="*/ 1854466 h 4358675"/>
                <a:gd name="connsiteX22" fmla="*/ 5005343 w 7086842"/>
                <a:gd name="connsiteY22" fmla="*/ 2291577 h 4358675"/>
                <a:gd name="connsiteX23" fmla="*/ 5162592 w 7086842"/>
                <a:gd name="connsiteY23" fmla="*/ 2727995 h 4358675"/>
                <a:gd name="connsiteX24" fmla="*/ 5314992 w 7086842"/>
                <a:gd name="connsiteY24" fmla="*/ 3063275 h 4358675"/>
                <a:gd name="connsiteX25" fmla="*/ 5467392 w 7086842"/>
                <a:gd name="connsiteY25" fmla="*/ 3383315 h 4358675"/>
                <a:gd name="connsiteX26" fmla="*/ 5672439 w 7086842"/>
                <a:gd name="connsiteY26" fmla="*/ 3731064 h 4358675"/>
                <a:gd name="connsiteX27" fmla="*/ 5833152 w 7086842"/>
                <a:gd name="connsiteY27" fmla="*/ 3931955 h 4358675"/>
                <a:gd name="connsiteX28" fmla="*/ 6016032 w 7086842"/>
                <a:gd name="connsiteY28" fmla="*/ 4084355 h 4358675"/>
                <a:gd name="connsiteX29" fmla="*/ 6183672 w 7086842"/>
                <a:gd name="connsiteY29" fmla="*/ 4191035 h 4358675"/>
                <a:gd name="connsiteX30" fmla="*/ 6412272 w 7086842"/>
                <a:gd name="connsiteY30" fmla="*/ 4297715 h 4358675"/>
                <a:gd name="connsiteX31" fmla="*/ 6595152 w 7086842"/>
                <a:gd name="connsiteY31" fmla="*/ 4328195 h 4358675"/>
                <a:gd name="connsiteX32" fmla="*/ 6854232 w 7086842"/>
                <a:gd name="connsiteY32" fmla="*/ 4358675 h 4358675"/>
                <a:gd name="connsiteX33" fmla="*/ 6854232 w 7086842"/>
                <a:gd name="connsiteY33" fmla="*/ 4358675 h 4358675"/>
                <a:gd name="connsiteX34" fmla="*/ 6854232 w 7086842"/>
                <a:gd name="connsiteY34" fmla="*/ 4358675 h 4358675"/>
                <a:gd name="connsiteX35" fmla="*/ 7086842 w 7086842"/>
                <a:gd name="connsiteY35" fmla="*/ 4350654 h 4358675"/>
                <a:gd name="connsiteX0" fmla="*/ 0 w 7086842"/>
                <a:gd name="connsiteY0" fmla="*/ 4358675 h 4358675"/>
                <a:gd name="connsiteX1" fmla="*/ 573957 w 7086842"/>
                <a:gd name="connsiteY1" fmla="*/ 4258798 h 4358675"/>
                <a:gd name="connsiteX2" fmla="*/ 1179491 w 7086842"/>
                <a:gd name="connsiteY2" fmla="*/ 4013317 h 4358675"/>
                <a:gd name="connsiteX3" fmla="*/ 1761885 w 7086842"/>
                <a:gd name="connsiteY3" fmla="*/ 3892493 h 4358675"/>
                <a:gd name="connsiteX4" fmla="*/ 2067782 w 7086842"/>
                <a:gd name="connsiteY4" fmla="*/ 3625606 h 4358675"/>
                <a:gd name="connsiteX5" fmla="*/ 2317423 w 7086842"/>
                <a:gd name="connsiteY5" fmla="*/ 3261115 h 4358675"/>
                <a:gd name="connsiteX6" fmla="*/ 2539676 w 7086842"/>
                <a:gd name="connsiteY6" fmla="*/ 2781608 h 4358675"/>
                <a:gd name="connsiteX7" fmla="*/ 2830872 w 7086842"/>
                <a:gd name="connsiteY7" fmla="*/ 2316515 h 4358675"/>
                <a:gd name="connsiteX8" fmla="*/ 3028992 w 7086842"/>
                <a:gd name="connsiteY8" fmla="*/ 1752635 h 4358675"/>
                <a:gd name="connsiteX9" fmla="*/ 3211872 w 7086842"/>
                <a:gd name="connsiteY9" fmla="*/ 1219235 h 4358675"/>
                <a:gd name="connsiteX10" fmla="*/ 3394752 w 7086842"/>
                <a:gd name="connsiteY10" fmla="*/ 746795 h 4358675"/>
                <a:gd name="connsiteX11" fmla="*/ 3547152 w 7086842"/>
                <a:gd name="connsiteY11" fmla="*/ 396275 h 4358675"/>
                <a:gd name="connsiteX12" fmla="*/ 3669072 w 7086842"/>
                <a:gd name="connsiteY12" fmla="*/ 182915 h 4358675"/>
                <a:gd name="connsiteX13" fmla="*/ 3777929 w 7086842"/>
                <a:gd name="connsiteY13" fmla="*/ 50109 h 4358675"/>
                <a:gd name="connsiteX14" fmla="*/ 3928410 w 7086842"/>
                <a:gd name="connsiteY14" fmla="*/ 36 h 4358675"/>
                <a:gd name="connsiteX15" fmla="*/ 4091459 w 7086842"/>
                <a:gd name="connsiteY15" fmla="*/ 56146 h 4358675"/>
                <a:gd name="connsiteX16" fmla="*/ 4232952 w 7086842"/>
                <a:gd name="connsiteY16" fmla="*/ 228635 h 4358675"/>
                <a:gd name="connsiteX17" fmla="*/ 4354872 w 7086842"/>
                <a:gd name="connsiteY17" fmla="*/ 457235 h 4358675"/>
                <a:gd name="connsiteX18" fmla="*/ 4471942 w 7086842"/>
                <a:gd name="connsiteY18" fmla="*/ 727398 h 4358675"/>
                <a:gd name="connsiteX19" fmla="*/ 4583472 w 7086842"/>
                <a:gd name="connsiteY19" fmla="*/ 1036355 h 4358675"/>
                <a:gd name="connsiteX20" fmla="*/ 4705392 w 7086842"/>
                <a:gd name="connsiteY20" fmla="*/ 1386875 h 4358675"/>
                <a:gd name="connsiteX21" fmla="*/ 4862641 w 7086842"/>
                <a:gd name="connsiteY21" fmla="*/ 1854466 h 4358675"/>
                <a:gd name="connsiteX22" fmla="*/ 5005343 w 7086842"/>
                <a:gd name="connsiteY22" fmla="*/ 2291577 h 4358675"/>
                <a:gd name="connsiteX23" fmla="*/ 5162592 w 7086842"/>
                <a:gd name="connsiteY23" fmla="*/ 2727995 h 4358675"/>
                <a:gd name="connsiteX24" fmla="*/ 5314992 w 7086842"/>
                <a:gd name="connsiteY24" fmla="*/ 3063275 h 4358675"/>
                <a:gd name="connsiteX25" fmla="*/ 5467392 w 7086842"/>
                <a:gd name="connsiteY25" fmla="*/ 3383315 h 4358675"/>
                <a:gd name="connsiteX26" fmla="*/ 5672439 w 7086842"/>
                <a:gd name="connsiteY26" fmla="*/ 3731064 h 4358675"/>
                <a:gd name="connsiteX27" fmla="*/ 5833152 w 7086842"/>
                <a:gd name="connsiteY27" fmla="*/ 3931955 h 4358675"/>
                <a:gd name="connsiteX28" fmla="*/ 6016032 w 7086842"/>
                <a:gd name="connsiteY28" fmla="*/ 4084355 h 4358675"/>
                <a:gd name="connsiteX29" fmla="*/ 6183672 w 7086842"/>
                <a:gd name="connsiteY29" fmla="*/ 4191035 h 4358675"/>
                <a:gd name="connsiteX30" fmla="*/ 6412272 w 7086842"/>
                <a:gd name="connsiteY30" fmla="*/ 4297715 h 4358675"/>
                <a:gd name="connsiteX31" fmla="*/ 6595152 w 7086842"/>
                <a:gd name="connsiteY31" fmla="*/ 4328195 h 4358675"/>
                <a:gd name="connsiteX32" fmla="*/ 6854232 w 7086842"/>
                <a:gd name="connsiteY32" fmla="*/ 4358675 h 4358675"/>
                <a:gd name="connsiteX33" fmla="*/ 6854232 w 7086842"/>
                <a:gd name="connsiteY33" fmla="*/ 4358675 h 4358675"/>
                <a:gd name="connsiteX34" fmla="*/ 6854232 w 7086842"/>
                <a:gd name="connsiteY34" fmla="*/ 4358675 h 4358675"/>
                <a:gd name="connsiteX35" fmla="*/ 7086842 w 7086842"/>
                <a:gd name="connsiteY35" fmla="*/ 4350654 h 4358675"/>
                <a:gd name="connsiteX0" fmla="*/ 0 w 7086842"/>
                <a:gd name="connsiteY0" fmla="*/ 4358675 h 4358675"/>
                <a:gd name="connsiteX1" fmla="*/ 573957 w 7086842"/>
                <a:gd name="connsiteY1" fmla="*/ 4258798 h 4358675"/>
                <a:gd name="connsiteX2" fmla="*/ 1179491 w 7086842"/>
                <a:gd name="connsiteY2" fmla="*/ 4013317 h 4358675"/>
                <a:gd name="connsiteX3" fmla="*/ 1692486 w 7086842"/>
                <a:gd name="connsiteY3" fmla="*/ 3753694 h 4358675"/>
                <a:gd name="connsiteX4" fmla="*/ 2067782 w 7086842"/>
                <a:gd name="connsiteY4" fmla="*/ 3625606 h 4358675"/>
                <a:gd name="connsiteX5" fmla="*/ 2317423 w 7086842"/>
                <a:gd name="connsiteY5" fmla="*/ 3261115 h 4358675"/>
                <a:gd name="connsiteX6" fmla="*/ 2539676 w 7086842"/>
                <a:gd name="connsiteY6" fmla="*/ 2781608 h 4358675"/>
                <a:gd name="connsiteX7" fmla="*/ 2830872 w 7086842"/>
                <a:gd name="connsiteY7" fmla="*/ 2316515 h 4358675"/>
                <a:gd name="connsiteX8" fmla="*/ 3028992 w 7086842"/>
                <a:gd name="connsiteY8" fmla="*/ 1752635 h 4358675"/>
                <a:gd name="connsiteX9" fmla="*/ 3211872 w 7086842"/>
                <a:gd name="connsiteY9" fmla="*/ 1219235 h 4358675"/>
                <a:gd name="connsiteX10" fmla="*/ 3394752 w 7086842"/>
                <a:gd name="connsiteY10" fmla="*/ 746795 h 4358675"/>
                <a:gd name="connsiteX11" fmla="*/ 3547152 w 7086842"/>
                <a:gd name="connsiteY11" fmla="*/ 396275 h 4358675"/>
                <a:gd name="connsiteX12" fmla="*/ 3669072 w 7086842"/>
                <a:gd name="connsiteY12" fmla="*/ 182915 h 4358675"/>
                <a:gd name="connsiteX13" fmla="*/ 3777929 w 7086842"/>
                <a:gd name="connsiteY13" fmla="*/ 50109 h 4358675"/>
                <a:gd name="connsiteX14" fmla="*/ 3928410 w 7086842"/>
                <a:gd name="connsiteY14" fmla="*/ 36 h 4358675"/>
                <a:gd name="connsiteX15" fmla="*/ 4091459 w 7086842"/>
                <a:gd name="connsiteY15" fmla="*/ 56146 h 4358675"/>
                <a:gd name="connsiteX16" fmla="*/ 4232952 w 7086842"/>
                <a:gd name="connsiteY16" fmla="*/ 228635 h 4358675"/>
                <a:gd name="connsiteX17" fmla="*/ 4354872 w 7086842"/>
                <a:gd name="connsiteY17" fmla="*/ 457235 h 4358675"/>
                <a:gd name="connsiteX18" fmla="*/ 4471942 w 7086842"/>
                <a:gd name="connsiteY18" fmla="*/ 727398 h 4358675"/>
                <a:gd name="connsiteX19" fmla="*/ 4583472 w 7086842"/>
                <a:gd name="connsiteY19" fmla="*/ 1036355 h 4358675"/>
                <a:gd name="connsiteX20" fmla="*/ 4705392 w 7086842"/>
                <a:gd name="connsiteY20" fmla="*/ 1386875 h 4358675"/>
                <a:gd name="connsiteX21" fmla="*/ 4862641 w 7086842"/>
                <a:gd name="connsiteY21" fmla="*/ 1854466 h 4358675"/>
                <a:gd name="connsiteX22" fmla="*/ 5005343 w 7086842"/>
                <a:gd name="connsiteY22" fmla="*/ 2291577 h 4358675"/>
                <a:gd name="connsiteX23" fmla="*/ 5162592 w 7086842"/>
                <a:gd name="connsiteY23" fmla="*/ 2727995 h 4358675"/>
                <a:gd name="connsiteX24" fmla="*/ 5314992 w 7086842"/>
                <a:gd name="connsiteY24" fmla="*/ 3063275 h 4358675"/>
                <a:gd name="connsiteX25" fmla="*/ 5467392 w 7086842"/>
                <a:gd name="connsiteY25" fmla="*/ 3383315 h 4358675"/>
                <a:gd name="connsiteX26" fmla="*/ 5672439 w 7086842"/>
                <a:gd name="connsiteY26" fmla="*/ 3731064 h 4358675"/>
                <a:gd name="connsiteX27" fmla="*/ 5833152 w 7086842"/>
                <a:gd name="connsiteY27" fmla="*/ 3931955 h 4358675"/>
                <a:gd name="connsiteX28" fmla="*/ 6016032 w 7086842"/>
                <a:gd name="connsiteY28" fmla="*/ 4084355 h 4358675"/>
                <a:gd name="connsiteX29" fmla="*/ 6183672 w 7086842"/>
                <a:gd name="connsiteY29" fmla="*/ 4191035 h 4358675"/>
                <a:gd name="connsiteX30" fmla="*/ 6412272 w 7086842"/>
                <a:gd name="connsiteY30" fmla="*/ 4297715 h 4358675"/>
                <a:gd name="connsiteX31" fmla="*/ 6595152 w 7086842"/>
                <a:gd name="connsiteY31" fmla="*/ 4328195 h 4358675"/>
                <a:gd name="connsiteX32" fmla="*/ 6854232 w 7086842"/>
                <a:gd name="connsiteY32" fmla="*/ 4358675 h 4358675"/>
                <a:gd name="connsiteX33" fmla="*/ 6854232 w 7086842"/>
                <a:gd name="connsiteY33" fmla="*/ 4358675 h 4358675"/>
                <a:gd name="connsiteX34" fmla="*/ 6854232 w 7086842"/>
                <a:gd name="connsiteY34" fmla="*/ 4358675 h 4358675"/>
                <a:gd name="connsiteX35" fmla="*/ 7086842 w 7086842"/>
                <a:gd name="connsiteY35" fmla="*/ 4350654 h 4358675"/>
                <a:gd name="connsiteX0" fmla="*/ 0 w 7086842"/>
                <a:gd name="connsiteY0" fmla="*/ 4358675 h 4358675"/>
                <a:gd name="connsiteX1" fmla="*/ 573957 w 7086842"/>
                <a:gd name="connsiteY1" fmla="*/ 4258798 h 4358675"/>
                <a:gd name="connsiteX2" fmla="*/ 1179491 w 7086842"/>
                <a:gd name="connsiteY2" fmla="*/ 4013317 h 4358675"/>
                <a:gd name="connsiteX3" fmla="*/ 1692486 w 7086842"/>
                <a:gd name="connsiteY3" fmla="*/ 3753694 h 4358675"/>
                <a:gd name="connsiteX4" fmla="*/ 2067782 w 7086842"/>
                <a:gd name="connsiteY4" fmla="*/ 3463674 h 4358675"/>
                <a:gd name="connsiteX5" fmla="*/ 2317423 w 7086842"/>
                <a:gd name="connsiteY5" fmla="*/ 3261115 h 4358675"/>
                <a:gd name="connsiteX6" fmla="*/ 2539676 w 7086842"/>
                <a:gd name="connsiteY6" fmla="*/ 2781608 h 4358675"/>
                <a:gd name="connsiteX7" fmla="*/ 2830872 w 7086842"/>
                <a:gd name="connsiteY7" fmla="*/ 2316515 h 4358675"/>
                <a:gd name="connsiteX8" fmla="*/ 3028992 w 7086842"/>
                <a:gd name="connsiteY8" fmla="*/ 1752635 h 4358675"/>
                <a:gd name="connsiteX9" fmla="*/ 3211872 w 7086842"/>
                <a:gd name="connsiteY9" fmla="*/ 1219235 h 4358675"/>
                <a:gd name="connsiteX10" fmla="*/ 3394752 w 7086842"/>
                <a:gd name="connsiteY10" fmla="*/ 746795 h 4358675"/>
                <a:gd name="connsiteX11" fmla="*/ 3547152 w 7086842"/>
                <a:gd name="connsiteY11" fmla="*/ 396275 h 4358675"/>
                <a:gd name="connsiteX12" fmla="*/ 3669072 w 7086842"/>
                <a:gd name="connsiteY12" fmla="*/ 182915 h 4358675"/>
                <a:gd name="connsiteX13" fmla="*/ 3777929 w 7086842"/>
                <a:gd name="connsiteY13" fmla="*/ 50109 h 4358675"/>
                <a:gd name="connsiteX14" fmla="*/ 3928410 w 7086842"/>
                <a:gd name="connsiteY14" fmla="*/ 36 h 4358675"/>
                <a:gd name="connsiteX15" fmla="*/ 4091459 w 7086842"/>
                <a:gd name="connsiteY15" fmla="*/ 56146 h 4358675"/>
                <a:gd name="connsiteX16" fmla="*/ 4232952 w 7086842"/>
                <a:gd name="connsiteY16" fmla="*/ 228635 h 4358675"/>
                <a:gd name="connsiteX17" fmla="*/ 4354872 w 7086842"/>
                <a:gd name="connsiteY17" fmla="*/ 457235 h 4358675"/>
                <a:gd name="connsiteX18" fmla="*/ 4471942 w 7086842"/>
                <a:gd name="connsiteY18" fmla="*/ 727398 h 4358675"/>
                <a:gd name="connsiteX19" fmla="*/ 4583472 w 7086842"/>
                <a:gd name="connsiteY19" fmla="*/ 1036355 h 4358675"/>
                <a:gd name="connsiteX20" fmla="*/ 4705392 w 7086842"/>
                <a:gd name="connsiteY20" fmla="*/ 1386875 h 4358675"/>
                <a:gd name="connsiteX21" fmla="*/ 4862641 w 7086842"/>
                <a:gd name="connsiteY21" fmla="*/ 1854466 h 4358675"/>
                <a:gd name="connsiteX22" fmla="*/ 5005343 w 7086842"/>
                <a:gd name="connsiteY22" fmla="*/ 2291577 h 4358675"/>
                <a:gd name="connsiteX23" fmla="*/ 5162592 w 7086842"/>
                <a:gd name="connsiteY23" fmla="*/ 2727995 h 4358675"/>
                <a:gd name="connsiteX24" fmla="*/ 5314992 w 7086842"/>
                <a:gd name="connsiteY24" fmla="*/ 3063275 h 4358675"/>
                <a:gd name="connsiteX25" fmla="*/ 5467392 w 7086842"/>
                <a:gd name="connsiteY25" fmla="*/ 3383315 h 4358675"/>
                <a:gd name="connsiteX26" fmla="*/ 5672439 w 7086842"/>
                <a:gd name="connsiteY26" fmla="*/ 3731064 h 4358675"/>
                <a:gd name="connsiteX27" fmla="*/ 5833152 w 7086842"/>
                <a:gd name="connsiteY27" fmla="*/ 3931955 h 4358675"/>
                <a:gd name="connsiteX28" fmla="*/ 6016032 w 7086842"/>
                <a:gd name="connsiteY28" fmla="*/ 4084355 h 4358675"/>
                <a:gd name="connsiteX29" fmla="*/ 6183672 w 7086842"/>
                <a:gd name="connsiteY29" fmla="*/ 4191035 h 4358675"/>
                <a:gd name="connsiteX30" fmla="*/ 6412272 w 7086842"/>
                <a:gd name="connsiteY30" fmla="*/ 4297715 h 4358675"/>
                <a:gd name="connsiteX31" fmla="*/ 6595152 w 7086842"/>
                <a:gd name="connsiteY31" fmla="*/ 4328195 h 4358675"/>
                <a:gd name="connsiteX32" fmla="*/ 6854232 w 7086842"/>
                <a:gd name="connsiteY32" fmla="*/ 4358675 h 4358675"/>
                <a:gd name="connsiteX33" fmla="*/ 6854232 w 7086842"/>
                <a:gd name="connsiteY33" fmla="*/ 4358675 h 4358675"/>
                <a:gd name="connsiteX34" fmla="*/ 6854232 w 7086842"/>
                <a:gd name="connsiteY34" fmla="*/ 4358675 h 4358675"/>
                <a:gd name="connsiteX35" fmla="*/ 7086842 w 7086842"/>
                <a:gd name="connsiteY35" fmla="*/ 4350654 h 4358675"/>
                <a:gd name="connsiteX0" fmla="*/ 0 w 7086842"/>
                <a:gd name="connsiteY0" fmla="*/ 4358675 h 4358675"/>
                <a:gd name="connsiteX1" fmla="*/ 573957 w 7086842"/>
                <a:gd name="connsiteY1" fmla="*/ 4258798 h 4358675"/>
                <a:gd name="connsiteX2" fmla="*/ 1179491 w 7086842"/>
                <a:gd name="connsiteY2" fmla="*/ 4013317 h 4358675"/>
                <a:gd name="connsiteX3" fmla="*/ 1692486 w 7086842"/>
                <a:gd name="connsiteY3" fmla="*/ 3753694 h 4358675"/>
                <a:gd name="connsiteX4" fmla="*/ 2067782 w 7086842"/>
                <a:gd name="connsiteY4" fmla="*/ 3463674 h 4358675"/>
                <a:gd name="connsiteX5" fmla="*/ 2294290 w 7086842"/>
                <a:gd name="connsiteY5" fmla="*/ 3191716 h 4358675"/>
                <a:gd name="connsiteX6" fmla="*/ 2539676 w 7086842"/>
                <a:gd name="connsiteY6" fmla="*/ 2781608 h 4358675"/>
                <a:gd name="connsiteX7" fmla="*/ 2830872 w 7086842"/>
                <a:gd name="connsiteY7" fmla="*/ 2316515 h 4358675"/>
                <a:gd name="connsiteX8" fmla="*/ 3028992 w 7086842"/>
                <a:gd name="connsiteY8" fmla="*/ 1752635 h 4358675"/>
                <a:gd name="connsiteX9" fmla="*/ 3211872 w 7086842"/>
                <a:gd name="connsiteY9" fmla="*/ 1219235 h 4358675"/>
                <a:gd name="connsiteX10" fmla="*/ 3394752 w 7086842"/>
                <a:gd name="connsiteY10" fmla="*/ 746795 h 4358675"/>
                <a:gd name="connsiteX11" fmla="*/ 3547152 w 7086842"/>
                <a:gd name="connsiteY11" fmla="*/ 396275 h 4358675"/>
                <a:gd name="connsiteX12" fmla="*/ 3669072 w 7086842"/>
                <a:gd name="connsiteY12" fmla="*/ 182915 h 4358675"/>
                <a:gd name="connsiteX13" fmla="*/ 3777929 w 7086842"/>
                <a:gd name="connsiteY13" fmla="*/ 50109 h 4358675"/>
                <a:gd name="connsiteX14" fmla="*/ 3928410 w 7086842"/>
                <a:gd name="connsiteY14" fmla="*/ 36 h 4358675"/>
                <a:gd name="connsiteX15" fmla="*/ 4091459 w 7086842"/>
                <a:gd name="connsiteY15" fmla="*/ 56146 h 4358675"/>
                <a:gd name="connsiteX16" fmla="*/ 4232952 w 7086842"/>
                <a:gd name="connsiteY16" fmla="*/ 228635 h 4358675"/>
                <a:gd name="connsiteX17" fmla="*/ 4354872 w 7086842"/>
                <a:gd name="connsiteY17" fmla="*/ 457235 h 4358675"/>
                <a:gd name="connsiteX18" fmla="*/ 4471942 w 7086842"/>
                <a:gd name="connsiteY18" fmla="*/ 727398 h 4358675"/>
                <a:gd name="connsiteX19" fmla="*/ 4583472 w 7086842"/>
                <a:gd name="connsiteY19" fmla="*/ 1036355 h 4358675"/>
                <a:gd name="connsiteX20" fmla="*/ 4705392 w 7086842"/>
                <a:gd name="connsiteY20" fmla="*/ 1386875 h 4358675"/>
                <a:gd name="connsiteX21" fmla="*/ 4862641 w 7086842"/>
                <a:gd name="connsiteY21" fmla="*/ 1854466 h 4358675"/>
                <a:gd name="connsiteX22" fmla="*/ 5005343 w 7086842"/>
                <a:gd name="connsiteY22" fmla="*/ 2291577 h 4358675"/>
                <a:gd name="connsiteX23" fmla="*/ 5162592 w 7086842"/>
                <a:gd name="connsiteY23" fmla="*/ 2727995 h 4358675"/>
                <a:gd name="connsiteX24" fmla="*/ 5314992 w 7086842"/>
                <a:gd name="connsiteY24" fmla="*/ 3063275 h 4358675"/>
                <a:gd name="connsiteX25" fmla="*/ 5467392 w 7086842"/>
                <a:gd name="connsiteY25" fmla="*/ 3383315 h 4358675"/>
                <a:gd name="connsiteX26" fmla="*/ 5672439 w 7086842"/>
                <a:gd name="connsiteY26" fmla="*/ 3731064 h 4358675"/>
                <a:gd name="connsiteX27" fmla="*/ 5833152 w 7086842"/>
                <a:gd name="connsiteY27" fmla="*/ 3931955 h 4358675"/>
                <a:gd name="connsiteX28" fmla="*/ 6016032 w 7086842"/>
                <a:gd name="connsiteY28" fmla="*/ 4084355 h 4358675"/>
                <a:gd name="connsiteX29" fmla="*/ 6183672 w 7086842"/>
                <a:gd name="connsiteY29" fmla="*/ 4191035 h 4358675"/>
                <a:gd name="connsiteX30" fmla="*/ 6412272 w 7086842"/>
                <a:gd name="connsiteY30" fmla="*/ 4297715 h 4358675"/>
                <a:gd name="connsiteX31" fmla="*/ 6595152 w 7086842"/>
                <a:gd name="connsiteY31" fmla="*/ 4328195 h 4358675"/>
                <a:gd name="connsiteX32" fmla="*/ 6854232 w 7086842"/>
                <a:gd name="connsiteY32" fmla="*/ 4358675 h 4358675"/>
                <a:gd name="connsiteX33" fmla="*/ 6854232 w 7086842"/>
                <a:gd name="connsiteY33" fmla="*/ 4358675 h 4358675"/>
                <a:gd name="connsiteX34" fmla="*/ 6854232 w 7086842"/>
                <a:gd name="connsiteY34" fmla="*/ 4358675 h 4358675"/>
                <a:gd name="connsiteX35" fmla="*/ 7086842 w 7086842"/>
                <a:gd name="connsiteY35" fmla="*/ 4350654 h 4358675"/>
                <a:gd name="connsiteX0" fmla="*/ 0 w 7086842"/>
                <a:gd name="connsiteY0" fmla="*/ 4358675 h 4358675"/>
                <a:gd name="connsiteX1" fmla="*/ 573957 w 7086842"/>
                <a:gd name="connsiteY1" fmla="*/ 4258798 h 4358675"/>
                <a:gd name="connsiteX2" fmla="*/ 1179491 w 7086842"/>
                <a:gd name="connsiteY2" fmla="*/ 4013317 h 4358675"/>
                <a:gd name="connsiteX3" fmla="*/ 1692486 w 7086842"/>
                <a:gd name="connsiteY3" fmla="*/ 3753694 h 4358675"/>
                <a:gd name="connsiteX4" fmla="*/ 2067782 w 7086842"/>
                <a:gd name="connsiteY4" fmla="*/ 3463674 h 4358675"/>
                <a:gd name="connsiteX5" fmla="*/ 2294290 w 7086842"/>
                <a:gd name="connsiteY5" fmla="*/ 3191716 h 4358675"/>
                <a:gd name="connsiteX6" fmla="*/ 2562809 w 7086842"/>
                <a:gd name="connsiteY6" fmla="*/ 2827874 h 4358675"/>
                <a:gd name="connsiteX7" fmla="*/ 2830872 w 7086842"/>
                <a:gd name="connsiteY7" fmla="*/ 2316515 h 4358675"/>
                <a:gd name="connsiteX8" fmla="*/ 3028992 w 7086842"/>
                <a:gd name="connsiteY8" fmla="*/ 1752635 h 4358675"/>
                <a:gd name="connsiteX9" fmla="*/ 3211872 w 7086842"/>
                <a:gd name="connsiteY9" fmla="*/ 1219235 h 4358675"/>
                <a:gd name="connsiteX10" fmla="*/ 3394752 w 7086842"/>
                <a:gd name="connsiteY10" fmla="*/ 746795 h 4358675"/>
                <a:gd name="connsiteX11" fmla="*/ 3547152 w 7086842"/>
                <a:gd name="connsiteY11" fmla="*/ 396275 h 4358675"/>
                <a:gd name="connsiteX12" fmla="*/ 3669072 w 7086842"/>
                <a:gd name="connsiteY12" fmla="*/ 182915 h 4358675"/>
                <a:gd name="connsiteX13" fmla="*/ 3777929 w 7086842"/>
                <a:gd name="connsiteY13" fmla="*/ 50109 h 4358675"/>
                <a:gd name="connsiteX14" fmla="*/ 3928410 w 7086842"/>
                <a:gd name="connsiteY14" fmla="*/ 36 h 4358675"/>
                <a:gd name="connsiteX15" fmla="*/ 4091459 w 7086842"/>
                <a:gd name="connsiteY15" fmla="*/ 56146 h 4358675"/>
                <a:gd name="connsiteX16" fmla="*/ 4232952 w 7086842"/>
                <a:gd name="connsiteY16" fmla="*/ 228635 h 4358675"/>
                <a:gd name="connsiteX17" fmla="*/ 4354872 w 7086842"/>
                <a:gd name="connsiteY17" fmla="*/ 457235 h 4358675"/>
                <a:gd name="connsiteX18" fmla="*/ 4471942 w 7086842"/>
                <a:gd name="connsiteY18" fmla="*/ 727398 h 4358675"/>
                <a:gd name="connsiteX19" fmla="*/ 4583472 w 7086842"/>
                <a:gd name="connsiteY19" fmla="*/ 1036355 h 4358675"/>
                <a:gd name="connsiteX20" fmla="*/ 4705392 w 7086842"/>
                <a:gd name="connsiteY20" fmla="*/ 1386875 h 4358675"/>
                <a:gd name="connsiteX21" fmla="*/ 4862641 w 7086842"/>
                <a:gd name="connsiteY21" fmla="*/ 1854466 h 4358675"/>
                <a:gd name="connsiteX22" fmla="*/ 5005343 w 7086842"/>
                <a:gd name="connsiteY22" fmla="*/ 2291577 h 4358675"/>
                <a:gd name="connsiteX23" fmla="*/ 5162592 w 7086842"/>
                <a:gd name="connsiteY23" fmla="*/ 2727995 h 4358675"/>
                <a:gd name="connsiteX24" fmla="*/ 5314992 w 7086842"/>
                <a:gd name="connsiteY24" fmla="*/ 3063275 h 4358675"/>
                <a:gd name="connsiteX25" fmla="*/ 5467392 w 7086842"/>
                <a:gd name="connsiteY25" fmla="*/ 3383315 h 4358675"/>
                <a:gd name="connsiteX26" fmla="*/ 5672439 w 7086842"/>
                <a:gd name="connsiteY26" fmla="*/ 3731064 h 4358675"/>
                <a:gd name="connsiteX27" fmla="*/ 5833152 w 7086842"/>
                <a:gd name="connsiteY27" fmla="*/ 3931955 h 4358675"/>
                <a:gd name="connsiteX28" fmla="*/ 6016032 w 7086842"/>
                <a:gd name="connsiteY28" fmla="*/ 4084355 h 4358675"/>
                <a:gd name="connsiteX29" fmla="*/ 6183672 w 7086842"/>
                <a:gd name="connsiteY29" fmla="*/ 4191035 h 4358675"/>
                <a:gd name="connsiteX30" fmla="*/ 6412272 w 7086842"/>
                <a:gd name="connsiteY30" fmla="*/ 4297715 h 4358675"/>
                <a:gd name="connsiteX31" fmla="*/ 6595152 w 7086842"/>
                <a:gd name="connsiteY31" fmla="*/ 4328195 h 4358675"/>
                <a:gd name="connsiteX32" fmla="*/ 6854232 w 7086842"/>
                <a:gd name="connsiteY32" fmla="*/ 4358675 h 4358675"/>
                <a:gd name="connsiteX33" fmla="*/ 6854232 w 7086842"/>
                <a:gd name="connsiteY33" fmla="*/ 4358675 h 4358675"/>
                <a:gd name="connsiteX34" fmla="*/ 6854232 w 7086842"/>
                <a:gd name="connsiteY34" fmla="*/ 4358675 h 4358675"/>
                <a:gd name="connsiteX35" fmla="*/ 7086842 w 7086842"/>
                <a:gd name="connsiteY35" fmla="*/ 4350654 h 4358675"/>
                <a:gd name="connsiteX0" fmla="*/ 0 w 7086842"/>
                <a:gd name="connsiteY0" fmla="*/ 4358675 h 4358675"/>
                <a:gd name="connsiteX1" fmla="*/ 573957 w 7086842"/>
                <a:gd name="connsiteY1" fmla="*/ 4258798 h 4358675"/>
                <a:gd name="connsiteX2" fmla="*/ 1179491 w 7086842"/>
                <a:gd name="connsiteY2" fmla="*/ 4013317 h 4358675"/>
                <a:gd name="connsiteX3" fmla="*/ 1692486 w 7086842"/>
                <a:gd name="connsiteY3" fmla="*/ 3753694 h 4358675"/>
                <a:gd name="connsiteX4" fmla="*/ 2067782 w 7086842"/>
                <a:gd name="connsiteY4" fmla="*/ 3463674 h 4358675"/>
                <a:gd name="connsiteX5" fmla="*/ 2294290 w 7086842"/>
                <a:gd name="connsiteY5" fmla="*/ 3191716 h 4358675"/>
                <a:gd name="connsiteX6" fmla="*/ 2562809 w 7086842"/>
                <a:gd name="connsiteY6" fmla="*/ 2827874 h 4358675"/>
                <a:gd name="connsiteX7" fmla="*/ 2830869 w 7086842"/>
                <a:gd name="connsiteY7" fmla="*/ 2362778 h 4358675"/>
                <a:gd name="connsiteX8" fmla="*/ 3028992 w 7086842"/>
                <a:gd name="connsiteY8" fmla="*/ 1752635 h 4358675"/>
                <a:gd name="connsiteX9" fmla="*/ 3211872 w 7086842"/>
                <a:gd name="connsiteY9" fmla="*/ 1219235 h 4358675"/>
                <a:gd name="connsiteX10" fmla="*/ 3394752 w 7086842"/>
                <a:gd name="connsiteY10" fmla="*/ 746795 h 4358675"/>
                <a:gd name="connsiteX11" fmla="*/ 3547152 w 7086842"/>
                <a:gd name="connsiteY11" fmla="*/ 396275 h 4358675"/>
                <a:gd name="connsiteX12" fmla="*/ 3669072 w 7086842"/>
                <a:gd name="connsiteY12" fmla="*/ 182915 h 4358675"/>
                <a:gd name="connsiteX13" fmla="*/ 3777929 w 7086842"/>
                <a:gd name="connsiteY13" fmla="*/ 50109 h 4358675"/>
                <a:gd name="connsiteX14" fmla="*/ 3928410 w 7086842"/>
                <a:gd name="connsiteY14" fmla="*/ 36 h 4358675"/>
                <a:gd name="connsiteX15" fmla="*/ 4091459 w 7086842"/>
                <a:gd name="connsiteY15" fmla="*/ 56146 h 4358675"/>
                <a:gd name="connsiteX16" fmla="*/ 4232952 w 7086842"/>
                <a:gd name="connsiteY16" fmla="*/ 228635 h 4358675"/>
                <a:gd name="connsiteX17" fmla="*/ 4354872 w 7086842"/>
                <a:gd name="connsiteY17" fmla="*/ 457235 h 4358675"/>
                <a:gd name="connsiteX18" fmla="*/ 4471942 w 7086842"/>
                <a:gd name="connsiteY18" fmla="*/ 727398 h 4358675"/>
                <a:gd name="connsiteX19" fmla="*/ 4583472 w 7086842"/>
                <a:gd name="connsiteY19" fmla="*/ 1036355 h 4358675"/>
                <a:gd name="connsiteX20" fmla="*/ 4705392 w 7086842"/>
                <a:gd name="connsiteY20" fmla="*/ 1386875 h 4358675"/>
                <a:gd name="connsiteX21" fmla="*/ 4862641 w 7086842"/>
                <a:gd name="connsiteY21" fmla="*/ 1854466 h 4358675"/>
                <a:gd name="connsiteX22" fmla="*/ 5005343 w 7086842"/>
                <a:gd name="connsiteY22" fmla="*/ 2291577 h 4358675"/>
                <a:gd name="connsiteX23" fmla="*/ 5162592 w 7086842"/>
                <a:gd name="connsiteY23" fmla="*/ 2727995 h 4358675"/>
                <a:gd name="connsiteX24" fmla="*/ 5314992 w 7086842"/>
                <a:gd name="connsiteY24" fmla="*/ 3063275 h 4358675"/>
                <a:gd name="connsiteX25" fmla="*/ 5467392 w 7086842"/>
                <a:gd name="connsiteY25" fmla="*/ 3383315 h 4358675"/>
                <a:gd name="connsiteX26" fmla="*/ 5672439 w 7086842"/>
                <a:gd name="connsiteY26" fmla="*/ 3731064 h 4358675"/>
                <a:gd name="connsiteX27" fmla="*/ 5833152 w 7086842"/>
                <a:gd name="connsiteY27" fmla="*/ 3931955 h 4358675"/>
                <a:gd name="connsiteX28" fmla="*/ 6016032 w 7086842"/>
                <a:gd name="connsiteY28" fmla="*/ 4084355 h 4358675"/>
                <a:gd name="connsiteX29" fmla="*/ 6183672 w 7086842"/>
                <a:gd name="connsiteY29" fmla="*/ 4191035 h 4358675"/>
                <a:gd name="connsiteX30" fmla="*/ 6412272 w 7086842"/>
                <a:gd name="connsiteY30" fmla="*/ 4297715 h 4358675"/>
                <a:gd name="connsiteX31" fmla="*/ 6595152 w 7086842"/>
                <a:gd name="connsiteY31" fmla="*/ 4328195 h 4358675"/>
                <a:gd name="connsiteX32" fmla="*/ 6854232 w 7086842"/>
                <a:gd name="connsiteY32" fmla="*/ 4358675 h 4358675"/>
                <a:gd name="connsiteX33" fmla="*/ 6854232 w 7086842"/>
                <a:gd name="connsiteY33" fmla="*/ 4358675 h 4358675"/>
                <a:gd name="connsiteX34" fmla="*/ 6854232 w 7086842"/>
                <a:gd name="connsiteY34" fmla="*/ 4358675 h 4358675"/>
                <a:gd name="connsiteX35" fmla="*/ 7086842 w 7086842"/>
                <a:gd name="connsiteY35" fmla="*/ 4350654 h 4358675"/>
                <a:gd name="connsiteX0" fmla="*/ 0 w 7086842"/>
                <a:gd name="connsiteY0" fmla="*/ 4358675 h 4358675"/>
                <a:gd name="connsiteX1" fmla="*/ 573957 w 7086842"/>
                <a:gd name="connsiteY1" fmla="*/ 4258798 h 4358675"/>
                <a:gd name="connsiteX2" fmla="*/ 1179491 w 7086842"/>
                <a:gd name="connsiteY2" fmla="*/ 4013317 h 4358675"/>
                <a:gd name="connsiteX3" fmla="*/ 1692486 w 7086842"/>
                <a:gd name="connsiteY3" fmla="*/ 3753694 h 4358675"/>
                <a:gd name="connsiteX4" fmla="*/ 2067782 w 7086842"/>
                <a:gd name="connsiteY4" fmla="*/ 3463674 h 4358675"/>
                <a:gd name="connsiteX5" fmla="*/ 2294290 w 7086842"/>
                <a:gd name="connsiteY5" fmla="*/ 3191716 h 4358675"/>
                <a:gd name="connsiteX6" fmla="*/ 2562809 w 7086842"/>
                <a:gd name="connsiteY6" fmla="*/ 2827874 h 4358675"/>
                <a:gd name="connsiteX7" fmla="*/ 2830869 w 7086842"/>
                <a:gd name="connsiteY7" fmla="*/ 2362778 h 4358675"/>
                <a:gd name="connsiteX8" fmla="*/ 3028991 w 7086842"/>
                <a:gd name="connsiteY8" fmla="*/ 1822031 h 4358675"/>
                <a:gd name="connsiteX9" fmla="*/ 3211872 w 7086842"/>
                <a:gd name="connsiteY9" fmla="*/ 1219235 h 4358675"/>
                <a:gd name="connsiteX10" fmla="*/ 3394752 w 7086842"/>
                <a:gd name="connsiteY10" fmla="*/ 746795 h 4358675"/>
                <a:gd name="connsiteX11" fmla="*/ 3547152 w 7086842"/>
                <a:gd name="connsiteY11" fmla="*/ 396275 h 4358675"/>
                <a:gd name="connsiteX12" fmla="*/ 3669072 w 7086842"/>
                <a:gd name="connsiteY12" fmla="*/ 182915 h 4358675"/>
                <a:gd name="connsiteX13" fmla="*/ 3777929 w 7086842"/>
                <a:gd name="connsiteY13" fmla="*/ 50109 h 4358675"/>
                <a:gd name="connsiteX14" fmla="*/ 3928410 w 7086842"/>
                <a:gd name="connsiteY14" fmla="*/ 36 h 4358675"/>
                <a:gd name="connsiteX15" fmla="*/ 4091459 w 7086842"/>
                <a:gd name="connsiteY15" fmla="*/ 56146 h 4358675"/>
                <a:gd name="connsiteX16" fmla="*/ 4232952 w 7086842"/>
                <a:gd name="connsiteY16" fmla="*/ 228635 h 4358675"/>
                <a:gd name="connsiteX17" fmla="*/ 4354872 w 7086842"/>
                <a:gd name="connsiteY17" fmla="*/ 457235 h 4358675"/>
                <a:gd name="connsiteX18" fmla="*/ 4471942 w 7086842"/>
                <a:gd name="connsiteY18" fmla="*/ 727398 h 4358675"/>
                <a:gd name="connsiteX19" fmla="*/ 4583472 w 7086842"/>
                <a:gd name="connsiteY19" fmla="*/ 1036355 h 4358675"/>
                <a:gd name="connsiteX20" fmla="*/ 4705392 w 7086842"/>
                <a:gd name="connsiteY20" fmla="*/ 1386875 h 4358675"/>
                <a:gd name="connsiteX21" fmla="*/ 4862641 w 7086842"/>
                <a:gd name="connsiteY21" fmla="*/ 1854466 h 4358675"/>
                <a:gd name="connsiteX22" fmla="*/ 5005343 w 7086842"/>
                <a:gd name="connsiteY22" fmla="*/ 2291577 h 4358675"/>
                <a:gd name="connsiteX23" fmla="*/ 5162592 w 7086842"/>
                <a:gd name="connsiteY23" fmla="*/ 2727995 h 4358675"/>
                <a:gd name="connsiteX24" fmla="*/ 5314992 w 7086842"/>
                <a:gd name="connsiteY24" fmla="*/ 3063275 h 4358675"/>
                <a:gd name="connsiteX25" fmla="*/ 5467392 w 7086842"/>
                <a:gd name="connsiteY25" fmla="*/ 3383315 h 4358675"/>
                <a:gd name="connsiteX26" fmla="*/ 5672439 w 7086842"/>
                <a:gd name="connsiteY26" fmla="*/ 3731064 h 4358675"/>
                <a:gd name="connsiteX27" fmla="*/ 5833152 w 7086842"/>
                <a:gd name="connsiteY27" fmla="*/ 3931955 h 4358675"/>
                <a:gd name="connsiteX28" fmla="*/ 6016032 w 7086842"/>
                <a:gd name="connsiteY28" fmla="*/ 4084355 h 4358675"/>
                <a:gd name="connsiteX29" fmla="*/ 6183672 w 7086842"/>
                <a:gd name="connsiteY29" fmla="*/ 4191035 h 4358675"/>
                <a:gd name="connsiteX30" fmla="*/ 6412272 w 7086842"/>
                <a:gd name="connsiteY30" fmla="*/ 4297715 h 4358675"/>
                <a:gd name="connsiteX31" fmla="*/ 6595152 w 7086842"/>
                <a:gd name="connsiteY31" fmla="*/ 4328195 h 4358675"/>
                <a:gd name="connsiteX32" fmla="*/ 6854232 w 7086842"/>
                <a:gd name="connsiteY32" fmla="*/ 4358675 h 4358675"/>
                <a:gd name="connsiteX33" fmla="*/ 6854232 w 7086842"/>
                <a:gd name="connsiteY33" fmla="*/ 4358675 h 4358675"/>
                <a:gd name="connsiteX34" fmla="*/ 6854232 w 7086842"/>
                <a:gd name="connsiteY34" fmla="*/ 4358675 h 4358675"/>
                <a:gd name="connsiteX35" fmla="*/ 7086842 w 7086842"/>
                <a:gd name="connsiteY35" fmla="*/ 4350654 h 4358675"/>
                <a:gd name="connsiteX0" fmla="*/ 0 w 7086842"/>
                <a:gd name="connsiteY0" fmla="*/ 4358675 h 4358675"/>
                <a:gd name="connsiteX1" fmla="*/ 573957 w 7086842"/>
                <a:gd name="connsiteY1" fmla="*/ 4258798 h 4358675"/>
                <a:gd name="connsiteX2" fmla="*/ 1179491 w 7086842"/>
                <a:gd name="connsiteY2" fmla="*/ 4013317 h 4358675"/>
                <a:gd name="connsiteX3" fmla="*/ 1692486 w 7086842"/>
                <a:gd name="connsiteY3" fmla="*/ 3753694 h 4358675"/>
                <a:gd name="connsiteX4" fmla="*/ 2067782 w 7086842"/>
                <a:gd name="connsiteY4" fmla="*/ 3463674 h 4358675"/>
                <a:gd name="connsiteX5" fmla="*/ 2294290 w 7086842"/>
                <a:gd name="connsiteY5" fmla="*/ 3191716 h 4358675"/>
                <a:gd name="connsiteX6" fmla="*/ 2562809 w 7086842"/>
                <a:gd name="connsiteY6" fmla="*/ 2827874 h 4358675"/>
                <a:gd name="connsiteX7" fmla="*/ 2830869 w 7086842"/>
                <a:gd name="connsiteY7" fmla="*/ 2362778 h 4358675"/>
                <a:gd name="connsiteX8" fmla="*/ 3028991 w 7086842"/>
                <a:gd name="connsiteY8" fmla="*/ 1822031 h 4358675"/>
                <a:gd name="connsiteX9" fmla="*/ 3211870 w 7086842"/>
                <a:gd name="connsiteY9" fmla="*/ 1311769 h 4358675"/>
                <a:gd name="connsiteX10" fmla="*/ 3394752 w 7086842"/>
                <a:gd name="connsiteY10" fmla="*/ 746795 h 4358675"/>
                <a:gd name="connsiteX11" fmla="*/ 3547152 w 7086842"/>
                <a:gd name="connsiteY11" fmla="*/ 396275 h 4358675"/>
                <a:gd name="connsiteX12" fmla="*/ 3669072 w 7086842"/>
                <a:gd name="connsiteY12" fmla="*/ 182915 h 4358675"/>
                <a:gd name="connsiteX13" fmla="*/ 3777929 w 7086842"/>
                <a:gd name="connsiteY13" fmla="*/ 50109 h 4358675"/>
                <a:gd name="connsiteX14" fmla="*/ 3928410 w 7086842"/>
                <a:gd name="connsiteY14" fmla="*/ 36 h 4358675"/>
                <a:gd name="connsiteX15" fmla="*/ 4091459 w 7086842"/>
                <a:gd name="connsiteY15" fmla="*/ 56146 h 4358675"/>
                <a:gd name="connsiteX16" fmla="*/ 4232952 w 7086842"/>
                <a:gd name="connsiteY16" fmla="*/ 228635 h 4358675"/>
                <a:gd name="connsiteX17" fmla="*/ 4354872 w 7086842"/>
                <a:gd name="connsiteY17" fmla="*/ 457235 h 4358675"/>
                <a:gd name="connsiteX18" fmla="*/ 4471942 w 7086842"/>
                <a:gd name="connsiteY18" fmla="*/ 727398 h 4358675"/>
                <a:gd name="connsiteX19" fmla="*/ 4583472 w 7086842"/>
                <a:gd name="connsiteY19" fmla="*/ 1036355 h 4358675"/>
                <a:gd name="connsiteX20" fmla="*/ 4705392 w 7086842"/>
                <a:gd name="connsiteY20" fmla="*/ 1386875 h 4358675"/>
                <a:gd name="connsiteX21" fmla="*/ 4862641 w 7086842"/>
                <a:gd name="connsiteY21" fmla="*/ 1854466 h 4358675"/>
                <a:gd name="connsiteX22" fmla="*/ 5005343 w 7086842"/>
                <a:gd name="connsiteY22" fmla="*/ 2291577 h 4358675"/>
                <a:gd name="connsiteX23" fmla="*/ 5162592 w 7086842"/>
                <a:gd name="connsiteY23" fmla="*/ 2727995 h 4358675"/>
                <a:gd name="connsiteX24" fmla="*/ 5314992 w 7086842"/>
                <a:gd name="connsiteY24" fmla="*/ 3063275 h 4358675"/>
                <a:gd name="connsiteX25" fmla="*/ 5467392 w 7086842"/>
                <a:gd name="connsiteY25" fmla="*/ 3383315 h 4358675"/>
                <a:gd name="connsiteX26" fmla="*/ 5672439 w 7086842"/>
                <a:gd name="connsiteY26" fmla="*/ 3731064 h 4358675"/>
                <a:gd name="connsiteX27" fmla="*/ 5833152 w 7086842"/>
                <a:gd name="connsiteY27" fmla="*/ 3931955 h 4358675"/>
                <a:gd name="connsiteX28" fmla="*/ 6016032 w 7086842"/>
                <a:gd name="connsiteY28" fmla="*/ 4084355 h 4358675"/>
                <a:gd name="connsiteX29" fmla="*/ 6183672 w 7086842"/>
                <a:gd name="connsiteY29" fmla="*/ 4191035 h 4358675"/>
                <a:gd name="connsiteX30" fmla="*/ 6412272 w 7086842"/>
                <a:gd name="connsiteY30" fmla="*/ 4297715 h 4358675"/>
                <a:gd name="connsiteX31" fmla="*/ 6595152 w 7086842"/>
                <a:gd name="connsiteY31" fmla="*/ 4328195 h 4358675"/>
                <a:gd name="connsiteX32" fmla="*/ 6854232 w 7086842"/>
                <a:gd name="connsiteY32" fmla="*/ 4358675 h 4358675"/>
                <a:gd name="connsiteX33" fmla="*/ 6854232 w 7086842"/>
                <a:gd name="connsiteY33" fmla="*/ 4358675 h 4358675"/>
                <a:gd name="connsiteX34" fmla="*/ 6854232 w 7086842"/>
                <a:gd name="connsiteY34" fmla="*/ 4358675 h 4358675"/>
                <a:gd name="connsiteX35" fmla="*/ 7086842 w 7086842"/>
                <a:gd name="connsiteY35" fmla="*/ 4350654 h 4358675"/>
                <a:gd name="connsiteX0" fmla="*/ 0 w 7086842"/>
                <a:gd name="connsiteY0" fmla="*/ 4358675 h 4358675"/>
                <a:gd name="connsiteX1" fmla="*/ 573957 w 7086842"/>
                <a:gd name="connsiteY1" fmla="*/ 4258798 h 4358675"/>
                <a:gd name="connsiteX2" fmla="*/ 1179491 w 7086842"/>
                <a:gd name="connsiteY2" fmla="*/ 4013317 h 4358675"/>
                <a:gd name="connsiteX3" fmla="*/ 1692486 w 7086842"/>
                <a:gd name="connsiteY3" fmla="*/ 3753694 h 4358675"/>
                <a:gd name="connsiteX4" fmla="*/ 2067782 w 7086842"/>
                <a:gd name="connsiteY4" fmla="*/ 3463674 h 4358675"/>
                <a:gd name="connsiteX5" fmla="*/ 2294290 w 7086842"/>
                <a:gd name="connsiteY5" fmla="*/ 3191716 h 4358675"/>
                <a:gd name="connsiteX6" fmla="*/ 2562809 w 7086842"/>
                <a:gd name="connsiteY6" fmla="*/ 2827874 h 4358675"/>
                <a:gd name="connsiteX7" fmla="*/ 2830869 w 7086842"/>
                <a:gd name="connsiteY7" fmla="*/ 2362778 h 4358675"/>
                <a:gd name="connsiteX8" fmla="*/ 3028991 w 7086842"/>
                <a:gd name="connsiteY8" fmla="*/ 1822031 h 4358675"/>
                <a:gd name="connsiteX9" fmla="*/ 3211870 w 7086842"/>
                <a:gd name="connsiteY9" fmla="*/ 1311769 h 4358675"/>
                <a:gd name="connsiteX10" fmla="*/ 3394750 w 7086842"/>
                <a:gd name="connsiteY10" fmla="*/ 816195 h 4358675"/>
                <a:gd name="connsiteX11" fmla="*/ 3547152 w 7086842"/>
                <a:gd name="connsiteY11" fmla="*/ 396275 h 4358675"/>
                <a:gd name="connsiteX12" fmla="*/ 3669072 w 7086842"/>
                <a:gd name="connsiteY12" fmla="*/ 182915 h 4358675"/>
                <a:gd name="connsiteX13" fmla="*/ 3777929 w 7086842"/>
                <a:gd name="connsiteY13" fmla="*/ 50109 h 4358675"/>
                <a:gd name="connsiteX14" fmla="*/ 3928410 w 7086842"/>
                <a:gd name="connsiteY14" fmla="*/ 36 h 4358675"/>
                <a:gd name="connsiteX15" fmla="*/ 4091459 w 7086842"/>
                <a:gd name="connsiteY15" fmla="*/ 56146 h 4358675"/>
                <a:gd name="connsiteX16" fmla="*/ 4232952 w 7086842"/>
                <a:gd name="connsiteY16" fmla="*/ 228635 h 4358675"/>
                <a:gd name="connsiteX17" fmla="*/ 4354872 w 7086842"/>
                <a:gd name="connsiteY17" fmla="*/ 457235 h 4358675"/>
                <a:gd name="connsiteX18" fmla="*/ 4471942 w 7086842"/>
                <a:gd name="connsiteY18" fmla="*/ 727398 h 4358675"/>
                <a:gd name="connsiteX19" fmla="*/ 4583472 w 7086842"/>
                <a:gd name="connsiteY19" fmla="*/ 1036355 h 4358675"/>
                <a:gd name="connsiteX20" fmla="*/ 4705392 w 7086842"/>
                <a:gd name="connsiteY20" fmla="*/ 1386875 h 4358675"/>
                <a:gd name="connsiteX21" fmla="*/ 4862641 w 7086842"/>
                <a:gd name="connsiteY21" fmla="*/ 1854466 h 4358675"/>
                <a:gd name="connsiteX22" fmla="*/ 5005343 w 7086842"/>
                <a:gd name="connsiteY22" fmla="*/ 2291577 h 4358675"/>
                <a:gd name="connsiteX23" fmla="*/ 5162592 w 7086842"/>
                <a:gd name="connsiteY23" fmla="*/ 2727995 h 4358675"/>
                <a:gd name="connsiteX24" fmla="*/ 5314992 w 7086842"/>
                <a:gd name="connsiteY24" fmla="*/ 3063275 h 4358675"/>
                <a:gd name="connsiteX25" fmla="*/ 5467392 w 7086842"/>
                <a:gd name="connsiteY25" fmla="*/ 3383315 h 4358675"/>
                <a:gd name="connsiteX26" fmla="*/ 5672439 w 7086842"/>
                <a:gd name="connsiteY26" fmla="*/ 3731064 h 4358675"/>
                <a:gd name="connsiteX27" fmla="*/ 5833152 w 7086842"/>
                <a:gd name="connsiteY27" fmla="*/ 3931955 h 4358675"/>
                <a:gd name="connsiteX28" fmla="*/ 6016032 w 7086842"/>
                <a:gd name="connsiteY28" fmla="*/ 4084355 h 4358675"/>
                <a:gd name="connsiteX29" fmla="*/ 6183672 w 7086842"/>
                <a:gd name="connsiteY29" fmla="*/ 4191035 h 4358675"/>
                <a:gd name="connsiteX30" fmla="*/ 6412272 w 7086842"/>
                <a:gd name="connsiteY30" fmla="*/ 4297715 h 4358675"/>
                <a:gd name="connsiteX31" fmla="*/ 6595152 w 7086842"/>
                <a:gd name="connsiteY31" fmla="*/ 4328195 h 4358675"/>
                <a:gd name="connsiteX32" fmla="*/ 6854232 w 7086842"/>
                <a:gd name="connsiteY32" fmla="*/ 4358675 h 4358675"/>
                <a:gd name="connsiteX33" fmla="*/ 6854232 w 7086842"/>
                <a:gd name="connsiteY33" fmla="*/ 4358675 h 4358675"/>
                <a:gd name="connsiteX34" fmla="*/ 6854232 w 7086842"/>
                <a:gd name="connsiteY34" fmla="*/ 4358675 h 4358675"/>
                <a:gd name="connsiteX35" fmla="*/ 7086842 w 7086842"/>
                <a:gd name="connsiteY35" fmla="*/ 4350654 h 4358675"/>
                <a:gd name="connsiteX0" fmla="*/ 0 w 7086842"/>
                <a:gd name="connsiteY0" fmla="*/ 4358675 h 4358675"/>
                <a:gd name="connsiteX1" fmla="*/ 573957 w 7086842"/>
                <a:gd name="connsiteY1" fmla="*/ 4258798 h 4358675"/>
                <a:gd name="connsiteX2" fmla="*/ 1179491 w 7086842"/>
                <a:gd name="connsiteY2" fmla="*/ 4013317 h 4358675"/>
                <a:gd name="connsiteX3" fmla="*/ 1692486 w 7086842"/>
                <a:gd name="connsiteY3" fmla="*/ 3753694 h 4358675"/>
                <a:gd name="connsiteX4" fmla="*/ 2067782 w 7086842"/>
                <a:gd name="connsiteY4" fmla="*/ 3463674 h 4358675"/>
                <a:gd name="connsiteX5" fmla="*/ 2294290 w 7086842"/>
                <a:gd name="connsiteY5" fmla="*/ 3191716 h 4358675"/>
                <a:gd name="connsiteX6" fmla="*/ 2562809 w 7086842"/>
                <a:gd name="connsiteY6" fmla="*/ 2827874 h 4358675"/>
                <a:gd name="connsiteX7" fmla="*/ 2830869 w 7086842"/>
                <a:gd name="connsiteY7" fmla="*/ 2362778 h 4358675"/>
                <a:gd name="connsiteX8" fmla="*/ 3028991 w 7086842"/>
                <a:gd name="connsiteY8" fmla="*/ 1822031 h 4358675"/>
                <a:gd name="connsiteX9" fmla="*/ 3211870 w 7086842"/>
                <a:gd name="connsiteY9" fmla="*/ 1311769 h 4358675"/>
                <a:gd name="connsiteX10" fmla="*/ 3394750 w 7086842"/>
                <a:gd name="connsiteY10" fmla="*/ 816195 h 4358675"/>
                <a:gd name="connsiteX11" fmla="*/ 3547151 w 7086842"/>
                <a:gd name="connsiteY11" fmla="*/ 488805 h 4358675"/>
                <a:gd name="connsiteX12" fmla="*/ 3669072 w 7086842"/>
                <a:gd name="connsiteY12" fmla="*/ 182915 h 4358675"/>
                <a:gd name="connsiteX13" fmla="*/ 3777929 w 7086842"/>
                <a:gd name="connsiteY13" fmla="*/ 50109 h 4358675"/>
                <a:gd name="connsiteX14" fmla="*/ 3928410 w 7086842"/>
                <a:gd name="connsiteY14" fmla="*/ 36 h 4358675"/>
                <a:gd name="connsiteX15" fmla="*/ 4091459 w 7086842"/>
                <a:gd name="connsiteY15" fmla="*/ 56146 h 4358675"/>
                <a:gd name="connsiteX16" fmla="*/ 4232952 w 7086842"/>
                <a:gd name="connsiteY16" fmla="*/ 228635 h 4358675"/>
                <a:gd name="connsiteX17" fmla="*/ 4354872 w 7086842"/>
                <a:gd name="connsiteY17" fmla="*/ 457235 h 4358675"/>
                <a:gd name="connsiteX18" fmla="*/ 4471942 w 7086842"/>
                <a:gd name="connsiteY18" fmla="*/ 727398 h 4358675"/>
                <a:gd name="connsiteX19" fmla="*/ 4583472 w 7086842"/>
                <a:gd name="connsiteY19" fmla="*/ 1036355 h 4358675"/>
                <a:gd name="connsiteX20" fmla="*/ 4705392 w 7086842"/>
                <a:gd name="connsiteY20" fmla="*/ 1386875 h 4358675"/>
                <a:gd name="connsiteX21" fmla="*/ 4862641 w 7086842"/>
                <a:gd name="connsiteY21" fmla="*/ 1854466 h 4358675"/>
                <a:gd name="connsiteX22" fmla="*/ 5005343 w 7086842"/>
                <a:gd name="connsiteY22" fmla="*/ 2291577 h 4358675"/>
                <a:gd name="connsiteX23" fmla="*/ 5162592 w 7086842"/>
                <a:gd name="connsiteY23" fmla="*/ 2727995 h 4358675"/>
                <a:gd name="connsiteX24" fmla="*/ 5314992 w 7086842"/>
                <a:gd name="connsiteY24" fmla="*/ 3063275 h 4358675"/>
                <a:gd name="connsiteX25" fmla="*/ 5467392 w 7086842"/>
                <a:gd name="connsiteY25" fmla="*/ 3383315 h 4358675"/>
                <a:gd name="connsiteX26" fmla="*/ 5672439 w 7086842"/>
                <a:gd name="connsiteY26" fmla="*/ 3731064 h 4358675"/>
                <a:gd name="connsiteX27" fmla="*/ 5833152 w 7086842"/>
                <a:gd name="connsiteY27" fmla="*/ 3931955 h 4358675"/>
                <a:gd name="connsiteX28" fmla="*/ 6016032 w 7086842"/>
                <a:gd name="connsiteY28" fmla="*/ 4084355 h 4358675"/>
                <a:gd name="connsiteX29" fmla="*/ 6183672 w 7086842"/>
                <a:gd name="connsiteY29" fmla="*/ 4191035 h 4358675"/>
                <a:gd name="connsiteX30" fmla="*/ 6412272 w 7086842"/>
                <a:gd name="connsiteY30" fmla="*/ 4297715 h 4358675"/>
                <a:gd name="connsiteX31" fmla="*/ 6595152 w 7086842"/>
                <a:gd name="connsiteY31" fmla="*/ 4328195 h 4358675"/>
                <a:gd name="connsiteX32" fmla="*/ 6854232 w 7086842"/>
                <a:gd name="connsiteY32" fmla="*/ 4358675 h 4358675"/>
                <a:gd name="connsiteX33" fmla="*/ 6854232 w 7086842"/>
                <a:gd name="connsiteY33" fmla="*/ 4358675 h 4358675"/>
                <a:gd name="connsiteX34" fmla="*/ 6854232 w 7086842"/>
                <a:gd name="connsiteY34" fmla="*/ 4358675 h 4358675"/>
                <a:gd name="connsiteX35" fmla="*/ 7086842 w 7086842"/>
                <a:gd name="connsiteY35" fmla="*/ 4350654 h 4358675"/>
                <a:gd name="connsiteX0" fmla="*/ 0 w 7086842"/>
                <a:gd name="connsiteY0" fmla="*/ 4360854 h 4360854"/>
                <a:gd name="connsiteX1" fmla="*/ 573957 w 7086842"/>
                <a:gd name="connsiteY1" fmla="*/ 4260977 h 4360854"/>
                <a:gd name="connsiteX2" fmla="*/ 1179491 w 7086842"/>
                <a:gd name="connsiteY2" fmla="*/ 4015496 h 4360854"/>
                <a:gd name="connsiteX3" fmla="*/ 1692486 w 7086842"/>
                <a:gd name="connsiteY3" fmla="*/ 3755873 h 4360854"/>
                <a:gd name="connsiteX4" fmla="*/ 2067782 w 7086842"/>
                <a:gd name="connsiteY4" fmla="*/ 3465853 h 4360854"/>
                <a:gd name="connsiteX5" fmla="*/ 2294290 w 7086842"/>
                <a:gd name="connsiteY5" fmla="*/ 3193895 h 4360854"/>
                <a:gd name="connsiteX6" fmla="*/ 2562809 w 7086842"/>
                <a:gd name="connsiteY6" fmla="*/ 2830053 h 4360854"/>
                <a:gd name="connsiteX7" fmla="*/ 2830869 w 7086842"/>
                <a:gd name="connsiteY7" fmla="*/ 2364957 h 4360854"/>
                <a:gd name="connsiteX8" fmla="*/ 3028991 w 7086842"/>
                <a:gd name="connsiteY8" fmla="*/ 1824210 h 4360854"/>
                <a:gd name="connsiteX9" fmla="*/ 3211870 w 7086842"/>
                <a:gd name="connsiteY9" fmla="*/ 1313948 h 4360854"/>
                <a:gd name="connsiteX10" fmla="*/ 3394750 w 7086842"/>
                <a:gd name="connsiteY10" fmla="*/ 818374 h 4360854"/>
                <a:gd name="connsiteX11" fmla="*/ 3547151 w 7086842"/>
                <a:gd name="connsiteY11" fmla="*/ 490984 h 4360854"/>
                <a:gd name="connsiteX12" fmla="*/ 3669072 w 7086842"/>
                <a:gd name="connsiteY12" fmla="*/ 185094 h 4360854"/>
                <a:gd name="connsiteX13" fmla="*/ 3777929 w 7086842"/>
                <a:gd name="connsiteY13" fmla="*/ 121684 h 4360854"/>
                <a:gd name="connsiteX14" fmla="*/ 3928410 w 7086842"/>
                <a:gd name="connsiteY14" fmla="*/ 2215 h 4360854"/>
                <a:gd name="connsiteX15" fmla="*/ 4091459 w 7086842"/>
                <a:gd name="connsiteY15" fmla="*/ 58325 h 4360854"/>
                <a:gd name="connsiteX16" fmla="*/ 4232952 w 7086842"/>
                <a:gd name="connsiteY16" fmla="*/ 230814 h 4360854"/>
                <a:gd name="connsiteX17" fmla="*/ 4354872 w 7086842"/>
                <a:gd name="connsiteY17" fmla="*/ 459414 h 4360854"/>
                <a:gd name="connsiteX18" fmla="*/ 4471942 w 7086842"/>
                <a:gd name="connsiteY18" fmla="*/ 729577 h 4360854"/>
                <a:gd name="connsiteX19" fmla="*/ 4583472 w 7086842"/>
                <a:gd name="connsiteY19" fmla="*/ 1038534 h 4360854"/>
                <a:gd name="connsiteX20" fmla="*/ 4705392 w 7086842"/>
                <a:gd name="connsiteY20" fmla="*/ 1389054 h 4360854"/>
                <a:gd name="connsiteX21" fmla="*/ 4862641 w 7086842"/>
                <a:gd name="connsiteY21" fmla="*/ 1856645 h 4360854"/>
                <a:gd name="connsiteX22" fmla="*/ 5005343 w 7086842"/>
                <a:gd name="connsiteY22" fmla="*/ 2293756 h 4360854"/>
                <a:gd name="connsiteX23" fmla="*/ 5162592 w 7086842"/>
                <a:gd name="connsiteY23" fmla="*/ 2730174 h 4360854"/>
                <a:gd name="connsiteX24" fmla="*/ 5314992 w 7086842"/>
                <a:gd name="connsiteY24" fmla="*/ 3065454 h 4360854"/>
                <a:gd name="connsiteX25" fmla="*/ 5467392 w 7086842"/>
                <a:gd name="connsiteY25" fmla="*/ 3385494 h 4360854"/>
                <a:gd name="connsiteX26" fmla="*/ 5672439 w 7086842"/>
                <a:gd name="connsiteY26" fmla="*/ 3733243 h 4360854"/>
                <a:gd name="connsiteX27" fmla="*/ 5833152 w 7086842"/>
                <a:gd name="connsiteY27" fmla="*/ 3934134 h 4360854"/>
                <a:gd name="connsiteX28" fmla="*/ 6016032 w 7086842"/>
                <a:gd name="connsiteY28" fmla="*/ 4086534 h 4360854"/>
                <a:gd name="connsiteX29" fmla="*/ 6183672 w 7086842"/>
                <a:gd name="connsiteY29" fmla="*/ 4193214 h 4360854"/>
                <a:gd name="connsiteX30" fmla="*/ 6412272 w 7086842"/>
                <a:gd name="connsiteY30" fmla="*/ 4299894 h 4360854"/>
                <a:gd name="connsiteX31" fmla="*/ 6595152 w 7086842"/>
                <a:gd name="connsiteY31" fmla="*/ 4330374 h 4360854"/>
                <a:gd name="connsiteX32" fmla="*/ 6854232 w 7086842"/>
                <a:gd name="connsiteY32" fmla="*/ 4360854 h 4360854"/>
                <a:gd name="connsiteX33" fmla="*/ 6854232 w 7086842"/>
                <a:gd name="connsiteY33" fmla="*/ 4360854 h 4360854"/>
                <a:gd name="connsiteX34" fmla="*/ 6854232 w 7086842"/>
                <a:gd name="connsiteY34" fmla="*/ 4360854 h 4360854"/>
                <a:gd name="connsiteX35" fmla="*/ 7086842 w 7086842"/>
                <a:gd name="connsiteY35" fmla="*/ 4352833 h 4360854"/>
                <a:gd name="connsiteX0" fmla="*/ 0 w 7086842"/>
                <a:gd name="connsiteY0" fmla="*/ 4358901 h 4358901"/>
                <a:gd name="connsiteX1" fmla="*/ 573957 w 7086842"/>
                <a:gd name="connsiteY1" fmla="*/ 4259024 h 4358901"/>
                <a:gd name="connsiteX2" fmla="*/ 1179491 w 7086842"/>
                <a:gd name="connsiteY2" fmla="*/ 4013543 h 4358901"/>
                <a:gd name="connsiteX3" fmla="*/ 1692486 w 7086842"/>
                <a:gd name="connsiteY3" fmla="*/ 3753920 h 4358901"/>
                <a:gd name="connsiteX4" fmla="*/ 2067782 w 7086842"/>
                <a:gd name="connsiteY4" fmla="*/ 3463900 h 4358901"/>
                <a:gd name="connsiteX5" fmla="*/ 2294290 w 7086842"/>
                <a:gd name="connsiteY5" fmla="*/ 3191942 h 4358901"/>
                <a:gd name="connsiteX6" fmla="*/ 2562809 w 7086842"/>
                <a:gd name="connsiteY6" fmla="*/ 2828100 h 4358901"/>
                <a:gd name="connsiteX7" fmla="*/ 2830869 w 7086842"/>
                <a:gd name="connsiteY7" fmla="*/ 2363004 h 4358901"/>
                <a:gd name="connsiteX8" fmla="*/ 3028991 w 7086842"/>
                <a:gd name="connsiteY8" fmla="*/ 1822257 h 4358901"/>
                <a:gd name="connsiteX9" fmla="*/ 3211870 w 7086842"/>
                <a:gd name="connsiteY9" fmla="*/ 1311995 h 4358901"/>
                <a:gd name="connsiteX10" fmla="*/ 3394750 w 7086842"/>
                <a:gd name="connsiteY10" fmla="*/ 816421 h 4358901"/>
                <a:gd name="connsiteX11" fmla="*/ 3547151 w 7086842"/>
                <a:gd name="connsiteY11" fmla="*/ 489031 h 4358901"/>
                <a:gd name="connsiteX12" fmla="*/ 3669072 w 7086842"/>
                <a:gd name="connsiteY12" fmla="*/ 183141 h 4358901"/>
                <a:gd name="connsiteX13" fmla="*/ 3777929 w 7086842"/>
                <a:gd name="connsiteY13" fmla="*/ 73465 h 4358901"/>
                <a:gd name="connsiteX14" fmla="*/ 3928410 w 7086842"/>
                <a:gd name="connsiteY14" fmla="*/ 262 h 4358901"/>
                <a:gd name="connsiteX15" fmla="*/ 4091459 w 7086842"/>
                <a:gd name="connsiteY15" fmla="*/ 56372 h 4358901"/>
                <a:gd name="connsiteX16" fmla="*/ 4232952 w 7086842"/>
                <a:gd name="connsiteY16" fmla="*/ 228861 h 4358901"/>
                <a:gd name="connsiteX17" fmla="*/ 4354872 w 7086842"/>
                <a:gd name="connsiteY17" fmla="*/ 457461 h 4358901"/>
                <a:gd name="connsiteX18" fmla="*/ 4471942 w 7086842"/>
                <a:gd name="connsiteY18" fmla="*/ 727624 h 4358901"/>
                <a:gd name="connsiteX19" fmla="*/ 4583472 w 7086842"/>
                <a:gd name="connsiteY19" fmla="*/ 1036581 h 4358901"/>
                <a:gd name="connsiteX20" fmla="*/ 4705392 w 7086842"/>
                <a:gd name="connsiteY20" fmla="*/ 1387101 h 4358901"/>
                <a:gd name="connsiteX21" fmla="*/ 4862641 w 7086842"/>
                <a:gd name="connsiteY21" fmla="*/ 1854692 h 4358901"/>
                <a:gd name="connsiteX22" fmla="*/ 5005343 w 7086842"/>
                <a:gd name="connsiteY22" fmla="*/ 2291803 h 4358901"/>
                <a:gd name="connsiteX23" fmla="*/ 5162592 w 7086842"/>
                <a:gd name="connsiteY23" fmla="*/ 2728221 h 4358901"/>
                <a:gd name="connsiteX24" fmla="*/ 5314992 w 7086842"/>
                <a:gd name="connsiteY24" fmla="*/ 3063501 h 4358901"/>
                <a:gd name="connsiteX25" fmla="*/ 5467392 w 7086842"/>
                <a:gd name="connsiteY25" fmla="*/ 3383541 h 4358901"/>
                <a:gd name="connsiteX26" fmla="*/ 5672439 w 7086842"/>
                <a:gd name="connsiteY26" fmla="*/ 3731290 h 4358901"/>
                <a:gd name="connsiteX27" fmla="*/ 5833152 w 7086842"/>
                <a:gd name="connsiteY27" fmla="*/ 3932181 h 4358901"/>
                <a:gd name="connsiteX28" fmla="*/ 6016032 w 7086842"/>
                <a:gd name="connsiteY28" fmla="*/ 4084581 h 4358901"/>
                <a:gd name="connsiteX29" fmla="*/ 6183672 w 7086842"/>
                <a:gd name="connsiteY29" fmla="*/ 4191261 h 4358901"/>
                <a:gd name="connsiteX30" fmla="*/ 6412272 w 7086842"/>
                <a:gd name="connsiteY30" fmla="*/ 4297941 h 4358901"/>
                <a:gd name="connsiteX31" fmla="*/ 6595152 w 7086842"/>
                <a:gd name="connsiteY31" fmla="*/ 4328421 h 4358901"/>
                <a:gd name="connsiteX32" fmla="*/ 6854232 w 7086842"/>
                <a:gd name="connsiteY32" fmla="*/ 4358901 h 4358901"/>
                <a:gd name="connsiteX33" fmla="*/ 6854232 w 7086842"/>
                <a:gd name="connsiteY33" fmla="*/ 4358901 h 4358901"/>
                <a:gd name="connsiteX34" fmla="*/ 6854232 w 7086842"/>
                <a:gd name="connsiteY34" fmla="*/ 4358901 h 4358901"/>
                <a:gd name="connsiteX35" fmla="*/ 7086842 w 7086842"/>
                <a:gd name="connsiteY35" fmla="*/ 4350880 h 4358901"/>
                <a:gd name="connsiteX0" fmla="*/ 0 w 7086842"/>
                <a:gd name="connsiteY0" fmla="*/ 4389670 h 4389670"/>
                <a:gd name="connsiteX1" fmla="*/ 573957 w 7086842"/>
                <a:gd name="connsiteY1" fmla="*/ 4289793 h 4389670"/>
                <a:gd name="connsiteX2" fmla="*/ 1179491 w 7086842"/>
                <a:gd name="connsiteY2" fmla="*/ 4044312 h 4389670"/>
                <a:gd name="connsiteX3" fmla="*/ 1692486 w 7086842"/>
                <a:gd name="connsiteY3" fmla="*/ 3784689 h 4389670"/>
                <a:gd name="connsiteX4" fmla="*/ 2067782 w 7086842"/>
                <a:gd name="connsiteY4" fmla="*/ 3494669 h 4389670"/>
                <a:gd name="connsiteX5" fmla="*/ 2294290 w 7086842"/>
                <a:gd name="connsiteY5" fmla="*/ 3222711 h 4389670"/>
                <a:gd name="connsiteX6" fmla="*/ 2562809 w 7086842"/>
                <a:gd name="connsiteY6" fmla="*/ 2858869 h 4389670"/>
                <a:gd name="connsiteX7" fmla="*/ 2830869 w 7086842"/>
                <a:gd name="connsiteY7" fmla="*/ 2393773 h 4389670"/>
                <a:gd name="connsiteX8" fmla="*/ 3028991 w 7086842"/>
                <a:gd name="connsiteY8" fmla="*/ 1853026 h 4389670"/>
                <a:gd name="connsiteX9" fmla="*/ 3211870 w 7086842"/>
                <a:gd name="connsiteY9" fmla="*/ 1342764 h 4389670"/>
                <a:gd name="connsiteX10" fmla="*/ 3394750 w 7086842"/>
                <a:gd name="connsiteY10" fmla="*/ 847190 h 4389670"/>
                <a:gd name="connsiteX11" fmla="*/ 3547151 w 7086842"/>
                <a:gd name="connsiteY11" fmla="*/ 519800 h 4389670"/>
                <a:gd name="connsiteX12" fmla="*/ 3669072 w 7086842"/>
                <a:gd name="connsiteY12" fmla="*/ 213910 h 4389670"/>
                <a:gd name="connsiteX13" fmla="*/ 3361533 w 7086842"/>
                <a:gd name="connsiteY13" fmla="*/ 11701 h 4389670"/>
                <a:gd name="connsiteX14" fmla="*/ 3928410 w 7086842"/>
                <a:gd name="connsiteY14" fmla="*/ 31031 h 4389670"/>
                <a:gd name="connsiteX15" fmla="*/ 4091459 w 7086842"/>
                <a:gd name="connsiteY15" fmla="*/ 87141 h 4389670"/>
                <a:gd name="connsiteX16" fmla="*/ 4232952 w 7086842"/>
                <a:gd name="connsiteY16" fmla="*/ 259630 h 4389670"/>
                <a:gd name="connsiteX17" fmla="*/ 4354872 w 7086842"/>
                <a:gd name="connsiteY17" fmla="*/ 488230 h 4389670"/>
                <a:gd name="connsiteX18" fmla="*/ 4471942 w 7086842"/>
                <a:gd name="connsiteY18" fmla="*/ 758393 h 4389670"/>
                <a:gd name="connsiteX19" fmla="*/ 4583472 w 7086842"/>
                <a:gd name="connsiteY19" fmla="*/ 1067350 h 4389670"/>
                <a:gd name="connsiteX20" fmla="*/ 4705392 w 7086842"/>
                <a:gd name="connsiteY20" fmla="*/ 1417870 h 4389670"/>
                <a:gd name="connsiteX21" fmla="*/ 4862641 w 7086842"/>
                <a:gd name="connsiteY21" fmla="*/ 1885461 h 4389670"/>
                <a:gd name="connsiteX22" fmla="*/ 5005343 w 7086842"/>
                <a:gd name="connsiteY22" fmla="*/ 2322572 h 4389670"/>
                <a:gd name="connsiteX23" fmla="*/ 5162592 w 7086842"/>
                <a:gd name="connsiteY23" fmla="*/ 2758990 h 4389670"/>
                <a:gd name="connsiteX24" fmla="*/ 5314992 w 7086842"/>
                <a:gd name="connsiteY24" fmla="*/ 3094270 h 4389670"/>
                <a:gd name="connsiteX25" fmla="*/ 5467392 w 7086842"/>
                <a:gd name="connsiteY25" fmla="*/ 3414310 h 4389670"/>
                <a:gd name="connsiteX26" fmla="*/ 5672439 w 7086842"/>
                <a:gd name="connsiteY26" fmla="*/ 3762059 h 4389670"/>
                <a:gd name="connsiteX27" fmla="*/ 5833152 w 7086842"/>
                <a:gd name="connsiteY27" fmla="*/ 3962950 h 4389670"/>
                <a:gd name="connsiteX28" fmla="*/ 6016032 w 7086842"/>
                <a:gd name="connsiteY28" fmla="*/ 4115350 h 4389670"/>
                <a:gd name="connsiteX29" fmla="*/ 6183672 w 7086842"/>
                <a:gd name="connsiteY29" fmla="*/ 4222030 h 4389670"/>
                <a:gd name="connsiteX30" fmla="*/ 6412272 w 7086842"/>
                <a:gd name="connsiteY30" fmla="*/ 4328710 h 4389670"/>
                <a:gd name="connsiteX31" fmla="*/ 6595152 w 7086842"/>
                <a:gd name="connsiteY31" fmla="*/ 4359190 h 4389670"/>
                <a:gd name="connsiteX32" fmla="*/ 6854232 w 7086842"/>
                <a:gd name="connsiteY32" fmla="*/ 4389670 h 4389670"/>
                <a:gd name="connsiteX33" fmla="*/ 6854232 w 7086842"/>
                <a:gd name="connsiteY33" fmla="*/ 4389670 h 4389670"/>
                <a:gd name="connsiteX34" fmla="*/ 6854232 w 7086842"/>
                <a:gd name="connsiteY34" fmla="*/ 4389670 h 4389670"/>
                <a:gd name="connsiteX35" fmla="*/ 7086842 w 7086842"/>
                <a:gd name="connsiteY35" fmla="*/ 4381649 h 4389670"/>
                <a:gd name="connsiteX0" fmla="*/ 0 w 7086842"/>
                <a:gd name="connsiteY0" fmla="*/ 4394727 h 4394727"/>
                <a:gd name="connsiteX1" fmla="*/ 573957 w 7086842"/>
                <a:gd name="connsiteY1" fmla="*/ 4294850 h 4394727"/>
                <a:gd name="connsiteX2" fmla="*/ 1179491 w 7086842"/>
                <a:gd name="connsiteY2" fmla="*/ 4049369 h 4394727"/>
                <a:gd name="connsiteX3" fmla="*/ 1692486 w 7086842"/>
                <a:gd name="connsiteY3" fmla="*/ 3789746 h 4394727"/>
                <a:gd name="connsiteX4" fmla="*/ 2067782 w 7086842"/>
                <a:gd name="connsiteY4" fmla="*/ 3499726 h 4394727"/>
                <a:gd name="connsiteX5" fmla="*/ 2294290 w 7086842"/>
                <a:gd name="connsiteY5" fmla="*/ 3227768 h 4394727"/>
                <a:gd name="connsiteX6" fmla="*/ 2562809 w 7086842"/>
                <a:gd name="connsiteY6" fmla="*/ 2863926 h 4394727"/>
                <a:gd name="connsiteX7" fmla="*/ 2830869 w 7086842"/>
                <a:gd name="connsiteY7" fmla="*/ 2398830 h 4394727"/>
                <a:gd name="connsiteX8" fmla="*/ 3028991 w 7086842"/>
                <a:gd name="connsiteY8" fmla="*/ 1858083 h 4394727"/>
                <a:gd name="connsiteX9" fmla="*/ 3211870 w 7086842"/>
                <a:gd name="connsiteY9" fmla="*/ 1347821 h 4394727"/>
                <a:gd name="connsiteX10" fmla="*/ 3394750 w 7086842"/>
                <a:gd name="connsiteY10" fmla="*/ 852247 h 4394727"/>
                <a:gd name="connsiteX11" fmla="*/ 3547151 w 7086842"/>
                <a:gd name="connsiteY11" fmla="*/ 524857 h 4394727"/>
                <a:gd name="connsiteX12" fmla="*/ 3669069 w 7086842"/>
                <a:gd name="connsiteY12" fmla="*/ 288367 h 4394727"/>
                <a:gd name="connsiteX13" fmla="*/ 3361533 w 7086842"/>
                <a:gd name="connsiteY13" fmla="*/ 16758 h 4394727"/>
                <a:gd name="connsiteX14" fmla="*/ 3928410 w 7086842"/>
                <a:gd name="connsiteY14" fmla="*/ 36088 h 4394727"/>
                <a:gd name="connsiteX15" fmla="*/ 4091459 w 7086842"/>
                <a:gd name="connsiteY15" fmla="*/ 92198 h 4394727"/>
                <a:gd name="connsiteX16" fmla="*/ 4232952 w 7086842"/>
                <a:gd name="connsiteY16" fmla="*/ 264687 h 4394727"/>
                <a:gd name="connsiteX17" fmla="*/ 4354872 w 7086842"/>
                <a:gd name="connsiteY17" fmla="*/ 493287 h 4394727"/>
                <a:gd name="connsiteX18" fmla="*/ 4471942 w 7086842"/>
                <a:gd name="connsiteY18" fmla="*/ 763450 h 4394727"/>
                <a:gd name="connsiteX19" fmla="*/ 4583472 w 7086842"/>
                <a:gd name="connsiteY19" fmla="*/ 1072407 h 4394727"/>
                <a:gd name="connsiteX20" fmla="*/ 4705392 w 7086842"/>
                <a:gd name="connsiteY20" fmla="*/ 1422927 h 4394727"/>
                <a:gd name="connsiteX21" fmla="*/ 4862641 w 7086842"/>
                <a:gd name="connsiteY21" fmla="*/ 1890518 h 4394727"/>
                <a:gd name="connsiteX22" fmla="*/ 5005343 w 7086842"/>
                <a:gd name="connsiteY22" fmla="*/ 2327629 h 4394727"/>
                <a:gd name="connsiteX23" fmla="*/ 5162592 w 7086842"/>
                <a:gd name="connsiteY23" fmla="*/ 2764047 h 4394727"/>
                <a:gd name="connsiteX24" fmla="*/ 5314992 w 7086842"/>
                <a:gd name="connsiteY24" fmla="*/ 3099327 h 4394727"/>
                <a:gd name="connsiteX25" fmla="*/ 5467392 w 7086842"/>
                <a:gd name="connsiteY25" fmla="*/ 3419367 h 4394727"/>
                <a:gd name="connsiteX26" fmla="*/ 5672439 w 7086842"/>
                <a:gd name="connsiteY26" fmla="*/ 3767116 h 4394727"/>
                <a:gd name="connsiteX27" fmla="*/ 5833152 w 7086842"/>
                <a:gd name="connsiteY27" fmla="*/ 3968007 h 4394727"/>
                <a:gd name="connsiteX28" fmla="*/ 6016032 w 7086842"/>
                <a:gd name="connsiteY28" fmla="*/ 4120407 h 4394727"/>
                <a:gd name="connsiteX29" fmla="*/ 6183672 w 7086842"/>
                <a:gd name="connsiteY29" fmla="*/ 4227087 h 4394727"/>
                <a:gd name="connsiteX30" fmla="*/ 6412272 w 7086842"/>
                <a:gd name="connsiteY30" fmla="*/ 4333767 h 4394727"/>
                <a:gd name="connsiteX31" fmla="*/ 6595152 w 7086842"/>
                <a:gd name="connsiteY31" fmla="*/ 4364247 h 4394727"/>
                <a:gd name="connsiteX32" fmla="*/ 6854232 w 7086842"/>
                <a:gd name="connsiteY32" fmla="*/ 4394727 h 4394727"/>
                <a:gd name="connsiteX33" fmla="*/ 6854232 w 7086842"/>
                <a:gd name="connsiteY33" fmla="*/ 4394727 h 4394727"/>
                <a:gd name="connsiteX34" fmla="*/ 6854232 w 7086842"/>
                <a:gd name="connsiteY34" fmla="*/ 4394727 h 4394727"/>
                <a:gd name="connsiteX35" fmla="*/ 7086842 w 7086842"/>
                <a:gd name="connsiteY35" fmla="*/ 4386706 h 4394727"/>
                <a:gd name="connsiteX0" fmla="*/ 0 w 7086842"/>
                <a:gd name="connsiteY0" fmla="*/ 4360854 h 4360854"/>
                <a:gd name="connsiteX1" fmla="*/ 573957 w 7086842"/>
                <a:gd name="connsiteY1" fmla="*/ 4260977 h 4360854"/>
                <a:gd name="connsiteX2" fmla="*/ 1179491 w 7086842"/>
                <a:gd name="connsiteY2" fmla="*/ 4015496 h 4360854"/>
                <a:gd name="connsiteX3" fmla="*/ 1692486 w 7086842"/>
                <a:gd name="connsiteY3" fmla="*/ 3755873 h 4360854"/>
                <a:gd name="connsiteX4" fmla="*/ 2067782 w 7086842"/>
                <a:gd name="connsiteY4" fmla="*/ 3465853 h 4360854"/>
                <a:gd name="connsiteX5" fmla="*/ 2294290 w 7086842"/>
                <a:gd name="connsiteY5" fmla="*/ 3193895 h 4360854"/>
                <a:gd name="connsiteX6" fmla="*/ 2562809 w 7086842"/>
                <a:gd name="connsiteY6" fmla="*/ 2830053 h 4360854"/>
                <a:gd name="connsiteX7" fmla="*/ 2830869 w 7086842"/>
                <a:gd name="connsiteY7" fmla="*/ 2364957 h 4360854"/>
                <a:gd name="connsiteX8" fmla="*/ 3028991 w 7086842"/>
                <a:gd name="connsiteY8" fmla="*/ 1824210 h 4360854"/>
                <a:gd name="connsiteX9" fmla="*/ 3211870 w 7086842"/>
                <a:gd name="connsiteY9" fmla="*/ 1313948 h 4360854"/>
                <a:gd name="connsiteX10" fmla="*/ 3394750 w 7086842"/>
                <a:gd name="connsiteY10" fmla="*/ 818374 h 4360854"/>
                <a:gd name="connsiteX11" fmla="*/ 3547151 w 7086842"/>
                <a:gd name="connsiteY11" fmla="*/ 490984 h 4360854"/>
                <a:gd name="connsiteX12" fmla="*/ 3669069 w 7086842"/>
                <a:gd name="connsiteY12" fmla="*/ 254494 h 4360854"/>
                <a:gd name="connsiteX13" fmla="*/ 3777929 w 7086842"/>
                <a:gd name="connsiteY13" fmla="*/ 121684 h 4360854"/>
                <a:gd name="connsiteX14" fmla="*/ 3928410 w 7086842"/>
                <a:gd name="connsiteY14" fmla="*/ 2215 h 4360854"/>
                <a:gd name="connsiteX15" fmla="*/ 4091459 w 7086842"/>
                <a:gd name="connsiteY15" fmla="*/ 58325 h 4360854"/>
                <a:gd name="connsiteX16" fmla="*/ 4232952 w 7086842"/>
                <a:gd name="connsiteY16" fmla="*/ 230814 h 4360854"/>
                <a:gd name="connsiteX17" fmla="*/ 4354872 w 7086842"/>
                <a:gd name="connsiteY17" fmla="*/ 459414 h 4360854"/>
                <a:gd name="connsiteX18" fmla="*/ 4471942 w 7086842"/>
                <a:gd name="connsiteY18" fmla="*/ 729577 h 4360854"/>
                <a:gd name="connsiteX19" fmla="*/ 4583472 w 7086842"/>
                <a:gd name="connsiteY19" fmla="*/ 1038534 h 4360854"/>
                <a:gd name="connsiteX20" fmla="*/ 4705392 w 7086842"/>
                <a:gd name="connsiteY20" fmla="*/ 1389054 h 4360854"/>
                <a:gd name="connsiteX21" fmla="*/ 4862641 w 7086842"/>
                <a:gd name="connsiteY21" fmla="*/ 1856645 h 4360854"/>
                <a:gd name="connsiteX22" fmla="*/ 5005343 w 7086842"/>
                <a:gd name="connsiteY22" fmla="*/ 2293756 h 4360854"/>
                <a:gd name="connsiteX23" fmla="*/ 5162592 w 7086842"/>
                <a:gd name="connsiteY23" fmla="*/ 2730174 h 4360854"/>
                <a:gd name="connsiteX24" fmla="*/ 5314992 w 7086842"/>
                <a:gd name="connsiteY24" fmla="*/ 3065454 h 4360854"/>
                <a:gd name="connsiteX25" fmla="*/ 5467392 w 7086842"/>
                <a:gd name="connsiteY25" fmla="*/ 3385494 h 4360854"/>
                <a:gd name="connsiteX26" fmla="*/ 5672439 w 7086842"/>
                <a:gd name="connsiteY26" fmla="*/ 3733243 h 4360854"/>
                <a:gd name="connsiteX27" fmla="*/ 5833152 w 7086842"/>
                <a:gd name="connsiteY27" fmla="*/ 3934134 h 4360854"/>
                <a:gd name="connsiteX28" fmla="*/ 6016032 w 7086842"/>
                <a:gd name="connsiteY28" fmla="*/ 4086534 h 4360854"/>
                <a:gd name="connsiteX29" fmla="*/ 6183672 w 7086842"/>
                <a:gd name="connsiteY29" fmla="*/ 4193214 h 4360854"/>
                <a:gd name="connsiteX30" fmla="*/ 6412272 w 7086842"/>
                <a:gd name="connsiteY30" fmla="*/ 4299894 h 4360854"/>
                <a:gd name="connsiteX31" fmla="*/ 6595152 w 7086842"/>
                <a:gd name="connsiteY31" fmla="*/ 4330374 h 4360854"/>
                <a:gd name="connsiteX32" fmla="*/ 6854232 w 7086842"/>
                <a:gd name="connsiteY32" fmla="*/ 4360854 h 4360854"/>
                <a:gd name="connsiteX33" fmla="*/ 6854232 w 7086842"/>
                <a:gd name="connsiteY33" fmla="*/ 4360854 h 4360854"/>
                <a:gd name="connsiteX34" fmla="*/ 6854232 w 7086842"/>
                <a:gd name="connsiteY34" fmla="*/ 4360854 h 4360854"/>
                <a:gd name="connsiteX35" fmla="*/ 7086842 w 7086842"/>
                <a:gd name="connsiteY35" fmla="*/ 4352833 h 4360854"/>
                <a:gd name="connsiteX0" fmla="*/ 0 w 7086842"/>
                <a:gd name="connsiteY0" fmla="*/ 4360854 h 4360854"/>
                <a:gd name="connsiteX1" fmla="*/ 573957 w 7086842"/>
                <a:gd name="connsiteY1" fmla="*/ 4260977 h 4360854"/>
                <a:gd name="connsiteX2" fmla="*/ 1179491 w 7086842"/>
                <a:gd name="connsiteY2" fmla="*/ 4015496 h 4360854"/>
                <a:gd name="connsiteX3" fmla="*/ 1692486 w 7086842"/>
                <a:gd name="connsiteY3" fmla="*/ 3755873 h 4360854"/>
                <a:gd name="connsiteX4" fmla="*/ 2067782 w 7086842"/>
                <a:gd name="connsiteY4" fmla="*/ 3465853 h 4360854"/>
                <a:gd name="connsiteX5" fmla="*/ 2294290 w 7086842"/>
                <a:gd name="connsiteY5" fmla="*/ 3193895 h 4360854"/>
                <a:gd name="connsiteX6" fmla="*/ 2562809 w 7086842"/>
                <a:gd name="connsiteY6" fmla="*/ 2830053 h 4360854"/>
                <a:gd name="connsiteX7" fmla="*/ 2807736 w 7086842"/>
                <a:gd name="connsiteY7" fmla="*/ 2364957 h 4360854"/>
                <a:gd name="connsiteX8" fmla="*/ 3028991 w 7086842"/>
                <a:gd name="connsiteY8" fmla="*/ 1824210 h 4360854"/>
                <a:gd name="connsiteX9" fmla="*/ 3211870 w 7086842"/>
                <a:gd name="connsiteY9" fmla="*/ 1313948 h 4360854"/>
                <a:gd name="connsiteX10" fmla="*/ 3394750 w 7086842"/>
                <a:gd name="connsiteY10" fmla="*/ 818374 h 4360854"/>
                <a:gd name="connsiteX11" fmla="*/ 3547151 w 7086842"/>
                <a:gd name="connsiteY11" fmla="*/ 490984 h 4360854"/>
                <a:gd name="connsiteX12" fmla="*/ 3669069 w 7086842"/>
                <a:gd name="connsiteY12" fmla="*/ 254494 h 4360854"/>
                <a:gd name="connsiteX13" fmla="*/ 3777929 w 7086842"/>
                <a:gd name="connsiteY13" fmla="*/ 121684 h 4360854"/>
                <a:gd name="connsiteX14" fmla="*/ 3928410 w 7086842"/>
                <a:gd name="connsiteY14" fmla="*/ 2215 h 4360854"/>
                <a:gd name="connsiteX15" fmla="*/ 4091459 w 7086842"/>
                <a:gd name="connsiteY15" fmla="*/ 58325 h 4360854"/>
                <a:gd name="connsiteX16" fmla="*/ 4232952 w 7086842"/>
                <a:gd name="connsiteY16" fmla="*/ 230814 h 4360854"/>
                <a:gd name="connsiteX17" fmla="*/ 4354872 w 7086842"/>
                <a:gd name="connsiteY17" fmla="*/ 459414 h 4360854"/>
                <a:gd name="connsiteX18" fmla="*/ 4471942 w 7086842"/>
                <a:gd name="connsiteY18" fmla="*/ 729577 h 4360854"/>
                <a:gd name="connsiteX19" fmla="*/ 4583472 w 7086842"/>
                <a:gd name="connsiteY19" fmla="*/ 1038534 h 4360854"/>
                <a:gd name="connsiteX20" fmla="*/ 4705392 w 7086842"/>
                <a:gd name="connsiteY20" fmla="*/ 1389054 h 4360854"/>
                <a:gd name="connsiteX21" fmla="*/ 4862641 w 7086842"/>
                <a:gd name="connsiteY21" fmla="*/ 1856645 h 4360854"/>
                <a:gd name="connsiteX22" fmla="*/ 5005343 w 7086842"/>
                <a:gd name="connsiteY22" fmla="*/ 2293756 h 4360854"/>
                <a:gd name="connsiteX23" fmla="*/ 5162592 w 7086842"/>
                <a:gd name="connsiteY23" fmla="*/ 2730174 h 4360854"/>
                <a:gd name="connsiteX24" fmla="*/ 5314992 w 7086842"/>
                <a:gd name="connsiteY24" fmla="*/ 3065454 h 4360854"/>
                <a:gd name="connsiteX25" fmla="*/ 5467392 w 7086842"/>
                <a:gd name="connsiteY25" fmla="*/ 3385494 h 4360854"/>
                <a:gd name="connsiteX26" fmla="*/ 5672439 w 7086842"/>
                <a:gd name="connsiteY26" fmla="*/ 3733243 h 4360854"/>
                <a:gd name="connsiteX27" fmla="*/ 5833152 w 7086842"/>
                <a:gd name="connsiteY27" fmla="*/ 3934134 h 4360854"/>
                <a:gd name="connsiteX28" fmla="*/ 6016032 w 7086842"/>
                <a:gd name="connsiteY28" fmla="*/ 4086534 h 4360854"/>
                <a:gd name="connsiteX29" fmla="*/ 6183672 w 7086842"/>
                <a:gd name="connsiteY29" fmla="*/ 4193214 h 4360854"/>
                <a:gd name="connsiteX30" fmla="*/ 6412272 w 7086842"/>
                <a:gd name="connsiteY30" fmla="*/ 4299894 h 4360854"/>
                <a:gd name="connsiteX31" fmla="*/ 6595152 w 7086842"/>
                <a:gd name="connsiteY31" fmla="*/ 4330374 h 4360854"/>
                <a:gd name="connsiteX32" fmla="*/ 6854232 w 7086842"/>
                <a:gd name="connsiteY32" fmla="*/ 4360854 h 4360854"/>
                <a:gd name="connsiteX33" fmla="*/ 6854232 w 7086842"/>
                <a:gd name="connsiteY33" fmla="*/ 4360854 h 4360854"/>
                <a:gd name="connsiteX34" fmla="*/ 6854232 w 7086842"/>
                <a:gd name="connsiteY34" fmla="*/ 4360854 h 4360854"/>
                <a:gd name="connsiteX35" fmla="*/ 7086842 w 7086842"/>
                <a:gd name="connsiteY35" fmla="*/ 4352833 h 4360854"/>
                <a:gd name="connsiteX0" fmla="*/ 0 w 7133108"/>
                <a:gd name="connsiteY0" fmla="*/ 4407120 h 4407120"/>
                <a:gd name="connsiteX1" fmla="*/ 620223 w 7133108"/>
                <a:gd name="connsiteY1" fmla="*/ 4260977 h 4407120"/>
                <a:gd name="connsiteX2" fmla="*/ 1225757 w 7133108"/>
                <a:gd name="connsiteY2" fmla="*/ 4015496 h 4407120"/>
                <a:gd name="connsiteX3" fmla="*/ 1738752 w 7133108"/>
                <a:gd name="connsiteY3" fmla="*/ 3755873 h 4407120"/>
                <a:gd name="connsiteX4" fmla="*/ 2114048 w 7133108"/>
                <a:gd name="connsiteY4" fmla="*/ 3465853 h 4407120"/>
                <a:gd name="connsiteX5" fmla="*/ 2340556 w 7133108"/>
                <a:gd name="connsiteY5" fmla="*/ 3193895 h 4407120"/>
                <a:gd name="connsiteX6" fmla="*/ 2609075 w 7133108"/>
                <a:gd name="connsiteY6" fmla="*/ 2830053 h 4407120"/>
                <a:gd name="connsiteX7" fmla="*/ 2854002 w 7133108"/>
                <a:gd name="connsiteY7" fmla="*/ 2364957 h 4407120"/>
                <a:gd name="connsiteX8" fmla="*/ 3075257 w 7133108"/>
                <a:gd name="connsiteY8" fmla="*/ 1824210 h 4407120"/>
                <a:gd name="connsiteX9" fmla="*/ 3258136 w 7133108"/>
                <a:gd name="connsiteY9" fmla="*/ 1313948 h 4407120"/>
                <a:gd name="connsiteX10" fmla="*/ 3441016 w 7133108"/>
                <a:gd name="connsiteY10" fmla="*/ 818374 h 4407120"/>
                <a:gd name="connsiteX11" fmla="*/ 3593417 w 7133108"/>
                <a:gd name="connsiteY11" fmla="*/ 490984 h 4407120"/>
                <a:gd name="connsiteX12" fmla="*/ 3715335 w 7133108"/>
                <a:gd name="connsiteY12" fmla="*/ 254494 h 4407120"/>
                <a:gd name="connsiteX13" fmla="*/ 3824195 w 7133108"/>
                <a:gd name="connsiteY13" fmla="*/ 121684 h 4407120"/>
                <a:gd name="connsiteX14" fmla="*/ 3974676 w 7133108"/>
                <a:gd name="connsiteY14" fmla="*/ 2215 h 4407120"/>
                <a:gd name="connsiteX15" fmla="*/ 4137725 w 7133108"/>
                <a:gd name="connsiteY15" fmla="*/ 58325 h 4407120"/>
                <a:gd name="connsiteX16" fmla="*/ 4279218 w 7133108"/>
                <a:gd name="connsiteY16" fmla="*/ 230814 h 4407120"/>
                <a:gd name="connsiteX17" fmla="*/ 4401138 w 7133108"/>
                <a:gd name="connsiteY17" fmla="*/ 459414 h 4407120"/>
                <a:gd name="connsiteX18" fmla="*/ 4518208 w 7133108"/>
                <a:gd name="connsiteY18" fmla="*/ 729577 h 4407120"/>
                <a:gd name="connsiteX19" fmla="*/ 4629738 w 7133108"/>
                <a:gd name="connsiteY19" fmla="*/ 1038534 h 4407120"/>
                <a:gd name="connsiteX20" fmla="*/ 4751658 w 7133108"/>
                <a:gd name="connsiteY20" fmla="*/ 1389054 h 4407120"/>
                <a:gd name="connsiteX21" fmla="*/ 4908907 w 7133108"/>
                <a:gd name="connsiteY21" fmla="*/ 1856645 h 4407120"/>
                <a:gd name="connsiteX22" fmla="*/ 5051609 w 7133108"/>
                <a:gd name="connsiteY22" fmla="*/ 2293756 h 4407120"/>
                <a:gd name="connsiteX23" fmla="*/ 5208858 w 7133108"/>
                <a:gd name="connsiteY23" fmla="*/ 2730174 h 4407120"/>
                <a:gd name="connsiteX24" fmla="*/ 5361258 w 7133108"/>
                <a:gd name="connsiteY24" fmla="*/ 3065454 h 4407120"/>
                <a:gd name="connsiteX25" fmla="*/ 5513658 w 7133108"/>
                <a:gd name="connsiteY25" fmla="*/ 3385494 h 4407120"/>
                <a:gd name="connsiteX26" fmla="*/ 5718705 w 7133108"/>
                <a:gd name="connsiteY26" fmla="*/ 3733243 h 4407120"/>
                <a:gd name="connsiteX27" fmla="*/ 5879418 w 7133108"/>
                <a:gd name="connsiteY27" fmla="*/ 3934134 h 4407120"/>
                <a:gd name="connsiteX28" fmla="*/ 6062298 w 7133108"/>
                <a:gd name="connsiteY28" fmla="*/ 4086534 h 4407120"/>
                <a:gd name="connsiteX29" fmla="*/ 6229938 w 7133108"/>
                <a:gd name="connsiteY29" fmla="*/ 4193214 h 4407120"/>
                <a:gd name="connsiteX30" fmla="*/ 6458538 w 7133108"/>
                <a:gd name="connsiteY30" fmla="*/ 4299894 h 4407120"/>
                <a:gd name="connsiteX31" fmla="*/ 6641418 w 7133108"/>
                <a:gd name="connsiteY31" fmla="*/ 4330374 h 4407120"/>
                <a:gd name="connsiteX32" fmla="*/ 6900498 w 7133108"/>
                <a:gd name="connsiteY32" fmla="*/ 4360854 h 4407120"/>
                <a:gd name="connsiteX33" fmla="*/ 6900498 w 7133108"/>
                <a:gd name="connsiteY33" fmla="*/ 4360854 h 4407120"/>
                <a:gd name="connsiteX34" fmla="*/ 6900498 w 7133108"/>
                <a:gd name="connsiteY34" fmla="*/ 4360854 h 4407120"/>
                <a:gd name="connsiteX35" fmla="*/ 7133108 w 7133108"/>
                <a:gd name="connsiteY35" fmla="*/ 4352833 h 4407120"/>
                <a:gd name="connsiteX0" fmla="*/ 0 w 6994309"/>
                <a:gd name="connsiteY0" fmla="*/ 3898191 h 4360854"/>
                <a:gd name="connsiteX1" fmla="*/ 481424 w 6994309"/>
                <a:gd name="connsiteY1" fmla="*/ 4260977 h 4360854"/>
                <a:gd name="connsiteX2" fmla="*/ 1086958 w 6994309"/>
                <a:gd name="connsiteY2" fmla="*/ 4015496 h 4360854"/>
                <a:gd name="connsiteX3" fmla="*/ 1599953 w 6994309"/>
                <a:gd name="connsiteY3" fmla="*/ 3755873 h 4360854"/>
                <a:gd name="connsiteX4" fmla="*/ 1975249 w 6994309"/>
                <a:gd name="connsiteY4" fmla="*/ 3465853 h 4360854"/>
                <a:gd name="connsiteX5" fmla="*/ 2201757 w 6994309"/>
                <a:gd name="connsiteY5" fmla="*/ 3193895 h 4360854"/>
                <a:gd name="connsiteX6" fmla="*/ 2470276 w 6994309"/>
                <a:gd name="connsiteY6" fmla="*/ 2830053 h 4360854"/>
                <a:gd name="connsiteX7" fmla="*/ 2715203 w 6994309"/>
                <a:gd name="connsiteY7" fmla="*/ 2364957 h 4360854"/>
                <a:gd name="connsiteX8" fmla="*/ 2936458 w 6994309"/>
                <a:gd name="connsiteY8" fmla="*/ 1824210 h 4360854"/>
                <a:gd name="connsiteX9" fmla="*/ 3119337 w 6994309"/>
                <a:gd name="connsiteY9" fmla="*/ 1313948 h 4360854"/>
                <a:gd name="connsiteX10" fmla="*/ 3302217 w 6994309"/>
                <a:gd name="connsiteY10" fmla="*/ 818374 h 4360854"/>
                <a:gd name="connsiteX11" fmla="*/ 3454618 w 6994309"/>
                <a:gd name="connsiteY11" fmla="*/ 490984 h 4360854"/>
                <a:gd name="connsiteX12" fmla="*/ 3576536 w 6994309"/>
                <a:gd name="connsiteY12" fmla="*/ 254494 h 4360854"/>
                <a:gd name="connsiteX13" fmla="*/ 3685396 w 6994309"/>
                <a:gd name="connsiteY13" fmla="*/ 121684 h 4360854"/>
                <a:gd name="connsiteX14" fmla="*/ 3835877 w 6994309"/>
                <a:gd name="connsiteY14" fmla="*/ 2215 h 4360854"/>
                <a:gd name="connsiteX15" fmla="*/ 3998926 w 6994309"/>
                <a:gd name="connsiteY15" fmla="*/ 58325 h 4360854"/>
                <a:gd name="connsiteX16" fmla="*/ 4140419 w 6994309"/>
                <a:gd name="connsiteY16" fmla="*/ 230814 h 4360854"/>
                <a:gd name="connsiteX17" fmla="*/ 4262339 w 6994309"/>
                <a:gd name="connsiteY17" fmla="*/ 459414 h 4360854"/>
                <a:gd name="connsiteX18" fmla="*/ 4379409 w 6994309"/>
                <a:gd name="connsiteY18" fmla="*/ 729577 h 4360854"/>
                <a:gd name="connsiteX19" fmla="*/ 4490939 w 6994309"/>
                <a:gd name="connsiteY19" fmla="*/ 1038534 h 4360854"/>
                <a:gd name="connsiteX20" fmla="*/ 4612859 w 6994309"/>
                <a:gd name="connsiteY20" fmla="*/ 1389054 h 4360854"/>
                <a:gd name="connsiteX21" fmla="*/ 4770108 w 6994309"/>
                <a:gd name="connsiteY21" fmla="*/ 1856645 h 4360854"/>
                <a:gd name="connsiteX22" fmla="*/ 4912810 w 6994309"/>
                <a:gd name="connsiteY22" fmla="*/ 2293756 h 4360854"/>
                <a:gd name="connsiteX23" fmla="*/ 5070059 w 6994309"/>
                <a:gd name="connsiteY23" fmla="*/ 2730174 h 4360854"/>
                <a:gd name="connsiteX24" fmla="*/ 5222459 w 6994309"/>
                <a:gd name="connsiteY24" fmla="*/ 3065454 h 4360854"/>
                <a:gd name="connsiteX25" fmla="*/ 5374859 w 6994309"/>
                <a:gd name="connsiteY25" fmla="*/ 3385494 h 4360854"/>
                <a:gd name="connsiteX26" fmla="*/ 5579906 w 6994309"/>
                <a:gd name="connsiteY26" fmla="*/ 3733243 h 4360854"/>
                <a:gd name="connsiteX27" fmla="*/ 5740619 w 6994309"/>
                <a:gd name="connsiteY27" fmla="*/ 3934134 h 4360854"/>
                <a:gd name="connsiteX28" fmla="*/ 5923499 w 6994309"/>
                <a:gd name="connsiteY28" fmla="*/ 4086534 h 4360854"/>
                <a:gd name="connsiteX29" fmla="*/ 6091139 w 6994309"/>
                <a:gd name="connsiteY29" fmla="*/ 4193214 h 4360854"/>
                <a:gd name="connsiteX30" fmla="*/ 6319739 w 6994309"/>
                <a:gd name="connsiteY30" fmla="*/ 4299894 h 4360854"/>
                <a:gd name="connsiteX31" fmla="*/ 6502619 w 6994309"/>
                <a:gd name="connsiteY31" fmla="*/ 4330374 h 4360854"/>
                <a:gd name="connsiteX32" fmla="*/ 6761699 w 6994309"/>
                <a:gd name="connsiteY32" fmla="*/ 4360854 h 4360854"/>
                <a:gd name="connsiteX33" fmla="*/ 6761699 w 6994309"/>
                <a:gd name="connsiteY33" fmla="*/ 4360854 h 4360854"/>
                <a:gd name="connsiteX34" fmla="*/ 6761699 w 6994309"/>
                <a:gd name="connsiteY34" fmla="*/ 4360854 h 4360854"/>
                <a:gd name="connsiteX35" fmla="*/ 6994309 w 6994309"/>
                <a:gd name="connsiteY35" fmla="*/ 4352833 h 4360854"/>
                <a:gd name="connsiteX0" fmla="*/ 50099 w 6535479"/>
                <a:gd name="connsiteY0" fmla="*/ 3250464 h 4360854"/>
                <a:gd name="connsiteX1" fmla="*/ 22594 w 6535479"/>
                <a:gd name="connsiteY1" fmla="*/ 4260977 h 4360854"/>
                <a:gd name="connsiteX2" fmla="*/ 628128 w 6535479"/>
                <a:gd name="connsiteY2" fmla="*/ 4015496 h 4360854"/>
                <a:gd name="connsiteX3" fmla="*/ 1141123 w 6535479"/>
                <a:gd name="connsiteY3" fmla="*/ 3755873 h 4360854"/>
                <a:gd name="connsiteX4" fmla="*/ 1516419 w 6535479"/>
                <a:gd name="connsiteY4" fmla="*/ 3465853 h 4360854"/>
                <a:gd name="connsiteX5" fmla="*/ 1742927 w 6535479"/>
                <a:gd name="connsiteY5" fmla="*/ 3193895 h 4360854"/>
                <a:gd name="connsiteX6" fmla="*/ 2011446 w 6535479"/>
                <a:gd name="connsiteY6" fmla="*/ 2830053 h 4360854"/>
                <a:gd name="connsiteX7" fmla="*/ 2256373 w 6535479"/>
                <a:gd name="connsiteY7" fmla="*/ 2364957 h 4360854"/>
                <a:gd name="connsiteX8" fmla="*/ 2477628 w 6535479"/>
                <a:gd name="connsiteY8" fmla="*/ 1824210 h 4360854"/>
                <a:gd name="connsiteX9" fmla="*/ 2660507 w 6535479"/>
                <a:gd name="connsiteY9" fmla="*/ 1313948 h 4360854"/>
                <a:gd name="connsiteX10" fmla="*/ 2843387 w 6535479"/>
                <a:gd name="connsiteY10" fmla="*/ 818374 h 4360854"/>
                <a:gd name="connsiteX11" fmla="*/ 2995788 w 6535479"/>
                <a:gd name="connsiteY11" fmla="*/ 490984 h 4360854"/>
                <a:gd name="connsiteX12" fmla="*/ 3117706 w 6535479"/>
                <a:gd name="connsiteY12" fmla="*/ 254494 h 4360854"/>
                <a:gd name="connsiteX13" fmla="*/ 3226566 w 6535479"/>
                <a:gd name="connsiteY13" fmla="*/ 121684 h 4360854"/>
                <a:gd name="connsiteX14" fmla="*/ 3377047 w 6535479"/>
                <a:gd name="connsiteY14" fmla="*/ 2215 h 4360854"/>
                <a:gd name="connsiteX15" fmla="*/ 3540096 w 6535479"/>
                <a:gd name="connsiteY15" fmla="*/ 58325 h 4360854"/>
                <a:gd name="connsiteX16" fmla="*/ 3681589 w 6535479"/>
                <a:gd name="connsiteY16" fmla="*/ 230814 h 4360854"/>
                <a:gd name="connsiteX17" fmla="*/ 3803509 w 6535479"/>
                <a:gd name="connsiteY17" fmla="*/ 459414 h 4360854"/>
                <a:gd name="connsiteX18" fmla="*/ 3920579 w 6535479"/>
                <a:gd name="connsiteY18" fmla="*/ 729577 h 4360854"/>
                <a:gd name="connsiteX19" fmla="*/ 4032109 w 6535479"/>
                <a:gd name="connsiteY19" fmla="*/ 1038534 h 4360854"/>
                <a:gd name="connsiteX20" fmla="*/ 4154029 w 6535479"/>
                <a:gd name="connsiteY20" fmla="*/ 1389054 h 4360854"/>
                <a:gd name="connsiteX21" fmla="*/ 4311278 w 6535479"/>
                <a:gd name="connsiteY21" fmla="*/ 1856645 h 4360854"/>
                <a:gd name="connsiteX22" fmla="*/ 4453980 w 6535479"/>
                <a:gd name="connsiteY22" fmla="*/ 2293756 h 4360854"/>
                <a:gd name="connsiteX23" fmla="*/ 4611229 w 6535479"/>
                <a:gd name="connsiteY23" fmla="*/ 2730174 h 4360854"/>
                <a:gd name="connsiteX24" fmla="*/ 4763629 w 6535479"/>
                <a:gd name="connsiteY24" fmla="*/ 3065454 h 4360854"/>
                <a:gd name="connsiteX25" fmla="*/ 4916029 w 6535479"/>
                <a:gd name="connsiteY25" fmla="*/ 3385494 h 4360854"/>
                <a:gd name="connsiteX26" fmla="*/ 5121076 w 6535479"/>
                <a:gd name="connsiteY26" fmla="*/ 3733243 h 4360854"/>
                <a:gd name="connsiteX27" fmla="*/ 5281789 w 6535479"/>
                <a:gd name="connsiteY27" fmla="*/ 3934134 h 4360854"/>
                <a:gd name="connsiteX28" fmla="*/ 5464669 w 6535479"/>
                <a:gd name="connsiteY28" fmla="*/ 4086534 h 4360854"/>
                <a:gd name="connsiteX29" fmla="*/ 5632309 w 6535479"/>
                <a:gd name="connsiteY29" fmla="*/ 4193214 h 4360854"/>
                <a:gd name="connsiteX30" fmla="*/ 5860909 w 6535479"/>
                <a:gd name="connsiteY30" fmla="*/ 4299894 h 4360854"/>
                <a:gd name="connsiteX31" fmla="*/ 6043789 w 6535479"/>
                <a:gd name="connsiteY31" fmla="*/ 4330374 h 4360854"/>
                <a:gd name="connsiteX32" fmla="*/ 6302869 w 6535479"/>
                <a:gd name="connsiteY32" fmla="*/ 4360854 h 4360854"/>
                <a:gd name="connsiteX33" fmla="*/ 6302869 w 6535479"/>
                <a:gd name="connsiteY33" fmla="*/ 4360854 h 4360854"/>
                <a:gd name="connsiteX34" fmla="*/ 6302869 w 6535479"/>
                <a:gd name="connsiteY34" fmla="*/ 4360854 h 4360854"/>
                <a:gd name="connsiteX35" fmla="*/ 6535479 w 6535479"/>
                <a:gd name="connsiteY35" fmla="*/ 4352833 h 4360854"/>
                <a:gd name="connsiteX0" fmla="*/ 0 w 7156241"/>
                <a:gd name="connsiteY0" fmla="*/ 4430253 h 4430253"/>
                <a:gd name="connsiteX1" fmla="*/ 643356 w 7156241"/>
                <a:gd name="connsiteY1" fmla="*/ 4260977 h 4430253"/>
                <a:gd name="connsiteX2" fmla="*/ 1248890 w 7156241"/>
                <a:gd name="connsiteY2" fmla="*/ 4015496 h 4430253"/>
                <a:gd name="connsiteX3" fmla="*/ 1761885 w 7156241"/>
                <a:gd name="connsiteY3" fmla="*/ 3755873 h 4430253"/>
                <a:gd name="connsiteX4" fmla="*/ 2137181 w 7156241"/>
                <a:gd name="connsiteY4" fmla="*/ 3465853 h 4430253"/>
                <a:gd name="connsiteX5" fmla="*/ 2363689 w 7156241"/>
                <a:gd name="connsiteY5" fmla="*/ 3193895 h 4430253"/>
                <a:gd name="connsiteX6" fmla="*/ 2632208 w 7156241"/>
                <a:gd name="connsiteY6" fmla="*/ 2830053 h 4430253"/>
                <a:gd name="connsiteX7" fmla="*/ 2877135 w 7156241"/>
                <a:gd name="connsiteY7" fmla="*/ 2364957 h 4430253"/>
                <a:gd name="connsiteX8" fmla="*/ 3098390 w 7156241"/>
                <a:gd name="connsiteY8" fmla="*/ 1824210 h 4430253"/>
                <a:gd name="connsiteX9" fmla="*/ 3281269 w 7156241"/>
                <a:gd name="connsiteY9" fmla="*/ 1313948 h 4430253"/>
                <a:gd name="connsiteX10" fmla="*/ 3464149 w 7156241"/>
                <a:gd name="connsiteY10" fmla="*/ 818374 h 4430253"/>
                <a:gd name="connsiteX11" fmla="*/ 3616550 w 7156241"/>
                <a:gd name="connsiteY11" fmla="*/ 490984 h 4430253"/>
                <a:gd name="connsiteX12" fmla="*/ 3738468 w 7156241"/>
                <a:gd name="connsiteY12" fmla="*/ 254494 h 4430253"/>
                <a:gd name="connsiteX13" fmla="*/ 3847328 w 7156241"/>
                <a:gd name="connsiteY13" fmla="*/ 121684 h 4430253"/>
                <a:gd name="connsiteX14" fmla="*/ 3997809 w 7156241"/>
                <a:gd name="connsiteY14" fmla="*/ 2215 h 4430253"/>
                <a:gd name="connsiteX15" fmla="*/ 4160858 w 7156241"/>
                <a:gd name="connsiteY15" fmla="*/ 58325 h 4430253"/>
                <a:gd name="connsiteX16" fmla="*/ 4302351 w 7156241"/>
                <a:gd name="connsiteY16" fmla="*/ 230814 h 4430253"/>
                <a:gd name="connsiteX17" fmla="*/ 4424271 w 7156241"/>
                <a:gd name="connsiteY17" fmla="*/ 459414 h 4430253"/>
                <a:gd name="connsiteX18" fmla="*/ 4541341 w 7156241"/>
                <a:gd name="connsiteY18" fmla="*/ 729577 h 4430253"/>
                <a:gd name="connsiteX19" fmla="*/ 4652871 w 7156241"/>
                <a:gd name="connsiteY19" fmla="*/ 1038534 h 4430253"/>
                <a:gd name="connsiteX20" fmla="*/ 4774791 w 7156241"/>
                <a:gd name="connsiteY20" fmla="*/ 1389054 h 4430253"/>
                <a:gd name="connsiteX21" fmla="*/ 4932040 w 7156241"/>
                <a:gd name="connsiteY21" fmla="*/ 1856645 h 4430253"/>
                <a:gd name="connsiteX22" fmla="*/ 5074742 w 7156241"/>
                <a:gd name="connsiteY22" fmla="*/ 2293756 h 4430253"/>
                <a:gd name="connsiteX23" fmla="*/ 5231991 w 7156241"/>
                <a:gd name="connsiteY23" fmla="*/ 2730174 h 4430253"/>
                <a:gd name="connsiteX24" fmla="*/ 5384391 w 7156241"/>
                <a:gd name="connsiteY24" fmla="*/ 3065454 h 4430253"/>
                <a:gd name="connsiteX25" fmla="*/ 5536791 w 7156241"/>
                <a:gd name="connsiteY25" fmla="*/ 3385494 h 4430253"/>
                <a:gd name="connsiteX26" fmla="*/ 5741838 w 7156241"/>
                <a:gd name="connsiteY26" fmla="*/ 3733243 h 4430253"/>
                <a:gd name="connsiteX27" fmla="*/ 5902551 w 7156241"/>
                <a:gd name="connsiteY27" fmla="*/ 3934134 h 4430253"/>
                <a:gd name="connsiteX28" fmla="*/ 6085431 w 7156241"/>
                <a:gd name="connsiteY28" fmla="*/ 4086534 h 4430253"/>
                <a:gd name="connsiteX29" fmla="*/ 6253071 w 7156241"/>
                <a:gd name="connsiteY29" fmla="*/ 4193214 h 4430253"/>
                <a:gd name="connsiteX30" fmla="*/ 6481671 w 7156241"/>
                <a:gd name="connsiteY30" fmla="*/ 4299894 h 4430253"/>
                <a:gd name="connsiteX31" fmla="*/ 6664551 w 7156241"/>
                <a:gd name="connsiteY31" fmla="*/ 4330374 h 4430253"/>
                <a:gd name="connsiteX32" fmla="*/ 6923631 w 7156241"/>
                <a:gd name="connsiteY32" fmla="*/ 4360854 h 4430253"/>
                <a:gd name="connsiteX33" fmla="*/ 6923631 w 7156241"/>
                <a:gd name="connsiteY33" fmla="*/ 4360854 h 4430253"/>
                <a:gd name="connsiteX34" fmla="*/ 6923631 w 7156241"/>
                <a:gd name="connsiteY34" fmla="*/ 4360854 h 4430253"/>
                <a:gd name="connsiteX35" fmla="*/ 7156241 w 7156241"/>
                <a:gd name="connsiteY35" fmla="*/ 4352833 h 4430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156241" h="4430253">
                  <a:moveTo>
                    <a:pt x="0" y="4430253"/>
                  </a:moveTo>
                  <a:cubicBezTo>
                    <a:pt x="127000" y="4426443"/>
                    <a:pt x="435208" y="4330103"/>
                    <a:pt x="643356" y="4260977"/>
                  </a:cubicBezTo>
                  <a:cubicBezTo>
                    <a:pt x="851504" y="4191851"/>
                    <a:pt x="1062469" y="4099680"/>
                    <a:pt x="1248890" y="4015496"/>
                  </a:cubicBezTo>
                  <a:cubicBezTo>
                    <a:pt x="1435311" y="3931312"/>
                    <a:pt x="1613837" y="3847480"/>
                    <a:pt x="1761885" y="3755873"/>
                  </a:cubicBezTo>
                  <a:cubicBezTo>
                    <a:pt x="1909934" y="3664266"/>
                    <a:pt x="2036880" y="3559516"/>
                    <a:pt x="2137181" y="3465853"/>
                  </a:cubicBezTo>
                  <a:cubicBezTo>
                    <a:pt x="2237482" y="3372190"/>
                    <a:pt x="2281185" y="3299862"/>
                    <a:pt x="2363689" y="3193895"/>
                  </a:cubicBezTo>
                  <a:cubicBezTo>
                    <a:pt x="2446193" y="3087928"/>
                    <a:pt x="2546634" y="2968209"/>
                    <a:pt x="2632208" y="2830053"/>
                  </a:cubicBezTo>
                  <a:cubicBezTo>
                    <a:pt x="2717782" y="2691897"/>
                    <a:pt x="2799438" y="2532597"/>
                    <a:pt x="2877135" y="2364957"/>
                  </a:cubicBezTo>
                  <a:cubicBezTo>
                    <a:pt x="2954832" y="2197317"/>
                    <a:pt x="3031034" y="1999378"/>
                    <a:pt x="3098390" y="1824210"/>
                  </a:cubicBezTo>
                  <a:cubicBezTo>
                    <a:pt x="3165746" y="1649042"/>
                    <a:pt x="3220309" y="1481587"/>
                    <a:pt x="3281269" y="1313948"/>
                  </a:cubicBezTo>
                  <a:cubicBezTo>
                    <a:pt x="3342229" y="1146309"/>
                    <a:pt x="3408269" y="955535"/>
                    <a:pt x="3464149" y="818374"/>
                  </a:cubicBezTo>
                  <a:cubicBezTo>
                    <a:pt x="3520029" y="681213"/>
                    <a:pt x="3570830" y="584964"/>
                    <a:pt x="3616550" y="490984"/>
                  </a:cubicBezTo>
                  <a:cubicBezTo>
                    <a:pt x="3662270" y="397004"/>
                    <a:pt x="3700005" y="316044"/>
                    <a:pt x="3738468" y="254494"/>
                  </a:cubicBezTo>
                  <a:cubicBezTo>
                    <a:pt x="3776931" y="192944"/>
                    <a:pt x="3804105" y="163731"/>
                    <a:pt x="3847328" y="121684"/>
                  </a:cubicBezTo>
                  <a:cubicBezTo>
                    <a:pt x="3890552" y="79637"/>
                    <a:pt x="3945554" y="12775"/>
                    <a:pt x="3997809" y="2215"/>
                  </a:cubicBezTo>
                  <a:cubicBezTo>
                    <a:pt x="4050064" y="-8345"/>
                    <a:pt x="4110101" y="20225"/>
                    <a:pt x="4160858" y="58325"/>
                  </a:cubicBezTo>
                  <a:cubicBezTo>
                    <a:pt x="4211615" y="96425"/>
                    <a:pt x="4258449" y="163966"/>
                    <a:pt x="4302351" y="230814"/>
                  </a:cubicBezTo>
                  <a:cubicBezTo>
                    <a:pt x="4346253" y="297662"/>
                    <a:pt x="4384439" y="376287"/>
                    <a:pt x="4424271" y="459414"/>
                  </a:cubicBezTo>
                  <a:cubicBezTo>
                    <a:pt x="4464103" y="542541"/>
                    <a:pt x="4503241" y="633057"/>
                    <a:pt x="4541341" y="729577"/>
                  </a:cubicBezTo>
                  <a:cubicBezTo>
                    <a:pt x="4579441" y="826097"/>
                    <a:pt x="4613963" y="928621"/>
                    <a:pt x="4652871" y="1038534"/>
                  </a:cubicBezTo>
                  <a:cubicBezTo>
                    <a:pt x="4691779" y="1148447"/>
                    <a:pt x="4728263" y="1252702"/>
                    <a:pt x="4774791" y="1389054"/>
                  </a:cubicBezTo>
                  <a:cubicBezTo>
                    <a:pt x="4821319" y="1525406"/>
                    <a:pt x="4882048" y="1705861"/>
                    <a:pt x="4932040" y="1856645"/>
                  </a:cubicBezTo>
                  <a:cubicBezTo>
                    <a:pt x="4982032" y="2007429"/>
                    <a:pt x="5024750" y="2148168"/>
                    <a:pt x="5074742" y="2293756"/>
                  </a:cubicBezTo>
                  <a:cubicBezTo>
                    <a:pt x="5124734" y="2439344"/>
                    <a:pt x="5180383" y="2601558"/>
                    <a:pt x="5231991" y="2730174"/>
                  </a:cubicBezTo>
                  <a:cubicBezTo>
                    <a:pt x="5283599" y="2858790"/>
                    <a:pt x="5333591" y="2956234"/>
                    <a:pt x="5384391" y="3065454"/>
                  </a:cubicBezTo>
                  <a:cubicBezTo>
                    <a:pt x="5435191" y="3174674"/>
                    <a:pt x="5477217" y="3274196"/>
                    <a:pt x="5536791" y="3385494"/>
                  </a:cubicBezTo>
                  <a:cubicBezTo>
                    <a:pt x="5596366" y="3496792"/>
                    <a:pt x="5680878" y="3641803"/>
                    <a:pt x="5741838" y="3733243"/>
                  </a:cubicBezTo>
                  <a:cubicBezTo>
                    <a:pt x="5802798" y="3824683"/>
                    <a:pt x="5845286" y="3875252"/>
                    <a:pt x="5902551" y="3934134"/>
                  </a:cubicBezTo>
                  <a:cubicBezTo>
                    <a:pt x="5959817" y="3993016"/>
                    <a:pt x="6027011" y="4043354"/>
                    <a:pt x="6085431" y="4086534"/>
                  </a:cubicBezTo>
                  <a:cubicBezTo>
                    <a:pt x="6143851" y="4129714"/>
                    <a:pt x="6187031" y="4157654"/>
                    <a:pt x="6253071" y="4193214"/>
                  </a:cubicBezTo>
                  <a:cubicBezTo>
                    <a:pt x="6319111" y="4228774"/>
                    <a:pt x="6413091" y="4277034"/>
                    <a:pt x="6481671" y="4299894"/>
                  </a:cubicBezTo>
                  <a:cubicBezTo>
                    <a:pt x="6550251" y="4322754"/>
                    <a:pt x="6590891" y="4320214"/>
                    <a:pt x="6664551" y="4330374"/>
                  </a:cubicBezTo>
                  <a:cubicBezTo>
                    <a:pt x="6738211" y="4340534"/>
                    <a:pt x="6923631" y="4360854"/>
                    <a:pt x="6923631" y="4360854"/>
                  </a:cubicBezTo>
                  <a:lnTo>
                    <a:pt x="6923631" y="4360854"/>
                  </a:lnTo>
                  <a:lnTo>
                    <a:pt x="6923631" y="4360854"/>
                  </a:lnTo>
                  <a:lnTo>
                    <a:pt x="7156241" y="4352833"/>
                  </a:lnTo>
                </a:path>
              </a:pathLst>
            </a:custGeom>
            <a:noFill/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4" name="Freeform 223"/>
            <p:cNvSpPr/>
            <p:nvPr/>
          </p:nvSpPr>
          <p:spPr>
            <a:xfrm>
              <a:off x="2866616" y="4388741"/>
              <a:ext cx="839312" cy="598224"/>
            </a:xfrm>
            <a:custGeom>
              <a:avLst/>
              <a:gdLst>
                <a:gd name="connsiteX0" fmla="*/ 0 w 5882640"/>
                <a:gd name="connsiteY0" fmla="*/ 4359991 h 4359991"/>
                <a:gd name="connsiteX1" fmla="*/ 365760 w 5882640"/>
                <a:gd name="connsiteY1" fmla="*/ 4329511 h 4359991"/>
                <a:gd name="connsiteX2" fmla="*/ 670560 w 5882640"/>
                <a:gd name="connsiteY2" fmla="*/ 4222831 h 4359991"/>
                <a:gd name="connsiteX3" fmla="*/ 975360 w 5882640"/>
                <a:gd name="connsiteY3" fmla="*/ 4009471 h 4359991"/>
                <a:gd name="connsiteX4" fmla="*/ 1188720 w 5882640"/>
                <a:gd name="connsiteY4" fmla="*/ 3796111 h 4359991"/>
                <a:gd name="connsiteX5" fmla="*/ 1402080 w 5882640"/>
                <a:gd name="connsiteY5" fmla="*/ 3399871 h 4359991"/>
                <a:gd name="connsiteX6" fmla="*/ 1706880 w 5882640"/>
                <a:gd name="connsiteY6" fmla="*/ 2759791 h 4359991"/>
                <a:gd name="connsiteX7" fmla="*/ 1859280 w 5882640"/>
                <a:gd name="connsiteY7" fmla="*/ 2317831 h 4359991"/>
                <a:gd name="connsiteX8" fmla="*/ 2057400 w 5882640"/>
                <a:gd name="connsiteY8" fmla="*/ 1753951 h 4359991"/>
                <a:gd name="connsiteX9" fmla="*/ 2240280 w 5882640"/>
                <a:gd name="connsiteY9" fmla="*/ 1220551 h 4359991"/>
                <a:gd name="connsiteX10" fmla="*/ 2423160 w 5882640"/>
                <a:gd name="connsiteY10" fmla="*/ 748111 h 4359991"/>
                <a:gd name="connsiteX11" fmla="*/ 2575560 w 5882640"/>
                <a:gd name="connsiteY11" fmla="*/ 397591 h 4359991"/>
                <a:gd name="connsiteX12" fmla="*/ 2697480 w 5882640"/>
                <a:gd name="connsiteY12" fmla="*/ 184231 h 4359991"/>
                <a:gd name="connsiteX13" fmla="*/ 2819400 w 5882640"/>
                <a:gd name="connsiteY13" fmla="*/ 62311 h 4359991"/>
                <a:gd name="connsiteX14" fmla="*/ 2849880 w 5882640"/>
                <a:gd name="connsiteY14" fmla="*/ 16591 h 4359991"/>
                <a:gd name="connsiteX15" fmla="*/ 2941320 w 5882640"/>
                <a:gd name="connsiteY15" fmla="*/ 1351 h 4359991"/>
                <a:gd name="connsiteX16" fmla="*/ 3078480 w 5882640"/>
                <a:gd name="connsiteY16" fmla="*/ 47071 h 4359991"/>
                <a:gd name="connsiteX17" fmla="*/ 3261360 w 5882640"/>
                <a:gd name="connsiteY17" fmla="*/ 229951 h 4359991"/>
                <a:gd name="connsiteX18" fmla="*/ 3383280 w 5882640"/>
                <a:gd name="connsiteY18" fmla="*/ 458551 h 4359991"/>
                <a:gd name="connsiteX19" fmla="*/ 3489960 w 5882640"/>
                <a:gd name="connsiteY19" fmla="*/ 687151 h 4359991"/>
                <a:gd name="connsiteX20" fmla="*/ 3611880 w 5882640"/>
                <a:gd name="connsiteY20" fmla="*/ 1037671 h 4359991"/>
                <a:gd name="connsiteX21" fmla="*/ 3733800 w 5882640"/>
                <a:gd name="connsiteY21" fmla="*/ 1388191 h 4359991"/>
                <a:gd name="connsiteX22" fmla="*/ 3901440 w 5882640"/>
                <a:gd name="connsiteY22" fmla="*/ 1845391 h 4359991"/>
                <a:gd name="connsiteX23" fmla="*/ 3992880 w 5882640"/>
                <a:gd name="connsiteY23" fmla="*/ 2226391 h 4359991"/>
                <a:gd name="connsiteX24" fmla="*/ 4191000 w 5882640"/>
                <a:gd name="connsiteY24" fmla="*/ 2729311 h 4359991"/>
                <a:gd name="connsiteX25" fmla="*/ 4343400 w 5882640"/>
                <a:gd name="connsiteY25" fmla="*/ 3064591 h 4359991"/>
                <a:gd name="connsiteX26" fmla="*/ 4495800 w 5882640"/>
                <a:gd name="connsiteY26" fmla="*/ 3384631 h 4359991"/>
                <a:gd name="connsiteX27" fmla="*/ 4709160 w 5882640"/>
                <a:gd name="connsiteY27" fmla="*/ 3765631 h 4359991"/>
                <a:gd name="connsiteX28" fmla="*/ 4861560 w 5882640"/>
                <a:gd name="connsiteY28" fmla="*/ 3933271 h 4359991"/>
                <a:gd name="connsiteX29" fmla="*/ 5044440 w 5882640"/>
                <a:gd name="connsiteY29" fmla="*/ 4085671 h 4359991"/>
                <a:gd name="connsiteX30" fmla="*/ 5212080 w 5882640"/>
                <a:gd name="connsiteY30" fmla="*/ 4192351 h 4359991"/>
                <a:gd name="connsiteX31" fmla="*/ 5440680 w 5882640"/>
                <a:gd name="connsiteY31" fmla="*/ 4299031 h 4359991"/>
                <a:gd name="connsiteX32" fmla="*/ 5623560 w 5882640"/>
                <a:gd name="connsiteY32" fmla="*/ 4329511 h 4359991"/>
                <a:gd name="connsiteX33" fmla="*/ 5882640 w 5882640"/>
                <a:gd name="connsiteY33" fmla="*/ 4359991 h 4359991"/>
                <a:gd name="connsiteX34" fmla="*/ 5882640 w 5882640"/>
                <a:gd name="connsiteY34" fmla="*/ 4359991 h 4359991"/>
                <a:gd name="connsiteX35" fmla="*/ 5882640 w 5882640"/>
                <a:gd name="connsiteY35" fmla="*/ 4359991 h 4359991"/>
                <a:gd name="connsiteX36" fmla="*/ 5882640 w 5882640"/>
                <a:gd name="connsiteY36" fmla="*/ 4359991 h 4359991"/>
                <a:gd name="connsiteX0" fmla="*/ 0 w 5882640"/>
                <a:gd name="connsiteY0" fmla="*/ 4359991 h 4359991"/>
                <a:gd name="connsiteX1" fmla="*/ 365760 w 5882640"/>
                <a:gd name="connsiteY1" fmla="*/ 4329511 h 4359991"/>
                <a:gd name="connsiteX2" fmla="*/ 670560 w 5882640"/>
                <a:gd name="connsiteY2" fmla="*/ 4222831 h 4359991"/>
                <a:gd name="connsiteX3" fmla="*/ 975360 w 5882640"/>
                <a:gd name="connsiteY3" fmla="*/ 4009471 h 4359991"/>
                <a:gd name="connsiteX4" fmla="*/ 1188720 w 5882640"/>
                <a:gd name="connsiteY4" fmla="*/ 3796111 h 4359991"/>
                <a:gd name="connsiteX5" fmla="*/ 1402080 w 5882640"/>
                <a:gd name="connsiteY5" fmla="*/ 3399871 h 4359991"/>
                <a:gd name="connsiteX6" fmla="*/ 1706880 w 5882640"/>
                <a:gd name="connsiteY6" fmla="*/ 2759791 h 4359991"/>
                <a:gd name="connsiteX7" fmla="*/ 1859280 w 5882640"/>
                <a:gd name="connsiteY7" fmla="*/ 2317831 h 4359991"/>
                <a:gd name="connsiteX8" fmla="*/ 2057400 w 5882640"/>
                <a:gd name="connsiteY8" fmla="*/ 1753951 h 4359991"/>
                <a:gd name="connsiteX9" fmla="*/ 2240280 w 5882640"/>
                <a:gd name="connsiteY9" fmla="*/ 1220551 h 4359991"/>
                <a:gd name="connsiteX10" fmla="*/ 2423160 w 5882640"/>
                <a:gd name="connsiteY10" fmla="*/ 748111 h 4359991"/>
                <a:gd name="connsiteX11" fmla="*/ 2575560 w 5882640"/>
                <a:gd name="connsiteY11" fmla="*/ 397591 h 4359991"/>
                <a:gd name="connsiteX12" fmla="*/ 2697480 w 5882640"/>
                <a:gd name="connsiteY12" fmla="*/ 184231 h 4359991"/>
                <a:gd name="connsiteX13" fmla="*/ 2819400 w 5882640"/>
                <a:gd name="connsiteY13" fmla="*/ 62311 h 4359991"/>
                <a:gd name="connsiteX14" fmla="*/ 2849880 w 5882640"/>
                <a:gd name="connsiteY14" fmla="*/ 16591 h 4359991"/>
                <a:gd name="connsiteX15" fmla="*/ 2941320 w 5882640"/>
                <a:gd name="connsiteY15" fmla="*/ 1351 h 4359991"/>
                <a:gd name="connsiteX16" fmla="*/ 3078480 w 5882640"/>
                <a:gd name="connsiteY16" fmla="*/ 47071 h 4359991"/>
                <a:gd name="connsiteX17" fmla="*/ 3261360 w 5882640"/>
                <a:gd name="connsiteY17" fmla="*/ 229951 h 4359991"/>
                <a:gd name="connsiteX18" fmla="*/ 3383280 w 5882640"/>
                <a:gd name="connsiteY18" fmla="*/ 458551 h 4359991"/>
                <a:gd name="connsiteX19" fmla="*/ 3489960 w 5882640"/>
                <a:gd name="connsiteY19" fmla="*/ 687151 h 4359991"/>
                <a:gd name="connsiteX20" fmla="*/ 3611880 w 5882640"/>
                <a:gd name="connsiteY20" fmla="*/ 1037671 h 4359991"/>
                <a:gd name="connsiteX21" fmla="*/ 3733800 w 5882640"/>
                <a:gd name="connsiteY21" fmla="*/ 1388191 h 4359991"/>
                <a:gd name="connsiteX22" fmla="*/ 3901440 w 5882640"/>
                <a:gd name="connsiteY22" fmla="*/ 1845391 h 4359991"/>
                <a:gd name="connsiteX23" fmla="*/ 4023360 w 5882640"/>
                <a:gd name="connsiteY23" fmla="*/ 2272111 h 4359991"/>
                <a:gd name="connsiteX24" fmla="*/ 4191000 w 5882640"/>
                <a:gd name="connsiteY24" fmla="*/ 2729311 h 4359991"/>
                <a:gd name="connsiteX25" fmla="*/ 4343400 w 5882640"/>
                <a:gd name="connsiteY25" fmla="*/ 3064591 h 4359991"/>
                <a:gd name="connsiteX26" fmla="*/ 4495800 w 5882640"/>
                <a:gd name="connsiteY26" fmla="*/ 3384631 h 4359991"/>
                <a:gd name="connsiteX27" fmla="*/ 4709160 w 5882640"/>
                <a:gd name="connsiteY27" fmla="*/ 3765631 h 4359991"/>
                <a:gd name="connsiteX28" fmla="*/ 4861560 w 5882640"/>
                <a:gd name="connsiteY28" fmla="*/ 3933271 h 4359991"/>
                <a:gd name="connsiteX29" fmla="*/ 5044440 w 5882640"/>
                <a:gd name="connsiteY29" fmla="*/ 4085671 h 4359991"/>
                <a:gd name="connsiteX30" fmla="*/ 5212080 w 5882640"/>
                <a:gd name="connsiteY30" fmla="*/ 4192351 h 4359991"/>
                <a:gd name="connsiteX31" fmla="*/ 5440680 w 5882640"/>
                <a:gd name="connsiteY31" fmla="*/ 4299031 h 4359991"/>
                <a:gd name="connsiteX32" fmla="*/ 5623560 w 5882640"/>
                <a:gd name="connsiteY32" fmla="*/ 4329511 h 4359991"/>
                <a:gd name="connsiteX33" fmla="*/ 5882640 w 5882640"/>
                <a:gd name="connsiteY33" fmla="*/ 4359991 h 4359991"/>
                <a:gd name="connsiteX34" fmla="*/ 5882640 w 5882640"/>
                <a:gd name="connsiteY34" fmla="*/ 4359991 h 4359991"/>
                <a:gd name="connsiteX35" fmla="*/ 5882640 w 5882640"/>
                <a:gd name="connsiteY35" fmla="*/ 4359991 h 4359991"/>
                <a:gd name="connsiteX36" fmla="*/ 5882640 w 5882640"/>
                <a:gd name="connsiteY36" fmla="*/ 4359991 h 4359991"/>
                <a:gd name="connsiteX0" fmla="*/ 0 w 5882640"/>
                <a:gd name="connsiteY0" fmla="*/ 4359991 h 4359991"/>
                <a:gd name="connsiteX1" fmla="*/ 365760 w 5882640"/>
                <a:gd name="connsiteY1" fmla="*/ 4329511 h 4359991"/>
                <a:gd name="connsiteX2" fmla="*/ 670560 w 5882640"/>
                <a:gd name="connsiteY2" fmla="*/ 4222831 h 4359991"/>
                <a:gd name="connsiteX3" fmla="*/ 975360 w 5882640"/>
                <a:gd name="connsiteY3" fmla="*/ 4009471 h 4359991"/>
                <a:gd name="connsiteX4" fmla="*/ 1188720 w 5882640"/>
                <a:gd name="connsiteY4" fmla="*/ 3796111 h 4359991"/>
                <a:gd name="connsiteX5" fmla="*/ 1402080 w 5882640"/>
                <a:gd name="connsiteY5" fmla="*/ 3399871 h 4359991"/>
                <a:gd name="connsiteX6" fmla="*/ 1706880 w 5882640"/>
                <a:gd name="connsiteY6" fmla="*/ 2759791 h 4359991"/>
                <a:gd name="connsiteX7" fmla="*/ 1859280 w 5882640"/>
                <a:gd name="connsiteY7" fmla="*/ 2317831 h 4359991"/>
                <a:gd name="connsiteX8" fmla="*/ 2057400 w 5882640"/>
                <a:gd name="connsiteY8" fmla="*/ 1753951 h 4359991"/>
                <a:gd name="connsiteX9" fmla="*/ 2240280 w 5882640"/>
                <a:gd name="connsiteY9" fmla="*/ 1220551 h 4359991"/>
                <a:gd name="connsiteX10" fmla="*/ 2423160 w 5882640"/>
                <a:gd name="connsiteY10" fmla="*/ 748111 h 4359991"/>
                <a:gd name="connsiteX11" fmla="*/ 2575560 w 5882640"/>
                <a:gd name="connsiteY11" fmla="*/ 397591 h 4359991"/>
                <a:gd name="connsiteX12" fmla="*/ 2697480 w 5882640"/>
                <a:gd name="connsiteY12" fmla="*/ 184231 h 4359991"/>
                <a:gd name="connsiteX13" fmla="*/ 2819400 w 5882640"/>
                <a:gd name="connsiteY13" fmla="*/ 62311 h 4359991"/>
                <a:gd name="connsiteX14" fmla="*/ 2849880 w 5882640"/>
                <a:gd name="connsiteY14" fmla="*/ 16591 h 4359991"/>
                <a:gd name="connsiteX15" fmla="*/ 2941320 w 5882640"/>
                <a:gd name="connsiteY15" fmla="*/ 1351 h 4359991"/>
                <a:gd name="connsiteX16" fmla="*/ 3078480 w 5882640"/>
                <a:gd name="connsiteY16" fmla="*/ 47071 h 4359991"/>
                <a:gd name="connsiteX17" fmla="*/ 3261360 w 5882640"/>
                <a:gd name="connsiteY17" fmla="*/ 229951 h 4359991"/>
                <a:gd name="connsiteX18" fmla="*/ 3383280 w 5882640"/>
                <a:gd name="connsiteY18" fmla="*/ 458551 h 4359991"/>
                <a:gd name="connsiteX19" fmla="*/ 3500350 w 5882640"/>
                <a:gd name="connsiteY19" fmla="*/ 728714 h 4359991"/>
                <a:gd name="connsiteX20" fmla="*/ 3611880 w 5882640"/>
                <a:gd name="connsiteY20" fmla="*/ 1037671 h 4359991"/>
                <a:gd name="connsiteX21" fmla="*/ 3733800 w 5882640"/>
                <a:gd name="connsiteY21" fmla="*/ 1388191 h 4359991"/>
                <a:gd name="connsiteX22" fmla="*/ 3901440 w 5882640"/>
                <a:gd name="connsiteY22" fmla="*/ 1845391 h 4359991"/>
                <a:gd name="connsiteX23" fmla="*/ 4023360 w 5882640"/>
                <a:gd name="connsiteY23" fmla="*/ 2272111 h 4359991"/>
                <a:gd name="connsiteX24" fmla="*/ 4191000 w 5882640"/>
                <a:gd name="connsiteY24" fmla="*/ 2729311 h 4359991"/>
                <a:gd name="connsiteX25" fmla="*/ 4343400 w 5882640"/>
                <a:gd name="connsiteY25" fmla="*/ 3064591 h 4359991"/>
                <a:gd name="connsiteX26" fmla="*/ 4495800 w 5882640"/>
                <a:gd name="connsiteY26" fmla="*/ 3384631 h 4359991"/>
                <a:gd name="connsiteX27" fmla="*/ 4709160 w 5882640"/>
                <a:gd name="connsiteY27" fmla="*/ 3765631 h 4359991"/>
                <a:gd name="connsiteX28" fmla="*/ 4861560 w 5882640"/>
                <a:gd name="connsiteY28" fmla="*/ 3933271 h 4359991"/>
                <a:gd name="connsiteX29" fmla="*/ 5044440 w 5882640"/>
                <a:gd name="connsiteY29" fmla="*/ 4085671 h 4359991"/>
                <a:gd name="connsiteX30" fmla="*/ 5212080 w 5882640"/>
                <a:gd name="connsiteY30" fmla="*/ 4192351 h 4359991"/>
                <a:gd name="connsiteX31" fmla="*/ 5440680 w 5882640"/>
                <a:gd name="connsiteY31" fmla="*/ 4299031 h 4359991"/>
                <a:gd name="connsiteX32" fmla="*/ 5623560 w 5882640"/>
                <a:gd name="connsiteY32" fmla="*/ 4329511 h 4359991"/>
                <a:gd name="connsiteX33" fmla="*/ 5882640 w 5882640"/>
                <a:gd name="connsiteY33" fmla="*/ 4359991 h 4359991"/>
                <a:gd name="connsiteX34" fmla="*/ 5882640 w 5882640"/>
                <a:gd name="connsiteY34" fmla="*/ 4359991 h 4359991"/>
                <a:gd name="connsiteX35" fmla="*/ 5882640 w 5882640"/>
                <a:gd name="connsiteY35" fmla="*/ 4359991 h 4359991"/>
                <a:gd name="connsiteX36" fmla="*/ 5882640 w 5882640"/>
                <a:gd name="connsiteY36" fmla="*/ 4359991 h 4359991"/>
                <a:gd name="connsiteX0" fmla="*/ 0 w 5882640"/>
                <a:gd name="connsiteY0" fmla="*/ 4359991 h 4359991"/>
                <a:gd name="connsiteX1" fmla="*/ 365760 w 5882640"/>
                <a:gd name="connsiteY1" fmla="*/ 4329511 h 4359991"/>
                <a:gd name="connsiteX2" fmla="*/ 670560 w 5882640"/>
                <a:gd name="connsiteY2" fmla="*/ 4222831 h 4359991"/>
                <a:gd name="connsiteX3" fmla="*/ 975360 w 5882640"/>
                <a:gd name="connsiteY3" fmla="*/ 4009471 h 4359991"/>
                <a:gd name="connsiteX4" fmla="*/ 1188720 w 5882640"/>
                <a:gd name="connsiteY4" fmla="*/ 3796111 h 4359991"/>
                <a:gd name="connsiteX5" fmla="*/ 1402080 w 5882640"/>
                <a:gd name="connsiteY5" fmla="*/ 3399871 h 4359991"/>
                <a:gd name="connsiteX6" fmla="*/ 1706880 w 5882640"/>
                <a:gd name="connsiteY6" fmla="*/ 2759791 h 4359991"/>
                <a:gd name="connsiteX7" fmla="*/ 1859280 w 5882640"/>
                <a:gd name="connsiteY7" fmla="*/ 2317831 h 4359991"/>
                <a:gd name="connsiteX8" fmla="*/ 2057400 w 5882640"/>
                <a:gd name="connsiteY8" fmla="*/ 1753951 h 4359991"/>
                <a:gd name="connsiteX9" fmla="*/ 2240280 w 5882640"/>
                <a:gd name="connsiteY9" fmla="*/ 1220551 h 4359991"/>
                <a:gd name="connsiteX10" fmla="*/ 2423160 w 5882640"/>
                <a:gd name="connsiteY10" fmla="*/ 748111 h 4359991"/>
                <a:gd name="connsiteX11" fmla="*/ 2575560 w 5882640"/>
                <a:gd name="connsiteY11" fmla="*/ 397591 h 4359991"/>
                <a:gd name="connsiteX12" fmla="*/ 2697480 w 5882640"/>
                <a:gd name="connsiteY12" fmla="*/ 184231 h 4359991"/>
                <a:gd name="connsiteX13" fmla="*/ 2819400 w 5882640"/>
                <a:gd name="connsiteY13" fmla="*/ 62311 h 4359991"/>
                <a:gd name="connsiteX14" fmla="*/ 2849880 w 5882640"/>
                <a:gd name="connsiteY14" fmla="*/ 16591 h 4359991"/>
                <a:gd name="connsiteX15" fmla="*/ 2941320 w 5882640"/>
                <a:gd name="connsiteY15" fmla="*/ 1351 h 4359991"/>
                <a:gd name="connsiteX16" fmla="*/ 3078480 w 5882640"/>
                <a:gd name="connsiteY16" fmla="*/ 47071 h 4359991"/>
                <a:gd name="connsiteX17" fmla="*/ 3261360 w 5882640"/>
                <a:gd name="connsiteY17" fmla="*/ 229951 h 4359991"/>
                <a:gd name="connsiteX18" fmla="*/ 3383280 w 5882640"/>
                <a:gd name="connsiteY18" fmla="*/ 458551 h 4359991"/>
                <a:gd name="connsiteX19" fmla="*/ 3500350 w 5882640"/>
                <a:gd name="connsiteY19" fmla="*/ 728714 h 4359991"/>
                <a:gd name="connsiteX20" fmla="*/ 3611880 w 5882640"/>
                <a:gd name="connsiteY20" fmla="*/ 1037671 h 4359991"/>
                <a:gd name="connsiteX21" fmla="*/ 3733800 w 5882640"/>
                <a:gd name="connsiteY21" fmla="*/ 1388191 h 4359991"/>
                <a:gd name="connsiteX22" fmla="*/ 3891049 w 5882640"/>
                <a:gd name="connsiteY22" fmla="*/ 1855782 h 4359991"/>
                <a:gd name="connsiteX23" fmla="*/ 4023360 w 5882640"/>
                <a:gd name="connsiteY23" fmla="*/ 2272111 h 4359991"/>
                <a:gd name="connsiteX24" fmla="*/ 4191000 w 5882640"/>
                <a:gd name="connsiteY24" fmla="*/ 2729311 h 4359991"/>
                <a:gd name="connsiteX25" fmla="*/ 4343400 w 5882640"/>
                <a:gd name="connsiteY25" fmla="*/ 3064591 h 4359991"/>
                <a:gd name="connsiteX26" fmla="*/ 4495800 w 5882640"/>
                <a:gd name="connsiteY26" fmla="*/ 3384631 h 4359991"/>
                <a:gd name="connsiteX27" fmla="*/ 4709160 w 5882640"/>
                <a:gd name="connsiteY27" fmla="*/ 3765631 h 4359991"/>
                <a:gd name="connsiteX28" fmla="*/ 4861560 w 5882640"/>
                <a:gd name="connsiteY28" fmla="*/ 3933271 h 4359991"/>
                <a:gd name="connsiteX29" fmla="*/ 5044440 w 5882640"/>
                <a:gd name="connsiteY29" fmla="*/ 4085671 h 4359991"/>
                <a:gd name="connsiteX30" fmla="*/ 5212080 w 5882640"/>
                <a:gd name="connsiteY30" fmla="*/ 4192351 h 4359991"/>
                <a:gd name="connsiteX31" fmla="*/ 5440680 w 5882640"/>
                <a:gd name="connsiteY31" fmla="*/ 4299031 h 4359991"/>
                <a:gd name="connsiteX32" fmla="*/ 5623560 w 5882640"/>
                <a:gd name="connsiteY32" fmla="*/ 4329511 h 4359991"/>
                <a:gd name="connsiteX33" fmla="*/ 5882640 w 5882640"/>
                <a:gd name="connsiteY33" fmla="*/ 4359991 h 4359991"/>
                <a:gd name="connsiteX34" fmla="*/ 5882640 w 5882640"/>
                <a:gd name="connsiteY34" fmla="*/ 4359991 h 4359991"/>
                <a:gd name="connsiteX35" fmla="*/ 5882640 w 5882640"/>
                <a:gd name="connsiteY35" fmla="*/ 4359991 h 4359991"/>
                <a:gd name="connsiteX36" fmla="*/ 5882640 w 5882640"/>
                <a:gd name="connsiteY36" fmla="*/ 4359991 h 4359991"/>
                <a:gd name="connsiteX0" fmla="*/ 0 w 5882640"/>
                <a:gd name="connsiteY0" fmla="*/ 4359991 h 4359991"/>
                <a:gd name="connsiteX1" fmla="*/ 365760 w 5882640"/>
                <a:gd name="connsiteY1" fmla="*/ 4329511 h 4359991"/>
                <a:gd name="connsiteX2" fmla="*/ 670560 w 5882640"/>
                <a:gd name="connsiteY2" fmla="*/ 4222831 h 4359991"/>
                <a:gd name="connsiteX3" fmla="*/ 975360 w 5882640"/>
                <a:gd name="connsiteY3" fmla="*/ 4009471 h 4359991"/>
                <a:gd name="connsiteX4" fmla="*/ 1188720 w 5882640"/>
                <a:gd name="connsiteY4" fmla="*/ 3796111 h 4359991"/>
                <a:gd name="connsiteX5" fmla="*/ 1402080 w 5882640"/>
                <a:gd name="connsiteY5" fmla="*/ 3399871 h 4359991"/>
                <a:gd name="connsiteX6" fmla="*/ 1706880 w 5882640"/>
                <a:gd name="connsiteY6" fmla="*/ 2759791 h 4359991"/>
                <a:gd name="connsiteX7" fmla="*/ 1859280 w 5882640"/>
                <a:gd name="connsiteY7" fmla="*/ 2317831 h 4359991"/>
                <a:gd name="connsiteX8" fmla="*/ 2057400 w 5882640"/>
                <a:gd name="connsiteY8" fmla="*/ 1753951 h 4359991"/>
                <a:gd name="connsiteX9" fmla="*/ 2240280 w 5882640"/>
                <a:gd name="connsiteY9" fmla="*/ 1220551 h 4359991"/>
                <a:gd name="connsiteX10" fmla="*/ 2423160 w 5882640"/>
                <a:gd name="connsiteY10" fmla="*/ 748111 h 4359991"/>
                <a:gd name="connsiteX11" fmla="*/ 2575560 w 5882640"/>
                <a:gd name="connsiteY11" fmla="*/ 397591 h 4359991"/>
                <a:gd name="connsiteX12" fmla="*/ 2697480 w 5882640"/>
                <a:gd name="connsiteY12" fmla="*/ 184231 h 4359991"/>
                <a:gd name="connsiteX13" fmla="*/ 2819400 w 5882640"/>
                <a:gd name="connsiteY13" fmla="*/ 62311 h 4359991"/>
                <a:gd name="connsiteX14" fmla="*/ 2849880 w 5882640"/>
                <a:gd name="connsiteY14" fmla="*/ 16591 h 4359991"/>
                <a:gd name="connsiteX15" fmla="*/ 2941320 w 5882640"/>
                <a:gd name="connsiteY15" fmla="*/ 1351 h 4359991"/>
                <a:gd name="connsiteX16" fmla="*/ 3078480 w 5882640"/>
                <a:gd name="connsiteY16" fmla="*/ 47071 h 4359991"/>
                <a:gd name="connsiteX17" fmla="*/ 3261360 w 5882640"/>
                <a:gd name="connsiteY17" fmla="*/ 229951 h 4359991"/>
                <a:gd name="connsiteX18" fmla="*/ 3383280 w 5882640"/>
                <a:gd name="connsiteY18" fmla="*/ 458551 h 4359991"/>
                <a:gd name="connsiteX19" fmla="*/ 3500350 w 5882640"/>
                <a:gd name="connsiteY19" fmla="*/ 728714 h 4359991"/>
                <a:gd name="connsiteX20" fmla="*/ 3611880 w 5882640"/>
                <a:gd name="connsiteY20" fmla="*/ 1037671 h 4359991"/>
                <a:gd name="connsiteX21" fmla="*/ 3733800 w 5882640"/>
                <a:gd name="connsiteY21" fmla="*/ 1388191 h 4359991"/>
                <a:gd name="connsiteX22" fmla="*/ 3891049 w 5882640"/>
                <a:gd name="connsiteY22" fmla="*/ 1855782 h 4359991"/>
                <a:gd name="connsiteX23" fmla="*/ 4033751 w 5882640"/>
                <a:gd name="connsiteY23" fmla="*/ 2292893 h 4359991"/>
                <a:gd name="connsiteX24" fmla="*/ 4191000 w 5882640"/>
                <a:gd name="connsiteY24" fmla="*/ 2729311 h 4359991"/>
                <a:gd name="connsiteX25" fmla="*/ 4343400 w 5882640"/>
                <a:gd name="connsiteY25" fmla="*/ 3064591 h 4359991"/>
                <a:gd name="connsiteX26" fmla="*/ 4495800 w 5882640"/>
                <a:gd name="connsiteY26" fmla="*/ 3384631 h 4359991"/>
                <a:gd name="connsiteX27" fmla="*/ 4709160 w 5882640"/>
                <a:gd name="connsiteY27" fmla="*/ 3765631 h 4359991"/>
                <a:gd name="connsiteX28" fmla="*/ 4861560 w 5882640"/>
                <a:gd name="connsiteY28" fmla="*/ 3933271 h 4359991"/>
                <a:gd name="connsiteX29" fmla="*/ 5044440 w 5882640"/>
                <a:gd name="connsiteY29" fmla="*/ 4085671 h 4359991"/>
                <a:gd name="connsiteX30" fmla="*/ 5212080 w 5882640"/>
                <a:gd name="connsiteY30" fmla="*/ 4192351 h 4359991"/>
                <a:gd name="connsiteX31" fmla="*/ 5440680 w 5882640"/>
                <a:gd name="connsiteY31" fmla="*/ 4299031 h 4359991"/>
                <a:gd name="connsiteX32" fmla="*/ 5623560 w 5882640"/>
                <a:gd name="connsiteY32" fmla="*/ 4329511 h 4359991"/>
                <a:gd name="connsiteX33" fmla="*/ 5882640 w 5882640"/>
                <a:gd name="connsiteY33" fmla="*/ 4359991 h 4359991"/>
                <a:gd name="connsiteX34" fmla="*/ 5882640 w 5882640"/>
                <a:gd name="connsiteY34" fmla="*/ 4359991 h 4359991"/>
                <a:gd name="connsiteX35" fmla="*/ 5882640 w 5882640"/>
                <a:gd name="connsiteY35" fmla="*/ 4359991 h 4359991"/>
                <a:gd name="connsiteX36" fmla="*/ 5882640 w 5882640"/>
                <a:gd name="connsiteY36" fmla="*/ 4359991 h 4359991"/>
                <a:gd name="connsiteX0" fmla="*/ 0 w 5882640"/>
                <a:gd name="connsiteY0" fmla="*/ 4361333 h 4361333"/>
                <a:gd name="connsiteX1" fmla="*/ 365760 w 5882640"/>
                <a:gd name="connsiteY1" fmla="*/ 4330853 h 4361333"/>
                <a:gd name="connsiteX2" fmla="*/ 670560 w 5882640"/>
                <a:gd name="connsiteY2" fmla="*/ 4224173 h 4361333"/>
                <a:gd name="connsiteX3" fmla="*/ 975360 w 5882640"/>
                <a:gd name="connsiteY3" fmla="*/ 4010813 h 4361333"/>
                <a:gd name="connsiteX4" fmla="*/ 1188720 w 5882640"/>
                <a:gd name="connsiteY4" fmla="*/ 3797453 h 4361333"/>
                <a:gd name="connsiteX5" fmla="*/ 1402080 w 5882640"/>
                <a:gd name="connsiteY5" fmla="*/ 3401213 h 4361333"/>
                <a:gd name="connsiteX6" fmla="*/ 1706880 w 5882640"/>
                <a:gd name="connsiteY6" fmla="*/ 2761133 h 4361333"/>
                <a:gd name="connsiteX7" fmla="*/ 1859280 w 5882640"/>
                <a:gd name="connsiteY7" fmla="*/ 2319173 h 4361333"/>
                <a:gd name="connsiteX8" fmla="*/ 2057400 w 5882640"/>
                <a:gd name="connsiteY8" fmla="*/ 1755293 h 4361333"/>
                <a:gd name="connsiteX9" fmla="*/ 2240280 w 5882640"/>
                <a:gd name="connsiteY9" fmla="*/ 1221893 h 4361333"/>
                <a:gd name="connsiteX10" fmla="*/ 2423160 w 5882640"/>
                <a:gd name="connsiteY10" fmla="*/ 749453 h 4361333"/>
                <a:gd name="connsiteX11" fmla="*/ 2575560 w 5882640"/>
                <a:gd name="connsiteY11" fmla="*/ 398933 h 4361333"/>
                <a:gd name="connsiteX12" fmla="*/ 2697480 w 5882640"/>
                <a:gd name="connsiteY12" fmla="*/ 185573 h 4361333"/>
                <a:gd name="connsiteX13" fmla="*/ 2819400 w 5882640"/>
                <a:gd name="connsiteY13" fmla="*/ 63653 h 4361333"/>
                <a:gd name="connsiteX14" fmla="*/ 2849880 w 5882640"/>
                <a:gd name="connsiteY14" fmla="*/ 17933 h 4361333"/>
                <a:gd name="connsiteX15" fmla="*/ 2941320 w 5882640"/>
                <a:gd name="connsiteY15" fmla="*/ 2693 h 4361333"/>
                <a:gd name="connsiteX16" fmla="*/ 3099262 w 5882640"/>
                <a:gd name="connsiteY16" fmla="*/ 69195 h 4361333"/>
                <a:gd name="connsiteX17" fmla="*/ 3261360 w 5882640"/>
                <a:gd name="connsiteY17" fmla="*/ 231293 h 4361333"/>
                <a:gd name="connsiteX18" fmla="*/ 3383280 w 5882640"/>
                <a:gd name="connsiteY18" fmla="*/ 459893 h 4361333"/>
                <a:gd name="connsiteX19" fmla="*/ 3500350 w 5882640"/>
                <a:gd name="connsiteY19" fmla="*/ 730056 h 4361333"/>
                <a:gd name="connsiteX20" fmla="*/ 3611880 w 5882640"/>
                <a:gd name="connsiteY20" fmla="*/ 1039013 h 4361333"/>
                <a:gd name="connsiteX21" fmla="*/ 3733800 w 5882640"/>
                <a:gd name="connsiteY21" fmla="*/ 1389533 h 4361333"/>
                <a:gd name="connsiteX22" fmla="*/ 3891049 w 5882640"/>
                <a:gd name="connsiteY22" fmla="*/ 1857124 h 4361333"/>
                <a:gd name="connsiteX23" fmla="*/ 4033751 w 5882640"/>
                <a:gd name="connsiteY23" fmla="*/ 2294235 h 4361333"/>
                <a:gd name="connsiteX24" fmla="*/ 4191000 w 5882640"/>
                <a:gd name="connsiteY24" fmla="*/ 2730653 h 4361333"/>
                <a:gd name="connsiteX25" fmla="*/ 4343400 w 5882640"/>
                <a:gd name="connsiteY25" fmla="*/ 3065933 h 4361333"/>
                <a:gd name="connsiteX26" fmla="*/ 4495800 w 5882640"/>
                <a:gd name="connsiteY26" fmla="*/ 3385973 h 4361333"/>
                <a:gd name="connsiteX27" fmla="*/ 4709160 w 5882640"/>
                <a:gd name="connsiteY27" fmla="*/ 3766973 h 4361333"/>
                <a:gd name="connsiteX28" fmla="*/ 4861560 w 5882640"/>
                <a:gd name="connsiteY28" fmla="*/ 3934613 h 4361333"/>
                <a:gd name="connsiteX29" fmla="*/ 5044440 w 5882640"/>
                <a:gd name="connsiteY29" fmla="*/ 4087013 h 4361333"/>
                <a:gd name="connsiteX30" fmla="*/ 5212080 w 5882640"/>
                <a:gd name="connsiteY30" fmla="*/ 4193693 h 4361333"/>
                <a:gd name="connsiteX31" fmla="*/ 5440680 w 5882640"/>
                <a:gd name="connsiteY31" fmla="*/ 4300373 h 4361333"/>
                <a:gd name="connsiteX32" fmla="*/ 5623560 w 5882640"/>
                <a:gd name="connsiteY32" fmla="*/ 4330853 h 4361333"/>
                <a:gd name="connsiteX33" fmla="*/ 5882640 w 5882640"/>
                <a:gd name="connsiteY33" fmla="*/ 4361333 h 4361333"/>
                <a:gd name="connsiteX34" fmla="*/ 5882640 w 5882640"/>
                <a:gd name="connsiteY34" fmla="*/ 4361333 h 4361333"/>
                <a:gd name="connsiteX35" fmla="*/ 5882640 w 5882640"/>
                <a:gd name="connsiteY35" fmla="*/ 4361333 h 4361333"/>
                <a:gd name="connsiteX36" fmla="*/ 5882640 w 5882640"/>
                <a:gd name="connsiteY36" fmla="*/ 4361333 h 4361333"/>
                <a:gd name="connsiteX0" fmla="*/ 0 w 5882640"/>
                <a:gd name="connsiteY0" fmla="*/ 4358841 h 4358841"/>
                <a:gd name="connsiteX1" fmla="*/ 365760 w 5882640"/>
                <a:gd name="connsiteY1" fmla="*/ 4328361 h 4358841"/>
                <a:gd name="connsiteX2" fmla="*/ 670560 w 5882640"/>
                <a:gd name="connsiteY2" fmla="*/ 4221681 h 4358841"/>
                <a:gd name="connsiteX3" fmla="*/ 975360 w 5882640"/>
                <a:gd name="connsiteY3" fmla="*/ 4008321 h 4358841"/>
                <a:gd name="connsiteX4" fmla="*/ 1188720 w 5882640"/>
                <a:gd name="connsiteY4" fmla="*/ 3794961 h 4358841"/>
                <a:gd name="connsiteX5" fmla="*/ 1402080 w 5882640"/>
                <a:gd name="connsiteY5" fmla="*/ 3398721 h 4358841"/>
                <a:gd name="connsiteX6" fmla="*/ 1706880 w 5882640"/>
                <a:gd name="connsiteY6" fmla="*/ 2758641 h 4358841"/>
                <a:gd name="connsiteX7" fmla="*/ 1859280 w 5882640"/>
                <a:gd name="connsiteY7" fmla="*/ 2316681 h 4358841"/>
                <a:gd name="connsiteX8" fmla="*/ 2057400 w 5882640"/>
                <a:gd name="connsiteY8" fmla="*/ 1752801 h 4358841"/>
                <a:gd name="connsiteX9" fmla="*/ 2240280 w 5882640"/>
                <a:gd name="connsiteY9" fmla="*/ 1219401 h 4358841"/>
                <a:gd name="connsiteX10" fmla="*/ 2423160 w 5882640"/>
                <a:gd name="connsiteY10" fmla="*/ 746961 h 4358841"/>
                <a:gd name="connsiteX11" fmla="*/ 2575560 w 5882640"/>
                <a:gd name="connsiteY11" fmla="*/ 396441 h 4358841"/>
                <a:gd name="connsiteX12" fmla="*/ 2697480 w 5882640"/>
                <a:gd name="connsiteY12" fmla="*/ 183081 h 4358841"/>
                <a:gd name="connsiteX13" fmla="*/ 2819400 w 5882640"/>
                <a:gd name="connsiteY13" fmla="*/ 61161 h 4358841"/>
                <a:gd name="connsiteX14" fmla="*/ 2808316 w 5882640"/>
                <a:gd name="connsiteY14" fmla="*/ 46614 h 4358841"/>
                <a:gd name="connsiteX15" fmla="*/ 2941320 w 5882640"/>
                <a:gd name="connsiteY15" fmla="*/ 201 h 4358841"/>
                <a:gd name="connsiteX16" fmla="*/ 3099262 w 5882640"/>
                <a:gd name="connsiteY16" fmla="*/ 66703 h 4358841"/>
                <a:gd name="connsiteX17" fmla="*/ 3261360 w 5882640"/>
                <a:gd name="connsiteY17" fmla="*/ 228801 h 4358841"/>
                <a:gd name="connsiteX18" fmla="*/ 3383280 w 5882640"/>
                <a:gd name="connsiteY18" fmla="*/ 457401 h 4358841"/>
                <a:gd name="connsiteX19" fmla="*/ 3500350 w 5882640"/>
                <a:gd name="connsiteY19" fmla="*/ 727564 h 4358841"/>
                <a:gd name="connsiteX20" fmla="*/ 3611880 w 5882640"/>
                <a:gd name="connsiteY20" fmla="*/ 1036521 h 4358841"/>
                <a:gd name="connsiteX21" fmla="*/ 3733800 w 5882640"/>
                <a:gd name="connsiteY21" fmla="*/ 1387041 h 4358841"/>
                <a:gd name="connsiteX22" fmla="*/ 3891049 w 5882640"/>
                <a:gd name="connsiteY22" fmla="*/ 1854632 h 4358841"/>
                <a:gd name="connsiteX23" fmla="*/ 4033751 w 5882640"/>
                <a:gd name="connsiteY23" fmla="*/ 2291743 h 4358841"/>
                <a:gd name="connsiteX24" fmla="*/ 4191000 w 5882640"/>
                <a:gd name="connsiteY24" fmla="*/ 2728161 h 4358841"/>
                <a:gd name="connsiteX25" fmla="*/ 4343400 w 5882640"/>
                <a:gd name="connsiteY25" fmla="*/ 3063441 h 4358841"/>
                <a:gd name="connsiteX26" fmla="*/ 4495800 w 5882640"/>
                <a:gd name="connsiteY26" fmla="*/ 3383481 h 4358841"/>
                <a:gd name="connsiteX27" fmla="*/ 4709160 w 5882640"/>
                <a:gd name="connsiteY27" fmla="*/ 3764481 h 4358841"/>
                <a:gd name="connsiteX28" fmla="*/ 4861560 w 5882640"/>
                <a:gd name="connsiteY28" fmla="*/ 3932121 h 4358841"/>
                <a:gd name="connsiteX29" fmla="*/ 5044440 w 5882640"/>
                <a:gd name="connsiteY29" fmla="*/ 4084521 h 4358841"/>
                <a:gd name="connsiteX30" fmla="*/ 5212080 w 5882640"/>
                <a:gd name="connsiteY30" fmla="*/ 4191201 h 4358841"/>
                <a:gd name="connsiteX31" fmla="*/ 5440680 w 5882640"/>
                <a:gd name="connsiteY31" fmla="*/ 4297881 h 4358841"/>
                <a:gd name="connsiteX32" fmla="*/ 5623560 w 5882640"/>
                <a:gd name="connsiteY32" fmla="*/ 4328361 h 4358841"/>
                <a:gd name="connsiteX33" fmla="*/ 5882640 w 5882640"/>
                <a:gd name="connsiteY33" fmla="*/ 4358841 h 4358841"/>
                <a:gd name="connsiteX34" fmla="*/ 5882640 w 5882640"/>
                <a:gd name="connsiteY34" fmla="*/ 4358841 h 4358841"/>
                <a:gd name="connsiteX35" fmla="*/ 5882640 w 5882640"/>
                <a:gd name="connsiteY35" fmla="*/ 4358841 h 4358841"/>
                <a:gd name="connsiteX36" fmla="*/ 5882640 w 5882640"/>
                <a:gd name="connsiteY36" fmla="*/ 4358841 h 4358841"/>
                <a:gd name="connsiteX0" fmla="*/ 0 w 5882640"/>
                <a:gd name="connsiteY0" fmla="*/ 4479210 h 4479210"/>
                <a:gd name="connsiteX1" fmla="*/ 365760 w 5882640"/>
                <a:gd name="connsiteY1" fmla="*/ 4448730 h 4479210"/>
                <a:gd name="connsiteX2" fmla="*/ 670560 w 5882640"/>
                <a:gd name="connsiteY2" fmla="*/ 4342050 h 4479210"/>
                <a:gd name="connsiteX3" fmla="*/ 975360 w 5882640"/>
                <a:gd name="connsiteY3" fmla="*/ 4128690 h 4479210"/>
                <a:gd name="connsiteX4" fmla="*/ 1188720 w 5882640"/>
                <a:gd name="connsiteY4" fmla="*/ 3915330 h 4479210"/>
                <a:gd name="connsiteX5" fmla="*/ 1402080 w 5882640"/>
                <a:gd name="connsiteY5" fmla="*/ 3519090 h 4479210"/>
                <a:gd name="connsiteX6" fmla="*/ 1706880 w 5882640"/>
                <a:gd name="connsiteY6" fmla="*/ 2879010 h 4479210"/>
                <a:gd name="connsiteX7" fmla="*/ 1859280 w 5882640"/>
                <a:gd name="connsiteY7" fmla="*/ 2437050 h 4479210"/>
                <a:gd name="connsiteX8" fmla="*/ 2057400 w 5882640"/>
                <a:gd name="connsiteY8" fmla="*/ 1873170 h 4479210"/>
                <a:gd name="connsiteX9" fmla="*/ 2240280 w 5882640"/>
                <a:gd name="connsiteY9" fmla="*/ 1339770 h 4479210"/>
                <a:gd name="connsiteX10" fmla="*/ 2423160 w 5882640"/>
                <a:gd name="connsiteY10" fmla="*/ 867330 h 4479210"/>
                <a:gd name="connsiteX11" fmla="*/ 2575560 w 5882640"/>
                <a:gd name="connsiteY11" fmla="*/ 516810 h 4479210"/>
                <a:gd name="connsiteX12" fmla="*/ 2697480 w 5882640"/>
                <a:gd name="connsiteY12" fmla="*/ 303450 h 4479210"/>
                <a:gd name="connsiteX13" fmla="*/ 2819400 w 5882640"/>
                <a:gd name="connsiteY13" fmla="*/ 181530 h 4479210"/>
                <a:gd name="connsiteX14" fmla="*/ 2881053 w 5882640"/>
                <a:gd name="connsiteY14" fmla="*/ 728 h 4479210"/>
                <a:gd name="connsiteX15" fmla="*/ 2941320 w 5882640"/>
                <a:gd name="connsiteY15" fmla="*/ 120570 h 4479210"/>
                <a:gd name="connsiteX16" fmla="*/ 3099262 w 5882640"/>
                <a:gd name="connsiteY16" fmla="*/ 187072 h 4479210"/>
                <a:gd name="connsiteX17" fmla="*/ 3261360 w 5882640"/>
                <a:gd name="connsiteY17" fmla="*/ 349170 h 4479210"/>
                <a:gd name="connsiteX18" fmla="*/ 3383280 w 5882640"/>
                <a:gd name="connsiteY18" fmla="*/ 577770 h 4479210"/>
                <a:gd name="connsiteX19" fmla="*/ 3500350 w 5882640"/>
                <a:gd name="connsiteY19" fmla="*/ 847933 h 4479210"/>
                <a:gd name="connsiteX20" fmla="*/ 3611880 w 5882640"/>
                <a:gd name="connsiteY20" fmla="*/ 1156890 h 4479210"/>
                <a:gd name="connsiteX21" fmla="*/ 3733800 w 5882640"/>
                <a:gd name="connsiteY21" fmla="*/ 1507410 h 4479210"/>
                <a:gd name="connsiteX22" fmla="*/ 3891049 w 5882640"/>
                <a:gd name="connsiteY22" fmla="*/ 1975001 h 4479210"/>
                <a:gd name="connsiteX23" fmla="*/ 4033751 w 5882640"/>
                <a:gd name="connsiteY23" fmla="*/ 2412112 h 4479210"/>
                <a:gd name="connsiteX24" fmla="*/ 4191000 w 5882640"/>
                <a:gd name="connsiteY24" fmla="*/ 2848530 h 4479210"/>
                <a:gd name="connsiteX25" fmla="*/ 4343400 w 5882640"/>
                <a:gd name="connsiteY25" fmla="*/ 3183810 h 4479210"/>
                <a:gd name="connsiteX26" fmla="*/ 4495800 w 5882640"/>
                <a:gd name="connsiteY26" fmla="*/ 3503850 h 4479210"/>
                <a:gd name="connsiteX27" fmla="*/ 4709160 w 5882640"/>
                <a:gd name="connsiteY27" fmla="*/ 3884850 h 4479210"/>
                <a:gd name="connsiteX28" fmla="*/ 4861560 w 5882640"/>
                <a:gd name="connsiteY28" fmla="*/ 4052490 h 4479210"/>
                <a:gd name="connsiteX29" fmla="*/ 5044440 w 5882640"/>
                <a:gd name="connsiteY29" fmla="*/ 4204890 h 4479210"/>
                <a:gd name="connsiteX30" fmla="*/ 5212080 w 5882640"/>
                <a:gd name="connsiteY30" fmla="*/ 4311570 h 4479210"/>
                <a:gd name="connsiteX31" fmla="*/ 5440680 w 5882640"/>
                <a:gd name="connsiteY31" fmla="*/ 4418250 h 4479210"/>
                <a:gd name="connsiteX32" fmla="*/ 5623560 w 5882640"/>
                <a:gd name="connsiteY32" fmla="*/ 4448730 h 4479210"/>
                <a:gd name="connsiteX33" fmla="*/ 5882640 w 5882640"/>
                <a:gd name="connsiteY33" fmla="*/ 4479210 h 4479210"/>
                <a:gd name="connsiteX34" fmla="*/ 5882640 w 5882640"/>
                <a:gd name="connsiteY34" fmla="*/ 4479210 h 4479210"/>
                <a:gd name="connsiteX35" fmla="*/ 5882640 w 5882640"/>
                <a:gd name="connsiteY35" fmla="*/ 4479210 h 4479210"/>
                <a:gd name="connsiteX36" fmla="*/ 5882640 w 5882640"/>
                <a:gd name="connsiteY36" fmla="*/ 4479210 h 4479210"/>
                <a:gd name="connsiteX0" fmla="*/ 0 w 5882640"/>
                <a:gd name="connsiteY0" fmla="*/ 4479722 h 4479722"/>
                <a:gd name="connsiteX1" fmla="*/ 365760 w 5882640"/>
                <a:gd name="connsiteY1" fmla="*/ 4449242 h 4479722"/>
                <a:gd name="connsiteX2" fmla="*/ 670560 w 5882640"/>
                <a:gd name="connsiteY2" fmla="*/ 4342562 h 4479722"/>
                <a:gd name="connsiteX3" fmla="*/ 975360 w 5882640"/>
                <a:gd name="connsiteY3" fmla="*/ 4129202 h 4479722"/>
                <a:gd name="connsiteX4" fmla="*/ 1188720 w 5882640"/>
                <a:gd name="connsiteY4" fmla="*/ 3915842 h 4479722"/>
                <a:gd name="connsiteX5" fmla="*/ 1402080 w 5882640"/>
                <a:gd name="connsiteY5" fmla="*/ 3519602 h 4479722"/>
                <a:gd name="connsiteX6" fmla="*/ 1706880 w 5882640"/>
                <a:gd name="connsiteY6" fmla="*/ 2879522 h 4479722"/>
                <a:gd name="connsiteX7" fmla="*/ 1859280 w 5882640"/>
                <a:gd name="connsiteY7" fmla="*/ 2437562 h 4479722"/>
                <a:gd name="connsiteX8" fmla="*/ 2057400 w 5882640"/>
                <a:gd name="connsiteY8" fmla="*/ 1873682 h 4479722"/>
                <a:gd name="connsiteX9" fmla="*/ 2240280 w 5882640"/>
                <a:gd name="connsiteY9" fmla="*/ 1340282 h 4479722"/>
                <a:gd name="connsiteX10" fmla="*/ 2423160 w 5882640"/>
                <a:gd name="connsiteY10" fmla="*/ 867842 h 4479722"/>
                <a:gd name="connsiteX11" fmla="*/ 2575560 w 5882640"/>
                <a:gd name="connsiteY11" fmla="*/ 517322 h 4479722"/>
                <a:gd name="connsiteX12" fmla="*/ 2697480 w 5882640"/>
                <a:gd name="connsiteY12" fmla="*/ 303962 h 4479722"/>
                <a:gd name="connsiteX13" fmla="*/ 2788228 w 5882640"/>
                <a:gd name="connsiteY13" fmla="*/ 202824 h 4479722"/>
                <a:gd name="connsiteX14" fmla="*/ 2881053 w 5882640"/>
                <a:gd name="connsiteY14" fmla="*/ 1240 h 4479722"/>
                <a:gd name="connsiteX15" fmla="*/ 2941320 w 5882640"/>
                <a:gd name="connsiteY15" fmla="*/ 121082 h 4479722"/>
                <a:gd name="connsiteX16" fmla="*/ 3099262 w 5882640"/>
                <a:gd name="connsiteY16" fmla="*/ 187584 h 4479722"/>
                <a:gd name="connsiteX17" fmla="*/ 3261360 w 5882640"/>
                <a:gd name="connsiteY17" fmla="*/ 349682 h 4479722"/>
                <a:gd name="connsiteX18" fmla="*/ 3383280 w 5882640"/>
                <a:gd name="connsiteY18" fmla="*/ 578282 h 4479722"/>
                <a:gd name="connsiteX19" fmla="*/ 3500350 w 5882640"/>
                <a:gd name="connsiteY19" fmla="*/ 848445 h 4479722"/>
                <a:gd name="connsiteX20" fmla="*/ 3611880 w 5882640"/>
                <a:gd name="connsiteY20" fmla="*/ 1157402 h 4479722"/>
                <a:gd name="connsiteX21" fmla="*/ 3733800 w 5882640"/>
                <a:gd name="connsiteY21" fmla="*/ 1507922 h 4479722"/>
                <a:gd name="connsiteX22" fmla="*/ 3891049 w 5882640"/>
                <a:gd name="connsiteY22" fmla="*/ 1975513 h 4479722"/>
                <a:gd name="connsiteX23" fmla="*/ 4033751 w 5882640"/>
                <a:gd name="connsiteY23" fmla="*/ 2412624 h 4479722"/>
                <a:gd name="connsiteX24" fmla="*/ 4191000 w 5882640"/>
                <a:gd name="connsiteY24" fmla="*/ 2849042 h 4479722"/>
                <a:gd name="connsiteX25" fmla="*/ 4343400 w 5882640"/>
                <a:gd name="connsiteY25" fmla="*/ 3184322 h 4479722"/>
                <a:gd name="connsiteX26" fmla="*/ 4495800 w 5882640"/>
                <a:gd name="connsiteY26" fmla="*/ 3504362 h 4479722"/>
                <a:gd name="connsiteX27" fmla="*/ 4709160 w 5882640"/>
                <a:gd name="connsiteY27" fmla="*/ 3885362 h 4479722"/>
                <a:gd name="connsiteX28" fmla="*/ 4861560 w 5882640"/>
                <a:gd name="connsiteY28" fmla="*/ 4053002 h 4479722"/>
                <a:gd name="connsiteX29" fmla="*/ 5044440 w 5882640"/>
                <a:gd name="connsiteY29" fmla="*/ 4205402 h 4479722"/>
                <a:gd name="connsiteX30" fmla="*/ 5212080 w 5882640"/>
                <a:gd name="connsiteY30" fmla="*/ 4312082 h 4479722"/>
                <a:gd name="connsiteX31" fmla="*/ 5440680 w 5882640"/>
                <a:gd name="connsiteY31" fmla="*/ 4418762 h 4479722"/>
                <a:gd name="connsiteX32" fmla="*/ 5623560 w 5882640"/>
                <a:gd name="connsiteY32" fmla="*/ 4449242 h 4479722"/>
                <a:gd name="connsiteX33" fmla="*/ 5882640 w 5882640"/>
                <a:gd name="connsiteY33" fmla="*/ 4479722 h 4479722"/>
                <a:gd name="connsiteX34" fmla="*/ 5882640 w 5882640"/>
                <a:gd name="connsiteY34" fmla="*/ 4479722 h 4479722"/>
                <a:gd name="connsiteX35" fmla="*/ 5882640 w 5882640"/>
                <a:gd name="connsiteY35" fmla="*/ 4479722 h 4479722"/>
                <a:gd name="connsiteX36" fmla="*/ 5882640 w 5882640"/>
                <a:gd name="connsiteY36" fmla="*/ 4479722 h 4479722"/>
                <a:gd name="connsiteX0" fmla="*/ 0 w 5882640"/>
                <a:gd name="connsiteY0" fmla="*/ 4479722 h 4479722"/>
                <a:gd name="connsiteX1" fmla="*/ 365760 w 5882640"/>
                <a:gd name="connsiteY1" fmla="*/ 4449242 h 4479722"/>
                <a:gd name="connsiteX2" fmla="*/ 670560 w 5882640"/>
                <a:gd name="connsiteY2" fmla="*/ 4342562 h 4479722"/>
                <a:gd name="connsiteX3" fmla="*/ 975360 w 5882640"/>
                <a:gd name="connsiteY3" fmla="*/ 4129202 h 4479722"/>
                <a:gd name="connsiteX4" fmla="*/ 1188720 w 5882640"/>
                <a:gd name="connsiteY4" fmla="*/ 3915842 h 4479722"/>
                <a:gd name="connsiteX5" fmla="*/ 1402080 w 5882640"/>
                <a:gd name="connsiteY5" fmla="*/ 3519602 h 4479722"/>
                <a:gd name="connsiteX6" fmla="*/ 1706880 w 5882640"/>
                <a:gd name="connsiteY6" fmla="*/ 2879522 h 4479722"/>
                <a:gd name="connsiteX7" fmla="*/ 1859280 w 5882640"/>
                <a:gd name="connsiteY7" fmla="*/ 2437562 h 4479722"/>
                <a:gd name="connsiteX8" fmla="*/ 2057400 w 5882640"/>
                <a:gd name="connsiteY8" fmla="*/ 1873682 h 4479722"/>
                <a:gd name="connsiteX9" fmla="*/ 2240280 w 5882640"/>
                <a:gd name="connsiteY9" fmla="*/ 1340282 h 4479722"/>
                <a:gd name="connsiteX10" fmla="*/ 2423160 w 5882640"/>
                <a:gd name="connsiteY10" fmla="*/ 867842 h 4479722"/>
                <a:gd name="connsiteX11" fmla="*/ 2575560 w 5882640"/>
                <a:gd name="connsiteY11" fmla="*/ 517322 h 4479722"/>
                <a:gd name="connsiteX12" fmla="*/ 2697480 w 5882640"/>
                <a:gd name="connsiteY12" fmla="*/ 303962 h 4479722"/>
                <a:gd name="connsiteX13" fmla="*/ 2788228 w 5882640"/>
                <a:gd name="connsiteY13" fmla="*/ 202824 h 4479722"/>
                <a:gd name="connsiteX14" fmla="*/ 2881053 w 5882640"/>
                <a:gd name="connsiteY14" fmla="*/ 1240 h 4479722"/>
                <a:gd name="connsiteX15" fmla="*/ 2941320 w 5882640"/>
                <a:gd name="connsiteY15" fmla="*/ 121082 h 4479722"/>
                <a:gd name="connsiteX16" fmla="*/ 3099262 w 5882640"/>
                <a:gd name="connsiteY16" fmla="*/ 187584 h 4479722"/>
                <a:gd name="connsiteX17" fmla="*/ 3261360 w 5882640"/>
                <a:gd name="connsiteY17" fmla="*/ 349682 h 4479722"/>
                <a:gd name="connsiteX18" fmla="*/ 3383280 w 5882640"/>
                <a:gd name="connsiteY18" fmla="*/ 578282 h 4479722"/>
                <a:gd name="connsiteX19" fmla="*/ 3500350 w 5882640"/>
                <a:gd name="connsiteY19" fmla="*/ 848445 h 4479722"/>
                <a:gd name="connsiteX20" fmla="*/ 3611880 w 5882640"/>
                <a:gd name="connsiteY20" fmla="*/ 1157402 h 4479722"/>
                <a:gd name="connsiteX21" fmla="*/ 3733800 w 5882640"/>
                <a:gd name="connsiteY21" fmla="*/ 1507922 h 4479722"/>
                <a:gd name="connsiteX22" fmla="*/ 3891049 w 5882640"/>
                <a:gd name="connsiteY22" fmla="*/ 1975513 h 4479722"/>
                <a:gd name="connsiteX23" fmla="*/ 4033751 w 5882640"/>
                <a:gd name="connsiteY23" fmla="*/ 2412624 h 4479722"/>
                <a:gd name="connsiteX24" fmla="*/ 4191000 w 5882640"/>
                <a:gd name="connsiteY24" fmla="*/ 2849042 h 4479722"/>
                <a:gd name="connsiteX25" fmla="*/ 4343400 w 5882640"/>
                <a:gd name="connsiteY25" fmla="*/ 3184322 h 4479722"/>
                <a:gd name="connsiteX26" fmla="*/ 4495800 w 5882640"/>
                <a:gd name="connsiteY26" fmla="*/ 3504362 h 4479722"/>
                <a:gd name="connsiteX27" fmla="*/ 4709160 w 5882640"/>
                <a:gd name="connsiteY27" fmla="*/ 3885362 h 4479722"/>
                <a:gd name="connsiteX28" fmla="*/ 4861560 w 5882640"/>
                <a:gd name="connsiteY28" fmla="*/ 4053002 h 4479722"/>
                <a:gd name="connsiteX29" fmla="*/ 5044440 w 5882640"/>
                <a:gd name="connsiteY29" fmla="*/ 4205402 h 4479722"/>
                <a:gd name="connsiteX30" fmla="*/ 5212080 w 5882640"/>
                <a:gd name="connsiteY30" fmla="*/ 4312082 h 4479722"/>
                <a:gd name="connsiteX31" fmla="*/ 5440680 w 5882640"/>
                <a:gd name="connsiteY31" fmla="*/ 4418762 h 4479722"/>
                <a:gd name="connsiteX32" fmla="*/ 5623560 w 5882640"/>
                <a:gd name="connsiteY32" fmla="*/ 4449242 h 4479722"/>
                <a:gd name="connsiteX33" fmla="*/ 5882640 w 5882640"/>
                <a:gd name="connsiteY33" fmla="*/ 4479722 h 4479722"/>
                <a:gd name="connsiteX34" fmla="*/ 5882640 w 5882640"/>
                <a:gd name="connsiteY34" fmla="*/ 4479722 h 4479722"/>
                <a:gd name="connsiteX35" fmla="*/ 5882640 w 5882640"/>
                <a:gd name="connsiteY35" fmla="*/ 4479722 h 4479722"/>
                <a:gd name="connsiteX36" fmla="*/ 5882640 w 5882640"/>
                <a:gd name="connsiteY36" fmla="*/ 4479722 h 4479722"/>
                <a:gd name="connsiteX0" fmla="*/ 0 w 5882640"/>
                <a:gd name="connsiteY0" fmla="*/ 4645292 h 4645292"/>
                <a:gd name="connsiteX1" fmla="*/ 365760 w 5882640"/>
                <a:gd name="connsiteY1" fmla="*/ 4614812 h 4645292"/>
                <a:gd name="connsiteX2" fmla="*/ 670560 w 5882640"/>
                <a:gd name="connsiteY2" fmla="*/ 4508132 h 4645292"/>
                <a:gd name="connsiteX3" fmla="*/ 975360 w 5882640"/>
                <a:gd name="connsiteY3" fmla="*/ 4294772 h 4645292"/>
                <a:gd name="connsiteX4" fmla="*/ 1188720 w 5882640"/>
                <a:gd name="connsiteY4" fmla="*/ 4081412 h 4645292"/>
                <a:gd name="connsiteX5" fmla="*/ 1402080 w 5882640"/>
                <a:gd name="connsiteY5" fmla="*/ 3685172 h 4645292"/>
                <a:gd name="connsiteX6" fmla="*/ 1706880 w 5882640"/>
                <a:gd name="connsiteY6" fmla="*/ 3045092 h 4645292"/>
                <a:gd name="connsiteX7" fmla="*/ 1859280 w 5882640"/>
                <a:gd name="connsiteY7" fmla="*/ 2603132 h 4645292"/>
                <a:gd name="connsiteX8" fmla="*/ 2057400 w 5882640"/>
                <a:gd name="connsiteY8" fmla="*/ 2039252 h 4645292"/>
                <a:gd name="connsiteX9" fmla="*/ 2240280 w 5882640"/>
                <a:gd name="connsiteY9" fmla="*/ 1505852 h 4645292"/>
                <a:gd name="connsiteX10" fmla="*/ 2423160 w 5882640"/>
                <a:gd name="connsiteY10" fmla="*/ 1033412 h 4645292"/>
                <a:gd name="connsiteX11" fmla="*/ 2575560 w 5882640"/>
                <a:gd name="connsiteY11" fmla="*/ 682892 h 4645292"/>
                <a:gd name="connsiteX12" fmla="*/ 2697480 w 5882640"/>
                <a:gd name="connsiteY12" fmla="*/ 469532 h 4645292"/>
                <a:gd name="connsiteX13" fmla="*/ 2788228 w 5882640"/>
                <a:gd name="connsiteY13" fmla="*/ 368394 h 4645292"/>
                <a:gd name="connsiteX14" fmla="*/ 2881053 w 5882640"/>
                <a:gd name="connsiteY14" fmla="*/ 555 h 4645292"/>
                <a:gd name="connsiteX15" fmla="*/ 2941320 w 5882640"/>
                <a:gd name="connsiteY15" fmla="*/ 286652 h 4645292"/>
                <a:gd name="connsiteX16" fmla="*/ 3099262 w 5882640"/>
                <a:gd name="connsiteY16" fmla="*/ 353154 h 4645292"/>
                <a:gd name="connsiteX17" fmla="*/ 3261360 w 5882640"/>
                <a:gd name="connsiteY17" fmla="*/ 515252 h 4645292"/>
                <a:gd name="connsiteX18" fmla="*/ 3383280 w 5882640"/>
                <a:gd name="connsiteY18" fmla="*/ 743852 h 4645292"/>
                <a:gd name="connsiteX19" fmla="*/ 3500350 w 5882640"/>
                <a:gd name="connsiteY19" fmla="*/ 1014015 h 4645292"/>
                <a:gd name="connsiteX20" fmla="*/ 3611880 w 5882640"/>
                <a:gd name="connsiteY20" fmla="*/ 1322972 h 4645292"/>
                <a:gd name="connsiteX21" fmla="*/ 3733800 w 5882640"/>
                <a:gd name="connsiteY21" fmla="*/ 1673492 h 4645292"/>
                <a:gd name="connsiteX22" fmla="*/ 3891049 w 5882640"/>
                <a:gd name="connsiteY22" fmla="*/ 2141083 h 4645292"/>
                <a:gd name="connsiteX23" fmla="*/ 4033751 w 5882640"/>
                <a:gd name="connsiteY23" fmla="*/ 2578194 h 4645292"/>
                <a:gd name="connsiteX24" fmla="*/ 4191000 w 5882640"/>
                <a:gd name="connsiteY24" fmla="*/ 3014612 h 4645292"/>
                <a:gd name="connsiteX25" fmla="*/ 4343400 w 5882640"/>
                <a:gd name="connsiteY25" fmla="*/ 3349892 h 4645292"/>
                <a:gd name="connsiteX26" fmla="*/ 4495800 w 5882640"/>
                <a:gd name="connsiteY26" fmla="*/ 3669932 h 4645292"/>
                <a:gd name="connsiteX27" fmla="*/ 4709160 w 5882640"/>
                <a:gd name="connsiteY27" fmla="*/ 4050932 h 4645292"/>
                <a:gd name="connsiteX28" fmla="*/ 4861560 w 5882640"/>
                <a:gd name="connsiteY28" fmla="*/ 4218572 h 4645292"/>
                <a:gd name="connsiteX29" fmla="*/ 5044440 w 5882640"/>
                <a:gd name="connsiteY29" fmla="*/ 4370972 h 4645292"/>
                <a:gd name="connsiteX30" fmla="*/ 5212080 w 5882640"/>
                <a:gd name="connsiteY30" fmla="*/ 4477652 h 4645292"/>
                <a:gd name="connsiteX31" fmla="*/ 5440680 w 5882640"/>
                <a:gd name="connsiteY31" fmla="*/ 4584332 h 4645292"/>
                <a:gd name="connsiteX32" fmla="*/ 5623560 w 5882640"/>
                <a:gd name="connsiteY32" fmla="*/ 4614812 h 4645292"/>
                <a:gd name="connsiteX33" fmla="*/ 5882640 w 5882640"/>
                <a:gd name="connsiteY33" fmla="*/ 4645292 h 4645292"/>
                <a:gd name="connsiteX34" fmla="*/ 5882640 w 5882640"/>
                <a:gd name="connsiteY34" fmla="*/ 4645292 h 4645292"/>
                <a:gd name="connsiteX35" fmla="*/ 5882640 w 5882640"/>
                <a:gd name="connsiteY35" fmla="*/ 4645292 h 4645292"/>
                <a:gd name="connsiteX36" fmla="*/ 5882640 w 5882640"/>
                <a:gd name="connsiteY36" fmla="*/ 4645292 h 4645292"/>
                <a:gd name="connsiteX0" fmla="*/ 0 w 5882640"/>
                <a:gd name="connsiteY0" fmla="*/ 4361781 h 4361781"/>
                <a:gd name="connsiteX1" fmla="*/ 365760 w 5882640"/>
                <a:gd name="connsiteY1" fmla="*/ 4331301 h 4361781"/>
                <a:gd name="connsiteX2" fmla="*/ 670560 w 5882640"/>
                <a:gd name="connsiteY2" fmla="*/ 4224621 h 4361781"/>
                <a:gd name="connsiteX3" fmla="*/ 975360 w 5882640"/>
                <a:gd name="connsiteY3" fmla="*/ 4011261 h 4361781"/>
                <a:gd name="connsiteX4" fmla="*/ 1188720 w 5882640"/>
                <a:gd name="connsiteY4" fmla="*/ 3797901 h 4361781"/>
                <a:gd name="connsiteX5" fmla="*/ 1402080 w 5882640"/>
                <a:gd name="connsiteY5" fmla="*/ 3401661 h 4361781"/>
                <a:gd name="connsiteX6" fmla="*/ 1706880 w 5882640"/>
                <a:gd name="connsiteY6" fmla="*/ 2761581 h 4361781"/>
                <a:gd name="connsiteX7" fmla="*/ 1859280 w 5882640"/>
                <a:gd name="connsiteY7" fmla="*/ 2319621 h 4361781"/>
                <a:gd name="connsiteX8" fmla="*/ 2057400 w 5882640"/>
                <a:gd name="connsiteY8" fmla="*/ 1755741 h 4361781"/>
                <a:gd name="connsiteX9" fmla="*/ 2240280 w 5882640"/>
                <a:gd name="connsiteY9" fmla="*/ 1222341 h 4361781"/>
                <a:gd name="connsiteX10" fmla="*/ 2423160 w 5882640"/>
                <a:gd name="connsiteY10" fmla="*/ 749901 h 4361781"/>
                <a:gd name="connsiteX11" fmla="*/ 2575560 w 5882640"/>
                <a:gd name="connsiteY11" fmla="*/ 399381 h 4361781"/>
                <a:gd name="connsiteX12" fmla="*/ 2697480 w 5882640"/>
                <a:gd name="connsiteY12" fmla="*/ 186021 h 4361781"/>
                <a:gd name="connsiteX13" fmla="*/ 2788228 w 5882640"/>
                <a:gd name="connsiteY13" fmla="*/ 84883 h 4361781"/>
                <a:gd name="connsiteX14" fmla="*/ 2849880 w 5882640"/>
                <a:gd name="connsiteY14" fmla="*/ 18381 h 4361781"/>
                <a:gd name="connsiteX15" fmla="*/ 2941320 w 5882640"/>
                <a:gd name="connsiteY15" fmla="*/ 3141 h 4361781"/>
                <a:gd name="connsiteX16" fmla="*/ 3099262 w 5882640"/>
                <a:gd name="connsiteY16" fmla="*/ 69643 h 4361781"/>
                <a:gd name="connsiteX17" fmla="*/ 3261360 w 5882640"/>
                <a:gd name="connsiteY17" fmla="*/ 231741 h 4361781"/>
                <a:gd name="connsiteX18" fmla="*/ 3383280 w 5882640"/>
                <a:gd name="connsiteY18" fmla="*/ 460341 h 4361781"/>
                <a:gd name="connsiteX19" fmla="*/ 3500350 w 5882640"/>
                <a:gd name="connsiteY19" fmla="*/ 730504 h 4361781"/>
                <a:gd name="connsiteX20" fmla="*/ 3611880 w 5882640"/>
                <a:gd name="connsiteY20" fmla="*/ 1039461 h 4361781"/>
                <a:gd name="connsiteX21" fmla="*/ 3733800 w 5882640"/>
                <a:gd name="connsiteY21" fmla="*/ 1389981 h 4361781"/>
                <a:gd name="connsiteX22" fmla="*/ 3891049 w 5882640"/>
                <a:gd name="connsiteY22" fmla="*/ 1857572 h 4361781"/>
                <a:gd name="connsiteX23" fmla="*/ 4033751 w 5882640"/>
                <a:gd name="connsiteY23" fmla="*/ 2294683 h 4361781"/>
                <a:gd name="connsiteX24" fmla="*/ 4191000 w 5882640"/>
                <a:gd name="connsiteY24" fmla="*/ 2731101 h 4361781"/>
                <a:gd name="connsiteX25" fmla="*/ 4343400 w 5882640"/>
                <a:gd name="connsiteY25" fmla="*/ 3066381 h 4361781"/>
                <a:gd name="connsiteX26" fmla="*/ 4495800 w 5882640"/>
                <a:gd name="connsiteY26" fmla="*/ 3386421 h 4361781"/>
                <a:gd name="connsiteX27" fmla="*/ 4709160 w 5882640"/>
                <a:gd name="connsiteY27" fmla="*/ 3767421 h 4361781"/>
                <a:gd name="connsiteX28" fmla="*/ 4861560 w 5882640"/>
                <a:gd name="connsiteY28" fmla="*/ 3935061 h 4361781"/>
                <a:gd name="connsiteX29" fmla="*/ 5044440 w 5882640"/>
                <a:gd name="connsiteY29" fmla="*/ 4087461 h 4361781"/>
                <a:gd name="connsiteX30" fmla="*/ 5212080 w 5882640"/>
                <a:gd name="connsiteY30" fmla="*/ 4194141 h 4361781"/>
                <a:gd name="connsiteX31" fmla="*/ 5440680 w 5882640"/>
                <a:gd name="connsiteY31" fmla="*/ 4300821 h 4361781"/>
                <a:gd name="connsiteX32" fmla="*/ 5623560 w 5882640"/>
                <a:gd name="connsiteY32" fmla="*/ 4331301 h 4361781"/>
                <a:gd name="connsiteX33" fmla="*/ 5882640 w 5882640"/>
                <a:gd name="connsiteY33" fmla="*/ 4361781 h 4361781"/>
                <a:gd name="connsiteX34" fmla="*/ 5882640 w 5882640"/>
                <a:gd name="connsiteY34" fmla="*/ 4361781 h 4361781"/>
                <a:gd name="connsiteX35" fmla="*/ 5882640 w 5882640"/>
                <a:gd name="connsiteY35" fmla="*/ 4361781 h 4361781"/>
                <a:gd name="connsiteX36" fmla="*/ 5882640 w 5882640"/>
                <a:gd name="connsiteY36" fmla="*/ 4361781 h 4361781"/>
                <a:gd name="connsiteX0" fmla="*/ 0 w 5882640"/>
                <a:gd name="connsiteY0" fmla="*/ 4361051 h 4361051"/>
                <a:gd name="connsiteX1" fmla="*/ 365760 w 5882640"/>
                <a:gd name="connsiteY1" fmla="*/ 4330571 h 4361051"/>
                <a:gd name="connsiteX2" fmla="*/ 670560 w 5882640"/>
                <a:gd name="connsiteY2" fmla="*/ 4223891 h 4361051"/>
                <a:gd name="connsiteX3" fmla="*/ 975360 w 5882640"/>
                <a:gd name="connsiteY3" fmla="*/ 4010531 h 4361051"/>
                <a:gd name="connsiteX4" fmla="*/ 1188720 w 5882640"/>
                <a:gd name="connsiteY4" fmla="*/ 3797171 h 4361051"/>
                <a:gd name="connsiteX5" fmla="*/ 1402080 w 5882640"/>
                <a:gd name="connsiteY5" fmla="*/ 3400931 h 4361051"/>
                <a:gd name="connsiteX6" fmla="*/ 1706880 w 5882640"/>
                <a:gd name="connsiteY6" fmla="*/ 2760851 h 4361051"/>
                <a:gd name="connsiteX7" fmla="*/ 1859280 w 5882640"/>
                <a:gd name="connsiteY7" fmla="*/ 2318891 h 4361051"/>
                <a:gd name="connsiteX8" fmla="*/ 2057400 w 5882640"/>
                <a:gd name="connsiteY8" fmla="*/ 1755011 h 4361051"/>
                <a:gd name="connsiteX9" fmla="*/ 2240280 w 5882640"/>
                <a:gd name="connsiteY9" fmla="*/ 1221611 h 4361051"/>
                <a:gd name="connsiteX10" fmla="*/ 2423160 w 5882640"/>
                <a:gd name="connsiteY10" fmla="*/ 749171 h 4361051"/>
                <a:gd name="connsiteX11" fmla="*/ 2575560 w 5882640"/>
                <a:gd name="connsiteY11" fmla="*/ 398651 h 4361051"/>
                <a:gd name="connsiteX12" fmla="*/ 2697480 w 5882640"/>
                <a:gd name="connsiteY12" fmla="*/ 185291 h 4361051"/>
                <a:gd name="connsiteX13" fmla="*/ 2788228 w 5882640"/>
                <a:gd name="connsiteY13" fmla="*/ 84153 h 4361051"/>
                <a:gd name="connsiteX14" fmla="*/ 2849880 w 5882640"/>
                <a:gd name="connsiteY14" fmla="*/ 17651 h 4361051"/>
                <a:gd name="connsiteX15" fmla="*/ 2941320 w 5882640"/>
                <a:gd name="connsiteY15" fmla="*/ 2411 h 4361051"/>
                <a:gd name="connsiteX16" fmla="*/ 3088871 w 5882640"/>
                <a:gd name="connsiteY16" fmla="*/ 58522 h 4361051"/>
                <a:gd name="connsiteX17" fmla="*/ 3261360 w 5882640"/>
                <a:gd name="connsiteY17" fmla="*/ 231011 h 4361051"/>
                <a:gd name="connsiteX18" fmla="*/ 3383280 w 5882640"/>
                <a:gd name="connsiteY18" fmla="*/ 459611 h 4361051"/>
                <a:gd name="connsiteX19" fmla="*/ 3500350 w 5882640"/>
                <a:gd name="connsiteY19" fmla="*/ 729774 h 4361051"/>
                <a:gd name="connsiteX20" fmla="*/ 3611880 w 5882640"/>
                <a:gd name="connsiteY20" fmla="*/ 1038731 h 4361051"/>
                <a:gd name="connsiteX21" fmla="*/ 3733800 w 5882640"/>
                <a:gd name="connsiteY21" fmla="*/ 1389251 h 4361051"/>
                <a:gd name="connsiteX22" fmla="*/ 3891049 w 5882640"/>
                <a:gd name="connsiteY22" fmla="*/ 1856842 h 4361051"/>
                <a:gd name="connsiteX23" fmla="*/ 4033751 w 5882640"/>
                <a:gd name="connsiteY23" fmla="*/ 2293953 h 4361051"/>
                <a:gd name="connsiteX24" fmla="*/ 4191000 w 5882640"/>
                <a:gd name="connsiteY24" fmla="*/ 2730371 h 4361051"/>
                <a:gd name="connsiteX25" fmla="*/ 4343400 w 5882640"/>
                <a:gd name="connsiteY25" fmla="*/ 3065651 h 4361051"/>
                <a:gd name="connsiteX26" fmla="*/ 4495800 w 5882640"/>
                <a:gd name="connsiteY26" fmla="*/ 3385691 h 4361051"/>
                <a:gd name="connsiteX27" fmla="*/ 4709160 w 5882640"/>
                <a:gd name="connsiteY27" fmla="*/ 3766691 h 4361051"/>
                <a:gd name="connsiteX28" fmla="*/ 4861560 w 5882640"/>
                <a:gd name="connsiteY28" fmla="*/ 3934331 h 4361051"/>
                <a:gd name="connsiteX29" fmla="*/ 5044440 w 5882640"/>
                <a:gd name="connsiteY29" fmla="*/ 4086731 h 4361051"/>
                <a:gd name="connsiteX30" fmla="*/ 5212080 w 5882640"/>
                <a:gd name="connsiteY30" fmla="*/ 4193411 h 4361051"/>
                <a:gd name="connsiteX31" fmla="*/ 5440680 w 5882640"/>
                <a:gd name="connsiteY31" fmla="*/ 4300091 h 4361051"/>
                <a:gd name="connsiteX32" fmla="*/ 5623560 w 5882640"/>
                <a:gd name="connsiteY32" fmla="*/ 4330571 h 4361051"/>
                <a:gd name="connsiteX33" fmla="*/ 5882640 w 5882640"/>
                <a:gd name="connsiteY33" fmla="*/ 4361051 h 4361051"/>
                <a:gd name="connsiteX34" fmla="*/ 5882640 w 5882640"/>
                <a:gd name="connsiteY34" fmla="*/ 4361051 h 4361051"/>
                <a:gd name="connsiteX35" fmla="*/ 5882640 w 5882640"/>
                <a:gd name="connsiteY35" fmla="*/ 4361051 h 4361051"/>
                <a:gd name="connsiteX36" fmla="*/ 5882640 w 5882640"/>
                <a:gd name="connsiteY36" fmla="*/ 4361051 h 4361051"/>
                <a:gd name="connsiteX0" fmla="*/ 0 w 5882640"/>
                <a:gd name="connsiteY0" fmla="*/ 4361051 h 4361051"/>
                <a:gd name="connsiteX1" fmla="*/ 365760 w 5882640"/>
                <a:gd name="connsiteY1" fmla="*/ 4330571 h 4361051"/>
                <a:gd name="connsiteX2" fmla="*/ 670560 w 5882640"/>
                <a:gd name="connsiteY2" fmla="*/ 4223891 h 4361051"/>
                <a:gd name="connsiteX3" fmla="*/ 975360 w 5882640"/>
                <a:gd name="connsiteY3" fmla="*/ 4010531 h 4361051"/>
                <a:gd name="connsiteX4" fmla="*/ 1188720 w 5882640"/>
                <a:gd name="connsiteY4" fmla="*/ 3797171 h 4361051"/>
                <a:gd name="connsiteX5" fmla="*/ 1402080 w 5882640"/>
                <a:gd name="connsiteY5" fmla="*/ 3400931 h 4361051"/>
                <a:gd name="connsiteX6" fmla="*/ 1706880 w 5882640"/>
                <a:gd name="connsiteY6" fmla="*/ 2760851 h 4361051"/>
                <a:gd name="connsiteX7" fmla="*/ 1859280 w 5882640"/>
                <a:gd name="connsiteY7" fmla="*/ 2318891 h 4361051"/>
                <a:gd name="connsiteX8" fmla="*/ 2057400 w 5882640"/>
                <a:gd name="connsiteY8" fmla="*/ 1755011 h 4361051"/>
                <a:gd name="connsiteX9" fmla="*/ 2240280 w 5882640"/>
                <a:gd name="connsiteY9" fmla="*/ 1221611 h 4361051"/>
                <a:gd name="connsiteX10" fmla="*/ 2423160 w 5882640"/>
                <a:gd name="connsiteY10" fmla="*/ 749171 h 4361051"/>
                <a:gd name="connsiteX11" fmla="*/ 2575560 w 5882640"/>
                <a:gd name="connsiteY11" fmla="*/ 398651 h 4361051"/>
                <a:gd name="connsiteX12" fmla="*/ 2697480 w 5882640"/>
                <a:gd name="connsiteY12" fmla="*/ 185291 h 4361051"/>
                <a:gd name="connsiteX13" fmla="*/ 2788228 w 5882640"/>
                <a:gd name="connsiteY13" fmla="*/ 84153 h 4361051"/>
                <a:gd name="connsiteX14" fmla="*/ 2849880 w 5882640"/>
                <a:gd name="connsiteY14" fmla="*/ 17651 h 4361051"/>
                <a:gd name="connsiteX15" fmla="*/ 2972317 w 5882640"/>
                <a:gd name="connsiteY15" fmla="*/ 2411 h 4361051"/>
                <a:gd name="connsiteX16" fmla="*/ 3088871 w 5882640"/>
                <a:gd name="connsiteY16" fmla="*/ 58522 h 4361051"/>
                <a:gd name="connsiteX17" fmla="*/ 3261360 w 5882640"/>
                <a:gd name="connsiteY17" fmla="*/ 231011 h 4361051"/>
                <a:gd name="connsiteX18" fmla="*/ 3383280 w 5882640"/>
                <a:gd name="connsiteY18" fmla="*/ 459611 h 4361051"/>
                <a:gd name="connsiteX19" fmla="*/ 3500350 w 5882640"/>
                <a:gd name="connsiteY19" fmla="*/ 729774 h 4361051"/>
                <a:gd name="connsiteX20" fmla="*/ 3611880 w 5882640"/>
                <a:gd name="connsiteY20" fmla="*/ 1038731 h 4361051"/>
                <a:gd name="connsiteX21" fmla="*/ 3733800 w 5882640"/>
                <a:gd name="connsiteY21" fmla="*/ 1389251 h 4361051"/>
                <a:gd name="connsiteX22" fmla="*/ 3891049 w 5882640"/>
                <a:gd name="connsiteY22" fmla="*/ 1856842 h 4361051"/>
                <a:gd name="connsiteX23" fmla="*/ 4033751 w 5882640"/>
                <a:gd name="connsiteY23" fmla="*/ 2293953 h 4361051"/>
                <a:gd name="connsiteX24" fmla="*/ 4191000 w 5882640"/>
                <a:gd name="connsiteY24" fmla="*/ 2730371 h 4361051"/>
                <a:gd name="connsiteX25" fmla="*/ 4343400 w 5882640"/>
                <a:gd name="connsiteY25" fmla="*/ 3065651 h 4361051"/>
                <a:gd name="connsiteX26" fmla="*/ 4495800 w 5882640"/>
                <a:gd name="connsiteY26" fmla="*/ 3385691 h 4361051"/>
                <a:gd name="connsiteX27" fmla="*/ 4709160 w 5882640"/>
                <a:gd name="connsiteY27" fmla="*/ 3766691 h 4361051"/>
                <a:gd name="connsiteX28" fmla="*/ 4861560 w 5882640"/>
                <a:gd name="connsiteY28" fmla="*/ 3934331 h 4361051"/>
                <a:gd name="connsiteX29" fmla="*/ 5044440 w 5882640"/>
                <a:gd name="connsiteY29" fmla="*/ 4086731 h 4361051"/>
                <a:gd name="connsiteX30" fmla="*/ 5212080 w 5882640"/>
                <a:gd name="connsiteY30" fmla="*/ 4193411 h 4361051"/>
                <a:gd name="connsiteX31" fmla="*/ 5440680 w 5882640"/>
                <a:gd name="connsiteY31" fmla="*/ 4300091 h 4361051"/>
                <a:gd name="connsiteX32" fmla="*/ 5623560 w 5882640"/>
                <a:gd name="connsiteY32" fmla="*/ 4330571 h 4361051"/>
                <a:gd name="connsiteX33" fmla="*/ 5882640 w 5882640"/>
                <a:gd name="connsiteY33" fmla="*/ 4361051 h 4361051"/>
                <a:gd name="connsiteX34" fmla="*/ 5882640 w 5882640"/>
                <a:gd name="connsiteY34" fmla="*/ 4361051 h 4361051"/>
                <a:gd name="connsiteX35" fmla="*/ 5882640 w 5882640"/>
                <a:gd name="connsiteY35" fmla="*/ 4361051 h 4361051"/>
                <a:gd name="connsiteX36" fmla="*/ 5882640 w 5882640"/>
                <a:gd name="connsiteY36" fmla="*/ 4361051 h 4361051"/>
                <a:gd name="connsiteX0" fmla="*/ 0 w 5882640"/>
                <a:gd name="connsiteY0" fmla="*/ 4421167 h 4421167"/>
                <a:gd name="connsiteX1" fmla="*/ 365760 w 5882640"/>
                <a:gd name="connsiteY1" fmla="*/ 4390687 h 4421167"/>
                <a:gd name="connsiteX2" fmla="*/ 670560 w 5882640"/>
                <a:gd name="connsiteY2" fmla="*/ 4284007 h 4421167"/>
                <a:gd name="connsiteX3" fmla="*/ 975360 w 5882640"/>
                <a:gd name="connsiteY3" fmla="*/ 4070647 h 4421167"/>
                <a:gd name="connsiteX4" fmla="*/ 1188720 w 5882640"/>
                <a:gd name="connsiteY4" fmla="*/ 3857287 h 4421167"/>
                <a:gd name="connsiteX5" fmla="*/ 1402080 w 5882640"/>
                <a:gd name="connsiteY5" fmla="*/ 3461047 h 4421167"/>
                <a:gd name="connsiteX6" fmla="*/ 1706880 w 5882640"/>
                <a:gd name="connsiteY6" fmla="*/ 2820967 h 4421167"/>
                <a:gd name="connsiteX7" fmla="*/ 1859280 w 5882640"/>
                <a:gd name="connsiteY7" fmla="*/ 2379007 h 4421167"/>
                <a:gd name="connsiteX8" fmla="*/ 2057400 w 5882640"/>
                <a:gd name="connsiteY8" fmla="*/ 1815127 h 4421167"/>
                <a:gd name="connsiteX9" fmla="*/ 2240280 w 5882640"/>
                <a:gd name="connsiteY9" fmla="*/ 1281727 h 4421167"/>
                <a:gd name="connsiteX10" fmla="*/ 2423160 w 5882640"/>
                <a:gd name="connsiteY10" fmla="*/ 809287 h 4421167"/>
                <a:gd name="connsiteX11" fmla="*/ 2575560 w 5882640"/>
                <a:gd name="connsiteY11" fmla="*/ 458767 h 4421167"/>
                <a:gd name="connsiteX12" fmla="*/ 2697480 w 5882640"/>
                <a:gd name="connsiteY12" fmla="*/ 245407 h 4421167"/>
                <a:gd name="connsiteX13" fmla="*/ 2788228 w 5882640"/>
                <a:gd name="connsiteY13" fmla="*/ 144269 h 4421167"/>
                <a:gd name="connsiteX14" fmla="*/ 2849880 w 5882640"/>
                <a:gd name="connsiteY14" fmla="*/ 77767 h 4421167"/>
                <a:gd name="connsiteX15" fmla="*/ 2972317 w 5882640"/>
                <a:gd name="connsiteY15" fmla="*/ 534 h 4421167"/>
                <a:gd name="connsiteX16" fmla="*/ 3088871 w 5882640"/>
                <a:gd name="connsiteY16" fmla="*/ 118638 h 4421167"/>
                <a:gd name="connsiteX17" fmla="*/ 3261360 w 5882640"/>
                <a:gd name="connsiteY17" fmla="*/ 291127 h 4421167"/>
                <a:gd name="connsiteX18" fmla="*/ 3383280 w 5882640"/>
                <a:gd name="connsiteY18" fmla="*/ 519727 h 4421167"/>
                <a:gd name="connsiteX19" fmla="*/ 3500350 w 5882640"/>
                <a:gd name="connsiteY19" fmla="*/ 789890 h 4421167"/>
                <a:gd name="connsiteX20" fmla="*/ 3611880 w 5882640"/>
                <a:gd name="connsiteY20" fmla="*/ 1098847 h 4421167"/>
                <a:gd name="connsiteX21" fmla="*/ 3733800 w 5882640"/>
                <a:gd name="connsiteY21" fmla="*/ 1449367 h 4421167"/>
                <a:gd name="connsiteX22" fmla="*/ 3891049 w 5882640"/>
                <a:gd name="connsiteY22" fmla="*/ 1916958 h 4421167"/>
                <a:gd name="connsiteX23" fmla="*/ 4033751 w 5882640"/>
                <a:gd name="connsiteY23" fmla="*/ 2354069 h 4421167"/>
                <a:gd name="connsiteX24" fmla="*/ 4191000 w 5882640"/>
                <a:gd name="connsiteY24" fmla="*/ 2790487 h 4421167"/>
                <a:gd name="connsiteX25" fmla="*/ 4343400 w 5882640"/>
                <a:gd name="connsiteY25" fmla="*/ 3125767 h 4421167"/>
                <a:gd name="connsiteX26" fmla="*/ 4495800 w 5882640"/>
                <a:gd name="connsiteY26" fmla="*/ 3445807 h 4421167"/>
                <a:gd name="connsiteX27" fmla="*/ 4709160 w 5882640"/>
                <a:gd name="connsiteY27" fmla="*/ 3826807 h 4421167"/>
                <a:gd name="connsiteX28" fmla="*/ 4861560 w 5882640"/>
                <a:gd name="connsiteY28" fmla="*/ 3994447 h 4421167"/>
                <a:gd name="connsiteX29" fmla="*/ 5044440 w 5882640"/>
                <a:gd name="connsiteY29" fmla="*/ 4146847 h 4421167"/>
                <a:gd name="connsiteX30" fmla="*/ 5212080 w 5882640"/>
                <a:gd name="connsiteY30" fmla="*/ 4253527 h 4421167"/>
                <a:gd name="connsiteX31" fmla="*/ 5440680 w 5882640"/>
                <a:gd name="connsiteY31" fmla="*/ 4360207 h 4421167"/>
                <a:gd name="connsiteX32" fmla="*/ 5623560 w 5882640"/>
                <a:gd name="connsiteY32" fmla="*/ 4390687 h 4421167"/>
                <a:gd name="connsiteX33" fmla="*/ 5882640 w 5882640"/>
                <a:gd name="connsiteY33" fmla="*/ 4421167 h 4421167"/>
                <a:gd name="connsiteX34" fmla="*/ 5882640 w 5882640"/>
                <a:gd name="connsiteY34" fmla="*/ 4421167 h 4421167"/>
                <a:gd name="connsiteX35" fmla="*/ 5882640 w 5882640"/>
                <a:gd name="connsiteY35" fmla="*/ 4421167 h 4421167"/>
                <a:gd name="connsiteX36" fmla="*/ 5882640 w 5882640"/>
                <a:gd name="connsiteY36" fmla="*/ 4421167 h 4421167"/>
                <a:gd name="connsiteX0" fmla="*/ 0 w 5882640"/>
                <a:gd name="connsiteY0" fmla="*/ 4420643 h 4420643"/>
                <a:gd name="connsiteX1" fmla="*/ 365760 w 5882640"/>
                <a:gd name="connsiteY1" fmla="*/ 4390163 h 4420643"/>
                <a:gd name="connsiteX2" fmla="*/ 670560 w 5882640"/>
                <a:gd name="connsiteY2" fmla="*/ 4283483 h 4420643"/>
                <a:gd name="connsiteX3" fmla="*/ 975360 w 5882640"/>
                <a:gd name="connsiteY3" fmla="*/ 4070123 h 4420643"/>
                <a:gd name="connsiteX4" fmla="*/ 1188720 w 5882640"/>
                <a:gd name="connsiteY4" fmla="*/ 3856763 h 4420643"/>
                <a:gd name="connsiteX5" fmla="*/ 1402080 w 5882640"/>
                <a:gd name="connsiteY5" fmla="*/ 3460523 h 4420643"/>
                <a:gd name="connsiteX6" fmla="*/ 1706880 w 5882640"/>
                <a:gd name="connsiteY6" fmla="*/ 2820443 h 4420643"/>
                <a:gd name="connsiteX7" fmla="*/ 1859280 w 5882640"/>
                <a:gd name="connsiteY7" fmla="*/ 2378483 h 4420643"/>
                <a:gd name="connsiteX8" fmla="*/ 2057400 w 5882640"/>
                <a:gd name="connsiteY8" fmla="*/ 1814603 h 4420643"/>
                <a:gd name="connsiteX9" fmla="*/ 2240280 w 5882640"/>
                <a:gd name="connsiteY9" fmla="*/ 1281203 h 4420643"/>
                <a:gd name="connsiteX10" fmla="*/ 2423160 w 5882640"/>
                <a:gd name="connsiteY10" fmla="*/ 808763 h 4420643"/>
                <a:gd name="connsiteX11" fmla="*/ 2575560 w 5882640"/>
                <a:gd name="connsiteY11" fmla="*/ 458243 h 4420643"/>
                <a:gd name="connsiteX12" fmla="*/ 2697480 w 5882640"/>
                <a:gd name="connsiteY12" fmla="*/ 244883 h 4420643"/>
                <a:gd name="connsiteX13" fmla="*/ 2788228 w 5882640"/>
                <a:gd name="connsiteY13" fmla="*/ 143745 h 4420643"/>
                <a:gd name="connsiteX14" fmla="*/ 2849880 w 5882640"/>
                <a:gd name="connsiteY14" fmla="*/ 77243 h 4420643"/>
                <a:gd name="connsiteX15" fmla="*/ 2972317 w 5882640"/>
                <a:gd name="connsiteY15" fmla="*/ 10 h 4420643"/>
                <a:gd name="connsiteX16" fmla="*/ 3088871 w 5882640"/>
                <a:gd name="connsiteY16" fmla="*/ 118114 h 4420643"/>
                <a:gd name="connsiteX17" fmla="*/ 3261360 w 5882640"/>
                <a:gd name="connsiteY17" fmla="*/ 290603 h 4420643"/>
                <a:gd name="connsiteX18" fmla="*/ 3383280 w 5882640"/>
                <a:gd name="connsiteY18" fmla="*/ 519203 h 4420643"/>
                <a:gd name="connsiteX19" fmla="*/ 3500350 w 5882640"/>
                <a:gd name="connsiteY19" fmla="*/ 789366 h 4420643"/>
                <a:gd name="connsiteX20" fmla="*/ 3611880 w 5882640"/>
                <a:gd name="connsiteY20" fmla="*/ 1098323 h 4420643"/>
                <a:gd name="connsiteX21" fmla="*/ 3733800 w 5882640"/>
                <a:gd name="connsiteY21" fmla="*/ 1448843 h 4420643"/>
                <a:gd name="connsiteX22" fmla="*/ 3891049 w 5882640"/>
                <a:gd name="connsiteY22" fmla="*/ 1916434 h 4420643"/>
                <a:gd name="connsiteX23" fmla="*/ 4033751 w 5882640"/>
                <a:gd name="connsiteY23" fmla="*/ 2353545 h 4420643"/>
                <a:gd name="connsiteX24" fmla="*/ 4191000 w 5882640"/>
                <a:gd name="connsiteY24" fmla="*/ 2789963 h 4420643"/>
                <a:gd name="connsiteX25" fmla="*/ 4343400 w 5882640"/>
                <a:gd name="connsiteY25" fmla="*/ 3125243 h 4420643"/>
                <a:gd name="connsiteX26" fmla="*/ 4495800 w 5882640"/>
                <a:gd name="connsiteY26" fmla="*/ 3445283 h 4420643"/>
                <a:gd name="connsiteX27" fmla="*/ 4709160 w 5882640"/>
                <a:gd name="connsiteY27" fmla="*/ 3826283 h 4420643"/>
                <a:gd name="connsiteX28" fmla="*/ 4861560 w 5882640"/>
                <a:gd name="connsiteY28" fmla="*/ 3993923 h 4420643"/>
                <a:gd name="connsiteX29" fmla="*/ 5044440 w 5882640"/>
                <a:gd name="connsiteY29" fmla="*/ 4146323 h 4420643"/>
                <a:gd name="connsiteX30" fmla="*/ 5212080 w 5882640"/>
                <a:gd name="connsiteY30" fmla="*/ 4253003 h 4420643"/>
                <a:gd name="connsiteX31" fmla="*/ 5440680 w 5882640"/>
                <a:gd name="connsiteY31" fmla="*/ 4359683 h 4420643"/>
                <a:gd name="connsiteX32" fmla="*/ 5623560 w 5882640"/>
                <a:gd name="connsiteY32" fmla="*/ 4390163 h 4420643"/>
                <a:gd name="connsiteX33" fmla="*/ 5882640 w 5882640"/>
                <a:gd name="connsiteY33" fmla="*/ 4420643 h 4420643"/>
                <a:gd name="connsiteX34" fmla="*/ 5882640 w 5882640"/>
                <a:gd name="connsiteY34" fmla="*/ 4420643 h 4420643"/>
                <a:gd name="connsiteX35" fmla="*/ 5882640 w 5882640"/>
                <a:gd name="connsiteY35" fmla="*/ 4420643 h 4420643"/>
                <a:gd name="connsiteX36" fmla="*/ 5882640 w 5882640"/>
                <a:gd name="connsiteY36" fmla="*/ 4420643 h 4420643"/>
                <a:gd name="connsiteX0" fmla="*/ 0 w 5882640"/>
                <a:gd name="connsiteY0" fmla="*/ 4358673 h 4358673"/>
                <a:gd name="connsiteX1" fmla="*/ 365760 w 5882640"/>
                <a:gd name="connsiteY1" fmla="*/ 4328193 h 4358673"/>
                <a:gd name="connsiteX2" fmla="*/ 670560 w 5882640"/>
                <a:gd name="connsiteY2" fmla="*/ 4221513 h 4358673"/>
                <a:gd name="connsiteX3" fmla="*/ 975360 w 5882640"/>
                <a:gd name="connsiteY3" fmla="*/ 4008153 h 4358673"/>
                <a:gd name="connsiteX4" fmla="*/ 1188720 w 5882640"/>
                <a:gd name="connsiteY4" fmla="*/ 3794793 h 4358673"/>
                <a:gd name="connsiteX5" fmla="*/ 1402080 w 5882640"/>
                <a:gd name="connsiteY5" fmla="*/ 3398553 h 4358673"/>
                <a:gd name="connsiteX6" fmla="*/ 1706880 w 5882640"/>
                <a:gd name="connsiteY6" fmla="*/ 2758473 h 4358673"/>
                <a:gd name="connsiteX7" fmla="*/ 1859280 w 5882640"/>
                <a:gd name="connsiteY7" fmla="*/ 2316513 h 4358673"/>
                <a:gd name="connsiteX8" fmla="*/ 2057400 w 5882640"/>
                <a:gd name="connsiteY8" fmla="*/ 1752633 h 4358673"/>
                <a:gd name="connsiteX9" fmla="*/ 2240280 w 5882640"/>
                <a:gd name="connsiteY9" fmla="*/ 1219233 h 4358673"/>
                <a:gd name="connsiteX10" fmla="*/ 2423160 w 5882640"/>
                <a:gd name="connsiteY10" fmla="*/ 746793 h 4358673"/>
                <a:gd name="connsiteX11" fmla="*/ 2575560 w 5882640"/>
                <a:gd name="connsiteY11" fmla="*/ 396273 h 4358673"/>
                <a:gd name="connsiteX12" fmla="*/ 2697480 w 5882640"/>
                <a:gd name="connsiteY12" fmla="*/ 182913 h 4358673"/>
                <a:gd name="connsiteX13" fmla="*/ 2788228 w 5882640"/>
                <a:gd name="connsiteY13" fmla="*/ 81775 h 4358673"/>
                <a:gd name="connsiteX14" fmla="*/ 2849880 w 5882640"/>
                <a:gd name="connsiteY14" fmla="*/ 15273 h 4358673"/>
                <a:gd name="connsiteX15" fmla="*/ 2956818 w 5882640"/>
                <a:gd name="connsiteY15" fmla="*/ 34 h 4358673"/>
                <a:gd name="connsiteX16" fmla="*/ 3088871 w 5882640"/>
                <a:gd name="connsiteY16" fmla="*/ 56144 h 4358673"/>
                <a:gd name="connsiteX17" fmla="*/ 3261360 w 5882640"/>
                <a:gd name="connsiteY17" fmla="*/ 228633 h 4358673"/>
                <a:gd name="connsiteX18" fmla="*/ 3383280 w 5882640"/>
                <a:gd name="connsiteY18" fmla="*/ 457233 h 4358673"/>
                <a:gd name="connsiteX19" fmla="*/ 3500350 w 5882640"/>
                <a:gd name="connsiteY19" fmla="*/ 727396 h 4358673"/>
                <a:gd name="connsiteX20" fmla="*/ 3611880 w 5882640"/>
                <a:gd name="connsiteY20" fmla="*/ 1036353 h 4358673"/>
                <a:gd name="connsiteX21" fmla="*/ 3733800 w 5882640"/>
                <a:gd name="connsiteY21" fmla="*/ 1386873 h 4358673"/>
                <a:gd name="connsiteX22" fmla="*/ 3891049 w 5882640"/>
                <a:gd name="connsiteY22" fmla="*/ 1854464 h 4358673"/>
                <a:gd name="connsiteX23" fmla="*/ 4033751 w 5882640"/>
                <a:gd name="connsiteY23" fmla="*/ 2291575 h 4358673"/>
                <a:gd name="connsiteX24" fmla="*/ 4191000 w 5882640"/>
                <a:gd name="connsiteY24" fmla="*/ 2727993 h 4358673"/>
                <a:gd name="connsiteX25" fmla="*/ 4343400 w 5882640"/>
                <a:gd name="connsiteY25" fmla="*/ 3063273 h 4358673"/>
                <a:gd name="connsiteX26" fmla="*/ 4495800 w 5882640"/>
                <a:gd name="connsiteY26" fmla="*/ 3383313 h 4358673"/>
                <a:gd name="connsiteX27" fmla="*/ 4709160 w 5882640"/>
                <a:gd name="connsiteY27" fmla="*/ 3764313 h 4358673"/>
                <a:gd name="connsiteX28" fmla="*/ 4861560 w 5882640"/>
                <a:gd name="connsiteY28" fmla="*/ 3931953 h 4358673"/>
                <a:gd name="connsiteX29" fmla="*/ 5044440 w 5882640"/>
                <a:gd name="connsiteY29" fmla="*/ 4084353 h 4358673"/>
                <a:gd name="connsiteX30" fmla="*/ 5212080 w 5882640"/>
                <a:gd name="connsiteY30" fmla="*/ 4191033 h 4358673"/>
                <a:gd name="connsiteX31" fmla="*/ 5440680 w 5882640"/>
                <a:gd name="connsiteY31" fmla="*/ 4297713 h 4358673"/>
                <a:gd name="connsiteX32" fmla="*/ 5623560 w 5882640"/>
                <a:gd name="connsiteY32" fmla="*/ 4328193 h 4358673"/>
                <a:gd name="connsiteX33" fmla="*/ 5882640 w 5882640"/>
                <a:gd name="connsiteY33" fmla="*/ 4358673 h 4358673"/>
                <a:gd name="connsiteX34" fmla="*/ 5882640 w 5882640"/>
                <a:gd name="connsiteY34" fmla="*/ 4358673 h 4358673"/>
                <a:gd name="connsiteX35" fmla="*/ 5882640 w 5882640"/>
                <a:gd name="connsiteY35" fmla="*/ 4358673 h 4358673"/>
                <a:gd name="connsiteX36" fmla="*/ 5882640 w 5882640"/>
                <a:gd name="connsiteY36" fmla="*/ 4358673 h 4358673"/>
                <a:gd name="connsiteX0" fmla="*/ 0 w 5882640"/>
                <a:gd name="connsiteY0" fmla="*/ 4361049 h 4361049"/>
                <a:gd name="connsiteX1" fmla="*/ 365760 w 5882640"/>
                <a:gd name="connsiteY1" fmla="*/ 4330569 h 4361049"/>
                <a:gd name="connsiteX2" fmla="*/ 670560 w 5882640"/>
                <a:gd name="connsiteY2" fmla="*/ 4223889 h 4361049"/>
                <a:gd name="connsiteX3" fmla="*/ 975360 w 5882640"/>
                <a:gd name="connsiteY3" fmla="*/ 4010529 h 4361049"/>
                <a:gd name="connsiteX4" fmla="*/ 1188720 w 5882640"/>
                <a:gd name="connsiteY4" fmla="*/ 3797169 h 4361049"/>
                <a:gd name="connsiteX5" fmla="*/ 1402080 w 5882640"/>
                <a:gd name="connsiteY5" fmla="*/ 3400929 h 4361049"/>
                <a:gd name="connsiteX6" fmla="*/ 1706880 w 5882640"/>
                <a:gd name="connsiteY6" fmla="*/ 2760849 h 4361049"/>
                <a:gd name="connsiteX7" fmla="*/ 1859280 w 5882640"/>
                <a:gd name="connsiteY7" fmla="*/ 2318889 h 4361049"/>
                <a:gd name="connsiteX8" fmla="*/ 2057400 w 5882640"/>
                <a:gd name="connsiteY8" fmla="*/ 1755009 h 4361049"/>
                <a:gd name="connsiteX9" fmla="*/ 2240280 w 5882640"/>
                <a:gd name="connsiteY9" fmla="*/ 1221609 h 4361049"/>
                <a:gd name="connsiteX10" fmla="*/ 2423160 w 5882640"/>
                <a:gd name="connsiteY10" fmla="*/ 749169 h 4361049"/>
                <a:gd name="connsiteX11" fmla="*/ 2575560 w 5882640"/>
                <a:gd name="connsiteY11" fmla="*/ 398649 h 4361049"/>
                <a:gd name="connsiteX12" fmla="*/ 2697480 w 5882640"/>
                <a:gd name="connsiteY12" fmla="*/ 185289 h 4361049"/>
                <a:gd name="connsiteX13" fmla="*/ 2788228 w 5882640"/>
                <a:gd name="connsiteY13" fmla="*/ 84151 h 4361049"/>
                <a:gd name="connsiteX14" fmla="*/ 2849880 w 5882640"/>
                <a:gd name="connsiteY14" fmla="*/ 17649 h 4361049"/>
                <a:gd name="connsiteX15" fmla="*/ 2956818 w 5882640"/>
                <a:gd name="connsiteY15" fmla="*/ 2410 h 4361049"/>
                <a:gd name="connsiteX16" fmla="*/ 3119867 w 5882640"/>
                <a:gd name="connsiteY16" fmla="*/ 58520 h 4361049"/>
                <a:gd name="connsiteX17" fmla="*/ 3261360 w 5882640"/>
                <a:gd name="connsiteY17" fmla="*/ 231009 h 4361049"/>
                <a:gd name="connsiteX18" fmla="*/ 3383280 w 5882640"/>
                <a:gd name="connsiteY18" fmla="*/ 459609 h 4361049"/>
                <a:gd name="connsiteX19" fmla="*/ 3500350 w 5882640"/>
                <a:gd name="connsiteY19" fmla="*/ 729772 h 4361049"/>
                <a:gd name="connsiteX20" fmla="*/ 3611880 w 5882640"/>
                <a:gd name="connsiteY20" fmla="*/ 1038729 h 4361049"/>
                <a:gd name="connsiteX21" fmla="*/ 3733800 w 5882640"/>
                <a:gd name="connsiteY21" fmla="*/ 1389249 h 4361049"/>
                <a:gd name="connsiteX22" fmla="*/ 3891049 w 5882640"/>
                <a:gd name="connsiteY22" fmla="*/ 1856840 h 4361049"/>
                <a:gd name="connsiteX23" fmla="*/ 4033751 w 5882640"/>
                <a:gd name="connsiteY23" fmla="*/ 2293951 h 4361049"/>
                <a:gd name="connsiteX24" fmla="*/ 4191000 w 5882640"/>
                <a:gd name="connsiteY24" fmla="*/ 2730369 h 4361049"/>
                <a:gd name="connsiteX25" fmla="*/ 4343400 w 5882640"/>
                <a:gd name="connsiteY25" fmla="*/ 3065649 h 4361049"/>
                <a:gd name="connsiteX26" fmla="*/ 4495800 w 5882640"/>
                <a:gd name="connsiteY26" fmla="*/ 3385689 h 4361049"/>
                <a:gd name="connsiteX27" fmla="*/ 4709160 w 5882640"/>
                <a:gd name="connsiteY27" fmla="*/ 3766689 h 4361049"/>
                <a:gd name="connsiteX28" fmla="*/ 4861560 w 5882640"/>
                <a:gd name="connsiteY28" fmla="*/ 3934329 h 4361049"/>
                <a:gd name="connsiteX29" fmla="*/ 5044440 w 5882640"/>
                <a:gd name="connsiteY29" fmla="*/ 4086729 h 4361049"/>
                <a:gd name="connsiteX30" fmla="*/ 5212080 w 5882640"/>
                <a:gd name="connsiteY30" fmla="*/ 4193409 h 4361049"/>
                <a:gd name="connsiteX31" fmla="*/ 5440680 w 5882640"/>
                <a:gd name="connsiteY31" fmla="*/ 4300089 h 4361049"/>
                <a:gd name="connsiteX32" fmla="*/ 5623560 w 5882640"/>
                <a:gd name="connsiteY32" fmla="*/ 4330569 h 4361049"/>
                <a:gd name="connsiteX33" fmla="*/ 5882640 w 5882640"/>
                <a:gd name="connsiteY33" fmla="*/ 4361049 h 4361049"/>
                <a:gd name="connsiteX34" fmla="*/ 5882640 w 5882640"/>
                <a:gd name="connsiteY34" fmla="*/ 4361049 h 4361049"/>
                <a:gd name="connsiteX35" fmla="*/ 5882640 w 5882640"/>
                <a:gd name="connsiteY35" fmla="*/ 4361049 h 4361049"/>
                <a:gd name="connsiteX36" fmla="*/ 5882640 w 5882640"/>
                <a:gd name="connsiteY36" fmla="*/ 4361049 h 4361049"/>
                <a:gd name="connsiteX0" fmla="*/ 0 w 5882640"/>
                <a:gd name="connsiteY0" fmla="*/ 4361049 h 4361049"/>
                <a:gd name="connsiteX1" fmla="*/ 365760 w 5882640"/>
                <a:gd name="connsiteY1" fmla="*/ 4330569 h 4361049"/>
                <a:gd name="connsiteX2" fmla="*/ 670560 w 5882640"/>
                <a:gd name="connsiteY2" fmla="*/ 4223889 h 4361049"/>
                <a:gd name="connsiteX3" fmla="*/ 975360 w 5882640"/>
                <a:gd name="connsiteY3" fmla="*/ 4010529 h 4361049"/>
                <a:gd name="connsiteX4" fmla="*/ 1188720 w 5882640"/>
                <a:gd name="connsiteY4" fmla="*/ 3789911 h 4361049"/>
                <a:gd name="connsiteX5" fmla="*/ 1402080 w 5882640"/>
                <a:gd name="connsiteY5" fmla="*/ 3400929 h 4361049"/>
                <a:gd name="connsiteX6" fmla="*/ 1706880 w 5882640"/>
                <a:gd name="connsiteY6" fmla="*/ 2760849 h 4361049"/>
                <a:gd name="connsiteX7" fmla="*/ 1859280 w 5882640"/>
                <a:gd name="connsiteY7" fmla="*/ 2318889 h 4361049"/>
                <a:gd name="connsiteX8" fmla="*/ 2057400 w 5882640"/>
                <a:gd name="connsiteY8" fmla="*/ 1755009 h 4361049"/>
                <a:gd name="connsiteX9" fmla="*/ 2240280 w 5882640"/>
                <a:gd name="connsiteY9" fmla="*/ 1221609 h 4361049"/>
                <a:gd name="connsiteX10" fmla="*/ 2423160 w 5882640"/>
                <a:gd name="connsiteY10" fmla="*/ 749169 h 4361049"/>
                <a:gd name="connsiteX11" fmla="*/ 2575560 w 5882640"/>
                <a:gd name="connsiteY11" fmla="*/ 398649 h 4361049"/>
                <a:gd name="connsiteX12" fmla="*/ 2697480 w 5882640"/>
                <a:gd name="connsiteY12" fmla="*/ 185289 h 4361049"/>
                <a:gd name="connsiteX13" fmla="*/ 2788228 w 5882640"/>
                <a:gd name="connsiteY13" fmla="*/ 84151 h 4361049"/>
                <a:gd name="connsiteX14" fmla="*/ 2849880 w 5882640"/>
                <a:gd name="connsiteY14" fmla="*/ 17649 h 4361049"/>
                <a:gd name="connsiteX15" fmla="*/ 2956818 w 5882640"/>
                <a:gd name="connsiteY15" fmla="*/ 2410 h 4361049"/>
                <a:gd name="connsiteX16" fmla="*/ 3119867 w 5882640"/>
                <a:gd name="connsiteY16" fmla="*/ 58520 h 4361049"/>
                <a:gd name="connsiteX17" fmla="*/ 3261360 w 5882640"/>
                <a:gd name="connsiteY17" fmla="*/ 231009 h 4361049"/>
                <a:gd name="connsiteX18" fmla="*/ 3383280 w 5882640"/>
                <a:gd name="connsiteY18" fmla="*/ 459609 h 4361049"/>
                <a:gd name="connsiteX19" fmla="*/ 3500350 w 5882640"/>
                <a:gd name="connsiteY19" fmla="*/ 729772 h 4361049"/>
                <a:gd name="connsiteX20" fmla="*/ 3611880 w 5882640"/>
                <a:gd name="connsiteY20" fmla="*/ 1038729 h 4361049"/>
                <a:gd name="connsiteX21" fmla="*/ 3733800 w 5882640"/>
                <a:gd name="connsiteY21" fmla="*/ 1389249 h 4361049"/>
                <a:gd name="connsiteX22" fmla="*/ 3891049 w 5882640"/>
                <a:gd name="connsiteY22" fmla="*/ 1856840 h 4361049"/>
                <a:gd name="connsiteX23" fmla="*/ 4033751 w 5882640"/>
                <a:gd name="connsiteY23" fmla="*/ 2293951 h 4361049"/>
                <a:gd name="connsiteX24" fmla="*/ 4191000 w 5882640"/>
                <a:gd name="connsiteY24" fmla="*/ 2730369 h 4361049"/>
                <a:gd name="connsiteX25" fmla="*/ 4343400 w 5882640"/>
                <a:gd name="connsiteY25" fmla="*/ 3065649 h 4361049"/>
                <a:gd name="connsiteX26" fmla="*/ 4495800 w 5882640"/>
                <a:gd name="connsiteY26" fmla="*/ 3385689 h 4361049"/>
                <a:gd name="connsiteX27" fmla="*/ 4709160 w 5882640"/>
                <a:gd name="connsiteY27" fmla="*/ 3766689 h 4361049"/>
                <a:gd name="connsiteX28" fmla="*/ 4861560 w 5882640"/>
                <a:gd name="connsiteY28" fmla="*/ 3934329 h 4361049"/>
                <a:gd name="connsiteX29" fmla="*/ 5044440 w 5882640"/>
                <a:gd name="connsiteY29" fmla="*/ 4086729 h 4361049"/>
                <a:gd name="connsiteX30" fmla="*/ 5212080 w 5882640"/>
                <a:gd name="connsiteY30" fmla="*/ 4193409 h 4361049"/>
                <a:gd name="connsiteX31" fmla="*/ 5440680 w 5882640"/>
                <a:gd name="connsiteY31" fmla="*/ 4300089 h 4361049"/>
                <a:gd name="connsiteX32" fmla="*/ 5623560 w 5882640"/>
                <a:gd name="connsiteY32" fmla="*/ 4330569 h 4361049"/>
                <a:gd name="connsiteX33" fmla="*/ 5882640 w 5882640"/>
                <a:gd name="connsiteY33" fmla="*/ 4361049 h 4361049"/>
                <a:gd name="connsiteX34" fmla="*/ 5882640 w 5882640"/>
                <a:gd name="connsiteY34" fmla="*/ 4361049 h 4361049"/>
                <a:gd name="connsiteX35" fmla="*/ 5882640 w 5882640"/>
                <a:gd name="connsiteY35" fmla="*/ 4361049 h 4361049"/>
                <a:gd name="connsiteX36" fmla="*/ 5882640 w 5882640"/>
                <a:gd name="connsiteY36" fmla="*/ 4361049 h 4361049"/>
                <a:gd name="connsiteX0" fmla="*/ 0 w 5882640"/>
                <a:gd name="connsiteY0" fmla="*/ 4361049 h 4361049"/>
                <a:gd name="connsiteX1" fmla="*/ 365760 w 5882640"/>
                <a:gd name="connsiteY1" fmla="*/ 4330569 h 4361049"/>
                <a:gd name="connsiteX2" fmla="*/ 670560 w 5882640"/>
                <a:gd name="connsiteY2" fmla="*/ 4223889 h 4361049"/>
                <a:gd name="connsiteX3" fmla="*/ 975360 w 5882640"/>
                <a:gd name="connsiteY3" fmla="*/ 4010529 h 4361049"/>
                <a:gd name="connsiteX4" fmla="*/ 1188720 w 5882640"/>
                <a:gd name="connsiteY4" fmla="*/ 3789911 h 4361049"/>
                <a:gd name="connsiteX5" fmla="*/ 1438366 w 5882640"/>
                <a:gd name="connsiteY5" fmla="*/ 3379157 h 4361049"/>
                <a:gd name="connsiteX6" fmla="*/ 1706880 w 5882640"/>
                <a:gd name="connsiteY6" fmla="*/ 2760849 h 4361049"/>
                <a:gd name="connsiteX7" fmla="*/ 1859280 w 5882640"/>
                <a:gd name="connsiteY7" fmla="*/ 2318889 h 4361049"/>
                <a:gd name="connsiteX8" fmla="*/ 2057400 w 5882640"/>
                <a:gd name="connsiteY8" fmla="*/ 1755009 h 4361049"/>
                <a:gd name="connsiteX9" fmla="*/ 2240280 w 5882640"/>
                <a:gd name="connsiteY9" fmla="*/ 1221609 h 4361049"/>
                <a:gd name="connsiteX10" fmla="*/ 2423160 w 5882640"/>
                <a:gd name="connsiteY10" fmla="*/ 749169 h 4361049"/>
                <a:gd name="connsiteX11" fmla="*/ 2575560 w 5882640"/>
                <a:gd name="connsiteY11" fmla="*/ 398649 h 4361049"/>
                <a:gd name="connsiteX12" fmla="*/ 2697480 w 5882640"/>
                <a:gd name="connsiteY12" fmla="*/ 185289 h 4361049"/>
                <a:gd name="connsiteX13" fmla="*/ 2788228 w 5882640"/>
                <a:gd name="connsiteY13" fmla="*/ 84151 h 4361049"/>
                <a:gd name="connsiteX14" fmla="*/ 2849880 w 5882640"/>
                <a:gd name="connsiteY14" fmla="*/ 17649 h 4361049"/>
                <a:gd name="connsiteX15" fmla="*/ 2956818 w 5882640"/>
                <a:gd name="connsiteY15" fmla="*/ 2410 h 4361049"/>
                <a:gd name="connsiteX16" fmla="*/ 3119867 w 5882640"/>
                <a:gd name="connsiteY16" fmla="*/ 58520 h 4361049"/>
                <a:gd name="connsiteX17" fmla="*/ 3261360 w 5882640"/>
                <a:gd name="connsiteY17" fmla="*/ 231009 h 4361049"/>
                <a:gd name="connsiteX18" fmla="*/ 3383280 w 5882640"/>
                <a:gd name="connsiteY18" fmla="*/ 459609 h 4361049"/>
                <a:gd name="connsiteX19" fmla="*/ 3500350 w 5882640"/>
                <a:gd name="connsiteY19" fmla="*/ 729772 h 4361049"/>
                <a:gd name="connsiteX20" fmla="*/ 3611880 w 5882640"/>
                <a:gd name="connsiteY20" fmla="*/ 1038729 h 4361049"/>
                <a:gd name="connsiteX21" fmla="*/ 3733800 w 5882640"/>
                <a:gd name="connsiteY21" fmla="*/ 1389249 h 4361049"/>
                <a:gd name="connsiteX22" fmla="*/ 3891049 w 5882640"/>
                <a:gd name="connsiteY22" fmla="*/ 1856840 h 4361049"/>
                <a:gd name="connsiteX23" fmla="*/ 4033751 w 5882640"/>
                <a:gd name="connsiteY23" fmla="*/ 2293951 h 4361049"/>
                <a:gd name="connsiteX24" fmla="*/ 4191000 w 5882640"/>
                <a:gd name="connsiteY24" fmla="*/ 2730369 h 4361049"/>
                <a:gd name="connsiteX25" fmla="*/ 4343400 w 5882640"/>
                <a:gd name="connsiteY25" fmla="*/ 3065649 h 4361049"/>
                <a:gd name="connsiteX26" fmla="*/ 4495800 w 5882640"/>
                <a:gd name="connsiteY26" fmla="*/ 3385689 h 4361049"/>
                <a:gd name="connsiteX27" fmla="*/ 4709160 w 5882640"/>
                <a:gd name="connsiteY27" fmla="*/ 3766689 h 4361049"/>
                <a:gd name="connsiteX28" fmla="*/ 4861560 w 5882640"/>
                <a:gd name="connsiteY28" fmla="*/ 3934329 h 4361049"/>
                <a:gd name="connsiteX29" fmla="*/ 5044440 w 5882640"/>
                <a:gd name="connsiteY29" fmla="*/ 4086729 h 4361049"/>
                <a:gd name="connsiteX30" fmla="*/ 5212080 w 5882640"/>
                <a:gd name="connsiteY30" fmla="*/ 4193409 h 4361049"/>
                <a:gd name="connsiteX31" fmla="*/ 5440680 w 5882640"/>
                <a:gd name="connsiteY31" fmla="*/ 4300089 h 4361049"/>
                <a:gd name="connsiteX32" fmla="*/ 5623560 w 5882640"/>
                <a:gd name="connsiteY32" fmla="*/ 4330569 h 4361049"/>
                <a:gd name="connsiteX33" fmla="*/ 5882640 w 5882640"/>
                <a:gd name="connsiteY33" fmla="*/ 4361049 h 4361049"/>
                <a:gd name="connsiteX34" fmla="*/ 5882640 w 5882640"/>
                <a:gd name="connsiteY34" fmla="*/ 4361049 h 4361049"/>
                <a:gd name="connsiteX35" fmla="*/ 5882640 w 5882640"/>
                <a:gd name="connsiteY35" fmla="*/ 4361049 h 4361049"/>
                <a:gd name="connsiteX36" fmla="*/ 5882640 w 5882640"/>
                <a:gd name="connsiteY36" fmla="*/ 4361049 h 4361049"/>
                <a:gd name="connsiteX0" fmla="*/ 0 w 5882640"/>
                <a:gd name="connsiteY0" fmla="*/ 4365124 h 4365124"/>
                <a:gd name="connsiteX1" fmla="*/ 365760 w 5882640"/>
                <a:gd name="connsiteY1" fmla="*/ 4334644 h 4365124"/>
                <a:gd name="connsiteX2" fmla="*/ 670560 w 5882640"/>
                <a:gd name="connsiteY2" fmla="*/ 4227964 h 4365124"/>
                <a:gd name="connsiteX3" fmla="*/ 975360 w 5882640"/>
                <a:gd name="connsiteY3" fmla="*/ 4014604 h 4365124"/>
                <a:gd name="connsiteX4" fmla="*/ 1188720 w 5882640"/>
                <a:gd name="connsiteY4" fmla="*/ 3793986 h 4365124"/>
                <a:gd name="connsiteX5" fmla="*/ 1438366 w 5882640"/>
                <a:gd name="connsiteY5" fmla="*/ 3383232 h 4365124"/>
                <a:gd name="connsiteX6" fmla="*/ 1706880 w 5882640"/>
                <a:gd name="connsiteY6" fmla="*/ 2764924 h 4365124"/>
                <a:gd name="connsiteX7" fmla="*/ 1859280 w 5882640"/>
                <a:gd name="connsiteY7" fmla="*/ 2322964 h 4365124"/>
                <a:gd name="connsiteX8" fmla="*/ 2057400 w 5882640"/>
                <a:gd name="connsiteY8" fmla="*/ 1759084 h 4365124"/>
                <a:gd name="connsiteX9" fmla="*/ 2240280 w 5882640"/>
                <a:gd name="connsiteY9" fmla="*/ 1225684 h 4365124"/>
                <a:gd name="connsiteX10" fmla="*/ 2423160 w 5882640"/>
                <a:gd name="connsiteY10" fmla="*/ 753244 h 4365124"/>
                <a:gd name="connsiteX11" fmla="*/ 2575560 w 5882640"/>
                <a:gd name="connsiteY11" fmla="*/ 402724 h 4365124"/>
                <a:gd name="connsiteX12" fmla="*/ 2697480 w 5882640"/>
                <a:gd name="connsiteY12" fmla="*/ 189364 h 4365124"/>
                <a:gd name="connsiteX13" fmla="*/ 2849880 w 5882640"/>
                <a:gd name="connsiteY13" fmla="*/ 21724 h 4365124"/>
                <a:gd name="connsiteX14" fmla="*/ 2956818 w 5882640"/>
                <a:gd name="connsiteY14" fmla="*/ 6485 h 4365124"/>
                <a:gd name="connsiteX15" fmla="*/ 3119867 w 5882640"/>
                <a:gd name="connsiteY15" fmla="*/ 62595 h 4365124"/>
                <a:gd name="connsiteX16" fmla="*/ 3261360 w 5882640"/>
                <a:gd name="connsiteY16" fmla="*/ 235084 h 4365124"/>
                <a:gd name="connsiteX17" fmla="*/ 3383280 w 5882640"/>
                <a:gd name="connsiteY17" fmla="*/ 463684 h 4365124"/>
                <a:gd name="connsiteX18" fmla="*/ 3500350 w 5882640"/>
                <a:gd name="connsiteY18" fmla="*/ 733847 h 4365124"/>
                <a:gd name="connsiteX19" fmla="*/ 3611880 w 5882640"/>
                <a:gd name="connsiteY19" fmla="*/ 1042804 h 4365124"/>
                <a:gd name="connsiteX20" fmla="*/ 3733800 w 5882640"/>
                <a:gd name="connsiteY20" fmla="*/ 1393324 h 4365124"/>
                <a:gd name="connsiteX21" fmla="*/ 3891049 w 5882640"/>
                <a:gd name="connsiteY21" fmla="*/ 1860915 h 4365124"/>
                <a:gd name="connsiteX22" fmla="*/ 4033751 w 5882640"/>
                <a:gd name="connsiteY22" fmla="*/ 2298026 h 4365124"/>
                <a:gd name="connsiteX23" fmla="*/ 4191000 w 5882640"/>
                <a:gd name="connsiteY23" fmla="*/ 2734444 h 4365124"/>
                <a:gd name="connsiteX24" fmla="*/ 4343400 w 5882640"/>
                <a:gd name="connsiteY24" fmla="*/ 3069724 h 4365124"/>
                <a:gd name="connsiteX25" fmla="*/ 4495800 w 5882640"/>
                <a:gd name="connsiteY25" fmla="*/ 3389764 h 4365124"/>
                <a:gd name="connsiteX26" fmla="*/ 4709160 w 5882640"/>
                <a:gd name="connsiteY26" fmla="*/ 3770764 h 4365124"/>
                <a:gd name="connsiteX27" fmla="*/ 4861560 w 5882640"/>
                <a:gd name="connsiteY27" fmla="*/ 3938404 h 4365124"/>
                <a:gd name="connsiteX28" fmla="*/ 5044440 w 5882640"/>
                <a:gd name="connsiteY28" fmla="*/ 4090804 h 4365124"/>
                <a:gd name="connsiteX29" fmla="*/ 5212080 w 5882640"/>
                <a:gd name="connsiteY29" fmla="*/ 4197484 h 4365124"/>
                <a:gd name="connsiteX30" fmla="*/ 5440680 w 5882640"/>
                <a:gd name="connsiteY30" fmla="*/ 4304164 h 4365124"/>
                <a:gd name="connsiteX31" fmla="*/ 5623560 w 5882640"/>
                <a:gd name="connsiteY31" fmla="*/ 4334644 h 4365124"/>
                <a:gd name="connsiteX32" fmla="*/ 5882640 w 5882640"/>
                <a:gd name="connsiteY32" fmla="*/ 4365124 h 4365124"/>
                <a:gd name="connsiteX33" fmla="*/ 5882640 w 5882640"/>
                <a:gd name="connsiteY33" fmla="*/ 4365124 h 4365124"/>
                <a:gd name="connsiteX34" fmla="*/ 5882640 w 5882640"/>
                <a:gd name="connsiteY34" fmla="*/ 4365124 h 4365124"/>
                <a:gd name="connsiteX35" fmla="*/ 5882640 w 5882640"/>
                <a:gd name="connsiteY35" fmla="*/ 4365124 h 4365124"/>
                <a:gd name="connsiteX0" fmla="*/ 0 w 5882640"/>
                <a:gd name="connsiteY0" fmla="*/ 4358675 h 4358675"/>
                <a:gd name="connsiteX1" fmla="*/ 365760 w 5882640"/>
                <a:gd name="connsiteY1" fmla="*/ 4328195 h 4358675"/>
                <a:gd name="connsiteX2" fmla="*/ 670560 w 5882640"/>
                <a:gd name="connsiteY2" fmla="*/ 4221515 h 4358675"/>
                <a:gd name="connsiteX3" fmla="*/ 975360 w 5882640"/>
                <a:gd name="connsiteY3" fmla="*/ 4008155 h 4358675"/>
                <a:gd name="connsiteX4" fmla="*/ 1188720 w 5882640"/>
                <a:gd name="connsiteY4" fmla="*/ 3787537 h 4358675"/>
                <a:gd name="connsiteX5" fmla="*/ 1438366 w 5882640"/>
                <a:gd name="connsiteY5" fmla="*/ 3376783 h 4358675"/>
                <a:gd name="connsiteX6" fmla="*/ 1706880 w 5882640"/>
                <a:gd name="connsiteY6" fmla="*/ 2758475 h 4358675"/>
                <a:gd name="connsiteX7" fmla="*/ 1859280 w 5882640"/>
                <a:gd name="connsiteY7" fmla="*/ 2316515 h 4358675"/>
                <a:gd name="connsiteX8" fmla="*/ 2057400 w 5882640"/>
                <a:gd name="connsiteY8" fmla="*/ 1752635 h 4358675"/>
                <a:gd name="connsiteX9" fmla="*/ 2240280 w 5882640"/>
                <a:gd name="connsiteY9" fmla="*/ 1219235 h 4358675"/>
                <a:gd name="connsiteX10" fmla="*/ 2423160 w 5882640"/>
                <a:gd name="connsiteY10" fmla="*/ 746795 h 4358675"/>
                <a:gd name="connsiteX11" fmla="*/ 2575560 w 5882640"/>
                <a:gd name="connsiteY11" fmla="*/ 396275 h 4358675"/>
                <a:gd name="connsiteX12" fmla="*/ 2697480 w 5882640"/>
                <a:gd name="connsiteY12" fmla="*/ 182915 h 4358675"/>
                <a:gd name="connsiteX13" fmla="*/ 2806337 w 5882640"/>
                <a:gd name="connsiteY13" fmla="*/ 50109 h 4358675"/>
                <a:gd name="connsiteX14" fmla="*/ 2956818 w 5882640"/>
                <a:gd name="connsiteY14" fmla="*/ 36 h 4358675"/>
                <a:gd name="connsiteX15" fmla="*/ 3119867 w 5882640"/>
                <a:gd name="connsiteY15" fmla="*/ 56146 h 4358675"/>
                <a:gd name="connsiteX16" fmla="*/ 3261360 w 5882640"/>
                <a:gd name="connsiteY16" fmla="*/ 228635 h 4358675"/>
                <a:gd name="connsiteX17" fmla="*/ 3383280 w 5882640"/>
                <a:gd name="connsiteY17" fmla="*/ 457235 h 4358675"/>
                <a:gd name="connsiteX18" fmla="*/ 3500350 w 5882640"/>
                <a:gd name="connsiteY18" fmla="*/ 727398 h 4358675"/>
                <a:gd name="connsiteX19" fmla="*/ 3611880 w 5882640"/>
                <a:gd name="connsiteY19" fmla="*/ 1036355 h 4358675"/>
                <a:gd name="connsiteX20" fmla="*/ 3733800 w 5882640"/>
                <a:gd name="connsiteY20" fmla="*/ 1386875 h 4358675"/>
                <a:gd name="connsiteX21" fmla="*/ 3891049 w 5882640"/>
                <a:gd name="connsiteY21" fmla="*/ 1854466 h 4358675"/>
                <a:gd name="connsiteX22" fmla="*/ 4033751 w 5882640"/>
                <a:gd name="connsiteY22" fmla="*/ 2291577 h 4358675"/>
                <a:gd name="connsiteX23" fmla="*/ 4191000 w 5882640"/>
                <a:gd name="connsiteY23" fmla="*/ 2727995 h 4358675"/>
                <a:gd name="connsiteX24" fmla="*/ 4343400 w 5882640"/>
                <a:gd name="connsiteY24" fmla="*/ 3063275 h 4358675"/>
                <a:gd name="connsiteX25" fmla="*/ 4495800 w 5882640"/>
                <a:gd name="connsiteY25" fmla="*/ 3383315 h 4358675"/>
                <a:gd name="connsiteX26" fmla="*/ 4709160 w 5882640"/>
                <a:gd name="connsiteY26" fmla="*/ 3764315 h 4358675"/>
                <a:gd name="connsiteX27" fmla="*/ 4861560 w 5882640"/>
                <a:gd name="connsiteY27" fmla="*/ 3931955 h 4358675"/>
                <a:gd name="connsiteX28" fmla="*/ 5044440 w 5882640"/>
                <a:gd name="connsiteY28" fmla="*/ 4084355 h 4358675"/>
                <a:gd name="connsiteX29" fmla="*/ 5212080 w 5882640"/>
                <a:gd name="connsiteY29" fmla="*/ 4191035 h 4358675"/>
                <a:gd name="connsiteX30" fmla="*/ 5440680 w 5882640"/>
                <a:gd name="connsiteY30" fmla="*/ 4297715 h 4358675"/>
                <a:gd name="connsiteX31" fmla="*/ 5623560 w 5882640"/>
                <a:gd name="connsiteY31" fmla="*/ 4328195 h 4358675"/>
                <a:gd name="connsiteX32" fmla="*/ 5882640 w 5882640"/>
                <a:gd name="connsiteY32" fmla="*/ 4358675 h 4358675"/>
                <a:gd name="connsiteX33" fmla="*/ 5882640 w 5882640"/>
                <a:gd name="connsiteY33" fmla="*/ 4358675 h 4358675"/>
                <a:gd name="connsiteX34" fmla="*/ 5882640 w 5882640"/>
                <a:gd name="connsiteY34" fmla="*/ 4358675 h 4358675"/>
                <a:gd name="connsiteX35" fmla="*/ 5882640 w 5882640"/>
                <a:gd name="connsiteY35" fmla="*/ 4358675 h 4358675"/>
                <a:gd name="connsiteX0" fmla="*/ 0 w 5882640"/>
                <a:gd name="connsiteY0" fmla="*/ 4358675 h 4358675"/>
                <a:gd name="connsiteX1" fmla="*/ 365760 w 5882640"/>
                <a:gd name="connsiteY1" fmla="*/ 4328195 h 4358675"/>
                <a:gd name="connsiteX2" fmla="*/ 670560 w 5882640"/>
                <a:gd name="connsiteY2" fmla="*/ 4221515 h 4358675"/>
                <a:gd name="connsiteX3" fmla="*/ 975360 w 5882640"/>
                <a:gd name="connsiteY3" fmla="*/ 4008155 h 4358675"/>
                <a:gd name="connsiteX4" fmla="*/ 1188720 w 5882640"/>
                <a:gd name="connsiteY4" fmla="*/ 3787537 h 4358675"/>
                <a:gd name="connsiteX5" fmla="*/ 1438366 w 5882640"/>
                <a:gd name="connsiteY5" fmla="*/ 3376783 h 4358675"/>
                <a:gd name="connsiteX6" fmla="*/ 1706880 w 5882640"/>
                <a:gd name="connsiteY6" fmla="*/ 2758475 h 4358675"/>
                <a:gd name="connsiteX7" fmla="*/ 1859280 w 5882640"/>
                <a:gd name="connsiteY7" fmla="*/ 2316515 h 4358675"/>
                <a:gd name="connsiteX8" fmla="*/ 2057400 w 5882640"/>
                <a:gd name="connsiteY8" fmla="*/ 1752635 h 4358675"/>
                <a:gd name="connsiteX9" fmla="*/ 2240280 w 5882640"/>
                <a:gd name="connsiteY9" fmla="*/ 1219235 h 4358675"/>
                <a:gd name="connsiteX10" fmla="*/ 2423160 w 5882640"/>
                <a:gd name="connsiteY10" fmla="*/ 746795 h 4358675"/>
                <a:gd name="connsiteX11" fmla="*/ 2575560 w 5882640"/>
                <a:gd name="connsiteY11" fmla="*/ 396275 h 4358675"/>
                <a:gd name="connsiteX12" fmla="*/ 2697480 w 5882640"/>
                <a:gd name="connsiteY12" fmla="*/ 182915 h 4358675"/>
                <a:gd name="connsiteX13" fmla="*/ 2806337 w 5882640"/>
                <a:gd name="connsiteY13" fmla="*/ 50109 h 4358675"/>
                <a:gd name="connsiteX14" fmla="*/ 2956818 w 5882640"/>
                <a:gd name="connsiteY14" fmla="*/ 36 h 4358675"/>
                <a:gd name="connsiteX15" fmla="*/ 3119867 w 5882640"/>
                <a:gd name="connsiteY15" fmla="*/ 56146 h 4358675"/>
                <a:gd name="connsiteX16" fmla="*/ 3261360 w 5882640"/>
                <a:gd name="connsiteY16" fmla="*/ 228635 h 4358675"/>
                <a:gd name="connsiteX17" fmla="*/ 3383280 w 5882640"/>
                <a:gd name="connsiteY17" fmla="*/ 457235 h 4358675"/>
                <a:gd name="connsiteX18" fmla="*/ 3500350 w 5882640"/>
                <a:gd name="connsiteY18" fmla="*/ 727398 h 4358675"/>
                <a:gd name="connsiteX19" fmla="*/ 3611880 w 5882640"/>
                <a:gd name="connsiteY19" fmla="*/ 1036355 h 4358675"/>
                <a:gd name="connsiteX20" fmla="*/ 3733800 w 5882640"/>
                <a:gd name="connsiteY20" fmla="*/ 1386875 h 4358675"/>
                <a:gd name="connsiteX21" fmla="*/ 3891049 w 5882640"/>
                <a:gd name="connsiteY21" fmla="*/ 1854466 h 4358675"/>
                <a:gd name="connsiteX22" fmla="*/ 4033751 w 5882640"/>
                <a:gd name="connsiteY22" fmla="*/ 2291577 h 4358675"/>
                <a:gd name="connsiteX23" fmla="*/ 4191000 w 5882640"/>
                <a:gd name="connsiteY23" fmla="*/ 2727995 h 4358675"/>
                <a:gd name="connsiteX24" fmla="*/ 4343400 w 5882640"/>
                <a:gd name="connsiteY24" fmla="*/ 3063275 h 4358675"/>
                <a:gd name="connsiteX25" fmla="*/ 4495800 w 5882640"/>
                <a:gd name="connsiteY25" fmla="*/ 3383315 h 4358675"/>
                <a:gd name="connsiteX26" fmla="*/ 4700847 w 5882640"/>
                <a:gd name="connsiteY26" fmla="*/ 3731064 h 4358675"/>
                <a:gd name="connsiteX27" fmla="*/ 4861560 w 5882640"/>
                <a:gd name="connsiteY27" fmla="*/ 3931955 h 4358675"/>
                <a:gd name="connsiteX28" fmla="*/ 5044440 w 5882640"/>
                <a:gd name="connsiteY28" fmla="*/ 4084355 h 4358675"/>
                <a:gd name="connsiteX29" fmla="*/ 5212080 w 5882640"/>
                <a:gd name="connsiteY29" fmla="*/ 4191035 h 4358675"/>
                <a:gd name="connsiteX30" fmla="*/ 5440680 w 5882640"/>
                <a:gd name="connsiteY30" fmla="*/ 4297715 h 4358675"/>
                <a:gd name="connsiteX31" fmla="*/ 5623560 w 5882640"/>
                <a:gd name="connsiteY31" fmla="*/ 4328195 h 4358675"/>
                <a:gd name="connsiteX32" fmla="*/ 5882640 w 5882640"/>
                <a:gd name="connsiteY32" fmla="*/ 4358675 h 4358675"/>
                <a:gd name="connsiteX33" fmla="*/ 5882640 w 5882640"/>
                <a:gd name="connsiteY33" fmla="*/ 4358675 h 4358675"/>
                <a:gd name="connsiteX34" fmla="*/ 5882640 w 5882640"/>
                <a:gd name="connsiteY34" fmla="*/ 4358675 h 4358675"/>
                <a:gd name="connsiteX35" fmla="*/ 5882640 w 5882640"/>
                <a:gd name="connsiteY35" fmla="*/ 4358675 h 4358675"/>
                <a:gd name="connsiteX0" fmla="*/ 0 w 6059103"/>
                <a:gd name="connsiteY0" fmla="*/ 4358675 h 4366696"/>
                <a:gd name="connsiteX1" fmla="*/ 365760 w 6059103"/>
                <a:gd name="connsiteY1" fmla="*/ 4328195 h 4366696"/>
                <a:gd name="connsiteX2" fmla="*/ 670560 w 6059103"/>
                <a:gd name="connsiteY2" fmla="*/ 4221515 h 4366696"/>
                <a:gd name="connsiteX3" fmla="*/ 975360 w 6059103"/>
                <a:gd name="connsiteY3" fmla="*/ 4008155 h 4366696"/>
                <a:gd name="connsiteX4" fmla="*/ 1188720 w 6059103"/>
                <a:gd name="connsiteY4" fmla="*/ 3787537 h 4366696"/>
                <a:gd name="connsiteX5" fmla="*/ 1438366 w 6059103"/>
                <a:gd name="connsiteY5" fmla="*/ 3376783 h 4366696"/>
                <a:gd name="connsiteX6" fmla="*/ 1706880 w 6059103"/>
                <a:gd name="connsiteY6" fmla="*/ 2758475 h 4366696"/>
                <a:gd name="connsiteX7" fmla="*/ 1859280 w 6059103"/>
                <a:gd name="connsiteY7" fmla="*/ 2316515 h 4366696"/>
                <a:gd name="connsiteX8" fmla="*/ 2057400 w 6059103"/>
                <a:gd name="connsiteY8" fmla="*/ 1752635 h 4366696"/>
                <a:gd name="connsiteX9" fmla="*/ 2240280 w 6059103"/>
                <a:gd name="connsiteY9" fmla="*/ 1219235 h 4366696"/>
                <a:gd name="connsiteX10" fmla="*/ 2423160 w 6059103"/>
                <a:gd name="connsiteY10" fmla="*/ 746795 h 4366696"/>
                <a:gd name="connsiteX11" fmla="*/ 2575560 w 6059103"/>
                <a:gd name="connsiteY11" fmla="*/ 396275 h 4366696"/>
                <a:gd name="connsiteX12" fmla="*/ 2697480 w 6059103"/>
                <a:gd name="connsiteY12" fmla="*/ 182915 h 4366696"/>
                <a:gd name="connsiteX13" fmla="*/ 2806337 w 6059103"/>
                <a:gd name="connsiteY13" fmla="*/ 50109 h 4366696"/>
                <a:gd name="connsiteX14" fmla="*/ 2956818 w 6059103"/>
                <a:gd name="connsiteY14" fmla="*/ 36 h 4366696"/>
                <a:gd name="connsiteX15" fmla="*/ 3119867 w 6059103"/>
                <a:gd name="connsiteY15" fmla="*/ 56146 h 4366696"/>
                <a:gd name="connsiteX16" fmla="*/ 3261360 w 6059103"/>
                <a:gd name="connsiteY16" fmla="*/ 228635 h 4366696"/>
                <a:gd name="connsiteX17" fmla="*/ 3383280 w 6059103"/>
                <a:gd name="connsiteY17" fmla="*/ 457235 h 4366696"/>
                <a:gd name="connsiteX18" fmla="*/ 3500350 w 6059103"/>
                <a:gd name="connsiteY18" fmla="*/ 727398 h 4366696"/>
                <a:gd name="connsiteX19" fmla="*/ 3611880 w 6059103"/>
                <a:gd name="connsiteY19" fmla="*/ 1036355 h 4366696"/>
                <a:gd name="connsiteX20" fmla="*/ 3733800 w 6059103"/>
                <a:gd name="connsiteY20" fmla="*/ 1386875 h 4366696"/>
                <a:gd name="connsiteX21" fmla="*/ 3891049 w 6059103"/>
                <a:gd name="connsiteY21" fmla="*/ 1854466 h 4366696"/>
                <a:gd name="connsiteX22" fmla="*/ 4033751 w 6059103"/>
                <a:gd name="connsiteY22" fmla="*/ 2291577 h 4366696"/>
                <a:gd name="connsiteX23" fmla="*/ 4191000 w 6059103"/>
                <a:gd name="connsiteY23" fmla="*/ 2727995 h 4366696"/>
                <a:gd name="connsiteX24" fmla="*/ 4343400 w 6059103"/>
                <a:gd name="connsiteY24" fmla="*/ 3063275 h 4366696"/>
                <a:gd name="connsiteX25" fmla="*/ 4495800 w 6059103"/>
                <a:gd name="connsiteY25" fmla="*/ 3383315 h 4366696"/>
                <a:gd name="connsiteX26" fmla="*/ 4700847 w 6059103"/>
                <a:gd name="connsiteY26" fmla="*/ 3731064 h 4366696"/>
                <a:gd name="connsiteX27" fmla="*/ 4861560 w 6059103"/>
                <a:gd name="connsiteY27" fmla="*/ 3931955 h 4366696"/>
                <a:gd name="connsiteX28" fmla="*/ 5044440 w 6059103"/>
                <a:gd name="connsiteY28" fmla="*/ 4084355 h 4366696"/>
                <a:gd name="connsiteX29" fmla="*/ 5212080 w 6059103"/>
                <a:gd name="connsiteY29" fmla="*/ 4191035 h 4366696"/>
                <a:gd name="connsiteX30" fmla="*/ 5440680 w 6059103"/>
                <a:gd name="connsiteY30" fmla="*/ 4297715 h 4366696"/>
                <a:gd name="connsiteX31" fmla="*/ 5623560 w 6059103"/>
                <a:gd name="connsiteY31" fmla="*/ 4328195 h 4366696"/>
                <a:gd name="connsiteX32" fmla="*/ 5882640 w 6059103"/>
                <a:gd name="connsiteY32" fmla="*/ 4358675 h 4366696"/>
                <a:gd name="connsiteX33" fmla="*/ 5882640 w 6059103"/>
                <a:gd name="connsiteY33" fmla="*/ 4358675 h 4366696"/>
                <a:gd name="connsiteX34" fmla="*/ 5882640 w 6059103"/>
                <a:gd name="connsiteY34" fmla="*/ 4358675 h 4366696"/>
                <a:gd name="connsiteX35" fmla="*/ 6059103 w 6059103"/>
                <a:gd name="connsiteY35" fmla="*/ 4366696 h 4366696"/>
                <a:gd name="connsiteX0" fmla="*/ 0 w 6115250"/>
                <a:gd name="connsiteY0" fmla="*/ 4358675 h 4358675"/>
                <a:gd name="connsiteX1" fmla="*/ 365760 w 6115250"/>
                <a:gd name="connsiteY1" fmla="*/ 4328195 h 4358675"/>
                <a:gd name="connsiteX2" fmla="*/ 670560 w 6115250"/>
                <a:gd name="connsiteY2" fmla="*/ 4221515 h 4358675"/>
                <a:gd name="connsiteX3" fmla="*/ 975360 w 6115250"/>
                <a:gd name="connsiteY3" fmla="*/ 4008155 h 4358675"/>
                <a:gd name="connsiteX4" fmla="*/ 1188720 w 6115250"/>
                <a:gd name="connsiteY4" fmla="*/ 3787537 h 4358675"/>
                <a:gd name="connsiteX5" fmla="*/ 1438366 w 6115250"/>
                <a:gd name="connsiteY5" fmla="*/ 3376783 h 4358675"/>
                <a:gd name="connsiteX6" fmla="*/ 1706880 w 6115250"/>
                <a:gd name="connsiteY6" fmla="*/ 2758475 h 4358675"/>
                <a:gd name="connsiteX7" fmla="*/ 1859280 w 6115250"/>
                <a:gd name="connsiteY7" fmla="*/ 2316515 h 4358675"/>
                <a:gd name="connsiteX8" fmla="*/ 2057400 w 6115250"/>
                <a:gd name="connsiteY8" fmla="*/ 1752635 h 4358675"/>
                <a:gd name="connsiteX9" fmla="*/ 2240280 w 6115250"/>
                <a:gd name="connsiteY9" fmla="*/ 1219235 h 4358675"/>
                <a:gd name="connsiteX10" fmla="*/ 2423160 w 6115250"/>
                <a:gd name="connsiteY10" fmla="*/ 746795 h 4358675"/>
                <a:gd name="connsiteX11" fmla="*/ 2575560 w 6115250"/>
                <a:gd name="connsiteY11" fmla="*/ 396275 h 4358675"/>
                <a:gd name="connsiteX12" fmla="*/ 2697480 w 6115250"/>
                <a:gd name="connsiteY12" fmla="*/ 182915 h 4358675"/>
                <a:gd name="connsiteX13" fmla="*/ 2806337 w 6115250"/>
                <a:gd name="connsiteY13" fmla="*/ 50109 h 4358675"/>
                <a:gd name="connsiteX14" fmla="*/ 2956818 w 6115250"/>
                <a:gd name="connsiteY14" fmla="*/ 36 h 4358675"/>
                <a:gd name="connsiteX15" fmla="*/ 3119867 w 6115250"/>
                <a:gd name="connsiteY15" fmla="*/ 56146 h 4358675"/>
                <a:gd name="connsiteX16" fmla="*/ 3261360 w 6115250"/>
                <a:gd name="connsiteY16" fmla="*/ 228635 h 4358675"/>
                <a:gd name="connsiteX17" fmla="*/ 3383280 w 6115250"/>
                <a:gd name="connsiteY17" fmla="*/ 457235 h 4358675"/>
                <a:gd name="connsiteX18" fmla="*/ 3500350 w 6115250"/>
                <a:gd name="connsiteY18" fmla="*/ 727398 h 4358675"/>
                <a:gd name="connsiteX19" fmla="*/ 3611880 w 6115250"/>
                <a:gd name="connsiteY19" fmla="*/ 1036355 h 4358675"/>
                <a:gd name="connsiteX20" fmla="*/ 3733800 w 6115250"/>
                <a:gd name="connsiteY20" fmla="*/ 1386875 h 4358675"/>
                <a:gd name="connsiteX21" fmla="*/ 3891049 w 6115250"/>
                <a:gd name="connsiteY21" fmla="*/ 1854466 h 4358675"/>
                <a:gd name="connsiteX22" fmla="*/ 4033751 w 6115250"/>
                <a:gd name="connsiteY22" fmla="*/ 2291577 h 4358675"/>
                <a:gd name="connsiteX23" fmla="*/ 4191000 w 6115250"/>
                <a:gd name="connsiteY23" fmla="*/ 2727995 h 4358675"/>
                <a:gd name="connsiteX24" fmla="*/ 4343400 w 6115250"/>
                <a:gd name="connsiteY24" fmla="*/ 3063275 h 4358675"/>
                <a:gd name="connsiteX25" fmla="*/ 4495800 w 6115250"/>
                <a:gd name="connsiteY25" fmla="*/ 3383315 h 4358675"/>
                <a:gd name="connsiteX26" fmla="*/ 4700847 w 6115250"/>
                <a:gd name="connsiteY26" fmla="*/ 3731064 h 4358675"/>
                <a:gd name="connsiteX27" fmla="*/ 4861560 w 6115250"/>
                <a:gd name="connsiteY27" fmla="*/ 3931955 h 4358675"/>
                <a:gd name="connsiteX28" fmla="*/ 5044440 w 6115250"/>
                <a:gd name="connsiteY28" fmla="*/ 4084355 h 4358675"/>
                <a:gd name="connsiteX29" fmla="*/ 5212080 w 6115250"/>
                <a:gd name="connsiteY29" fmla="*/ 4191035 h 4358675"/>
                <a:gd name="connsiteX30" fmla="*/ 5440680 w 6115250"/>
                <a:gd name="connsiteY30" fmla="*/ 4297715 h 4358675"/>
                <a:gd name="connsiteX31" fmla="*/ 5623560 w 6115250"/>
                <a:gd name="connsiteY31" fmla="*/ 4328195 h 4358675"/>
                <a:gd name="connsiteX32" fmla="*/ 5882640 w 6115250"/>
                <a:gd name="connsiteY32" fmla="*/ 4358675 h 4358675"/>
                <a:gd name="connsiteX33" fmla="*/ 5882640 w 6115250"/>
                <a:gd name="connsiteY33" fmla="*/ 4358675 h 4358675"/>
                <a:gd name="connsiteX34" fmla="*/ 5882640 w 6115250"/>
                <a:gd name="connsiteY34" fmla="*/ 4358675 h 4358675"/>
                <a:gd name="connsiteX35" fmla="*/ 6115250 w 6115250"/>
                <a:gd name="connsiteY35" fmla="*/ 4350654 h 435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115250" h="4358675">
                  <a:moveTo>
                    <a:pt x="0" y="4358675"/>
                  </a:moveTo>
                  <a:cubicBezTo>
                    <a:pt x="127000" y="4354865"/>
                    <a:pt x="254000" y="4351055"/>
                    <a:pt x="365760" y="4328195"/>
                  </a:cubicBezTo>
                  <a:cubicBezTo>
                    <a:pt x="477520" y="4305335"/>
                    <a:pt x="568960" y="4274855"/>
                    <a:pt x="670560" y="4221515"/>
                  </a:cubicBezTo>
                  <a:cubicBezTo>
                    <a:pt x="772160" y="4168175"/>
                    <a:pt x="889000" y="4080485"/>
                    <a:pt x="975360" y="4008155"/>
                  </a:cubicBezTo>
                  <a:cubicBezTo>
                    <a:pt x="1061720" y="3935825"/>
                    <a:pt x="1111552" y="3892766"/>
                    <a:pt x="1188720" y="3787537"/>
                  </a:cubicBezTo>
                  <a:cubicBezTo>
                    <a:pt x="1265888" y="3682308"/>
                    <a:pt x="1352006" y="3548293"/>
                    <a:pt x="1438366" y="3376783"/>
                  </a:cubicBezTo>
                  <a:cubicBezTo>
                    <a:pt x="1524726" y="3205273"/>
                    <a:pt x="1636728" y="2935186"/>
                    <a:pt x="1706880" y="2758475"/>
                  </a:cubicBezTo>
                  <a:cubicBezTo>
                    <a:pt x="1777032" y="2581764"/>
                    <a:pt x="1800860" y="2484155"/>
                    <a:pt x="1859280" y="2316515"/>
                  </a:cubicBezTo>
                  <a:cubicBezTo>
                    <a:pt x="1917700" y="2148875"/>
                    <a:pt x="1993900" y="1935515"/>
                    <a:pt x="2057400" y="1752635"/>
                  </a:cubicBezTo>
                  <a:cubicBezTo>
                    <a:pt x="2120900" y="1569755"/>
                    <a:pt x="2179320" y="1386875"/>
                    <a:pt x="2240280" y="1219235"/>
                  </a:cubicBezTo>
                  <a:cubicBezTo>
                    <a:pt x="2301240" y="1051595"/>
                    <a:pt x="2367280" y="883955"/>
                    <a:pt x="2423160" y="746795"/>
                  </a:cubicBezTo>
                  <a:cubicBezTo>
                    <a:pt x="2479040" y="609635"/>
                    <a:pt x="2529840" y="490255"/>
                    <a:pt x="2575560" y="396275"/>
                  </a:cubicBezTo>
                  <a:cubicBezTo>
                    <a:pt x="2621280" y="302295"/>
                    <a:pt x="2659017" y="240609"/>
                    <a:pt x="2697480" y="182915"/>
                  </a:cubicBezTo>
                  <a:cubicBezTo>
                    <a:pt x="2735943" y="125221"/>
                    <a:pt x="2763114" y="80589"/>
                    <a:pt x="2806337" y="50109"/>
                  </a:cubicBezTo>
                  <a:cubicBezTo>
                    <a:pt x="2849560" y="19629"/>
                    <a:pt x="2904563" y="-970"/>
                    <a:pt x="2956818" y="36"/>
                  </a:cubicBezTo>
                  <a:cubicBezTo>
                    <a:pt x="3009073" y="1042"/>
                    <a:pt x="3069110" y="18046"/>
                    <a:pt x="3119867" y="56146"/>
                  </a:cubicBezTo>
                  <a:cubicBezTo>
                    <a:pt x="3170624" y="94246"/>
                    <a:pt x="3217458" y="161787"/>
                    <a:pt x="3261360" y="228635"/>
                  </a:cubicBezTo>
                  <a:cubicBezTo>
                    <a:pt x="3305262" y="295483"/>
                    <a:pt x="3343448" y="374108"/>
                    <a:pt x="3383280" y="457235"/>
                  </a:cubicBezTo>
                  <a:cubicBezTo>
                    <a:pt x="3423112" y="540362"/>
                    <a:pt x="3462250" y="630878"/>
                    <a:pt x="3500350" y="727398"/>
                  </a:cubicBezTo>
                  <a:cubicBezTo>
                    <a:pt x="3538450" y="823918"/>
                    <a:pt x="3572972" y="926442"/>
                    <a:pt x="3611880" y="1036355"/>
                  </a:cubicBezTo>
                  <a:cubicBezTo>
                    <a:pt x="3650788" y="1146268"/>
                    <a:pt x="3687272" y="1250523"/>
                    <a:pt x="3733800" y="1386875"/>
                  </a:cubicBezTo>
                  <a:cubicBezTo>
                    <a:pt x="3780328" y="1523227"/>
                    <a:pt x="3841057" y="1703682"/>
                    <a:pt x="3891049" y="1854466"/>
                  </a:cubicBezTo>
                  <a:cubicBezTo>
                    <a:pt x="3941041" y="2005250"/>
                    <a:pt x="3983759" y="2145989"/>
                    <a:pt x="4033751" y="2291577"/>
                  </a:cubicBezTo>
                  <a:cubicBezTo>
                    <a:pt x="4083743" y="2437165"/>
                    <a:pt x="4139392" y="2599379"/>
                    <a:pt x="4191000" y="2727995"/>
                  </a:cubicBezTo>
                  <a:cubicBezTo>
                    <a:pt x="4242608" y="2856611"/>
                    <a:pt x="4292600" y="2954055"/>
                    <a:pt x="4343400" y="3063275"/>
                  </a:cubicBezTo>
                  <a:cubicBezTo>
                    <a:pt x="4394200" y="3172495"/>
                    <a:pt x="4436226" y="3272017"/>
                    <a:pt x="4495800" y="3383315"/>
                  </a:cubicBezTo>
                  <a:cubicBezTo>
                    <a:pt x="4555375" y="3494613"/>
                    <a:pt x="4639887" y="3639624"/>
                    <a:pt x="4700847" y="3731064"/>
                  </a:cubicBezTo>
                  <a:cubicBezTo>
                    <a:pt x="4761807" y="3822504"/>
                    <a:pt x="4804295" y="3873073"/>
                    <a:pt x="4861560" y="3931955"/>
                  </a:cubicBezTo>
                  <a:cubicBezTo>
                    <a:pt x="4918826" y="3990837"/>
                    <a:pt x="4986020" y="4041175"/>
                    <a:pt x="5044440" y="4084355"/>
                  </a:cubicBezTo>
                  <a:cubicBezTo>
                    <a:pt x="5102860" y="4127535"/>
                    <a:pt x="5146040" y="4155475"/>
                    <a:pt x="5212080" y="4191035"/>
                  </a:cubicBezTo>
                  <a:cubicBezTo>
                    <a:pt x="5278120" y="4226595"/>
                    <a:pt x="5372100" y="4274855"/>
                    <a:pt x="5440680" y="4297715"/>
                  </a:cubicBezTo>
                  <a:cubicBezTo>
                    <a:pt x="5509260" y="4320575"/>
                    <a:pt x="5549900" y="4318035"/>
                    <a:pt x="5623560" y="4328195"/>
                  </a:cubicBezTo>
                  <a:cubicBezTo>
                    <a:pt x="5697220" y="4338355"/>
                    <a:pt x="5882640" y="4358675"/>
                    <a:pt x="5882640" y="4358675"/>
                  </a:cubicBezTo>
                  <a:lnTo>
                    <a:pt x="5882640" y="4358675"/>
                  </a:lnTo>
                  <a:lnTo>
                    <a:pt x="5882640" y="4358675"/>
                  </a:lnTo>
                  <a:lnTo>
                    <a:pt x="6115250" y="4350654"/>
                  </a:lnTo>
                </a:path>
              </a:pathLst>
            </a:custGeom>
            <a:noFill/>
            <a:ln w="158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7" tIns="45704" rIns="91407" bIns="45704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62" name="Rectangle 261"/>
          <p:cNvSpPr/>
          <p:nvPr/>
        </p:nvSpPr>
        <p:spPr>
          <a:xfrm>
            <a:off x="6430707" y="1490169"/>
            <a:ext cx="1541338" cy="830964"/>
          </a:xfrm>
          <a:prstGeom prst="rect">
            <a:avLst/>
          </a:prstGeom>
        </p:spPr>
        <p:txBody>
          <a:bodyPr wrap="square" lIns="91407" tIns="45704" rIns="91407" bIns="45704">
            <a:spAutoFit/>
          </a:bodyPr>
          <a:lstStyle/>
          <a:p>
            <a:pPr algn="r"/>
            <a:r>
              <a:rPr lang="en-AU" sz="2400" b="1" dirty="0" smtClean="0">
                <a:solidFill>
                  <a:prstClr val="black"/>
                </a:solidFill>
                <a:ea typeface="Cambria Math" panose="02040503050406030204" pitchFamily="18" charset="0"/>
              </a:rPr>
              <a:t>Key endpoints</a:t>
            </a:r>
            <a:endParaRPr lang="en-AU" sz="2400" b="1" dirty="0">
              <a:solidFill>
                <a:prstClr val="black"/>
              </a:solidFill>
              <a:ea typeface="Cambria Math" panose="02040503050406030204" pitchFamily="18" charset="0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7990049" y="1358600"/>
            <a:ext cx="900000" cy="276967"/>
          </a:xfrm>
          <a:prstGeom prst="rect">
            <a:avLst/>
          </a:prstGeom>
          <a:solidFill>
            <a:schemeClr val="accent6">
              <a:lumMod val="75000"/>
              <a:alpha val="90000"/>
            </a:schemeClr>
          </a:solidFill>
        </p:spPr>
        <p:txBody>
          <a:bodyPr wrap="square" lIns="91407" tIns="45704" rIns="91407" bIns="45704" rtlCol="0">
            <a:spAutoFit/>
          </a:bodyPr>
          <a:lstStyle/>
          <a:p>
            <a:pPr algn="ctr"/>
            <a:r>
              <a:rPr lang="en-AU" sz="1200" b="1" dirty="0" smtClean="0">
                <a:solidFill>
                  <a:prstClr val="black"/>
                </a:solidFill>
              </a:rPr>
              <a:t>Stunting</a:t>
            </a:r>
            <a:endParaRPr lang="en-AU" sz="1200" b="1" dirty="0">
              <a:solidFill>
                <a:prstClr val="black"/>
              </a:solidFill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7992479" y="1687079"/>
            <a:ext cx="900000" cy="276872"/>
          </a:xfrm>
          <a:prstGeom prst="rect">
            <a:avLst/>
          </a:prstGeom>
          <a:solidFill>
            <a:srgbClr val="FF0909">
              <a:alpha val="85000"/>
            </a:srgbClr>
          </a:solidFill>
        </p:spPr>
        <p:txBody>
          <a:bodyPr wrap="square" lIns="91311" tIns="45657" rIns="91311" bIns="45657" rtlCol="0">
            <a:spAutoFit/>
          </a:bodyPr>
          <a:lstStyle/>
          <a:p>
            <a:pPr algn="ctr"/>
            <a:r>
              <a:rPr lang="en-AU" sz="1200" b="1" dirty="0" smtClean="0">
                <a:solidFill>
                  <a:prstClr val="black"/>
                </a:solidFill>
              </a:rPr>
              <a:t>Deaths</a:t>
            </a:r>
            <a:endParaRPr lang="en-AU" sz="1200" b="1" dirty="0">
              <a:solidFill>
                <a:prstClr val="black"/>
              </a:solidFill>
            </a:endParaRPr>
          </a:p>
        </p:txBody>
      </p:sp>
      <p:cxnSp>
        <p:nvCxnSpPr>
          <p:cNvPr id="279" name="Straight Connector 278"/>
          <p:cNvCxnSpPr>
            <a:stCxn id="179" idx="1"/>
          </p:cNvCxnSpPr>
          <p:nvPr/>
        </p:nvCxnSpPr>
        <p:spPr>
          <a:xfrm flipH="1">
            <a:off x="2174361" y="2904430"/>
            <a:ext cx="513656" cy="1252643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>
            <a:off x="568578" y="1507972"/>
            <a:ext cx="1577221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Rectangle 316"/>
          <p:cNvSpPr/>
          <p:nvPr/>
        </p:nvSpPr>
        <p:spPr>
          <a:xfrm>
            <a:off x="5681478" y="684017"/>
            <a:ext cx="3425642" cy="584743"/>
          </a:xfrm>
          <a:prstGeom prst="rect">
            <a:avLst/>
          </a:prstGeom>
        </p:spPr>
        <p:txBody>
          <a:bodyPr wrap="square" lIns="91407" tIns="45704" rIns="91407" bIns="45704">
            <a:spAutoFit/>
          </a:bodyPr>
          <a:lstStyle/>
          <a:p>
            <a:pPr algn="r"/>
            <a:r>
              <a:rPr lang="en-AU" sz="1600" b="1" dirty="0">
                <a:solidFill>
                  <a:prstClr val="black"/>
                </a:solidFill>
                <a:ea typeface="Cambria Math" panose="02040503050406030204" pitchFamily="18" charset="0"/>
              </a:rPr>
              <a:t>SGA: Small for gestational age</a:t>
            </a:r>
          </a:p>
          <a:p>
            <a:pPr algn="r"/>
            <a:r>
              <a:rPr lang="en-AU" sz="1600" b="1" dirty="0">
                <a:solidFill>
                  <a:prstClr val="black"/>
                </a:solidFill>
                <a:ea typeface="Cambria Math" panose="02040503050406030204" pitchFamily="18" charset="0"/>
              </a:rPr>
              <a:t>AGA: Appropriate for gestational age</a:t>
            </a:r>
          </a:p>
        </p:txBody>
      </p:sp>
      <p:cxnSp>
        <p:nvCxnSpPr>
          <p:cNvPr id="320" name="Straight Connector 319"/>
          <p:cNvCxnSpPr/>
          <p:nvPr/>
        </p:nvCxnSpPr>
        <p:spPr>
          <a:xfrm flipH="1">
            <a:off x="3705928" y="3882661"/>
            <a:ext cx="209245" cy="468381"/>
          </a:xfrm>
          <a:prstGeom prst="line">
            <a:avLst/>
          </a:prstGeom>
          <a:ln w="254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Title 25"/>
          <p:cNvSpPr>
            <a:spLocks noGrp="1"/>
          </p:cNvSpPr>
          <p:nvPr>
            <p:ph type="title"/>
          </p:nvPr>
        </p:nvSpPr>
        <p:spPr>
          <a:xfrm>
            <a:off x="2771800" y="0"/>
            <a:ext cx="4638863" cy="403412"/>
          </a:xfrm>
        </p:spPr>
        <p:txBody>
          <a:bodyPr/>
          <a:lstStyle/>
          <a:p>
            <a:r>
              <a:rPr lang="en-AU" sz="2800" b="1" u="sng" dirty="0"/>
              <a:t>How </a:t>
            </a:r>
            <a:r>
              <a:rPr lang="en-AU" sz="2800" b="1" u="sng" dirty="0" smtClean="0"/>
              <a:t>Optima Nutrition works</a:t>
            </a:r>
            <a:endParaRPr lang="en-AU" sz="2800" b="1" u="sng" dirty="0"/>
          </a:p>
        </p:txBody>
      </p:sp>
      <p:sp>
        <p:nvSpPr>
          <p:cNvPr id="329" name="TextBox 328"/>
          <p:cNvSpPr txBox="1"/>
          <p:nvPr/>
        </p:nvSpPr>
        <p:spPr>
          <a:xfrm>
            <a:off x="8036222" y="5490711"/>
            <a:ext cx="928265" cy="10063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lIns="91311" tIns="45657" rIns="91311" bIns="45657" rtlCol="0" anchor="ctr">
            <a:spAutoFit/>
          </a:bodyPr>
          <a:lstStyle/>
          <a:p>
            <a:pPr>
              <a:lnSpc>
                <a:spcPct val="70000"/>
              </a:lnSpc>
            </a:pPr>
            <a:r>
              <a:rPr lang="en-AU" sz="1100" b="1" u="sng" dirty="0">
                <a:solidFill>
                  <a:prstClr val="black"/>
                </a:solidFill>
              </a:rPr>
              <a:t>Risk factors for mortality</a:t>
            </a:r>
          </a:p>
          <a:p>
            <a:pPr marL="95217" indent="-95217">
              <a:buFont typeface="Arial" panose="020B0604020202020204" pitchFamily="34" charset="0"/>
              <a:buChar char="•"/>
            </a:pPr>
            <a:r>
              <a:rPr lang="en-AU" sz="1100" dirty="0" smtClean="0">
                <a:solidFill>
                  <a:prstClr val="black"/>
                </a:solidFill>
              </a:rPr>
              <a:t>Diarrhea</a:t>
            </a:r>
            <a:endParaRPr lang="en-AU" sz="1100" dirty="0">
              <a:solidFill>
                <a:prstClr val="black"/>
              </a:solidFill>
            </a:endParaRPr>
          </a:p>
          <a:p>
            <a:pPr marL="95217" indent="-95217"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prstClr val="black"/>
                </a:solidFill>
              </a:rPr>
              <a:t>Pneumonia</a:t>
            </a:r>
          </a:p>
          <a:p>
            <a:pPr marL="95217" indent="-95217"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prstClr val="black"/>
                </a:solidFill>
              </a:rPr>
              <a:t>Measles</a:t>
            </a:r>
          </a:p>
          <a:p>
            <a:pPr marL="95217" indent="-95217"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prstClr val="black"/>
                </a:solidFill>
              </a:rPr>
              <a:t>Other</a:t>
            </a:r>
          </a:p>
        </p:txBody>
      </p:sp>
      <p:grpSp>
        <p:nvGrpSpPr>
          <p:cNvPr id="330" name="Group 329"/>
          <p:cNvGrpSpPr/>
          <p:nvPr/>
        </p:nvGrpSpPr>
        <p:grpSpPr>
          <a:xfrm>
            <a:off x="35495" y="5877272"/>
            <a:ext cx="1800200" cy="718561"/>
            <a:chOff x="35496" y="6042919"/>
            <a:chExt cx="1800200" cy="718560"/>
          </a:xfrm>
        </p:grpSpPr>
        <p:sp>
          <p:nvSpPr>
            <p:cNvPr id="331" name="TextBox 330"/>
            <p:cNvSpPr txBox="1"/>
            <p:nvPr/>
          </p:nvSpPr>
          <p:spPr>
            <a:xfrm>
              <a:off x="35496" y="6042919"/>
              <a:ext cx="1724903" cy="71856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lIns="91344" tIns="45672" rIns="91344" bIns="45672" rtlCol="0" anchor="ctr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AU" sz="1100" b="1" u="sng" dirty="0">
                  <a:solidFill>
                    <a:prstClr val="black"/>
                  </a:solidFill>
                </a:rPr>
                <a:t>Risk factors for mortality</a:t>
              </a:r>
            </a:p>
            <a:p>
              <a:pPr marL="95217" indent="-95217">
                <a:buFont typeface="Arial" panose="020B0604020202020204" pitchFamily="34" charset="0"/>
                <a:buChar char="•"/>
              </a:pPr>
              <a:r>
                <a:rPr lang="en-AU" sz="1100" dirty="0" smtClean="0">
                  <a:solidFill>
                    <a:prstClr val="black"/>
                  </a:solidFill>
                </a:rPr>
                <a:t>Diarrhea</a:t>
              </a:r>
              <a:endParaRPr lang="en-AU" sz="1100" dirty="0">
                <a:solidFill>
                  <a:prstClr val="black"/>
                </a:solidFill>
              </a:endParaRPr>
            </a:p>
            <a:p>
              <a:pPr marL="95217" indent="-95217">
                <a:buFont typeface="Arial" panose="020B0604020202020204" pitchFamily="34" charset="0"/>
                <a:buChar char="•"/>
              </a:pPr>
              <a:r>
                <a:rPr lang="en-AU" sz="1100" dirty="0">
                  <a:solidFill>
                    <a:prstClr val="black"/>
                  </a:solidFill>
                </a:rPr>
                <a:t>Pneumonia</a:t>
              </a:r>
            </a:p>
            <a:p>
              <a:pPr marL="95217" indent="-95217">
                <a:buFont typeface="Arial" panose="020B0604020202020204" pitchFamily="34" charset="0"/>
                <a:buChar char="•"/>
              </a:pPr>
              <a:r>
                <a:rPr lang="en-AU" sz="1100" dirty="0">
                  <a:solidFill>
                    <a:prstClr val="black"/>
                  </a:solidFill>
                </a:rPr>
                <a:t>Asphyxia</a:t>
              </a:r>
            </a:p>
          </p:txBody>
        </p:sp>
        <p:sp>
          <p:nvSpPr>
            <p:cNvPr id="332" name="TextBox 331"/>
            <p:cNvSpPr txBox="1"/>
            <p:nvPr/>
          </p:nvSpPr>
          <p:spPr>
            <a:xfrm>
              <a:off x="809902" y="6155151"/>
              <a:ext cx="1025794" cy="600066"/>
            </a:xfrm>
            <a:prstGeom prst="rect">
              <a:avLst/>
            </a:prstGeom>
            <a:noFill/>
          </p:spPr>
          <p:txBody>
            <a:bodyPr wrap="square" lIns="91344" tIns="45672" rIns="91344" bIns="45672" rtlCol="0" anchor="ctr">
              <a:spAutoFit/>
            </a:bodyPr>
            <a:lstStyle/>
            <a:p>
              <a:pPr marL="95217" indent="-95217">
                <a:buFont typeface="Arial" panose="020B0604020202020204" pitchFamily="34" charset="0"/>
                <a:buChar char="•"/>
              </a:pPr>
              <a:r>
                <a:rPr lang="en-AU" sz="1100" dirty="0">
                  <a:solidFill>
                    <a:prstClr val="black"/>
                  </a:solidFill>
                </a:rPr>
                <a:t>Sepsis</a:t>
              </a:r>
            </a:p>
            <a:p>
              <a:pPr marL="95217" indent="-95217">
                <a:buFont typeface="Arial" panose="020B0604020202020204" pitchFamily="34" charset="0"/>
                <a:buChar char="•"/>
              </a:pPr>
              <a:r>
                <a:rPr lang="en-AU" sz="1100" dirty="0">
                  <a:solidFill>
                    <a:prstClr val="black"/>
                  </a:solidFill>
                </a:rPr>
                <a:t>Prematurity</a:t>
              </a:r>
            </a:p>
            <a:p>
              <a:pPr marL="95217" indent="-95217">
                <a:buFont typeface="Arial" panose="020B0604020202020204" pitchFamily="34" charset="0"/>
                <a:buChar char="•"/>
              </a:pPr>
              <a:r>
                <a:rPr lang="en-AU" sz="1100" dirty="0">
                  <a:solidFill>
                    <a:prstClr val="black"/>
                  </a:solidFill>
                </a:rPr>
                <a:t>Other</a:t>
              </a:r>
            </a:p>
          </p:txBody>
        </p:sp>
      </p:grpSp>
      <p:sp>
        <p:nvSpPr>
          <p:cNvPr id="333" name="TextBox 332"/>
          <p:cNvSpPr txBox="1"/>
          <p:nvPr/>
        </p:nvSpPr>
        <p:spPr>
          <a:xfrm>
            <a:off x="3915173" y="545446"/>
            <a:ext cx="1653158" cy="13448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lIns="91311" tIns="45657" rIns="91311" bIns="45657" rtlCol="0" anchor="ctr">
            <a:spAutoFit/>
          </a:bodyPr>
          <a:lstStyle/>
          <a:p>
            <a:pPr>
              <a:lnSpc>
                <a:spcPct val="70000"/>
              </a:lnSpc>
            </a:pPr>
            <a:r>
              <a:rPr lang="en-AU" sz="1100" b="1" u="sng" dirty="0">
                <a:solidFill>
                  <a:prstClr val="black"/>
                </a:solidFill>
              </a:rPr>
              <a:t>Risk factors for </a:t>
            </a:r>
            <a:r>
              <a:rPr lang="en-AU" sz="1100" b="1" u="sng" dirty="0" smtClean="0">
                <a:solidFill>
                  <a:prstClr val="black"/>
                </a:solidFill>
              </a:rPr>
              <a:t>maternal mortality</a:t>
            </a:r>
            <a:endParaRPr lang="en-AU" sz="1100" b="1" u="sng" dirty="0">
              <a:solidFill>
                <a:prstClr val="black"/>
              </a:solidFill>
            </a:endParaRPr>
          </a:p>
          <a:p>
            <a:pPr marL="95217" indent="-95217">
              <a:buFont typeface="Arial" panose="020B0604020202020204" pitchFamily="34" charset="0"/>
              <a:buChar char="•"/>
            </a:pPr>
            <a:r>
              <a:rPr lang="en-AU" sz="1100" dirty="0" smtClean="0">
                <a:solidFill>
                  <a:prstClr val="black"/>
                </a:solidFill>
              </a:rPr>
              <a:t>Haemorrhage</a:t>
            </a:r>
          </a:p>
          <a:p>
            <a:pPr marL="95217" indent="-95217"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prstClr val="black"/>
                </a:solidFill>
              </a:rPr>
              <a:t>H</a:t>
            </a:r>
            <a:r>
              <a:rPr lang="en-AU" sz="1100" dirty="0" smtClean="0">
                <a:solidFill>
                  <a:prstClr val="black"/>
                </a:solidFill>
              </a:rPr>
              <a:t>ypertensive disorders</a:t>
            </a:r>
          </a:p>
          <a:p>
            <a:pPr marL="95217" indent="-95217">
              <a:buFont typeface="Arial" panose="020B0604020202020204" pitchFamily="34" charset="0"/>
              <a:buChar char="•"/>
            </a:pPr>
            <a:r>
              <a:rPr lang="en-AU" sz="1100" dirty="0" smtClean="0">
                <a:solidFill>
                  <a:prstClr val="black"/>
                </a:solidFill>
              </a:rPr>
              <a:t>Sepsis</a:t>
            </a:r>
          </a:p>
          <a:p>
            <a:pPr marL="95217" indent="-95217">
              <a:buFont typeface="Arial" panose="020B0604020202020204" pitchFamily="34" charset="0"/>
              <a:buChar char="•"/>
            </a:pPr>
            <a:r>
              <a:rPr lang="en-AU" sz="1100" dirty="0" smtClean="0">
                <a:solidFill>
                  <a:prstClr val="black"/>
                </a:solidFill>
              </a:rPr>
              <a:t>Abortion</a:t>
            </a:r>
          </a:p>
          <a:p>
            <a:pPr marL="95217" indent="-95217">
              <a:buFont typeface="Arial" panose="020B0604020202020204" pitchFamily="34" charset="0"/>
              <a:buChar char="•"/>
            </a:pPr>
            <a:r>
              <a:rPr lang="en-AU" sz="1100" dirty="0" smtClean="0">
                <a:solidFill>
                  <a:prstClr val="black"/>
                </a:solidFill>
              </a:rPr>
              <a:t>Embolism</a:t>
            </a:r>
          </a:p>
          <a:p>
            <a:pPr marL="95217" indent="-95217">
              <a:buFont typeface="Arial" panose="020B0604020202020204" pitchFamily="34" charset="0"/>
              <a:buChar char="•"/>
            </a:pPr>
            <a:r>
              <a:rPr lang="en-AU" sz="1100" dirty="0" smtClean="0">
                <a:solidFill>
                  <a:prstClr val="black"/>
                </a:solidFill>
              </a:rPr>
              <a:t>Other</a:t>
            </a:r>
            <a:endParaRPr lang="en-AU" sz="1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 animBg="1"/>
      <p:bldP spid="143" grpId="0"/>
      <p:bldP spid="144" grpId="0" animBg="1"/>
      <p:bldP spid="145" grpId="0"/>
      <p:bldP spid="146" grpId="0" animBg="1"/>
      <p:bldP spid="147" grpId="0" animBg="1"/>
      <p:bldP spid="148" grpId="0"/>
      <p:bldP spid="149" grpId="0" animBg="1"/>
      <p:bldP spid="150" grpId="0"/>
      <p:bldP spid="151" grpId="0" animBg="1"/>
      <p:bldP spid="152" grpId="0"/>
      <p:bldP spid="177" grpId="0" animBg="1"/>
      <p:bldP spid="187" grpId="0"/>
      <p:bldP spid="194" grpId="0" animBg="1"/>
      <p:bldP spid="199" grpId="0" animBg="1"/>
      <p:bldP spid="171" grpId="0"/>
      <p:bldP spid="179" grpId="0" animBg="1"/>
      <p:bldP spid="262" grpId="0"/>
      <p:bldP spid="263" grpId="0" animBg="1"/>
      <p:bldP spid="264" grpId="0" animBg="1"/>
      <p:bldP spid="329" grpId="0" animBg="1"/>
      <p:bldP spid="3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3200" dirty="0" smtClean="0"/>
              <a:t>Weight-for-height categories</a:t>
            </a:r>
            <a:endParaRPr lang="en-A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636" y="836712"/>
            <a:ext cx="8347364" cy="5419165"/>
          </a:xfrm>
        </p:spPr>
        <p:txBody>
          <a:bodyPr>
            <a:normAutofit/>
          </a:bodyPr>
          <a:lstStyle/>
          <a:p>
            <a:r>
              <a:rPr lang="en-AU" sz="2000" dirty="0"/>
              <a:t>Children are divided into weight-for-height Z-scores (WHZ) categories (similar to stunting)</a:t>
            </a:r>
          </a:p>
          <a:p>
            <a:pPr lvl="1"/>
            <a:r>
              <a:rPr lang="en-AU" sz="1800" dirty="0"/>
              <a:t>Categories: severe acute malnutrition [SAM], moderate acute malnutrition [MAM], mild, and normal</a:t>
            </a:r>
          </a:p>
          <a:p>
            <a:pPr lvl="1"/>
            <a:r>
              <a:rPr lang="en-AU" sz="1800" dirty="0"/>
              <a:t>Wasting considered to be SAM + MAM categories</a:t>
            </a:r>
          </a:p>
          <a:p>
            <a:endParaRPr lang="en-AU" sz="2000" dirty="0"/>
          </a:p>
          <a:p>
            <a:pPr lvl="1"/>
            <a:endParaRPr lang="en-AU" sz="1600" dirty="0"/>
          </a:p>
          <a:p>
            <a:pPr lvl="1"/>
            <a:endParaRPr lang="en-AU" sz="16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611560" y="3284984"/>
            <a:ext cx="6799927" cy="2570802"/>
            <a:chOff x="1423740" y="3140968"/>
            <a:chExt cx="6799927" cy="257080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94146" y="3140968"/>
              <a:ext cx="4729521" cy="2481406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2843809" y="5013176"/>
              <a:ext cx="920446" cy="167046"/>
            </a:xfrm>
            <a:prstGeom prst="rect">
              <a:avLst/>
            </a:prstGeom>
            <a:solidFill>
              <a:schemeClr val="accent2">
                <a:alpha val="1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23740" y="4187031"/>
              <a:ext cx="16052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1600" dirty="0">
                  <a:solidFill>
                    <a:srgbClr val="FF0000"/>
                  </a:solidFill>
                </a:rPr>
                <a:t>Severe acute malnutrition (SAM)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73603" y="3905915"/>
              <a:ext cx="16052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1600" dirty="0">
                  <a:solidFill>
                    <a:srgbClr val="FFC000"/>
                  </a:solidFill>
                </a:rPr>
                <a:t>Moderate acute malnutrition (MAM)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779436" y="4725144"/>
              <a:ext cx="699439" cy="448579"/>
            </a:xfrm>
            <a:prstGeom prst="rect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29012" y="5373216"/>
              <a:ext cx="16052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600" dirty="0">
                  <a:sym typeface="Wingdings" panose="05000000000000000000" pitchFamily="2" charset="2"/>
                </a:rPr>
                <a:t> </a:t>
              </a:r>
              <a:r>
                <a:rPr lang="en-AU" sz="1600" dirty="0"/>
                <a:t>Wasting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4478875" y="5108876"/>
              <a:ext cx="0" cy="481467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4478875" y="4005064"/>
              <a:ext cx="699439" cy="1163053"/>
            </a:xfrm>
            <a:prstGeom prst="rect">
              <a:avLst/>
            </a:prstGeom>
            <a:solidFill>
              <a:srgbClr val="0070C0">
                <a:alpha val="10000"/>
              </a:srgb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87569" y="3501008"/>
              <a:ext cx="3036098" cy="1667109"/>
            </a:xfrm>
            <a:prstGeom prst="rect">
              <a:avLst/>
            </a:prstGeom>
            <a:solidFill>
              <a:srgbClr val="00B050">
                <a:alpha val="10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403672" y="3666510"/>
              <a:ext cx="8026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600" dirty="0">
                  <a:solidFill>
                    <a:srgbClr val="00B0F0"/>
                  </a:solidFill>
                </a:rPr>
                <a:t>Mild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409296" y="3162454"/>
              <a:ext cx="16052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600" dirty="0">
                  <a:solidFill>
                    <a:srgbClr val="00B050"/>
                  </a:solidFill>
                </a:rPr>
                <a:t>Normal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202388" y="5618226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WHZ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74087" y="6588148"/>
            <a:ext cx="269913" cy="329081"/>
          </a:xfrm>
          <a:prstGeom prst="rect">
            <a:avLst/>
          </a:prstGeom>
          <a:noFill/>
        </p:spPr>
        <p:txBody>
          <a:bodyPr wrap="none" lIns="82058" tIns="41029" rIns="82058" bIns="41029" rtlCol="0">
            <a:spAutoFit/>
          </a:bodyPr>
          <a:lstStyle/>
          <a:p>
            <a:pPr algn="r"/>
            <a:fld id="{AB8BA788-1391-45D2-A331-33AFC5017CDE}" type="slidenum">
              <a:rPr lang="en-AU" sz="1600"/>
              <a:pPr algn="r"/>
              <a:t>4</a:t>
            </a:fld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138856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3200" dirty="0"/>
              <a:t>Model populations: overview of stratifications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330692"/>
              </p:ext>
            </p:extLst>
          </p:nvPr>
        </p:nvGraphicFramePr>
        <p:xfrm>
          <a:off x="2995558" y="901536"/>
          <a:ext cx="45960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15 - 19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 years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Not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anaemic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Anaemic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20 - 24</a:t>
                      </a:r>
                      <a:r>
                        <a:rPr lang="en-US" baseline="0" dirty="0"/>
                        <a:t> years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Not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anaemic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Anaemic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25 - 29</a:t>
                      </a:r>
                      <a:r>
                        <a:rPr lang="en-US" baseline="0" dirty="0"/>
                        <a:t> years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Not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anaemic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Anaemic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30 - 39</a:t>
                      </a:r>
                      <a:r>
                        <a:rPr lang="en-US" baseline="0" dirty="0"/>
                        <a:t> years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Not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anaemic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Anaemic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 </a:t>
                      </a:r>
                      <a:r>
                        <a:rPr lang="en-US" baseline="0" dirty="0"/>
                        <a:t>- 49 years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Not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anaemic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Anaemic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15 - 19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 years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Not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anaemic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Anaemic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20 - 29</a:t>
                      </a:r>
                      <a:r>
                        <a:rPr lang="en-US" baseline="0" dirty="0"/>
                        <a:t> years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Not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anaemic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Anaemic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30 - 39</a:t>
                      </a:r>
                      <a:r>
                        <a:rPr lang="en-US" baseline="0" dirty="0"/>
                        <a:t> years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Not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anaemic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Anaemic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 </a:t>
                      </a:r>
                      <a:r>
                        <a:rPr lang="en-US" baseline="0" dirty="0"/>
                        <a:t>- 49 years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Not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anaemic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Anaemic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0 - 1</a:t>
                      </a:r>
                      <a:r>
                        <a:rPr lang="en-US" baseline="0" dirty="0"/>
                        <a:t> months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Not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anaemic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Anaemic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1 - 6</a:t>
                      </a:r>
                      <a:r>
                        <a:rPr lang="en-US" baseline="0" dirty="0"/>
                        <a:t> months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Not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anaemic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Anaemic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6 - 11</a:t>
                      </a:r>
                      <a:r>
                        <a:rPr lang="en-US" baseline="0" dirty="0"/>
                        <a:t> months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Not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anaemic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Anaemic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12 - 23</a:t>
                      </a:r>
                      <a:r>
                        <a:rPr lang="en-US" baseline="0" dirty="0"/>
                        <a:t> months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Not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anaemic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Anaemic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  <a:r>
                        <a:rPr lang="en-US" baseline="0" dirty="0"/>
                        <a:t> – 59 months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Not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anaemic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Anaemic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>
            <a:off x="2875413" y="980728"/>
            <a:ext cx="0" cy="166916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875413" y="4455331"/>
            <a:ext cx="0" cy="147753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27584" y="1196752"/>
            <a:ext cx="17713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Non-pregnant women of Reproductive Age (WRA)</a:t>
            </a:r>
            <a:r>
              <a:rPr lang="en-US" sz="2000" baseline="30000" dirty="0" err="1"/>
              <a:t>a,b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827584" y="4293096"/>
            <a:ext cx="205588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Children</a:t>
            </a:r>
          </a:p>
          <a:p>
            <a:r>
              <a:rPr lang="en-US" sz="2000" dirty="0"/>
              <a:t>Also stratified by: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Stunting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Wasting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Breastfeeding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" y="621102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/>
              <a:t>a </a:t>
            </a:r>
            <a:r>
              <a:rPr lang="en-AU" sz="1200" dirty="0"/>
              <a:t>Age brackets determined according to current age-specific fertility rate data </a:t>
            </a:r>
            <a:r>
              <a:rPr lang="en-AU" sz="1050" dirty="0"/>
              <a:t>(2014 Bangladesh Demographic and Health Survey)</a:t>
            </a:r>
          </a:p>
          <a:p>
            <a:r>
              <a:rPr lang="en-US" sz="1200" baseline="30000" dirty="0"/>
              <a:t>b </a:t>
            </a:r>
            <a:r>
              <a:rPr lang="en-US" sz="1200" dirty="0"/>
              <a:t>Age bands may vary based on the needs of the future family planning module</a:t>
            </a:r>
          </a:p>
          <a:p>
            <a:r>
              <a:rPr lang="en-US" sz="1200" baseline="30000" dirty="0"/>
              <a:t>c</a:t>
            </a:r>
            <a:r>
              <a:rPr lang="en-US" sz="1200" dirty="0"/>
              <a:t> </a:t>
            </a:r>
            <a:r>
              <a:rPr lang="en-US" sz="1200" dirty="0" err="1"/>
              <a:t>Anaemia</a:t>
            </a:r>
            <a:r>
              <a:rPr lang="en-US" sz="1200" dirty="0"/>
              <a:t> risks for pregnant women taken from non-pregnant WRA due to scarcity of data and unclear clinical definition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867441" y="2881431"/>
            <a:ext cx="0" cy="126328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19611" y="2996952"/>
            <a:ext cx="1771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Pregnant </a:t>
            </a:r>
            <a:r>
              <a:rPr lang="en-US" sz="2000" dirty="0" err="1"/>
              <a:t>women</a:t>
            </a:r>
            <a:r>
              <a:rPr lang="en-US" sz="2000" baseline="30000" dirty="0" err="1"/>
              <a:t>b,c</a:t>
            </a:r>
            <a:endParaRPr lang="en-US" sz="2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001421" y="2734007"/>
            <a:ext cx="4594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993801" y="4213904"/>
            <a:ext cx="4594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874087" y="6588148"/>
            <a:ext cx="269913" cy="329081"/>
          </a:xfrm>
          <a:prstGeom prst="rect">
            <a:avLst/>
          </a:prstGeom>
          <a:noFill/>
        </p:spPr>
        <p:txBody>
          <a:bodyPr wrap="none" lIns="82058" tIns="41029" rIns="82058" bIns="41029" rtlCol="0">
            <a:spAutoFit/>
          </a:bodyPr>
          <a:lstStyle/>
          <a:p>
            <a:pPr algn="r"/>
            <a:fld id="{AB8BA788-1391-45D2-A331-33AFC5017CDE}" type="slidenum">
              <a:rPr lang="en-AU" sz="1600"/>
              <a:pPr algn="r"/>
              <a:t>5</a:t>
            </a:fld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1028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30832" y="889640"/>
            <a:ext cx="2025100" cy="58001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Rectangle 64"/>
          <p:cNvSpPr/>
          <p:nvPr/>
        </p:nvSpPr>
        <p:spPr>
          <a:xfrm>
            <a:off x="2915816" y="908720"/>
            <a:ext cx="4032448" cy="56497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/>
          <p:cNvSpPr/>
          <p:nvPr/>
        </p:nvSpPr>
        <p:spPr>
          <a:xfrm>
            <a:off x="7163086" y="908720"/>
            <a:ext cx="1758984" cy="56497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1" name="Rectangle 100"/>
          <p:cNvSpPr/>
          <p:nvPr/>
        </p:nvSpPr>
        <p:spPr>
          <a:xfrm>
            <a:off x="3002338" y="2123903"/>
            <a:ext cx="1836802" cy="13382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rgbClr val="7030A0"/>
                </a:solidFill>
              </a:rPr>
              <a:t>Birth outcomes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294072" y="5406382"/>
            <a:ext cx="1526400" cy="43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1-59 month mortality</a:t>
            </a:r>
            <a:endParaRPr lang="en-AU" sz="1200" baseline="-25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143868" y="6015660"/>
            <a:ext cx="1524714" cy="43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Breastfeeding practices</a:t>
            </a:r>
            <a:endParaRPr lang="en-AU" sz="1200" baseline="-25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43868" y="5132302"/>
            <a:ext cx="1524714" cy="43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Diarrhoea incidence</a:t>
            </a:r>
            <a:endParaRPr lang="en-AU" sz="1200" baseline="-25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143868" y="2194963"/>
            <a:ext cx="1524714" cy="43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SGA / AGA</a:t>
            </a:r>
            <a:endParaRPr lang="en-AU" sz="1200" baseline="-25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143868" y="2932652"/>
            <a:ext cx="1524714" cy="43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Pre-term / term</a:t>
            </a:r>
            <a:endParaRPr lang="en-AU" sz="1200" baseline="-25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302505" y="3952611"/>
            <a:ext cx="1526400" cy="82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Stunting</a:t>
            </a:r>
            <a:endParaRPr lang="en-AU" sz="1200" baseline="-25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1" t="6457" r="8272" b="11127"/>
          <a:stretch/>
        </p:blipFill>
        <p:spPr bwMode="auto">
          <a:xfrm>
            <a:off x="5654761" y="4244184"/>
            <a:ext cx="821888" cy="478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Rectangle 52"/>
          <p:cNvSpPr/>
          <p:nvPr/>
        </p:nvSpPr>
        <p:spPr>
          <a:xfrm>
            <a:off x="7259679" y="2427820"/>
            <a:ext cx="1526400" cy="43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Neonatal mortality</a:t>
            </a:r>
          </a:p>
        </p:txBody>
      </p:sp>
      <p:cxnSp>
        <p:nvCxnSpPr>
          <p:cNvPr id="54" name="Straight Arrow Connector 53"/>
          <p:cNvCxnSpPr>
            <a:stCxn id="26" idx="0"/>
            <a:endCxn id="27" idx="2"/>
          </p:cNvCxnSpPr>
          <p:nvPr/>
        </p:nvCxnSpPr>
        <p:spPr>
          <a:xfrm flipV="1">
            <a:off x="3906225" y="5564302"/>
            <a:ext cx="0" cy="45135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4824626" y="2598070"/>
            <a:ext cx="2435053" cy="1007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Elbow Connector 188"/>
          <p:cNvCxnSpPr>
            <a:stCxn id="27" idx="3"/>
            <a:endCxn id="46" idx="2"/>
          </p:cNvCxnSpPr>
          <p:nvPr/>
        </p:nvCxnSpPr>
        <p:spPr>
          <a:xfrm flipV="1">
            <a:off x="4668582" y="4780611"/>
            <a:ext cx="1397123" cy="567691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Elbow Connector 218"/>
          <p:cNvCxnSpPr>
            <a:stCxn id="46" idx="3"/>
            <a:endCxn id="23" idx="1"/>
          </p:cNvCxnSpPr>
          <p:nvPr/>
        </p:nvCxnSpPr>
        <p:spPr>
          <a:xfrm>
            <a:off x="6828905" y="4366611"/>
            <a:ext cx="465167" cy="125577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/>
          <p:nvPr/>
        </p:nvCxnSpPr>
        <p:spPr>
          <a:xfrm rot="5400000" flipH="1">
            <a:off x="5352209" y="4515901"/>
            <a:ext cx="259775" cy="456562"/>
          </a:xfrm>
          <a:prstGeom prst="bentConnector4">
            <a:avLst>
              <a:gd name="adj1" fmla="val -64988"/>
              <a:gd name="adj2" fmla="val 135698"/>
            </a:avLst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>
            <a:off x="4809925" y="3094501"/>
            <a:ext cx="507280" cy="1056143"/>
          </a:xfrm>
          <a:prstGeom prst="bentConnector3">
            <a:avLst>
              <a:gd name="adj1" fmla="val 34814"/>
            </a:avLst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26" idx="3"/>
            <a:endCxn id="23" idx="2"/>
          </p:cNvCxnSpPr>
          <p:nvPr/>
        </p:nvCxnSpPr>
        <p:spPr>
          <a:xfrm flipV="1">
            <a:off x="4668582" y="5838382"/>
            <a:ext cx="3388690" cy="393278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flipV="1">
            <a:off x="4668582" y="2645748"/>
            <a:ext cx="4117497" cy="3733521"/>
          </a:xfrm>
          <a:prstGeom prst="bentConnector3">
            <a:avLst>
              <a:gd name="adj1" fmla="val 105552"/>
            </a:avLst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67544" y="5855866"/>
            <a:ext cx="1524714" cy="75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IYCF</a:t>
            </a:r>
            <a:endParaRPr lang="en-AU" sz="1400" baseline="-25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67544" y="4962274"/>
            <a:ext cx="1524714" cy="75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Vitamin A supplementation</a:t>
            </a:r>
            <a:endParaRPr lang="en-AU" sz="1400" baseline="-25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7544" y="1058977"/>
            <a:ext cx="1524714" cy="75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Balanced energy protein supplementation</a:t>
            </a:r>
            <a:endParaRPr lang="en-AU" sz="1400" baseline="-25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67544" y="2031230"/>
            <a:ext cx="1524714" cy="75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Multiple micronutrient supplementation</a:t>
            </a:r>
            <a:endParaRPr lang="en-AU" sz="1400" baseline="-25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67544" y="3003483"/>
            <a:ext cx="1524714" cy="75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Infant and Young Child Feeding Education (IYCF)</a:t>
            </a:r>
            <a:endParaRPr lang="en-AU" sz="1400" baseline="-25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67544" y="3975736"/>
            <a:ext cx="1524714" cy="75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Public provision of complementary foods</a:t>
            </a:r>
            <a:endParaRPr lang="en-AU" sz="1400" baseline="-25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32" name="Elbow Connector 31"/>
          <p:cNvCxnSpPr>
            <a:stCxn id="28" idx="3"/>
            <a:endCxn id="101" idx="1"/>
          </p:cNvCxnSpPr>
          <p:nvPr/>
        </p:nvCxnSpPr>
        <p:spPr>
          <a:xfrm>
            <a:off x="1992258" y="1436977"/>
            <a:ext cx="1010080" cy="135605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30" idx="3"/>
            <a:endCxn id="46" idx="1"/>
          </p:cNvCxnSpPr>
          <p:nvPr/>
        </p:nvCxnSpPr>
        <p:spPr>
          <a:xfrm>
            <a:off x="1992258" y="3381483"/>
            <a:ext cx="3310247" cy="985128"/>
          </a:xfrm>
          <a:prstGeom prst="bentConnector3">
            <a:avLst>
              <a:gd name="adj1" fmla="val 22377"/>
            </a:avLst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4" idx="3"/>
            <a:endCxn id="26" idx="1"/>
          </p:cNvCxnSpPr>
          <p:nvPr/>
        </p:nvCxnSpPr>
        <p:spPr>
          <a:xfrm flipV="1">
            <a:off x="1992258" y="6231660"/>
            <a:ext cx="1151610" cy="22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5" idx="3"/>
            <a:endCxn id="27" idx="1"/>
          </p:cNvCxnSpPr>
          <p:nvPr/>
        </p:nvCxnSpPr>
        <p:spPr>
          <a:xfrm>
            <a:off x="1992258" y="5340274"/>
            <a:ext cx="1151610" cy="802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1" idx="3"/>
            <a:endCxn id="46" idx="1"/>
          </p:cNvCxnSpPr>
          <p:nvPr/>
        </p:nvCxnSpPr>
        <p:spPr>
          <a:xfrm>
            <a:off x="1992258" y="4353736"/>
            <a:ext cx="3310247" cy="128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036168" y="4815215"/>
            <a:ext cx="746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Past stunting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1998308" y="2409230"/>
            <a:ext cx="515248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480423" y="889640"/>
            <a:ext cx="108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accent2"/>
                </a:solidFill>
              </a:rPr>
              <a:t>Mortality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293468" y="889640"/>
            <a:ext cx="127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tx2"/>
                </a:solidFill>
              </a:rPr>
              <a:t>Risk factors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-94665" y="3160524"/>
            <a:ext cx="461665" cy="136922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AU" b="1" dirty="0">
                <a:solidFill>
                  <a:srgbClr val="008000"/>
                </a:solidFill>
              </a:rPr>
              <a:t>Interventions</a:t>
            </a:r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415636" y="134470"/>
            <a:ext cx="8347364" cy="403412"/>
          </a:xfrm>
        </p:spPr>
        <p:txBody>
          <a:bodyPr/>
          <a:lstStyle/>
          <a:p>
            <a:r>
              <a:rPr lang="en-AU" sz="2800" dirty="0"/>
              <a:t>Stunting: risk factors, outcomes and interventions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874087" y="6588148"/>
            <a:ext cx="269913" cy="329081"/>
          </a:xfrm>
          <a:prstGeom prst="rect">
            <a:avLst/>
          </a:prstGeom>
          <a:noFill/>
        </p:spPr>
        <p:txBody>
          <a:bodyPr wrap="none" lIns="82058" tIns="41029" rIns="82058" bIns="41029" rtlCol="0">
            <a:spAutoFit/>
          </a:bodyPr>
          <a:lstStyle/>
          <a:p>
            <a:pPr algn="r"/>
            <a:fld id="{AB8BA788-1391-45D2-A331-33AFC5017CDE}" type="slidenum">
              <a:rPr lang="en-AU" sz="1600"/>
              <a:pPr algn="r"/>
              <a:t>6</a:t>
            </a:fld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160542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24" grpId="0" animBg="1"/>
      <p:bldP spid="25" grpId="0" animBg="1"/>
      <p:bldP spid="28" grpId="0" animBg="1"/>
      <p:bldP spid="29" grpId="0" animBg="1"/>
      <p:bldP spid="30" grpId="0" animBg="1"/>
      <p:bldP spid="31" grpId="0" animBg="1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>
          <a:xfrm>
            <a:off x="251520" y="134470"/>
            <a:ext cx="8621845" cy="403412"/>
          </a:xfrm>
        </p:spPr>
        <p:txBody>
          <a:bodyPr/>
          <a:lstStyle/>
          <a:p>
            <a:r>
              <a:rPr lang="en-AU" sz="2800" dirty="0"/>
              <a:t>Linking investment in programs to impact</a:t>
            </a:r>
            <a:endParaRPr lang="en-AU" sz="2800" b="1" dirty="0">
              <a:solidFill>
                <a:srgbClr val="007CA8"/>
              </a:solidFill>
            </a:endParaRPr>
          </a:p>
        </p:txBody>
      </p:sp>
      <p:sp>
        <p:nvSpPr>
          <p:cNvPr id="2" name="AutoShape 6" descr="Image result for money ba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8" descr="Image result for money ba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0" name="Content Placeholder 2"/>
          <p:cNvSpPr>
            <a:spLocks noGrp="1"/>
          </p:cNvSpPr>
          <p:nvPr>
            <p:ph idx="1"/>
          </p:nvPr>
        </p:nvSpPr>
        <p:spPr>
          <a:xfrm>
            <a:off x="111509" y="3933056"/>
            <a:ext cx="5108563" cy="2253139"/>
          </a:xfrm>
        </p:spPr>
        <p:txBody>
          <a:bodyPr>
            <a:noAutofit/>
          </a:bodyPr>
          <a:lstStyle/>
          <a:p>
            <a:pPr marL="0" indent="0">
              <a:buClr>
                <a:srgbClr val="00A0D7"/>
              </a:buClr>
              <a:buNone/>
            </a:pPr>
            <a:r>
              <a:rPr lang="en-AU" sz="2000" b="1" dirty="0"/>
              <a:t>For each intervention, investment:</a:t>
            </a:r>
          </a:p>
          <a:p>
            <a:pPr>
              <a:lnSpc>
                <a:spcPct val="114000"/>
              </a:lnSpc>
            </a:pPr>
            <a:r>
              <a:rPr lang="en-AU" sz="1800" dirty="0"/>
              <a:t>Increases the number of people receiving the intervention</a:t>
            </a:r>
          </a:p>
          <a:p>
            <a:pPr>
              <a:lnSpc>
                <a:spcPct val="114000"/>
              </a:lnSpc>
            </a:pPr>
            <a:r>
              <a:rPr lang="en-AU" sz="1800" dirty="0"/>
              <a:t>Leads to reductions in stunting and deaths according to estimated effectiveness / odds ratios from the literature</a:t>
            </a:r>
          </a:p>
          <a:p>
            <a:pPr>
              <a:lnSpc>
                <a:spcPct val="114000"/>
              </a:lnSpc>
            </a:pPr>
            <a:r>
              <a:rPr lang="en-AU" sz="1800" dirty="0"/>
              <a:t>There is a saturation effect when scaling up programs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08773" y="1467597"/>
            <a:ext cx="1008000" cy="1008000"/>
            <a:chOff x="2339752" y="692696"/>
            <a:chExt cx="1008000" cy="1008000"/>
          </a:xfrm>
        </p:grpSpPr>
        <p:sp>
          <p:nvSpPr>
            <p:cNvPr id="21" name="Oval 20"/>
            <p:cNvSpPr/>
            <p:nvPr/>
          </p:nvSpPr>
          <p:spPr>
            <a:xfrm>
              <a:off x="2339752" y="692696"/>
              <a:ext cx="1008000" cy="1008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2411856" y="764800"/>
              <a:ext cx="864000" cy="86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/>
            <p:cNvSpPr/>
            <p:nvPr/>
          </p:nvSpPr>
          <p:spPr>
            <a:xfrm>
              <a:off x="2483848" y="836792"/>
              <a:ext cx="720000" cy="72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97572" y="764704"/>
              <a:ext cx="5342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solidFill>
                    <a:schemeClr val="bg1"/>
                  </a:solidFill>
                </a:rPr>
                <a:t>$</a:t>
              </a:r>
              <a:endParaRPr lang="en-US" sz="4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0" name="Content Placeholder 2"/>
          <p:cNvSpPr txBox="1">
            <a:spLocks/>
          </p:cNvSpPr>
          <p:nvPr/>
        </p:nvSpPr>
        <p:spPr>
          <a:xfrm>
            <a:off x="108774" y="3195644"/>
            <a:ext cx="4103186" cy="1259975"/>
          </a:xfrm>
          <a:prstGeom prst="rect">
            <a:avLst/>
          </a:prstGeom>
        </p:spPr>
        <p:txBody>
          <a:bodyPr vert="horz" lIns="91269" tIns="45635" rIns="91269" bIns="45635" rtlCol="0">
            <a:normAutofit/>
          </a:bodyPr>
          <a:lstStyle>
            <a:lvl1pPr marL="342259" indent="-342259" algn="l" defTabSz="912690" rtl="0" eaLnBrk="1" latinLnBrk="0" hangingPunct="1">
              <a:spcBef>
                <a:spcPct val="20000"/>
              </a:spcBef>
              <a:buClr>
                <a:srgbClr val="00A0D7"/>
              </a:buClr>
              <a:buFont typeface="Wingdings" pitchFamily="2" charset="2"/>
              <a:buChar char="§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560" indent="-285214" algn="l" defTabSz="912690" rtl="0" eaLnBrk="1" latinLnBrk="0" hangingPunct="1">
              <a:spcBef>
                <a:spcPct val="20000"/>
              </a:spcBef>
              <a:buClr>
                <a:srgbClr val="00A0D7"/>
              </a:buClr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0864" indent="-228177" algn="l" defTabSz="912690" rtl="0" eaLnBrk="1" latinLnBrk="0" hangingPunct="1">
              <a:spcBef>
                <a:spcPct val="20000"/>
              </a:spcBef>
              <a:buClr>
                <a:srgbClr val="00A0D7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210" indent="-228177" algn="l" defTabSz="91269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3553" indent="-228177" algn="l" defTabSz="91269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09900" indent="-228177" algn="l" defTabSz="912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6247" indent="-228177" algn="l" defTabSz="912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2591" indent="-228177" algn="l" defTabSz="912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8934" indent="-228177" algn="l" defTabSz="912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AU" sz="1800" dirty="0">
                <a:solidFill>
                  <a:srgbClr val="00B0F0"/>
                </a:solidFill>
              </a:rPr>
              <a:t>Which investment </a:t>
            </a:r>
            <a:r>
              <a:rPr lang="en-AU" sz="1800" b="1" u="sng" dirty="0">
                <a:solidFill>
                  <a:srgbClr val="00B0F0"/>
                </a:solidFill>
              </a:rPr>
              <a:t>combination</a:t>
            </a:r>
            <a:r>
              <a:rPr lang="en-AU" sz="1800" dirty="0">
                <a:solidFill>
                  <a:srgbClr val="00B0F0"/>
                </a:solidFill>
              </a:rPr>
              <a:t> leads </a:t>
            </a:r>
            <a:br>
              <a:rPr lang="en-AU" sz="1800" dirty="0">
                <a:solidFill>
                  <a:srgbClr val="00B0F0"/>
                </a:solidFill>
              </a:rPr>
            </a:br>
            <a:r>
              <a:rPr lang="en-AU" sz="1800" dirty="0">
                <a:solidFill>
                  <a:srgbClr val="00B0F0"/>
                </a:solidFill>
              </a:rPr>
              <a:t>to optimal outcomes?</a:t>
            </a:r>
          </a:p>
        </p:txBody>
      </p:sp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10" y="1611597"/>
            <a:ext cx="253469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8874087" y="6588148"/>
            <a:ext cx="269913" cy="329081"/>
          </a:xfrm>
          <a:prstGeom prst="rect">
            <a:avLst/>
          </a:prstGeom>
          <a:noFill/>
        </p:spPr>
        <p:txBody>
          <a:bodyPr wrap="none" lIns="82058" tIns="41029" rIns="82058" bIns="41029" rtlCol="0">
            <a:spAutoFit/>
          </a:bodyPr>
          <a:lstStyle/>
          <a:p>
            <a:pPr algn="r"/>
            <a:fld id="{AB8BA788-1391-45D2-A331-33AFC5017CDE}" type="slidenum">
              <a:rPr lang="en-AU" sz="1600"/>
              <a:pPr algn="r"/>
              <a:t>7</a:t>
            </a:fld>
            <a:endParaRPr lang="en-AU" sz="16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668" y="764704"/>
            <a:ext cx="3558419" cy="2399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10" y="2016814"/>
            <a:ext cx="253469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10" y="2422031"/>
            <a:ext cx="253469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10" y="2827246"/>
            <a:ext cx="253469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10" y="801163"/>
            <a:ext cx="253469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10" y="1206380"/>
            <a:ext cx="253469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eft Brace 5"/>
          <p:cNvSpPr/>
          <p:nvPr/>
        </p:nvSpPr>
        <p:spPr>
          <a:xfrm>
            <a:off x="1204845" y="852061"/>
            <a:ext cx="198802" cy="2206083"/>
          </a:xfrm>
          <a:prstGeom prst="lef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47" name="Chart 4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052537"/>
              </p:ext>
            </p:extLst>
          </p:nvPr>
        </p:nvGraphicFramePr>
        <p:xfrm>
          <a:off x="5364087" y="3739880"/>
          <a:ext cx="3644956" cy="2610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233447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 build="p"/>
      <p:bldGraphic spid="47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230832" y="889641"/>
            <a:ext cx="2025100" cy="5342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251485" y="5340274"/>
            <a:ext cx="515248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2915816" y="908720"/>
            <a:ext cx="4032448" cy="56497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Rectangle 62"/>
          <p:cNvSpPr/>
          <p:nvPr/>
        </p:nvSpPr>
        <p:spPr>
          <a:xfrm>
            <a:off x="7163086" y="908720"/>
            <a:ext cx="1758984" cy="56497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2" name="Elbow Connector 191"/>
          <p:cNvCxnSpPr/>
          <p:nvPr/>
        </p:nvCxnSpPr>
        <p:spPr>
          <a:xfrm rot="5400000" flipH="1" flipV="1">
            <a:off x="3797677" y="3700779"/>
            <a:ext cx="1569185" cy="1352088"/>
          </a:xfrm>
          <a:prstGeom prst="bentConnector3">
            <a:avLst>
              <a:gd name="adj1" fmla="val 99898"/>
            </a:avLst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987824" y="2123903"/>
            <a:ext cx="1836802" cy="13382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rgbClr val="7030A0"/>
                </a:solidFill>
              </a:rPr>
              <a:t>Birth outcomes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143868" y="6015660"/>
            <a:ext cx="1524714" cy="43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Breastfeeding practices</a:t>
            </a:r>
            <a:endParaRPr lang="en-AU" sz="1200" baseline="-25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43868" y="5132302"/>
            <a:ext cx="1524714" cy="43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Diarrhoea incidence</a:t>
            </a:r>
            <a:endParaRPr lang="en-AU" sz="1200" baseline="-25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143868" y="2194963"/>
            <a:ext cx="1524714" cy="43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SGA / AGA</a:t>
            </a:r>
            <a:endParaRPr lang="en-AU" sz="1200" baseline="-25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143868" y="2932652"/>
            <a:ext cx="1524714" cy="43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Pre-term / term</a:t>
            </a:r>
            <a:endParaRPr lang="en-AU" sz="1200" baseline="-25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302505" y="3952611"/>
            <a:ext cx="1526400" cy="82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Stunting</a:t>
            </a:r>
            <a:endParaRPr lang="en-AU" sz="1200" baseline="-25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1" t="6457" r="8272" b="11127"/>
          <a:stretch/>
        </p:blipFill>
        <p:spPr bwMode="auto">
          <a:xfrm>
            <a:off x="5654761" y="4244184"/>
            <a:ext cx="821888" cy="478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Rectangle 52"/>
          <p:cNvSpPr/>
          <p:nvPr/>
        </p:nvSpPr>
        <p:spPr>
          <a:xfrm>
            <a:off x="7259679" y="2427820"/>
            <a:ext cx="1526400" cy="43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Neonatal mortality</a:t>
            </a:r>
          </a:p>
        </p:txBody>
      </p:sp>
      <p:cxnSp>
        <p:nvCxnSpPr>
          <p:cNvPr id="54" name="Straight Arrow Connector 53"/>
          <p:cNvCxnSpPr>
            <a:stCxn id="26" idx="0"/>
            <a:endCxn id="27" idx="2"/>
          </p:cNvCxnSpPr>
          <p:nvPr/>
        </p:nvCxnSpPr>
        <p:spPr>
          <a:xfrm flipV="1">
            <a:off x="3906225" y="5564302"/>
            <a:ext cx="0" cy="45135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4824626" y="2598070"/>
            <a:ext cx="2435053" cy="1007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5302505" y="2886102"/>
            <a:ext cx="1526400" cy="82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Wasting</a:t>
            </a:r>
            <a:endParaRPr lang="en-AU" sz="1200" baseline="-25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8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1" t="6457" r="8272" b="11127"/>
          <a:stretch/>
        </p:blipFill>
        <p:spPr bwMode="auto">
          <a:xfrm>
            <a:off x="5654761" y="3171871"/>
            <a:ext cx="821888" cy="478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3" name="Elbow Connector 142"/>
          <p:cNvCxnSpPr/>
          <p:nvPr/>
        </p:nvCxnSpPr>
        <p:spPr>
          <a:xfrm>
            <a:off x="4809925" y="3094501"/>
            <a:ext cx="507280" cy="1056143"/>
          </a:xfrm>
          <a:prstGeom prst="bentConnector3">
            <a:avLst>
              <a:gd name="adj1" fmla="val 34814"/>
            </a:avLst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Elbow Connector 188"/>
          <p:cNvCxnSpPr>
            <a:stCxn id="27" idx="3"/>
            <a:endCxn id="46" idx="2"/>
          </p:cNvCxnSpPr>
          <p:nvPr/>
        </p:nvCxnSpPr>
        <p:spPr>
          <a:xfrm flipV="1">
            <a:off x="4668582" y="4780611"/>
            <a:ext cx="1397123" cy="567691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/>
          <p:cNvCxnSpPr>
            <a:stCxn id="80" idx="3"/>
            <a:endCxn id="50" idx="0"/>
          </p:cNvCxnSpPr>
          <p:nvPr/>
        </p:nvCxnSpPr>
        <p:spPr>
          <a:xfrm>
            <a:off x="6828905" y="3300102"/>
            <a:ext cx="1228367" cy="2106280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/>
          <p:nvPr/>
        </p:nvCxnSpPr>
        <p:spPr>
          <a:xfrm flipV="1">
            <a:off x="4802538" y="2958062"/>
            <a:ext cx="458507" cy="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/>
          <p:nvPr/>
        </p:nvCxnSpPr>
        <p:spPr>
          <a:xfrm rot="5400000" flipH="1">
            <a:off x="5352209" y="4515901"/>
            <a:ext cx="259775" cy="456562"/>
          </a:xfrm>
          <a:prstGeom prst="bentConnector4">
            <a:avLst>
              <a:gd name="adj1" fmla="val -64988"/>
              <a:gd name="adj2" fmla="val 135698"/>
            </a:avLst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294072" y="5406382"/>
            <a:ext cx="1526400" cy="43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1-59 month mortality</a:t>
            </a:r>
            <a:endParaRPr lang="en-AU" sz="1200" baseline="-25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52" name="Elbow Connector 51"/>
          <p:cNvCxnSpPr>
            <a:endCxn id="50" idx="1"/>
          </p:cNvCxnSpPr>
          <p:nvPr/>
        </p:nvCxnSpPr>
        <p:spPr>
          <a:xfrm>
            <a:off x="6828905" y="4366611"/>
            <a:ext cx="465167" cy="125577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endCxn id="50" idx="2"/>
          </p:cNvCxnSpPr>
          <p:nvPr/>
        </p:nvCxnSpPr>
        <p:spPr>
          <a:xfrm flipV="1">
            <a:off x="4668582" y="5838382"/>
            <a:ext cx="3388690" cy="393278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/>
          <p:nvPr/>
        </p:nvCxnSpPr>
        <p:spPr>
          <a:xfrm flipV="1">
            <a:off x="4668582" y="2645748"/>
            <a:ext cx="4117497" cy="3733521"/>
          </a:xfrm>
          <a:prstGeom prst="bentConnector3">
            <a:avLst>
              <a:gd name="adj1" fmla="val 105552"/>
            </a:avLst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67544" y="4962274"/>
            <a:ext cx="1524714" cy="75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Lipid-based nutrition supplements</a:t>
            </a:r>
            <a:endParaRPr lang="en-AU" sz="1400" baseline="-25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67544" y="1412776"/>
            <a:ext cx="1524714" cy="75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Treatment of SAM</a:t>
            </a:r>
            <a:endParaRPr lang="en-AU" sz="1400" baseline="-25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67544" y="2636912"/>
            <a:ext cx="1524714" cy="75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Cash transfers</a:t>
            </a:r>
            <a:endParaRPr lang="en-AU" sz="1400" baseline="-25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67544" y="3861048"/>
            <a:ext cx="1524714" cy="75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Public provision of complementary foods</a:t>
            </a:r>
            <a:endParaRPr lang="en-AU" sz="1400" baseline="-25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47" name="Elbow Connector 46"/>
          <p:cNvCxnSpPr>
            <a:stCxn id="30" idx="3"/>
            <a:endCxn id="80" idx="0"/>
          </p:cNvCxnSpPr>
          <p:nvPr/>
        </p:nvCxnSpPr>
        <p:spPr>
          <a:xfrm flipV="1">
            <a:off x="1992258" y="2886102"/>
            <a:ext cx="4073447" cy="2454172"/>
          </a:xfrm>
          <a:prstGeom prst="bentConnector4">
            <a:avLst>
              <a:gd name="adj1" fmla="val 12839"/>
              <a:gd name="adj2" fmla="val 158994"/>
            </a:avLst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998308" y="1802434"/>
            <a:ext cx="515248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998308" y="3005333"/>
            <a:ext cx="515248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1992258" y="4269849"/>
            <a:ext cx="515248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34" idx="1"/>
            <a:endCxn id="46" idx="1"/>
          </p:cNvCxnSpPr>
          <p:nvPr/>
        </p:nvCxnSpPr>
        <p:spPr>
          <a:xfrm rot="10800000" flipH="1" flipV="1">
            <a:off x="467543" y="4239047"/>
            <a:ext cx="4834961" cy="127563"/>
          </a:xfrm>
          <a:prstGeom prst="bentConnector5">
            <a:avLst>
              <a:gd name="adj1" fmla="val -4728"/>
              <a:gd name="adj2" fmla="val 1326482"/>
              <a:gd name="adj3" fmla="val 48169"/>
            </a:avLst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036168" y="4815215"/>
            <a:ext cx="746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Past stunting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80423" y="889640"/>
            <a:ext cx="108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accent2"/>
                </a:solidFill>
              </a:rPr>
              <a:t>Mortality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293468" y="889640"/>
            <a:ext cx="127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tx2"/>
                </a:solidFill>
              </a:rPr>
              <a:t>Risk factors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-94665" y="2420888"/>
            <a:ext cx="461665" cy="136922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AU" b="1" dirty="0">
                <a:solidFill>
                  <a:srgbClr val="008000"/>
                </a:solidFill>
              </a:rPr>
              <a:t>Interventions</a:t>
            </a:r>
          </a:p>
        </p:txBody>
      </p:sp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415636" y="134470"/>
            <a:ext cx="8347364" cy="403412"/>
          </a:xfrm>
        </p:spPr>
        <p:txBody>
          <a:bodyPr/>
          <a:lstStyle/>
          <a:p>
            <a:r>
              <a:rPr lang="en-AU" sz="2800" dirty="0"/>
              <a:t>Wasting: risk factors, outcomes and interventions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874087" y="6588148"/>
            <a:ext cx="269913" cy="329081"/>
          </a:xfrm>
          <a:prstGeom prst="rect">
            <a:avLst/>
          </a:prstGeom>
          <a:noFill/>
        </p:spPr>
        <p:txBody>
          <a:bodyPr wrap="none" lIns="82058" tIns="41029" rIns="82058" bIns="41029" rtlCol="0">
            <a:spAutoFit/>
          </a:bodyPr>
          <a:lstStyle/>
          <a:p>
            <a:pPr algn="r"/>
            <a:fld id="{AB8BA788-1391-45D2-A331-33AFC5017CDE}" type="slidenum">
              <a:rPr lang="en-AU" sz="1600"/>
              <a:pPr algn="r"/>
              <a:t>8</a:t>
            </a:fld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420079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30" grpId="0" animBg="1"/>
      <p:bldP spid="32" grpId="0" animBg="1"/>
      <p:bldP spid="33" grpId="0" animBg="1"/>
      <p:bldP spid="34" grpId="0" animBg="1"/>
      <p:bldP spid="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230832" y="889640"/>
            <a:ext cx="2025100" cy="58517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251485" y="1394816"/>
            <a:ext cx="515248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251485" y="3300102"/>
            <a:ext cx="515248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915816" y="908720"/>
            <a:ext cx="4032448" cy="56497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Rectangle 44"/>
          <p:cNvSpPr/>
          <p:nvPr/>
        </p:nvSpPr>
        <p:spPr>
          <a:xfrm>
            <a:off x="7163086" y="908720"/>
            <a:ext cx="1758984" cy="56497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2" name="Elbow Connector 191"/>
          <p:cNvCxnSpPr/>
          <p:nvPr/>
        </p:nvCxnSpPr>
        <p:spPr>
          <a:xfrm rot="5400000" flipH="1" flipV="1">
            <a:off x="3797678" y="3700779"/>
            <a:ext cx="1569185" cy="1352088"/>
          </a:xfrm>
          <a:prstGeom prst="bentConnector3">
            <a:avLst>
              <a:gd name="adj1" fmla="val 99898"/>
            </a:avLst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987825" y="2123903"/>
            <a:ext cx="1836802" cy="13382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rgbClr val="7030A0"/>
                </a:solidFill>
              </a:rPr>
              <a:t>Birth outcomes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143869" y="6015660"/>
            <a:ext cx="1524714" cy="43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Breastfeeding practices</a:t>
            </a:r>
            <a:endParaRPr lang="en-AU" sz="1200" baseline="-25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43869" y="5132302"/>
            <a:ext cx="1524714" cy="43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Diarrhoea incidence</a:t>
            </a:r>
            <a:endParaRPr lang="en-AU" sz="1200" baseline="-25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143869" y="2194963"/>
            <a:ext cx="1524714" cy="43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SGA / AGA</a:t>
            </a:r>
            <a:endParaRPr lang="en-AU" sz="1200" baseline="-25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143869" y="2932652"/>
            <a:ext cx="1524714" cy="43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Pre-term / term</a:t>
            </a:r>
            <a:endParaRPr lang="en-AU" sz="1200" baseline="-25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302506" y="3952611"/>
            <a:ext cx="1526400" cy="82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Stunting</a:t>
            </a:r>
            <a:endParaRPr lang="en-AU" sz="1200" baseline="-25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1" t="6457" r="8272" b="11127"/>
          <a:stretch/>
        </p:blipFill>
        <p:spPr bwMode="auto">
          <a:xfrm>
            <a:off x="5654762" y="4244184"/>
            <a:ext cx="821888" cy="478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Rectangle 52"/>
          <p:cNvSpPr/>
          <p:nvPr/>
        </p:nvSpPr>
        <p:spPr>
          <a:xfrm>
            <a:off x="7259680" y="2427820"/>
            <a:ext cx="1526400" cy="43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Neonatal mortality</a:t>
            </a:r>
          </a:p>
        </p:txBody>
      </p:sp>
      <p:cxnSp>
        <p:nvCxnSpPr>
          <p:cNvPr id="54" name="Straight Arrow Connector 53"/>
          <p:cNvCxnSpPr>
            <a:stCxn id="26" idx="0"/>
            <a:endCxn id="27" idx="2"/>
          </p:cNvCxnSpPr>
          <p:nvPr/>
        </p:nvCxnSpPr>
        <p:spPr>
          <a:xfrm flipV="1">
            <a:off x="3906226" y="5564302"/>
            <a:ext cx="0" cy="45135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4824627" y="2598070"/>
            <a:ext cx="2435053" cy="1007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036168" y="4815215"/>
            <a:ext cx="746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Past stunting</a:t>
            </a:r>
          </a:p>
        </p:txBody>
      </p:sp>
      <p:sp>
        <p:nvSpPr>
          <p:cNvPr id="80" name="Rectangle 79"/>
          <p:cNvSpPr/>
          <p:nvPr/>
        </p:nvSpPr>
        <p:spPr>
          <a:xfrm>
            <a:off x="5302506" y="2886102"/>
            <a:ext cx="1526400" cy="82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Wasting</a:t>
            </a:r>
            <a:endParaRPr lang="en-AU" sz="1200" baseline="-25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8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1" t="6457" r="8272" b="11127"/>
          <a:stretch/>
        </p:blipFill>
        <p:spPr bwMode="auto">
          <a:xfrm>
            <a:off x="5654762" y="3171871"/>
            <a:ext cx="821888" cy="478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3" name="Elbow Connector 142"/>
          <p:cNvCxnSpPr/>
          <p:nvPr/>
        </p:nvCxnSpPr>
        <p:spPr>
          <a:xfrm>
            <a:off x="4809926" y="3094501"/>
            <a:ext cx="507280" cy="1056143"/>
          </a:xfrm>
          <a:prstGeom prst="bentConnector3">
            <a:avLst>
              <a:gd name="adj1" fmla="val 34814"/>
            </a:avLst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Elbow Connector 188"/>
          <p:cNvCxnSpPr>
            <a:stCxn id="27" idx="3"/>
            <a:endCxn id="46" idx="2"/>
          </p:cNvCxnSpPr>
          <p:nvPr/>
        </p:nvCxnSpPr>
        <p:spPr>
          <a:xfrm flipV="1">
            <a:off x="4668583" y="4780611"/>
            <a:ext cx="1397123" cy="567691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/>
          <p:cNvCxnSpPr>
            <a:stCxn id="80" idx="3"/>
            <a:endCxn id="36" idx="0"/>
          </p:cNvCxnSpPr>
          <p:nvPr/>
        </p:nvCxnSpPr>
        <p:spPr>
          <a:xfrm>
            <a:off x="6828906" y="3300102"/>
            <a:ext cx="1228367" cy="2106280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/>
          <p:nvPr/>
        </p:nvCxnSpPr>
        <p:spPr>
          <a:xfrm flipV="1">
            <a:off x="4802539" y="2958062"/>
            <a:ext cx="458507" cy="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/>
          <p:nvPr/>
        </p:nvCxnSpPr>
        <p:spPr>
          <a:xfrm rot="5400000" flipH="1">
            <a:off x="5352210" y="4515901"/>
            <a:ext cx="259775" cy="456562"/>
          </a:xfrm>
          <a:prstGeom prst="bentConnector4">
            <a:avLst>
              <a:gd name="adj1" fmla="val -64988"/>
              <a:gd name="adj2" fmla="val 135698"/>
            </a:avLst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304192" y="5622406"/>
            <a:ext cx="1524714" cy="43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Anaemia: children</a:t>
            </a:r>
            <a:endParaRPr lang="en-AU" sz="1200" baseline="-25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259680" y="1355674"/>
            <a:ext cx="1526400" cy="43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Maternal mortality</a:t>
            </a:r>
          </a:p>
        </p:txBody>
      </p:sp>
      <p:cxnSp>
        <p:nvCxnSpPr>
          <p:cNvPr id="33" name="Elbow Connector 32"/>
          <p:cNvCxnSpPr/>
          <p:nvPr/>
        </p:nvCxnSpPr>
        <p:spPr>
          <a:xfrm>
            <a:off x="4668583" y="1707960"/>
            <a:ext cx="2591097" cy="78493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8" idx="3"/>
            <a:endCxn id="32" idx="1"/>
          </p:cNvCxnSpPr>
          <p:nvPr/>
        </p:nvCxnSpPr>
        <p:spPr>
          <a:xfrm flipV="1">
            <a:off x="4668583" y="1571674"/>
            <a:ext cx="2591097" cy="31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294073" y="5406382"/>
            <a:ext cx="1526400" cy="43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1-59 month mortality</a:t>
            </a:r>
            <a:endParaRPr lang="en-AU" sz="1200" baseline="-25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37" name="Elbow Connector 36"/>
          <p:cNvCxnSpPr>
            <a:endCxn id="36" idx="1"/>
          </p:cNvCxnSpPr>
          <p:nvPr/>
        </p:nvCxnSpPr>
        <p:spPr>
          <a:xfrm>
            <a:off x="6828906" y="4366611"/>
            <a:ext cx="465167" cy="125577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endCxn id="36" idx="2"/>
          </p:cNvCxnSpPr>
          <p:nvPr/>
        </p:nvCxnSpPr>
        <p:spPr>
          <a:xfrm flipV="1">
            <a:off x="4668583" y="5838382"/>
            <a:ext cx="3388690" cy="393278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flipV="1">
            <a:off x="4668583" y="2645748"/>
            <a:ext cx="4117497" cy="3733521"/>
          </a:xfrm>
          <a:prstGeom prst="bentConnector3">
            <a:avLst>
              <a:gd name="adj1" fmla="val 105552"/>
            </a:avLst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67544" y="4835348"/>
            <a:ext cx="1524714" cy="75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Lipid-based nutrition supplements</a:t>
            </a:r>
            <a:endParaRPr lang="en-AU" sz="1400" baseline="-25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67544" y="3880715"/>
            <a:ext cx="1524714" cy="75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LLINs</a:t>
            </a:r>
            <a:endParaRPr lang="en-AU" sz="1400" baseline="-25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67544" y="1016816"/>
            <a:ext cx="1524714" cy="75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IFAS supplementation</a:t>
            </a:r>
            <a:endParaRPr lang="en-AU" sz="1400" baseline="-25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67544" y="2926082"/>
            <a:ext cx="1524714" cy="75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Food fortification</a:t>
            </a:r>
            <a:endParaRPr lang="en-AU" sz="1400" baseline="-25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58" name="Elbow Connector 57"/>
          <p:cNvCxnSpPr>
            <a:stCxn id="55" idx="3"/>
            <a:endCxn id="28" idx="2"/>
          </p:cNvCxnSpPr>
          <p:nvPr/>
        </p:nvCxnSpPr>
        <p:spPr>
          <a:xfrm>
            <a:off x="1992258" y="3304082"/>
            <a:ext cx="4074291" cy="2750324"/>
          </a:xfrm>
          <a:prstGeom prst="bentConnector4">
            <a:avLst>
              <a:gd name="adj1" fmla="val 13100"/>
              <a:gd name="adj2" fmla="val 119898"/>
            </a:avLst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1992258" y="5246809"/>
            <a:ext cx="515248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1992258" y="4376823"/>
            <a:ext cx="515248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48" idx="1"/>
            <a:endCxn id="68" idx="0"/>
          </p:cNvCxnSpPr>
          <p:nvPr/>
        </p:nvCxnSpPr>
        <p:spPr>
          <a:xfrm rot="10800000" flipH="1">
            <a:off x="467544" y="1160841"/>
            <a:ext cx="3438682" cy="3097875"/>
          </a:xfrm>
          <a:prstGeom prst="bentConnector4">
            <a:avLst>
              <a:gd name="adj1" fmla="val -6648"/>
              <a:gd name="adj2" fmla="val 112298"/>
            </a:avLst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67543" y="5789981"/>
            <a:ext cx="1524714" cy="75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Micronutrient powders</a:t>
            </a:r>
            <a:endParaRPr lang="en-AU" sz="1400" baseline="-25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1992258" y="6173733"/>
            <a:ext cx="515248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endCxn id="46" idx="1"/>
          </p:cNvCxnSpPr>
          <p:nvPr/>
        </p:nvCxnSpPr>
        <p:spPr>
          <a:xfrm flipV="1">
            <a:off x="1992260" y="4366611"/>
            <a:ext cx="3310246" cy="627886"/>
          </a:xfrm>
          <a:prstGeom prst="bentConnector3">
            <a:avLst>
              <a:gd name="adj1" fmla="val 24051"/>
            </a:avLst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480423" y="889640"/>
            <a:ext cx="108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accent2"/>
                </a:solidFill>
              </a:rPr>
              <a:t>Mortality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788562" y="884906"/>
            <a:ext cx="127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tx2"/>
                </a:solidFill>
              </a:rPr>
              <a:t>Risk factors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-94666" y="4976031"/>
            <a:ext cx="461665" cy="136922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AU" b="1" dirty="0">
                <a:solidFill>
                  <a:srgbClr val="008000"/>
                </a:solidFill>
              </a:rPr>
              <a:t>Interventions</a:t>
            </a:r>
          </a:p>
        </p:txBody>
      </p:sp>
      <p:sp>
        <p:nvSpPr>
          <p:cNvPr id="61" name="Title 1"/>
          <p:cNvSpPr>
            <a:spLocks noGrp="1"/>
          </p:cNvSpPr>
          <p:nvPr>
            <p:ph type="title"/>
          </p:nvPr>
        </p:nvSpPr>
        <p:spPr>
          <a:xfrm>
            <a:off x="415636" y="134470"/>
            <a:ext cx="8347364" cy="403412"/>
          </a:xfrm>
        </p:spPr>
        <p:txBody>
          <a:bodyPr/>
          <a:lstStyle/>
          <a:p>
            <a:r>
              <a:rPr lang="en-AU" sz="2800" dirty="0"/>
              <a:t>Anaemia: risk factors, outcomes and interventions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874087" y="6588148"/>
            <a:ext cx="269913" cy="329081"/>
          </a:xfrm>
          <a:prstGeom prst="rect">
            <a:avLst/>
          </a:prstGeom>
          <a:noFill/>
        </p:spPr>
        <p:txBody>
          <a:bodyPr wrap="none" lIns="82058" tIns="41029" rIns="82058" bIns="41029" rtlCol="0">
            <a:spAutoFit/>
          </a:bodyPr>
          <a:lstStyle/>
          <a:p>
            <a:pPr algn="r"/>
            <a:fld id="{AB8BA788-1391-45D2-A331-33AFC5017CDE}" type="slidenum">
              <a:rPr lang="en-AU" sz="1600"/>
              <a:pPr algn="r"/>
              <a:t>9</a:t>
            </a:fld>
            <a:endParaRPr lang="en-AU" sz="1600" dirty="0"/>
          </a:p>
        </p:txBody>
      </p:sp>
      <p:sp>
        <p:nvSpPr>
          <p:cNvPr id="68" name="Rectangle 67"/>
          <p:cNvSpPr/>
          <p:nvPr/>
        </p:nvSpPr>
        <p:spPr>
          <a:xfrm>
            <a:off x="3143869" y="1160840"/>
            <a:ext cx="1524714" cy="82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Anaemia: women of reproductive age</a:t>
            </a:r>
            <a:endParaRPr lang="en-AU" sz="1200" baseline="-25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69" name="Elbow Connector 68"/>
          <p:cNvCxnSpPr/>
          <p:nvPr/>
        </p:nvCxnSpPr>
        <p:spPr>
          <a:xfrm rot="10800000" flipV="1">
            <a:off x="2987825" y="1624584"/>
            <a:ext cx="156044" cy="796304"/>
          </a:xfrm>
          <a:prstGeom prst="bentConnector3">
            <a:avLst>
              <a:gd name="adj1" fmla="val 246497"/>
            </a:avLst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251485" y="2348880"/>
            <a:ext cx="515248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67544" y="1971449"/>
            <a:ext cx="1524714" cy="75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err="1">
                <a:solidFill>
                  <a:schemeClr val="tx1"/>
                </a:solidFill>
              </a:rPr>
              <a:t>IPTp</a:t>
            </a:r>
            <a:endParaRPr lang="en-AU" sz="1400" baseline="-25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26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47" grpId="0" animBg="1"/>
      <p:bldP spid="48" grpId="0" animBg="1"/>
      <p:bldP spid="49" grpId="0" animBg="1"/>
      <p:bldP spid="55" grpId="0" animBg="1"/>
      <p:bldP spid="88" grpId="0" animBg="1"/>
      <p:bldP spid="60" grpId="0"/>
      <p:bldP spid="50" grpId="0" animBg="1"/>
    </p:bldLst>
  </p:timing>
</p:sld>
</file>

<file path=ppt/theme/theme1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31376</TotalTime>
  <Words>2246</Words>
  <Application>Microsoft Office PowerPoint</Application>
  <PresentationFormat>On-screen Show (4:3)</PresentationFormat>
  <Paragraphs>488</Paragraphs>
  <Slides>20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4_Office Theme</vt:lpstr>
      <vt:lpstr>PowerPoint Presentation</vt:lpstr>
      <vt:lpstr>The Optima Nutrition model: an overview</vt:lpstr>
      <vt:lpstr>How Optima Nutrition works</vt:lpstr>
      <vt:lpstr>Weight-for-height categories</vt:lpstr>
      <vt:lpstr>Model populations: overview of stratifications</vt:lpstr>
      <vt:lpstr>Stunting: risk factors, outcomes and interventions</vt:lpstr>
      <vt:lpstr>Linking investment in programs to impact</vt:lpstr>
      <vt:lpstr>Wasting: risk factors, outcomes and interventions</vt:lpstr>
      <vt:lpstr>Anaemia: risk factors, outcomes and interventions</vt:lpstr>
      <vt:lpstr>Diarrhoea and other supplements</vt:lpstr>
      <vt:lpstr>WASH interventions</vt:lpstr>
      <vt:lpstr>Infant and young child feeding (IYCF) packages</vt:lpstr>
      <vt:lpstr>User defined IYCF packages and input sheet</vt:lpstr>
      <vt:lpstr>Interventions</vt:lpstr>
      <vt:lpstr>Wasting prevention interventions</vt:lpstr>
      <vt:lpstr>Anaemia interventions</vt:lpstr>
      <vt:lpstr>Other supplement interventions</vt:lpstr>
      <vt:lpstr>IFAS: non-pregnant women of reproductive age</vt:lpstr>
      <vt:lpstr>Interventions: fortification of foods</vt:lpstr>
      <vt:lpstr>Acknowledgements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 Child Health</dc:title>
  <dc:creator>Janka Petravic</dc:creator>
  <cp:lastModifiedBy>cliffk</cp:lastModifiedBy>
  <cp:revision>1217</cp:revision>
  <cp:lastPrinted>2016-10-17T09:02:00Z</cp:lastPrinted>
  <dcterms:created xsi:type="dcterms:W3CDTF">2015-08-11T05:44:56Z</dcterms:created>
  <dcterms:modified xsi:type="dcterms:W3CDTF">2018-08-01T13:44:53Z</dcterms:modified>
</cp:coreProperties>
</file>