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B5CDA-7794-716D-A8AF-6E9392ED9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FEE8F-95D5-7569-187F-87AA7CCD5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98BE7-3203-90CB-9BAD-065CB330D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BC13-D72C-4D68-B7D7-288DCC031C9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F0156-41FC-08D6-97D0-9990DD1C1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51962-3424-19BB-677F-9BE101D7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7594-8555-4A32-8FC7-B902F5A0B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6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5A0A7-FFC5-77E2-1EE2-525B428C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8547A-C508-A84A-7B78-91640420C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0CB51-A25F-1C5F-B0CA-F796874E5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BC13-D72C-4D68-B7D7-288DCC031C9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E0EF6-B5D5-FD42-1F0F-736A61A7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EA844-A0EF-D9EC-14DB-36E6BB23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7594-8555-4A32-8FC7-B902F5A0B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1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7B6E5F-723B-C16B-3082-F8E2DBD39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48CACE-903D-34FE-F9DC-14B459E10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3ECB7-A53B-B213-2EE0-0A786E50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BC13-D72C-4D68-B7D7-288DCC031C9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BF463-A240-6529-97D5-7142D02A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89C9E-A6DF-41D2-31D3-38ACE10B7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7594-8555-4A32-8FC7-B902F5A0B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59FA-0528-6D2D-B16B-076E7D2A8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FF971-3C13-E7BC-8CCB-77D6ABA69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8108C-24B2-F683-1890-E079DD63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BC13-D72C-4D68-B7D7-288DCC031C9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DB4CB-4750-52B7-F1B2-98D045871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0C9B5-3313-4095-D0F5-9E5AF782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7594-8555-4A32-8FC7-B902F5A0B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5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ED7D-B97A-237A-569C-95DFD93C7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1B363-4DBE-0068-8D7E-3CDD9DA16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5DEEA-862F-42A6-BD7F-DFB29251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BC13-D72C-4D68-B7D7-288DCC031C9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381F4-F43D-D5DF-442F-6D79ED78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29EBF-38B1-45FC-1688-CF8AC695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7594-8555-4A32-8FC7-B902F5A0B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0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BAFF-F7CC-B39E-471B-73A492EA9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92173-22ED-60EF-C06E-698AB153B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21A21-3E13-779C-F561-5433E2D48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3866B-F21E-A0F8-D41E-02712D46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BC13-D72C-4D68-B7D7-288DCC031C9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22232-B721-38EF-F0FF-9C1254A93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177E1-4C21-C6F8-C5C9-DD609A1C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7594-8555-4A32-8FC7-B902F5A0B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5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DF265-38F1-F0EE-3F52-7E70C4168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44650-CD3E-3B7E-B1DB-602441E1B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26027-8C4E-8C64-47B8-290C91CA7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CF958A-09FD-87B0-35E5-E2CAF2730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379259-F4CE-14F6-EB65-0C6C2BBA9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C4B00E-050B-BE7B-7608-B51B5FA70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BC13-D72C-4D68-B7D7-288DCC031C9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34240-7341-2C64-46D1-9C487B1AC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AD091-3045-BBEB-04E4-498DA0DAC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7594-8555-4A32-8FC7-B902F5A0B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3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41B93-EBCB-0CEC-B3F3-98F70200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508985-A60B-47C9-E1BB-0188708A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BC13-D72C-4D68-B7D7-288DCC031C9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DCB15-7F5B-7FED-6073-BB5ECA293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7CAC3-DB82-47F0-0FC6-4ECEB334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7594-8555-4A32-8FC7-B902F5A0B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46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FD3135-7C37-8BF7-4D4B-EC5882E3D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BC13-D72C-4D68-B7D7-288DCC031C9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6B43D-71A1-2A59-4D5D-33F4F79C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83EB6-FE46-4ECB-99F6-52FEAB17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7594-8555-4A32-8FC7-B902F5A0B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3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E5CA-1883-321B-C0C3-4251C55B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725DA-1483-CFEA-9120-2B3CF5213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0FE43-6F1A-12B5-7F42-CCF419C13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6478D-2531-AF12-2946-F99CF244C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BC13-D72C-4D68-B7D7-288DCC031C9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1E509-030F-8622-F9F9-4C20A176F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14E71-8227-7FC4-5F48-C4F5ACF9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7594-8555-4A32-8FC7-B902F5A0B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7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2BD71-8B20-8456-C257-1163B25FE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461C7-621A-D9CB-3504-32BA03E5F9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AF104-0C9E-8719-E93A-22DA4EA8C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5618F-469D-808A-FA08-67DB49DD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BC13-D72C-4D68-B7D7-288DCC031C9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03646-E5A5-BC53-DC80-A80A3660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83E12-7041-8BD1-5463-3C9A1FA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27594-8555-4A32-8FC7-B902F5A0B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0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1D2711-6D9C-E622-C8D8-672F0821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639D1-55DC-0FDF-B16A-8E3927603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9F76E-1CFC-3450-FD5E-60F7C7BD83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1EBC13-D72C-4D68-B7D7-288DCC031C9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297EE-CE2F-961C-49EE-DC7631806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BEEAD-8043-3F44-7F75-CA56A36275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527594-8555-4A32-8FC7-B902F5A0B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3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232934-6295-D451-9E42-03ECF53E7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964" y="2102320"/>
            <a:ext cx="1580952" cy="2447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99A2BB-FC79-F0FD-1C26-CE7CF2A350E8}"/>
              </a:ext>
            </a:extLst>
          </p:cNvPr>
          <p:cNvSpPr txBox="1"/>
          <p:nvPr/>
        </p:nvSpPr>
        <p:spPr>
          <a:xfrm>
            <a:off x="3701755" y="2218133"/>
            <a:ext cx="52116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>
                <a:solidFill>
                  <a:srgbClr val="0000FF"/>
                </a:solidFill>
                <a:latin typeface="Arial Black" panose="020B0A04020102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OPTIMIST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DDE824-7CBA-E635-A26D-B7A630008150}"/>
              </a:ext>
            </a:extLst>
          </p:cNvPr>
          <p:cNvSpPr txBox="1"/>
          <p:nvPr/>
        </p:nvSpPr>
        <p:spPr>
          <a:xfrm>
            <a:off x="3701755" y="3182063"/>
            <a:ext cx="26468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>
                <a:solidFill>
                  <a:srgbClr val="0000FF"/>
                </a:solidFill>
                <a:latin typeface="Arial Black" panose="020B0A04020102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4089097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Arial 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Schaumont, Patrick</dc:creator>
  <cp:lastModifiedBy>Schaumont, Patrick</cp:lastModifiedBy>
  <cp:revision>1</cp:revision>
  <dcterms:created xsi:type="dcterms:W3CDTF">2024-03-18T23:22:01Z</dcterms:created>
  <dcterms:modified xsi:type="dcterms:W3CDTF">2024-03-19T01:15:05Z</dcterms:modified>
</cp:coreProperties>
</file>