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F8CD4-1C70-4ACC-84E2-71D51E57E4BC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FED575E0-70E9-45D8-9DFB-0992AB45D36B}">
      <dgm:prSet phldrT="[Text]" custT="1"/>
      <dgm:spPr/>
      <dgm:t>
        <a:bodyPr/>
        <a:lstStyle/>
        <a:p>
          <a:r>
            <a:rPr lang="en-IN" sz="2500" baseline="0" dirty="0"/>
            <a:t>Running .</a:t>
          </a:r>
          <a:r>
            <a:rPr lang="en-IN" sz="2500" baseline="0" dirty="0" err="1"/>
            <a:t>py</a:t>
          </a:r>
          <a:r>
            <a:rPr lang="en-IN" sz="2500" baseline="0" dirty="0"/>
            <a:t> file</a:t>
          </a:r>
        </a:p>
      </dgm:t>
    </dgm:pt>
    <dgm:pt modelId="{AF7B88DC-986B-4183-B5CF-359B2A5DAA8E}" type="parTrans" cxnId="{9CA843D8-4793-4424-A144-F23036BB5C22}">
      <dgm:prSet/>
      <dgm:spPr/>
      <dgm:t>
        <a:bodyPr/>
        <a:lstStyle/>
        <a:p>
          <a:endParaRPr lang="en-IN"/>
        </a:p>
      </dgm:t>
    </dgm:pt>
    <dgm:pt modelId="{0F9DB88F-BFB3-4E0F-8243-666B44FC6291}" type="sibTrans" cxnId="{9CA843D8-4793-4424-A144-F23036BB5C22}">
      <dgm:prSet/>
      <dgm:spPr/>
      <dgm:t>
        <a:bodyPr/>
        <a:lstStyle/>
        <a:p>
          <a:endParaRPr lang="en-IN"/>
        </a:p>
      </dgm:t>
    </dgm:pt>
    <dgm:pt modelId="{0CB94B6A-B937-47A2-922D-D5A417F21550}">
      <dgm:prSet phldrT="[Text]" custT="1"/>
      <dgm:spPr/>
      <dgm:t>
        <a:bodyPr/>
        <a:lstStyle/>
        <a:p>
          <a:r>
            <a:rPr lang="en-IN" sz="2400" dirty="0"/>
            <a:t>Python interpreter reads the file line by line</a:t>
          </a:r>
        </a:p>
      </dgm:t>
    </dgm:pt>
    <dgm:pt modelId="{9212C91E-4A8D-4969-9AC4-1C94CA39AA5E}" type="parTrans" cxnId="{A8F82D28-F6C2-4EEC-ABB1-689052E456FC}">
      <dgm:prSet/>
      <dgm:spPr/>
      <dgm:t>
        <a:bodyPr/>
        <a:lstStyle/>
        <a:p>
          <a:endParaRPr lang="en-IN"/>
        </a:p>
      </dgm:t>
    </dgm:pt>
    <dgm:pt modelId="{AC0D2B67-76C0-485F-B524-F1320BADA47F}" type="sibTrans" cxnId="{A8F82D28-F6C2-4EEC-ABB1-689052E456FC}">
      <dgm:prSet/>
      <dgm:spPr/>
      <dgm:t>
        <a:bodyPr/>
        <a:lstStyle/>
        <a:p>
          <a:endParaRPr lang="en-IN"/>
        </a:p>
      </dgm:t>
    </dgm:pt>
    <dgm:pt modelId="{3954423C-913B-4D8A-B7EE-DCB0EFA5FD5C}">
      <dgm:prSet phldrT="[Text]"/>
      <dgm:spPr/>
      <dgm:t>
        <a:bodyPr/>
        <a:lstStyle/>
        <a:p>
          <a:r>
            <a:rPr lang="en-IN" dirty="0"/>
            <a:t>Reads print keyword and print the string inside ()</a:t>
          </a:r>
        </a:p>
      </dgm:t>
    </dgm:pt>
    <dgm:pt modelId="{6EF8EBE5-8025-460A-B6E8-77071EB829CC}" type="parTrans" cxnId="{DA4E754F-9FD3-4659-958A-6C34A619E577}">
      <dgm:prSet/>
      <dgm:spPr/>
      <dgm:t>
        <a:bodyPr/>
        <a:lstStyle/>
        <a:p>
          <a:endParaRPr lang="en-IN"/>
        </a:p>
      </dgm:t>
    </dgm:pt>
    <dgm:pt modelId="{867E1A5B-A04A-445B-A348-AE44EF660AB9}" type="sibTrans" cxnId="{DA4E754F-9FD3-4659-958A-6C34A619E577}">
      <dgm:prSet/>
      <dgm:spPr/>
      <dgm:t>
        <a:bodyPr/>
        <a:lstStyle/>
        <a:p>
          <a:endParaRPr lang="en-IN"/>
        </a:p>
      </dgm:t>
    </dgm:pt>
    <dgm:pt modelId="{F95C7706-4DE4-4179-8617-3BDF5CA73335}" type="pres">
      <dgm:prSet presAssocID="{C0CF8CD4-1C70-4ACC-84E2-71D51E57E4BC}" presName="Name0" presStyleCnt="0">
        <dgm:presLayoutVars>
          <dgm:dir/>
          <dgm:resizeHandles val="exact"/>
        </dgm:presLayoutVars>
      </dgm:prSet>
      <dgm:spPr/>
    </dgm:pt>
    <dgm:pt modelId="{E063144C-D2F5-4B65-A403-C92C8DDC90B9}" type="pres">
      <dgm:prSet presAssocID="{FED575E0-70E9-45D8-9DFB-0992AB45D36B}" presName="parTxOnly" presStyleLbl="node1" presStyleIdx="0" presStyleCnt="3">
        <dgm:presLayoutVars>
          <dgm:bulletEnabled val="1"/>
        </dgm:presLayoutVars>
      </dgm:prSet>
      <dgm:spPr/>
    </dgm:pt>
    <dgm:pt modelId="{90B83609-4001-4D23-888A-C45949383D5A}" type="pres">
      <dgm:prSet presAssocID="{0F9DB88F-BFB3-4E0F-8243-666B44FC6291}" presName="parSpace" presStyleCnt="0"/>
      <dgm:spPr/>
    </dgm:pt>
    <dgm:pt modelId="{C20E6C73-898C-4654-8166-B6D83192A784}" type="pres">
      <dgm:prSet presAssocID="{0CB94B6A-B937-47A2-922D-D5A417F21550}" presName="parTxOnly" presStyleLbl="node1" presStyleIdx="1" presStyleCnt="3" custLinFactNeighborX="7">
        <dgm:presLayoutVars>
          <dgm:bulletEnabled val="1"/>
        </dgm:presLayoutVars>
      </dgm:prSet>
      <dgm:spPr/>
    </dgm:pt>
    <dgm:pt modelId="{7DF936BA-61EB-4257-B358-EB6311A2D81C}" type="pres">
      <dgm:prSet presAssocID="{AC0D2B67-76C0-485F-B524-F1320BADA47F}" presName="parSpace" presStyleCnt="0"/>
      <dgm:spPr/>
    </dgm:pt>
    <dgm:pt modelId="{CE7ACE10-A410-4DFB-B474-EED6A57BCCDC}" type="pres">
      <dgm:prSet presAssocID="{3954423C-913B-4D8A-B7EE-DCB0EFA5FD5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CC2B60B-41A4-4563-802E-AFADA504EA58}" type="presOf" srcId="{0CB94B6A-B937-47A2-922D-D5A417F21550}" destId="{C20E6C73-898C-4654-8166-B6D83192A784}" srcOrd="0" destOrd="0" presId="urn:microsoft.com/office/officeart/2005/8/layout/hChevron3"/>
    <dgm:cxn modelId="{A8F82D28-F6C2-4EEC-ABB1-689052E456FC}" srcId="{C0CF8CD4-1C70-4ACC-84E2-71D51E57E4BC}" destId="{0CB94B6A-B937-47A2-922D-D5A417F21550}" srcOrd="1" destOrd="0" parTransId="{9212C91E-4A8D-4969-9AC4-1C94CA39AA5E}" sibTransId="{AC0D2B67-76C0-485F-B524-F1320BADA47F}"/>
    <dgm:cxn modelId="{47683F3C-FB2D-46B4-9140-170979BE19EA}" type="presOf" srcId="{C0CF8CD4-1C70-4ACC-84E2-71D51E57E4BC}" destId="{F95C7706-4DE4-4179-8617-3BDF5CA73335}" srcOrd="0" destOrd="0" presId="urn:microsoft.com/office/officeart/2005/8/layout/hChevron3"/>
    <dgm:cxn modelId="{DA4E754F-9FD3-4659-958A-6C34A619E577}" srcId="{C0CF8CD4-1C70-4ACC-84E2-71D51E57E4BC}" destId="{3954423C-913B-4D8A-B7EE-DCB0EFA5FD5C}" srcOrd="2" destOrd="0" parTransId="{6EF8EBE5-8025-460A-B6E8-77071EB829CC}" sibTransId="{867E1A5B-A04A-445B-A348-AE44EF660AB9}"/>
    <dgm:cxn modelId="{08795C7B-D279-46F4-9792-FBFA498BF797}" type="presOf" srcId="{FED575E0-70E9-45D8-9DFB-0992AB45D36B}" destId="{E063144C-D2F5-4B65-A403-C92C8DDC90B9}" srcOrd="0" destOrd="0" presId="urn:microsoft.com/office/officeart/2005/8/layout/hChevron3"/>
    <dgm:cxn modelId="{496F4A87-BD9E-4800-90F2-64C6E2EDA761}" type="presOf" srcId="{3954423C-913B-4D8A-B7EE-DCB0EFA5FD5C}" destId="{CE7ACE10-A410-4DFB-B474-EED6A57BCCDC}" srcOrd="0" destOrd="0" presId="urn:microsoft.com/office/officeart/2005/8/layout/hChevron3"/>
    <dgm:cxn modelId="{9CA843D8-4793-4424-A144-F23036BB5C22}" srcId="{C0CF8CD4-1C70-4ACC-84E2-71D51E57E4BC}" destId="{FED575E0-70E9-45D8-9DFB-0992AB45D36B}" srcOrd="0" destOrd="0" parTransId="{AF7B88DC-986B-4183-B5CF-359B2A5DAA8E}" sibTransId="{0F9DB88F-BFB3-4E0F-8243-666B44FC6291}"/>
    <dgm:cxn modelId="{AA2A21EB-8A85-4CB0-990E-5BC245F5BFDD}" type="presParOf" srcId="{F95C7706-4DE4-4179-8617-3BDF5CA73335}" destId="{E063144C-D2F5-4B65-A403-C92C8DDC90B9}" srcOrd="0" destOrd="0" presId="urn:microsoft.com/office/officeart/2005/8/layout/hChevron3"/>
    <dgm:cxn modelId="{C5387752-73AF-4BF6-904A-FBD78697E80F}" type="presParOf" srcId="{F95C7706-4DE4-4179-8617-3BDF5CA73335}" destId="{90B83609-4001-4D23-888A-C45949383D5A}" srcOrd="1" destOrd="0" presId="urn:microsoft.com/office/officeart/2005/8/layout/hChevron3"/>
    <dgm:cxn modelId="{59A283F3-AB66-4521-A0FA-330179508B02}" type="presParOf" srcId="{F95C7706-4DE4-4179-8617-3BDF5CA73335}" destId="{C20E6C73-898C-4654-8166-B6D83192A784}" srcOrd="2" destOrd="0" presId="urn:microsoft.com/office/officeart/2005/8/layout/hChevron3"/>
    <dgm:cxn modelId="{6971C175-2506-4466-B624-77A315418C37}" type="presParOf" srcId="{F95C7706-4DE4-4179-8617-3BDF5CA73335}" destId="{7DF936BA-61EB-4257-B358-EB6311A2D81C}" srcOrd="3" destOrd="0" presId="urn:microsoft.com/office/officeart/2005/8/layout/hChevron3"/>
    <dgm:cxn modelId="{7F576A77-DE1A-4079-A0C0-A8F7C94F34C2}" type="presParOf" srcId="{F95C7706-4DE4-4179-8617-3BDF5CA73335}" destId="{CE7ACE10-A410-4DFB-B474-EED6A57BCC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144C-D2F5-4B65-A403-C92C8DDC90B9}">
      <dsp:nvSpPr>
        <dsp:cNvPr id="0" name=""/>
        <dsp:cNvSpPr/>
      </dsp:nvSpPr>
      <dsp:spPr>
        <a:xfrm>
          <a:off x="4220" y="986670"/>
          <a:ext cx="3690743" cy="147629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baseline="0" dirty="0"/>
            <a:t>Running .</a:t>
          </a:r>
          <a:r>
            <a:rPr lang="en-IN" sz="2500" kern="1200" baseline="0" dirty="0" err="1"/>
            <a:t>py</a:t>
          </a:r>
          <a:r>
            <a:rPr lang="en-IN" sz="2500" kern="1200" baseline="0" dirty="0"/>
            <a:t> file</a:t>
          </a:r>
        </a:p>
      </dsp:txBody>
      <dsp:txXfrm>
        <a:off x="4220" y="986670"/>
        <a:ext cx="3321669" cy="1476297"/>
      </dsp:txXfrm>
    </dsp:sp>
    <dsp:sp modelId="{C20E6C73-898C-4654-8166-B6D83192A784}">
      <dsp:nvSpPr>
        <dsp:cNvPr id="0" name=""/>
        <dsp:cNvSpPr/>
      </dsp:nvSpPr>
      <dsp:spPr>
        <a:xfrm>
          <a:off x="2956867" y="986670"/>
          <a:ext cx="3690743" cy="147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 interpreter reads the file line by line</a:t>
          </a:r>
        </a:p>
      </dsp:txBody>
      <dsp:txXfrm>
        <a:off x="3695016" y="986670"/>
        <a:ext cx="2214446" cy="1476297"/>
      </dsp:txXfrm>
    </dsp:sp>
    <dsp:sp modelId="{CE7ACE10-A410-4DFB-B474-EED6A57BCCDC}">
      <dsp:nvSpPr>
        <dsp:cNvPr id="0" name=""/>
        <dsp:cNvSpPr/>
      </dsp:nvSpPr>
      <dsp:spPr>
        <a:xfrm>
          <a:off x="5909410" y="986670"/>
          <a:ext cx="3690743" cy="147629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Reads print keyword and print the string inside ()</a:t>
          </a:r>
        </a:p>
      </dsp:txBody>
      <dsp:txXfrm>
        <a:off x="6647559" y="986670"/>
        <a:ext cx="2214446" cy="147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0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5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0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2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E815-3040-48E8-B009-A4A85756C410}" type="datetimeFigureOut">
              <a:rPr lang="en-IN" smtClean="0"/>
              <a:t>11-02-2021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A4F416-8087-4924-A8D7-9CCFC9B7BCA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9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132-2149-448D-8090-86185BEE9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AC2F-C454-4570-BF5E-AD57F391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250" y="4617054"/>
            <a:ext cx="2291852" cy="977621"/>
          </a:xfrm>
        </p:spPr>
        <p:txBody>
          <a:bodyPr/>
          <a:lstStyle/>
          <a:p>
            <a:r>
              <a:rPr lang="en-IN" dirty="0"/>
              <a:t>Daman Virdi</a:t>
            </a:r>
          </a:p>
        </p:txBody>
      </p:sp>
    </p:spTree>
    <p:extLst>
      <p:ext uri="{BB962C8B-B14F-4D97-AF65-F5344CB8AC3E}">
        <p14:creationId xmlns:p14="http://schemas.microsoft.com/office/powerpoint/2010/main" val="15911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86A-EE86-4228-A7D7-F0BAC7E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63AA-05FD-40E7-AF2C-EC0CEC22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How to open JUPYTER NOTEBOOK from ANACONDA NAVIGATOR.</a:t>
            </a:r>
          </a:p>
          <a:p>
            <a:pPr marL="457200" indent="-457200">
              <a:buAutoNum type="arabicPeriod"/>
            </a:pPr>
            <a:r>
              <a:rPr lang="en-IN" dirty="0"/>
              <a:t>How to open JUPYTER NOTEBOOK from the folder it is saved in</a:t>
            </a:r>
          </a:p>
          <a:p>
            <a:pPr marL="457200" indent="-457200">
              <a:buAutoNum type="arabicPeriod"/>
            </a:pPr>
            <a:r>
              <a:rPr lang="en-IN" dirty="0"/>
              <a:t>Keywords and Variables</a:t>
            </a:r>
          </a:p>
          <a:p>
            <a:pPr marL="457200" indent="-457200">
              <a:buAutoNum type="arabicPeriod"/>
            </a:pPr>
            <a:r>
              <a:rPr lang="en-IN" dirty="0" err="1"/>
              <a:t>DataTypes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02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4E2C-96AD-4347-AFB9-57B6E437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open JUPYTER NOTEBOOK from the folder it is saved in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2C11-CC34-40E4-9324-66A73ADA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Select the address bar (where your python file is saved)</a:t>
            </a:r>
          </a:p>
          <a:p>
            <a:r>
              <a:rPr lang="en-IN" dirty="0"/>
              <a:t>2. Type </a:t>
            </a:r>
            <a:r>
              <a:rPr lang="en-IN" dirty="0" err="1"/>
              <a:t>cmd</a:t>
            </a:r>
            <a:endParaRPr lang="en-IN" dirty="0"/>
          </a:p>
          <a:p>
            <a:r>
              <a:rPr lang="en-IN" dirty="0"/>
              <a:t>3. When </a:t>
            </a:r>
            <a:r>
              <a:rPr lang="en-IN" dirty="0" err="1"/>
              <a:t>cmd</a:t>
            </a:r>
            <a:r>
              <a:rPr lang="en-IN" dirty="0"/>
              <a:t> opens, type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90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71FE-5B93-43BC-B626-C48E9A8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hello world file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8AD4E-AD96-451D-AC97-45D2DEED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518950"/>
              </p:ext>
            </p:extLst>
          </p:nvPr>
        </p:nvGraphicFramePr>
        <p:xfrm>
          <a:off x="1451028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42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C4DC-8FE8-42FA-905F-59FEB31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4DDB-21FC-421D-AFF8-8531924B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holds a value, which is the information associated with that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68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194-9C7E-4648-80D7-87EE4B7F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and 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35EA-77E5-452A-92EA-02FBFE88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Variable names can contain only letters, numbers, and underscores. They can start with a letter or an underscore, but not with a number. For instance, you can call a variable message_1 but not 1_message. </a:t>
            </a:r>
          </a:p>
          <a:p>
            <a:r>
              <a:rPr lang="en-US" dirty="0"/>
              <a:t>Spaces are not allowed in variable names, but underscores can be used to separate words in variable names. For example, </a:t>
            </a:r>
            <a:r>
              <a:rPr lang="en-US" dirty="0" err="1"/>
              <a:t>greeting_message</a:t>
            </a:r>
            <a:r>
              <a:rPr lang="en-US" dirty="0"/>
              <a:t> works, but greeting message will cause errors. </a:t>
            </a:r>
          </a:p>
          <a:p>
            <a:r>
              <a:rPr lang="en-US" dirty="0"/>
              <a:t> Avoid using Python keywords and function names as variable names; that is, do not use words that Python has reserved for a particular programmatic purpose, such as the word print. </a:t>
            </a:r>
          </a:p>
          <a:p>
            <a:r>
              <a:rPr lang="en-US" dirty="0"/>
              <a:t>Variable names should be short but descriptive. For example, name is better than n, </a:t>
            </a:r>
            <a:r>
              <a:rPr lang="en-US" dirty="0" err="1"/>
              <a:t>student_name</a:t>
            </a:r>
            <a:r>
              <a:rPr lang="en-US" dirty="0"/>
              <a:t> is better than </a:t>
            </a:r>
            <a:r>
              <a:rPr lang="en-US" dirty="0" err="1"/>
              <a:t>s_n</a:t>
            </a:r>
            <a:r>
              <a:rPr lang="en-US" dirty="0"/>
              <a:t>, and </a:t>
            </a:r>
            <a:r>
              <a:rPr lang="en-US" dirty="0" err="1"/>
              <a:t>name_length</a:t>
            </a:r>
            <a:r>
              <a:rPr lang="en-US" dirty="0"/>
              <a:t> is better than </a:t>
            </a:r>
            <a:r>
              <a:rPr lang="en-US" dirty="0" err="1"/>
              <a:t>length_of_persons_name</a:t>
            </a:r>
            <a:r>
              <a:rPr lang="en-US" dirty="0"/>
              <a:t>. </a:t>
            </a:r>
          </a:p>
          <a:p>
            <a:r>
              <a:rPr lang="en-US" dirty="0"/>
              <a:t>Be careful when using the lowercase letter l and the uppercase letter O because they could be confused with the numbers 1 and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7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930-BAE6-4351-8740-45D656D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E355-EDA4-4AB9-BCFE-BEEEF7DB47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PROS</a:t>
            </a:r>
          </a:p>
          <a:p>
            <a:pPr lvl="1"/>
            <a:r>
              <a:rPr lang="en-US" sz="1800" b="0" i="0" dirty="0">
                <a:effectLst/>
                <a:latin typeface="Arial" panose="020B0604020202020204" pitchFamily="34" charset="0"/>
              </a:rPr>
              <a:t>very easy to work with faster development</a:t>
            </a:r>
            <a:br>
              <a:rPr lang="en-US" sz="1800" b="0" i="0" dirty="0">
                <a:effectLst/>
                <a:latin typeface="Arial" panose="020B0604020202020204" pitchFamily="34" charset="0"/>
              </a:rPr>
            </a:b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98D-C548-465F-9978-7EA3ADAA68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</a:t>
            </a:r>
          </a:p>
          <a:p>
            <a:pPr lvl="1"/>
            <a:r>
              <a:rPr lang="en-US" sz="1800" b="0" i="0" dirty="0">
                <a:effectLst/>
                <a:latin typeface="Arial" panose="020B0604020202020204" pitchFamily="34" charset="0"/>
              </a:rPr>
              <a:t>may result in unexpected bugs!</a:t>
            </a:r>
          </a:p>
          <a:p>
            <a:pPr lvl="1"/>
            <a:r>
              <a:rPr lang="en-US" sz="1800" b="0" i="0" dirty="0">
                <a:effectLst/>
                <a:latin typeface="Arial" panose="020B0604020202020204" pitchFamily="34" charset="0"/>
              </a:rPr>
              <a:t>you need to be aware of type()</a:t>
            </a:r>
            <a:br>
              <a:rPr lang="en-US" sz="1800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035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3113</TotalTime>
  <Words>324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Python </vt:lpstr>
      <vt:lpstr>AGENDA</vt:lpstr>
      <vt:lpstr>How to open JUPYTER NOTEBOOK from the folder it is saved in </vt:lpstr>
      <vt:lpstr>Running hello world file</vt:lpstr>
      <vt:lpstr>Variables</vt:lpstr>
      <vt:lpstr>Naming and Using Variables</vt:lpstr>
      <vt:lpstr>Dynamic Typing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Daman Virdi</dc:creator>
  <cp:lastModifiedBy>Daman Virdi</cp:lastModifiedBy>
  <cp:revision>11</cp:revision>
  <dcterms:created xsi:type="dcterms:W3CDTF">2020-12-20T11:33:20Z</dcterms:created>
  <dcterms:modified xsi:type="dcterms:W3CDTF">2021-02-11T13:00:53Z</dcterms:modified>
</cp:coreProperties>
</file>