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7" r:id="rId4"/>
    <p:sldId id="287" r:id="rId5"/>
    <p:sldId id="278" r:id="rId6"/>
    <p:sldId id="288" r:id="rId7"/>
    <p:sldId id="279" r:id="rId8"/>
    <p:sldId id="289" r:id="rId9"/>
    <p:sldId id="280" r:id="rId10"/>
    <p:sldId id="290" r:id="rId11"/>
    <p:sldId id="281" r:id="rId12"/>
    <p:sldId id="291" r:id="rId13"/>
    <p:sldId id="258" r:id="rId14"/>
    <p:sldId id="263" r:id="rId15"/>
    <p:sldId id="264" r:id="rId16"/>
    <p:sldId id="265" r:id="rId17"/>
    <p:sldId id="267" r:id="rId18"/>
    <p:sldId id="268" r:id="rId19"/>
    <p:sldId id="269" r:id="rId20"/>
    <p:sldId id="261" r:id="rId21"/>
    <p:sldId id="270" r:id="rId22"/>
    <p:sldId id="271" r:id="rId23"/>
    <p:sldId id="273" r:id="rId24"/>
    <p:sldId id="274" r:id="rId25"/>
    <p:sldId id="275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 autoAdjust="0"/>
    <p:restoredTop sz="94660"/>
  </p:normalViewPr>
  <p:slideViewPr>
    <p:cSldViewPr>
      <p:cViewPr>
        <p:scale>
          <a:sx n="100" d="100"/>
          <a:sy n="100" d="100"/>
        </p:scale>
        <p:origin x="-162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C80A1-CB5E-4D3F-9F38-9E012891E263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87331-0C01-4E9C-B825-42407DF4E7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7331-0C01-4E9C-B825-42407DF4E7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F546-8EAC-4087-9ECC-0288A15DBF8F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8CC9-07B4-463F-9A3B-BB9FAFA9F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500430" y="2214554"/>
            <a:ext cx="2143140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메인 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1643050"/>
            <a:ext cx="9144000" cy="357190"/>
            <a:chOff x="0" y="3071810"/>
            <a:chExt cx="9144000" cy="357190"/>
          </a:xfrm>
        </p:grpSpPr>
        <p:sp>
          <p:nvSpPr>
            <p:cNvPr id="3" name="직사각형 2"/>
            <p:cNvSpPr/>
            <p:nvPr/>
          </p:nvSpPr>
          <p:spPr>
            <a:xfrm>
              <a:off x="0" y="3071810"/>
              <a:ext cx="9144000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4471" y="3149699"/>
              <a:ext cx="35766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dirty="0" smtClean="0"/>
                <a:t>로그인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로그아웃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회원가입</a:t>
              </a:r>
              <a:r>
                <a:rPr lang="en-US" altLang="ko-KR" sz="800" dirty="0" smtClean="0"/>
                <a:t>(</a:t>
              </a:r>
              <a:r>
                <a:rPr lang="ko-KR" altLang="en-US" sz="800" dirty="0" err="1" smtClean="0"/>
                <a:t>마이페이지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장바구니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주문조회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고객센터</a:t>
              </a:r>
              <a:endParaRPr lang="en-US" altLang="ko-KR" sz="800" dirty="0" smtClean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286512" y="3000372"/>
            <a:ext cx="214314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2910" y="3500438"/>
            <a:ext cx="7786739" cy="357190"/>
            <a:chOff x="0" y="3071810"/>
            <a:chExt cx="9144029" cy="357190"/>
          </a:xfrm>
        </p:grpSpPr>
        <p:sp>
          <p:nvSpPr>
            <p:cNvPr id="12" name="직사각형 11"/>
            <p:cNvSpPr/>
            <p:nvPr/>
          </p:nvSpPr>
          <p:spPr>
            <a:xfrm>
              <a:off x="0" y="3071810"/>
              <a:ext cx="9144000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3126839"/>
              <a:ext cx="9144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r>
                <a:rPr lang="en-US" altLang="ko-KR" sz="1000" dirty="0" smtClean="0"/>
                <a:t>| 1</a:t>
              </a:r>
              <a:r>
                <a:rPr lang="ko-KR" altLang="en-US" sz="1000" dirty="0" smtClean="0"/>
                <a:t>차 카테고리 </a:t>
              </a:r>
              <a:endParaRPr lang="en-US" altLang="ko-KR" sz="1000" dirty="0" smtClean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642910" y="3500438"/>
            <a:ext cx="778674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2910" y="3857628"/>
            <a:ext cx="7786742" cy="228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이하 각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643050"/>
            <a:ext cx="914400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TRI\Desktop\새 폴더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36712"/>
            <a:ext cx="7620001" cy="492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창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51218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124744"/>
            <a:ext cx="9572692" cy="511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051719" y="1241569"/>
            <a:ext cx="5040561" cy="574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624" y="2078482"/>
            <a:ext cx="7128792" cy="274780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Password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Pass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확인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주소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전화번호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이메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                  @ 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4625" y="2197729"/>
            <a:ext cx="2286016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38152" y="2154227"/>
            <a:ext cx="1143008" cy="26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중복검사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44277" y="1344266"/>
            <a:ext cx="32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57884" y="5028467"/>
            <a:ext cx="1143008" cy="39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84625" y="2501280"/>
            <a:ext cx="2286016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84625" y="2771678"/>
            <a:ext cx="2286016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84625" y="3095267"/>
            <a:ext cx="2286016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4625" y="3410630"/>
            <a:ext cx="979263" cy="26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91378" y="3431643"/>
            <a:ext cx="979263" cy="26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4625" y="3730246"/>
            <a:ext cx="2286016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38152" y="3730246"/>
            <a:ext cx="2286016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56864" y="4063273"/>
            <a:ext cx="763239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60185" y="4066781"/>
            <a:ext cx="763239" cy="27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72478" y="4441000"/>
            <a:ext cx="979263" cy="26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645760" y="3525392"/>
            <a:ext cx="163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87996" y="4204384"/>
            <a:ext cx="163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21153" y="4191858"/>
            <a:ext cx="163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08107" y="4088473"/>
            <a:ext cx="872339" cy="219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병합 37"/>
          <p:cNvSpPr/>
          <p:nvPr/>
        </p:nvSpPr>
        <p:spPr>
          <a:xfrm>
            <a:off x="3151430" y="4103804"/>
            <a:ext cx="229015" cy="20466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966855" y="4429007"/>
            <a:ext cx="1541249" cy="20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병합 39"/>
          <p:cNvSpPr/>
          <p:nvPr/>
        </p:nvSpPr>
        <p:spPr>
          <a:xfrm>
            <a:off x="5196200" y="4455842"/>
            <a:ext cx="254448" cy="182171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38152" y="3413306"/>
            <a:ext cx="1143008" cy="26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153292" y="5000594"/>
            <a:ext cx="1143008" cy="39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11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ITRI\Desktop\새 폴더\jo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620001" cy="608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57298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928802"/>
            <a:ext cx="9572692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958036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714620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회원정보 수정</a:t>
            </a:r>
            <a:endParaRPr lang="en-US" altLang="ko-KR" dirty="0" smtClean="0"/>
          </a:p>
          <a:p>
            <a:r>
              <a:rPr lang="ko-KR" altLang="en-US" dirty="0" smtClean="0"/>
              <a:t>  내가 쓴 글 보기</a:t>
            </a:r>
            <a:endParaRPr lang="en-US" altLang="ko-KR" dirty="0" smtClean="0"/>
          </a:p>
          <a:p>
            <a:r>
              <a:rPr lang="ko-KR" altLang="en-US" dirty="0" smtClean="0"/>
              <a:t>  회원탈퇴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  주문내역 조회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956938"/>
            <a:ext cx="2643174" cy="290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714752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2000240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마이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페이지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3023242"/>
            <a:ext cx="62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회원정보 수정</a:t>
            </a:r>
            <a:r>
              <a:rPr lang="en-US" altLang="ko-KR" dirty="0" smtClean="0"/>
              <a:t>		  </a:t>
            </a:r>
            <a:r>
              <a:rPr lang="ko-KR" altLang="en-US" dirty="0" smtClean="0"/>
              <a:t>내가 쓴 글 보기</a:t>
            </a:r>
            <a:endParaRPr lang="en-US" altLang="ko-KR" dirty="0" smtClean="0"/>
          </a:p>
          <a:p>
            <a:r>
              <a:rPr lang="en-US" altLang="ko-KR" dirty="0" smtClean="0"/>
              <a:t>  (※</a:t>
            </a:r>
            <a:r>
              <a:rPr lang="ko-KR" altLang="en-US" dirty="0" smtClean="0"/>
              <a:t>회원가입 페이지 응용</a:t>
            </a:r>
            <a:r>
              <a:rPr lang="en-US" altLang="ko-KR" dirty="0" smtClean="0"/>
              <a:t>)</a:t>
            </a:r>
          </a:p>
        </p:txBody>
      </p:sp>
      <p:cxnSp>
        <p:nvCxnSpPr>
          <p:cNvPr id="29" name="직선 연결선 28"/>
          <p:cNvCxnSpPr>
            <a:stCxn id="24" idx="1"/>
            <a:endCxn id="24" idx="3"/>
          </p:cNvCxnSpPr>
          <p:nvPr/>
        </p:nvCxnSpPr>
        <p:spPr>
          <a:xfrm rot="10800000" flipH="1">
            <a:off x="2786050" y="3900405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4822033" y="3821909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500063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내가 쓴 글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57298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928802"/>
            <a:ext cx="9572692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958036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714620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회원정보 수정</a:t>
            </a:r>
            <a:endParaRPr lang="en-US" altLang="ko-KR" dirty="0" smtClean="0"/>
          </a:p>
          <a:p>
            <a:r>
              <a:rPr lang="ko-KR" altLang="en-US" dirty="0" smtClean="0"/>
              <a:t>  내가 쓴 글 보기</a:t>
            </a:r>
            <a:endParaRPr lang="en-US" altLang="ko-KR" dirty="0" smtClean="0"/>
          </a:p>
          <a:p>
            <a:r>
              <a:rPr lang="ko-KR" altLang="en-US" dirty="0" smtClean="0"/>
              <a:t>  회원탈퇴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  주문내역 조회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956938"/>
            <a:ext cx="2643174" cy="290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714752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2000240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내가 쓴 글 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500063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29778" y="2730884"/>
            <a:ext cx="635795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분류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조회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10800000" flipH="1">
            <a:off x="2729778" y="2714621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 flipH="1">
            <a:off x="2729778" y="3165232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57554" y="4143380"/>
            <a:ext cx="135732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57752" y="4143380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215206" y="4143380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786050" y="3286124"/>
            <a:ext cx="6215106" cy="6429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작성한 글 목록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※</a:t>
            </a:r>
            <a:r>
              <a:rPr lang="ko-KR" altLang="en-US" dirty="0" smtClean="0"/>
              <a:t>비밀번호 재확인 후 팝업메뉴</a:t>
            </a:r>
            <a:r>
              <a:rPr lang="en-US" altLang="ko-KR" dirty="0" smtClean="0"/>
              <a:t>(alert)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경고창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 취소 창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ko-KR" altLang="en-US" dirty="0" smtClean="0"/>
              <a:t>띄운 후 탈퇴처리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1357298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928802"/>
            <a:ext cx="9572692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958036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714620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회원정보 수정</a:t>
            </a:r>
            <a:endParaRPr lang="en-US" altLang="ko-KR" dirty="0" smtClean="0"/>
          </a:p>
          <a:p>
            <a:r>
              <a:rPr lang="ko-KR" altLang="en-US" dirty="0" smtClean="0"/>
              <a:t>  내가 쓴 글 보기</a:t>
            </a:r>
            <a:endParaRPr lang="en-US" altLang="ko-KR" dirty="0" smtClean="0"/>
          </a:p>
          <a:p>
            <a:r>
              <a:rPr lang="ko-KR" altLang="en-US" dirty="0" smtClean="0"/>
              <a:t>  회원탈퇴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  주문내역 조회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956938"/>
            <a:ext cx="2643174" cy="290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714752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500063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86050" y="3286124"/>
            <a:ext cx="200026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재확인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00628" y="3286124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429520" y="3286124"/>
            <a:ext cx="1214446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주문내역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주문내역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안했을때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(※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연락처 입력하여 체크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07154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643050"/>
            <a:ext cx="9572692" cy="4214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592933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57290" y="1928802"/>
            <a:ext cx="6286544" cy="9286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로그인 메뉴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7290" y="3071810"/>
            <a:ext cx="6286544" cy="25717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비회원 주문조회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주문자명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  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주문자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입력창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주문번호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주문번호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입력창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 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비밀번호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입력창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	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6116" y="3930164"/>
            <a:ext cx="228601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86116" y="4486502"/>
            <a:ext cx="228601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86116" y="5042840"/>
            <a:ext cx="228601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57884" y="3929066"/>
            <a:ext cx="114300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주문조회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주문내역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주문내역 조회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1435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285860"/>
            <a:ext cx="9572692" cy="450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315094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071678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회원정보 수정</a:t>
            </a:r>
            <a:endParaRPr lang="en-US" altLang="ko-KR" dirty="0" smtClean="0"/>
          </a:p>
          <a:p>
            <a:r>
              <a:rPr lang="ko-KR" altLang="en-US" dirty="0" smtClean="0"/>
              <a:t>  내가 쓴 글 보기</a:t>
            </a:r>
            <a:endParaRPr lang="en-US" altLang="ko-KR" dirty="0" smtClean="0"/>
          </a:p>
          <a:p>
            <a:r>
              <a:rPr lang="ko-KR" altLang="en-US" dirty="0" smtClean="0"/>
              <a:t>  회원탈퇴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  주문내역 조회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313996"/>
            <a:ext cx="2643174" cy="290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071810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357298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주문내역 조회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5857892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29778" y="2071679"/>
            <a:ext cx="6357950" cy="452199"/>
            <a:chOff x="2729778" y="2071679"/>
            <a:chExt cx="6357950" cy="452199"/>
          </a:xfrm>
        </p:grpSpPr>
        <p:sp>
          <p:nvSpPr>
            <p:cNvPr id="15" name="직사각형 14"/>
            <p:cNvSpPr/>
            <p:nvPr/>
          </p:nvSpPr>
          <p:spPr>
            <a:xfrm>
              <a:off x="2729778" y="2087942"/>
              <a:ext cx="6357950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			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취소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반품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교환 내역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건수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rot="10800000" flipH="1">
              <a:off x="2729778" y="2071679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H="1">
              <a:off x="2729778" y="2522290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2786050" y="2643182"/>
            <a:ext cx="6215106" cy="428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조회 기간 설정 부분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4612" y="2071678"/>
            <a:ext cx="2643206" cy="4286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주문내역 조회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건수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729778" y="3681338"/>
            <a:ext cx="6357950" cy="533480"/>
            <a:chOff x="2729778" y="2071679"/>
            <a:chExt cx="6357950" cy="452199"/>
          </a:xfrm>
        </p:grpSpPr>
        <p:sp>
          <p:nvSpPr>
            <p:cNvPr id="31" name="직사각형 30"/>
            <p:cNvSpPr/>
            <p:nvPr/>
          </p:nvSpPr>
          <p:spPr>
            <a:xfrm>
              <a:off x="2729778" y="2087942"/>
              <a:ext cx="6357950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주문일자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[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주문번호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]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 rot="10800000" flipH="1">
              <a:off x="2729778" y="2071679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 flipH="1">
              <a:off x="2729778" y="2522290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714612" y="314324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상품 정보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86182" y="3786190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상품정보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수량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금액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상태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786050" y="4357694"/>
            <a:ext cx="6215106" cy="12858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주문내역 표시 부분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주문내역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교환 내역 조회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1435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285860"/>
            <a:ext cx="9572692" cy="450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315094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071678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회원정보 수정</a:t>
            </a:r>
            <a:endParaRPr lang="en-US" altLang="ko-KR" dirty="0" smtClean="0"/>
          </a:p>
          <a:p>
            <a:r>
              <a:rPr lang="ko-KR" altLang="en-US" dirty="0" smtClean="0"/>
              <a:t>  내가 쓴 글 보기</a:t>
            </a:r>
            <a:endParaRPr lang="en-US" altLang="ko-KR" dirty="0" smtClean="0"/>
          </a:p>
          <a:p>
            <a:r>
              <a:rPr lang="ko-KR" altLang="en-US" dirty="0" smtClean="0"/>
              <a:t>  회원탈퇴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  주문내역 조회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313996"/>
            <a:ext cx="2643174" cy="290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071810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357298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주문내역 조회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5857892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2729778" y="2071679"/>
            <a:ext cx="6357950" cy="452199"/>
            <a:chOff x="2729778" y="2071679"/>
            <a:chExt cx="6357950" cy="452199"/>
          </a:xfrm>
          <a:solidFill>
            <a:schemeClr val="bg1">
              <a:lumMod val="5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2729778" y="2087942"/>
              <a:ext cx="6357950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			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취소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반품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교환 내역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건수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rot="10800000" flipH="1">
              <a:off x="2729778" y="2071679"/>
              <a:ext cx="6357950" cy="1588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H="1">
              <a:off x="2729778" y="2522290"/>
              <a:ext cx="6357950" cy="1588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2786050" y="2643182"/>
            <a:ext cx="6215106" cy="428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조회 기간 설정 부분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4612" y="2071678"/>
            <a:ext cx="264320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주문내역 조회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건수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8"/>
          <p:cNvGrpSpPr/>
          <p:nvPr/>
        </p:nvGrpSpPr>
        <p:grpSpPr>
          <a:xfrm>
            <a:off x="2729778" y="3681338"/>
            <a:ext cx="6357950" cy="533480"/>
            <a:chOff x="2729778" y="2071679"/>
            <a:chExt cx="6357950" cy="452199"/>
          </a:xfrm>
        </p:grpSpPr>
        <p:sp>
          <p:nvSpPr>
            <p:cNvPr id="31" name="직사각형 30"/>
            <p:cNvSpPr/>
            <p:nvPr/>
          </p:nvSpPr>
          <p:spPr>
            <a:xfrm>
              <a:off x="2729778" y="2087942"/>
              <a:ext cx="6357950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주문일자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[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주문번호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]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 rot="10800000" flipH="1">
              <a:off x="2729778" y="2071679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 flipH="1">
              <a:off x="2729778" y="2522290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714612" y="314324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상품 정보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86182" y="3786190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상품정보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수량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금액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상태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786050" y="4357694"/>
            <a:ext cx="6215106" cy="12858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주문내역 표시 부분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9586" y="2071678"/>
            <a:ext cx="1161442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57298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928802"/>
            <a:ext cx="9572692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958036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714620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회원정보 수정</a:t>
            </a:r>
            <a:endParaRPr lang="en-US" altLang="ko-KR" dirty="0" smtClean="0"/>
          </a:p>
          <a:p>
            <a:r>
              <a:rPr lang="ko-KR" altLang="en-US" dirty="0" smtClean="0"/>
              <a:t>  내가 쓴 글 보기</a:t>
            </a:r>
            <a:endParaRPr lang="en-US" altLang="ko-KR" dirty="0" smtClean="0"/>
          </a:p>
          <a:p>
            <a:r>
              <a:rPr lang="ko-KR" altLang="en-US" dirty="0" smtClean="0"/>
              <a:t>  회원탈퇴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  주문내역 조회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956938"/>
            <a:ext cx="2643174" cy="290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714752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2000240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고객센터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3023242"/>
            <a:ext cx="621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내가 쓴 글 보기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배송문의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입금문의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기타문의</a:t>
            </a:r>
            <a:endParaRPr lang="en-US" altLang="ko-KR" dirty="0" smtClean="0"/>
          </a:p>
        </p:txBody>
      </p:sp>
      <p:cxnSp>
        <p:nvCxnSpPr>
          <p:cNvPr id="29" name="직선 연결선 28"/>
          <p:cNvCxnSpPr>
            <a:stCxn id="24" idx="1"/>
            <a:endCxn id="24" idx="3"/>
          </p:cNvCxnSpPr>
          <p:nvPr/>
        </p:nvCxnSpPr>
        <p:spPr>
          <a:xfrm rot="10800000" flipH="1">
            <a:off x="2786050" y="3761906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4822033" y="3821909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500063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grpSp>
        <p:nvGrpSpPr>
          <p:cNvPr id="4" name="그룹 10"/>
          <p:cNvGrpSpPr/>
          <p:nvPr/>
        </p:nvGrpSpPr>
        <p:grpSpPr>
          <a:xfrm>
            <a:off x="642910" y="5572140"/>
            <a:ext cx="7786739" cy="357190"/>
            <a:chOff x="0" y="3071810"/>
            <a:chExt cx="9144029" cy="357190"/>
          </a:xfrm>
        </p:grpSpPr>
        <p:sp>
          <p:nvSpPr>
            <p:cNvPr id="12" name="직사각형 11"/>
            <p:cNvSpPr/>
            <p:nvPr/>
          </p:nvSpPr>
          <p:spPr>
            <a:xfrm>
              <a:off x="0" y="3071810"/>
              <a:ext cx="9144000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3126839"/>
              <a:ext cx="9144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회사소개   </a:t>
              </a:r>
              <a:r>
                <a:rPr lang="en-US" altLang="ko-KR" sz="1000" dirty="0" smtClean="0"/>
                <a:t>|   </a:t>
              </a:r>
              <a:r>
                <a:rPr lang="ko-KR" altLang="en-US" sz="1000" dirty="0" smtClean="0"/>
                <a:t>이용약관   </a:t>
              </a:r>
              <a:r>
                <a:rPr lang="en-US" altLang="ko-KR" sz="1000" dirty="0" smtClean="0"/>
                <a:t>|   </a:t>
              </a:r>
              <a:r>
                <a:rPr lang="ko-KR" altLang="en-US" sz="1000" dirty="0" smtClean="0"/>
                <a:t>개인정보 취급방침   </a:t>
              </a:r>
              <a:r>
                <a:rPr lang="en-US" altLang="ko-KR" sz="1000" dirty="0" smtClean="0"/>
                <a:t>|   </a:t>
              </a:r>
              <a:r>
                <a:rPr lang="ko-KR" altLang="en-US" sz="1000" dirty="0" smtClean="0"/>
                <a:t>사이트 이용안내</a:t>
              </a:r>
              <a:endParaRPr lang="en-US" altLang="ko-KR" sz="1000" dirty="0" smtClean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642910" y="3754122"/>
            <a:ext cx="778674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2910" y="1428736"/>
            <a:ext cx="7786742" cy="228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각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3725230"/>
            <a:ext cx="9144000" cy="287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2910" y="3793810"/>
            <a:ext cx="2571768" cy="17707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고객센터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 이미지 사용하여 고객센터로 링크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14678" y="3793810"/>
            <a:ext cx="2643206" cy="17707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계좌정보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7884" y="3793810"/>
            <a:ext cx="2561290" cy="17707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주문내역조회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회원정보수정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장바구니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2910" y="5931174"/>
            <a:ext cx="7786742" cy="631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진짜 </a:t>
            </a:r>
            <a:r>
              <a:rPr lang="ko-KR" altLang="en-US" dirty="0" err="1" smtClean="0"/>
              <a:t>레알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회사 주소 및 사업자번호 등등 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장바구니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57148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071546"/>
            <a:ext cx="9144000" cy="5093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104" y="1185188"/>
            <a:ext cx="9072626" cy="88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장바구니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72" y="2643182"/>
            <a:ext cx="9072626" cy="16430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장바구니 내역 부분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   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체크여부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   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대표이미지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	[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상품코드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]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상품명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		  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수량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	          1,234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원        </a:t>
            </a:r>
            <a:r>
              <a:rPr lang="en-US" altLang="ko-KR" sz="1400" b="1" dirty="0" smtClean="0">
                <a:solidFill>
                  <a:sysClr val="windowText" lastClr="000000"/>
                </a:solidFill>
              </a:rPr>
              <a:t>1,234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원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			   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컬러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), 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사이즈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136" y="2143116"/>
            <a:ext cx="9072626" cy="452199"/>
            <a:chOff x="2729778" y="2714621"/>
            <a:chExt cx="6357950" cy="452199"/>
          </a:xfrm>
        </p:grpSpPr>
        <p:sp>
          <p:nvSpPr>
            <p:cNvPr id="8" name="직사각형 7"/>
            <p:cNvSpPr/>
            <p:nvPr/>
          </p:nvSpPr>
          <p:spPr>
            <a:xfrm>
              <a:off x="2729778" y="2730884"/>
              <a:ext cx="6357950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체크박스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상품명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판매가       합계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rot="10800000" flipH="1">
              <a:off x="2729778" y="2714621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H="1">
              <a:off x="2729778" y="3165232"/>
              <a:ext cx="635795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8104" y="4360759"/>
            <a:ext cx="9072626" cy="88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	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고객님의 총 주문 합계 금액입니다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4942" y="4429132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상품 합계금액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총 주문합계 금액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89238" y="4429132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1,234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1,234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pPr algn="r"/>
            <a:r>
              <a:rPr lang="en-US" altLang="ko-KR" sz="1400" b="1" dirty="0" smtClean="0">
                <a:solidFill>
                  <a:srgbClr val="FF0000"/>
                </a:solidFill>
              </a:rPr>
              <a:t>1,234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70" y="5643578"/>
            <a:ext cx="131402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장바구니 비우기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428729" y="5643578"/>
            <a:ext cx="1214446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선택상품 삭제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714612" y="5643578"/>
            <a:ext cx="1214446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선택상품 주문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264327" y="5572140"/>
            <a:ext cx="1379507" cy="50006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쇼핑 계속하기</a:t>
            </a:r>
            <a:endParaRPr lang="en-US" altLang="ko-KR" sz="140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7728887" y="5572140"/>
            <a:ext cx="1379507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전체 주문하기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57278" y="3444166"/>
            <a:ext cx="500066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0" y="6237312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관리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페이지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2415313"/>
            <a:ext cx="621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판매관리</a:t>
            </a:r>
            <a:r>
              <a:rPr lang="en-US" altLang="ko-KR" dirty="0" smtClean="0"/>
              <a:t>		 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		 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게시판 관리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cxnSp>
        <p:nvCxnSpPr>
          <p:cNvPr id="29" name="직선 연결선 28"/>
          <p:cNvCxnSpPr/>
          <p:nvPr/>
        </p:nvCxnSpPr>
        <p:spPr>
          <a:xfrm rot="10800000" flipH="1">
            <a:off x="2786050" y="3000373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4178996" y="4035334"/>
            <a:ext cx="3356792" cy="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 flipH="1">
            <a:off x="2786050" y="3857629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 flipH="1">
            <a:off x="2786050" y="4745211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판매관리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29778" y="2302256"/>
            <a:ext cx="635795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글번호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  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	  </a:t>
            </a:r>
            <a:r>
              <a:rPr lang="ko-KR" altLang="en-US" dirty="0" smtClean="0">
                <a:solidFill>
                  <a:schemeClr val="tx1"/>
                </a:solidFill>
              </a:rPr>
              <a:t>조회   판매량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0800000" flipH="1">
            <a:off x="2729778" y="2285993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H="1">
            <a:off x="2729778" y="2736604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789906" y="4583978"/>
            <a:ext cx="135732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90104" y="4583978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647558" y="4583978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786050" y="2857496"/>
            <a:ext cx="6215106" cy="15796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작성한 글 목록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81666" y="4583978"/>
            <a:ext cx="143672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판매글</a:t>
            </a:r>
            <a:r>
              <a:rPr lang="ko-KR" altLang="en-US" dirty="0" smtClean="0"/>
              <a:t> 작성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판매글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판매글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작성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956376" y="3527751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업로드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588224" y="4149080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355976" y="4149080"/>
            <a:ext cx="208823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9792" y="2420888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제목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소개이미지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55976" y="2423738"/>
            <a:ext cx="4536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55976" y="2983539"/>
            <a:ext cx="3456384" cy="3571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상품코드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상품명 </a:t>
            </a:r>
            <a:r>
              <a:rPr lang="en-US" altLang="ko-KR" dirty="0" err="1" smtClean="0">
                <a:solidFill>
                  <a:schemeClr val="tx1"/>
                </a:solidFill>
              </a:rPr>
              <a:t>readonly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55976" y="3535801"/>
            <a:ext cx="3456384" cy="3571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업로드된</a:t>
            </a:r>
            <a:r>
              <a:rPr lang="ko-KR" altLang="en-US" dirty="0" smtClean="0">
                <a:solidFill>
                  <a:schemeClr val="tx1"/>
                </a:solidFill>
              </a:rPr>
              <a:t> 파일명 </a:t>
            </a:r>
            <a:r>
              <a:rPr lang="en-US" altLang="ko-KR" dirty="0" err="1" smtClean="0">
                <a:solidFill>
                  <a:schemeClr val="tx1"/>
                </a:solidFill>
              </a:rPr>
              <a:t>readonly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56376" y="2978592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메인메뉴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771800" y="2425911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로고 변경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04048" y="2425911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 변경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36296" y="2425911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계좌정보 변경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771800" y="2976658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인기상품 변경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004048" y="2976658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할인상품</a:t>
            </a:r>
            <a:r>
              <a:rPr lang="en-US" altLang="ko-KR" dirty="0" smtClean="0"/>
              <a:t>1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236296" y="2976658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할인상품</a:t>
            </a:r>
            <a:r>
              <a:rPr lang="en-US" altLang="ko-KR" dirty="0" smtClean="0"/>
              <a:t>2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771800" y="3573016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r>
              <a:rPr lang="en-US" altLang="ko-KR" dirty="0" smtClean="0"/>
              <a:t>1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004048" y="3573016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r>
              <a:rPr lang="en-US" altLang="ko-KR" dirty="0" smtClean="0"/>
              <a:t>2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236296" y="3573016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r>
              <a:rPr lang="en-US" altLang="ko-KR" dirty="0" smtClean="0"/>
              <a:t>3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771800" y="4161072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r>
              <a:rPr lang="en-US" altLang="ko-KR" dirty="0" smtClean="0"/>
              <a:t>4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004048" y="4161072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r>
              <a:rPr lang="en-US" altLang="ko-KR" dirty="0" smtClean="0"/>
              <a:t>5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236296" y="4161072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신상품</a:t>
            </a:r>
            <a:r>
              <a:rPr lang="en-US" altLang="ko-KR" dirty="0" smtClean="0"/>
              <a:t>6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771800" y="4727994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기타상품</a:t>
            </a:r>
            <a:r>
              <a:rPr lang="en-US" altLang="ko-KR" dirty="0" smtClean="0"/>
              <a:t>1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004048" y="4727994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기타상품</a:t>
            </a:r>
            <a:r>
              <a:rPr lang="en-US" altLang="ko-KR" dirty="0" smtClean="0"/>
              <a:t>2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236296" y="4727994"/>
            <a:ext cx="1800200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기타상품</a:t>
            </a:r>
            <a:r>
              <a:rPr lang="en-US" altLang="ko-KR" dirty="0" smtClean="0"/>
              <a:t>3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55" name="타원형 설명선 54"/>
          <p:cNvSpPr/>
          <p:nvPr/>
        </p:nvSpPr>
        <p:spPr>
          <a:xfrm>
            <a:off x="1115616" y="5661248"/>
            <a:ext cx="7920880" cy="1080120"/>
          </a:xfrm>
          <a:prstGeom prst="wedgeEllipseCallout">
            <a:avLst>
              <a:gd name="adj1" fmla="val 6537"/>
              <a:gd name="adj2" fmla="val -91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팝업창으로</a:t>
            </a:r>
            <a:r>
              <a:rPr lang="ko-KR" altLang="en-US" dirty="0" smtClean="0">
                <a:solidFill>
                  <a:schemeClr val="tx1"/>
                </a:solidFill>
              </a:rPr>
              <a:t> 띄워서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메인로고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계좌정보는 사진파일만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나머지는 이미지파일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연결되는 </a:t>
            </a:r>
            <a:r>
              <a:rPr lang="ko-KR" altLang="en-US" dirty="0" err="1" smtClean="0">
                <a:solidFill>
                  <a:schemeClr val="tx1"/>
                </a:solidFill>
              </a:rPr>
              <a:t>판매글</a:t>
            </a:r>
            <a:r>
              <a:rPr lang="ko-KR" altLang="en-US" dirty="0" smtClean="0">
                <a:solidFill>
                  <a:schemeClr val="tx1"/>
                </a:solidFill>
              </a:rPr>
              <a:t>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상품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29778" y="2302256"/>
            <a:ext cx="635795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차분류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상품기본코드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상품상세코드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사이즈  칼라  판매가격  재고수량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0800000" flipH="1">
            <a:off x="2729778" y="2285993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H="1">
            <a:off x="2729778" y="2736604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19872" y="4583978"/>
            <a:ext cx="135732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920070" y="4583978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77524" y="4583978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786050" y="2857496"/>
            <a:ext cx="6215106" cy="15796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상품 목록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99559" y="4583978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카테고리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2420888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분류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차 분류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11960" y="2423738"/>
            <a:ext cx="25922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콤보박스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8264" y="2411363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956376" y="2410515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11960" y="2996952"/>
            <a:ext cx="25922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콤보박스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48264" y="2984577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956376" y="2983729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11960" y="3530352"/>
            <a:ext cx="25922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콤보박스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948264" y="3517977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956376" y="3517129"/>
            <a:ext cx="92527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 smtClean="0"/>
              <a:t>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주문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29778" y="2302256"/>
            <a:ext cx="635795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 smtClean="0">
                <a:solidFill>
                  <a:schemeClr val="tx1"/>
                </a:solidFill>
              </a:rPr>
              <a:t>주문번호 아이디 주문자명 주문상품 합계금액 주문일 상태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 flipH="1">
            <a:off x="2729778" y="2285993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 flipH="1">
            <a:off x="2729778" y="2736604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528930" y="4583978"/>
            <a:ext cx="135732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29128" y="4583978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86582" y="4583978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786050" y="2857496"/>
            <a:ext cx="6215106" cy="15796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주문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목록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729778" y="2302256"/>
            <a:ext cx="635795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 smtClean="0">
                <a:solidFill>
                  <a:schemeClr val="tx1"/>
                </a:solidFill>
              </a:rPr>
              <a:t>이름 아이디 생년월일 주소 전화번호 가입일 상태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0800000" flipH="1">
            <a:off x="2729778" y="2285993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 flipH="1">
            <a:off x="2729778" y="2736604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28930" y="4583978"/>
            <a:ext cx="135732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029128" y="4583978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86582" y="4583978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786050" y="2857496"/>
            <a:ext cx="6215106" cy="15796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회원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목록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게시판 관리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29778" y="2806312"/>
            <a:ext cx="635795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 smtClean="0">
                <a:solidFill>
                  <a:schemeClr val="tx1"/>
                </a:solidFill>
              </a:rPr>
              <a:t>게시판 </a:t>
            </a:r>
            <a:r>
              <a:rPr lang="ko-KR" altLang="en-US" dirty="0" err="1" smtClean="0">
                <a:solidFill>
                  <a:schemeClr val="tx1"/>
                </a:solidFill>
              </a:rPr>
              <a:t>글번호</a:t>
            </a:r>
            <a:r>
              <a:rPr lang="ko-KR" altLang="en-US" dirty="0" smtClean="0">
                <a:solidFill>
                  <a:schemeClr val="tx1"/>
                </a:solidFill>
              </a:rPr>
              <a:t> 제목 작성자 작성일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 flipH="1">
            <a:off x="2729778" y="2790049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 flipH="1">
            <a:off x="2729778" y="3240660"/>
            <a:ext cx="635795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059832" y="5088034"/>
            <a:ext cx="1357322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0030" y="5088034"/>
            <a:ext cx="2214577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917484" y="5088034"/>
            <a:ext cx="785818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786050" y="3361552"/>
            <a:ext cx="6215106" cy="15796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게시물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목록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18842" y="2276872"/>
            <a:ext cx="415741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게시판 목록 </a:t>
            </a:r>
            <a:r>
              <a:rPr lang="ko-KR" altLang="en-US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– ‘</a:t>
            </a:r>
            <a:r>
              <a:rPr lang="ko-KR" altLang="en-US" dirty="0" smtClean="0">
                <a:solidFill>
                  <a:schemeClr val="tx1"/>
                </a:solidFill>
              </a:rPr>
              <a:t>전체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en-US" dirty="0" smtClean="0">
                <a:solidFill>
                  <a:schemeClr val="tx1"/>
                </a:solidFill>
              </a:rPr>
              <a:t>포함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1410" y="5088034"/>
            <a:ext cx="936104" cy="3571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</a:t>
            </a:r>
            <a:r>
              <a:rPr lang="ko-KR" altLang="en-US" dirty="0" smtClean="0"/>
              <a:t>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53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쇼핑몰 메인 창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476672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124744"/>
            <a:ext cx="9572692" cy="5233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95536" y="1268760"/>
            <a:ext cx="3491880" cy="8206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인기상품 이미지 태그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2276872"/>
            <a:ext cx="7992888" cy="408106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7641" y="2696826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59276" y="1733107"/>
            <a:ext cx="4129148" cy="356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할인 상품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태그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9276" y="1270641"/>
            <a:ext cx="4129148" cy="356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할인 상품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태그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701" y="232749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 아이템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122" y="3741339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443711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47864" y="2708920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80345" y="3753433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2708920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44641" y="3753433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705" y="4797152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09186" y="5841665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47864" y="4762805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80345" y="5807318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56164" y="4762804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88645" y="5807317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4697" y="44648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악세사리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576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통계보기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 테두리 안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2867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500174"/>
            <a:ext cx="9572692" cy="524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02" y="1529408"/>
            <a:ext cx="2643206" cy="7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285992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판매관리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메인메뉴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카테고리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주문관리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게시판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통계보기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136" y="1528310"/>
            <a:ext cx="2643174" cy="404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85720" y="357028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1571612"/>
            <a:ext cx="635798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통계보기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720" y="440599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720" y="49546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24174" y="2776736"/>
            <a:ext cx="6312321" cy="259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매출통계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8842" y="2276872"/>
            <a:ext cx="3077294" cy="4320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기간 설정 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71456" y="2276872"/>
            <a:ext cx="3077294" cy="4320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상품 설정 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18842" y="5446018"/>
            <a:ext cx="3077294" cy="11513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상위 매출 상품 목록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1456" y="5446018"/>
            <a:ext cx="3077294" cy="11513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재고 부족 목록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TRI\Desktop\새 폴더\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62314"/>
            <a:ext cx="5040560" cy="6722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카테고리별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51218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124744"/>
            <a:ext cx="9572692" cy="5233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95536" y="1268760"/>
            <a:ext cx="7992888" cy="8206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카테고리 별 대표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2276872"/>
            <a:ext cx="7992888" cy="408106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7641" y="2696826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0701" y="232749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아이템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122" y="3741339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47864" y="2708920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80345" y="3753433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2708920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44641" y="3753433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705" y="4797152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09186" y="5841665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47864" y="4762805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80345" y="5807318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56164" y="4762804"/>
            <a:ext cx="1584176" cy="103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88645" y="5807317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87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TRI\Desktop\새 폴더\categ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2431"/>
            <a:ext cx="4680520" cy="6769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상세 페이지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51218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124744"/>
            <a:ext cx="9572692" cy="5233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196" y="3861048"/>
            <a:ext cx="6593130" cy="20882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상품 디테일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832" y="1124744"/>
            <a:ext cx="8557640" cy="496855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1196" y="1340768"/>
            <a:ext cx="1864515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52843" y="1799567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이미지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56091" y="1250176"/>
            <a:ext cx="4368235" cy="1602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7863" y="125017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나그랑</a:t>
            </a:r>
            <a:r>
              <a:rPr lang="ko-KR" altLang="en-US" dirty="0" smtClean="0"/>
              <a:t> 티셔츠 </a:t>
            </a:r>
            <a:endParaRPr lang="en-US" altLang="ko-KR" dirty="0" smtClean="0"/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5000</a:t>
            </a:r>
          </a:p>
          <a:p>
            <a:r>
              <a:rPr lang="ko-KR" altLang="en-US" dirty="0" smtClean="0"/>
              <a:t>색상</a:t>
            </a:r>
            <a:endParaRPr lang="en-US" altLang="ko-KR" dirty="0" smtClean="0"/>
          </a:p>
          <a:p>
            <a:r>
              <a:rPr lang="ko-KR" altLang="en-US" dirty="0" smtClean="0"/>
              <a:t>사이즈</a:t>
            </a:r>
            <a:endParaRPr lang="en-US" altLang="ko-KR" dirty="0" smtClean="0"/>
          </a:p>
          <a:p>
            <a:r>
              <a:rPr lang="ko-KR" altLang="en-US" dirty="0" smtClean="0"/>
              <a:t>수</a:t>
            </a:r>
            <a:r>
              <a:rPr lang="ko-KR" altLang="en-US" dirty="0"/>
              <a:t>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534755" y="1882609"/>
            <a:ext cx="2160240" cy="204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6503223" y="1920162"/>
            <a:ext cx="144016" cy="19267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41651" y="2168899"/>
            <a:ext cx="2160240" cy="204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병합 37"/>
          <p:cNvSpPr/>
          <p:nvPr/>
        </p:nvSpPr>
        <p:spPr>
          <a:xfrm>
            <a:off x="6472875" y="2184229"/>
            <a:ext cx="144016" cy="19267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41318" y="2496377"/>
            <a:ext cx="2160240" cy="204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병합 39"/>
          <p:cNvSpPr/>
          <p:nvPr/>
        </p:nvSpPr>
        <p:spPr>
          <a:xfrm>
            <a:off x="6472542" y="2511707"/>
            <a:ext cx="144016" cy="19267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77187" y="2852936"/>
            <a:ext cx="22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가격 </a:t>
            </a:r>
            <a:r>
              <a:rPr lang="en-US" altLang="ko-KR" dirty="0" smtClean="0"/>
              <a:t>: 5000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17328" y="3222268"/>
            <a:ext cx="1143008" cy="39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478763" y="3222268"/>
            <a:ext cx="1143008" cy="39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장바구</a:t>
            </a:r>
            <a:r>
              <a:rPr lang="ko-KR" altLang="en-US"/>
              <a:t>니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87824" y="3224312"/>
            <a:ext cx="1365499" cy="39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위시리스트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87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ITRI\Desktop\새 폴더\d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421"/>
            <a:ext cx="4896544" cy="6812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창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0" y="1071546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-214346" y="1643050"/>
            <a:ext cx="9572692" cy="4214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5929330"/>
            <a:ext cx="9144000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크기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57290" y="1928802"/>
            <a:ext cx="6286544" cy="7801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7290" y="3071810"/>
            <a:ext cx="6286544" cy="25717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        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아이디 입력 창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비밀번호 입력 창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		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회원가입을 하시면 더 많은 혜택이</a:t>
            </a:r>
            <a:r>
              <a:rPr lang="en-US" altLang="ko-KR" dirty="0">
                <a:solidFill>
                  <a:sysClr val="windowText" lastClr="000000"/>
                </a:solidFill>
              </a:rPr>
              <a:t> !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	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6116" y="3751569"/>
            <a:ext cx="228601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86116" y="4357694"/>
            <a:ext cx="228601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57884" y="3673404"/>
            <a:ext cx="1143008" cy="105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20608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57884" y="4829086"/>
            <a:ext cx="1143008" cy="39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19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1489</Words>
  <Application>Microsoft Office PowerPoint</Application>
  <PresentationFormat>화면 슬라이드 쇼(4:3)</PresentationFormat>
  <Paragraphs>474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KITRI</cp:lastModifiedBy>
  <cp:revision>164</cp:revision>
  <dcterms:created xsi:type="dcterms:W3CDTF">2014-06-21T03:08:28Z</dcterms:created>
  <dcterms:modified xsi:type="dcterms:W3CDTF">2014-06-24T07:12:23Z</dcterms:modified>
</cp:coreProperties>
</file>