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FAA4"/>
    <a:srgbClr val="C0C0C0"/>
    <a:srgbClr val="CC3300"/>
    <a:srgbClr val="4D4D4D"/>
    <a:srgbClr val="0000FF"/>
    <a:srgbClr val="FF0000"/>
    <a:srgbClr val="33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6" autoAdjust="0"/>
    <p:restoredTop sz="94660"/>
  </p:normalViewPr>
  <p:slideViewPr>
    <p:cSldViewPr>
      <p:cViewPr varScale="1">
        <p:scale>
          <a:sx n="68" d="100"/>
          <a:sy n="68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A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A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A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BBB04B-ABB5-46E6-9B96-7D495C12EB33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4530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490D7-6F9E-473F-96C5-0B74B5F51364}" type="slidenum">
              <a:rPr lang="en-US" altLang="es-AR"/>
              <a:pPr/>
              <a:t>1</a:t>
            </a:fld>
            <a:endParaRPr lang="en-US" altLang="es-A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D280F4-A762-4F8E-A93C-AFCFAE097C02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D280F4-A762-4F8E-A93C-AFCFAE097C02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D280F4-A762-4F8E-A93C-AFCFAE097C02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D280F4-A762-4F8E-A93C-AFCFAE097C02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598462-D4B3-49D8-A207-0878112C04B2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62BF84-E1BE-4315-B2A2-F94232AFFAFB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3FE893-552A-46C6-9413-1893BC149C33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3FE893-552A-46C6-9413-1893BC149C33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1A4FBC-E9D7-4407-868D-B7EB366494CD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670A843-FF3F-4C84-BE2A-8E352FEDFFA1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9DA4835-B6D1-4459-9A8D-6782C65C8061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2547D5-7934-4230-AFAE-4CCF0EE349F1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5" name="Picture 25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5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7A206C-CE77-4189-A9B7-DEC85A80CF34}" type="slidenum">
              <a:rPr lang="en-US" altLang="es-AR"/>
              <a:pPr/>
              <a:t>‹Nº›</a:t>
            </a:fld>
            <a:endParaRPr lang="en-US" altLang="es-AR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372225" y="6537325"/>
            <a:ext cx="2771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AR" sz="1000">
                <a:solidFill>
                  <a:schemeClr val="bg2"/>
                </a:solidFill>
                <a:cs typeface="Arial" charset="0"/>
              </a:rPr>
              <a:t>© 2010 Comba Telecom.  All Rights Reserved</a:t>
            </a:r>
          </a:p>
        </p:txBody>
      </p:sp>
      <p:pic>
        <p:nvPicPr>
          <p:cNvPr id="5137" name="Picture 17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 bwMode="white">
          <a:xfrm>
            <a:off x="2133600" y="1981200"/>
            <a:ext cx="6705600" cy="914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s-ES" altLang="zh-CN" noProof="0" smtClean="0"/>
              <a:t>Haga clic para modificar el estilo de título del patrón</a:t>
            </a:r>
            <a:endParaRPr lang="en-US" altLang="zh-CN" noProof="0" smtClean="0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048000"/>
            <a:ext cx="6405563" cy="533400"/>
          </a:xfrm>
        </p:spPr>
        <p:txBody>
          <a:bodyPr/>
          <a:lstStyle>
            <a:lvl1pPr algn="r">
              <a:buFontTx/>
              <a:buNone/>
              <a:defRPr sz="2400"/>
            </a:lvl1pPr>
          </a:lstStyle>
          <a:p>
            <a:pPr lvl="0"/>
            <a:r>
              <a:rPr lang="es-ES" altLang="zh-CN" noProof="0" smtClean="0"/>
              <a:t>Haga clic para modificar el estilo de subtítulo del patrón</a:t>
            </a:r>
            <a:endParaRPr lang="en-US" altLang="zh-CN" noProof="0" smtClean="0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2667000" y="2971800"/>
            <a:ext cx="6477000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52400" y="6019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9900"/>
                </a:solidFill>
                <a:ea typeface="Dotum" pitchFamily="34" charset="-127"/>
              </a:rPr>
              <a:t>www.comba-telecom.com</a:t>
            </a:r>
          </a:p>
        </p:txBody>
      </p:sp>
    </p:spTree>
  </p:cSld>
  <p:clrMapOvr>
    <a:masterClrMapping/>
  </p:clrMapOvr>
  <p:transition spd="med" advTm="7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5DF05A-1146-4829-ACA4-ED9C4F086945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695479863"/>
      </p:ext>
    </p:extLst>
  </p:cSld>
  <p:clrMapOvr>
    <a:masterClrMapping/>
  </p:clrMapOvr>
  <p:transition spd="med" advTm="7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CC2F65-C555-4CF0-8876-E7F24F70D171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466684305"/>
      </p:ext>
    </p:extLst>
  </p:cSld>
  <p:clrMapOvr>
    <a:masterClrMapping/>
  </p:clrMapOvr>
  <p:transition spd="med" advTm="7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36A37C-1595-422D-849D-6B3964E9BA1C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670839695"/>
      </p:ext>
    </p:extLst>
  </p:cSld>
  <p:clrMapOvr>
    <a:masterClrMapping/>
  </p:clrMapOvr>
  <p:transition spd="med" advTm="7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F98972-60BC-4166-9935-098544916412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617251102"/>
      </p:ext>
    </p:extLst>
  </p:cSld>
  <p:clrMapOvr>
    <a:masterClrMapping/>
  </p:clrMapOvr>
  <p:transition spd="med" advTm="7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196FB3-144B-442B-ACEF-3C4146013F9B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6623381"/>
      </p:ext>
    </p:extLst>
  </p:cSld>
  <p:clrMapOvr>
    <a:masterClrMapping/>
  </p:clrMapOvr>
  <p:transition spd="med" advTm="7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AFADBF-C3BF-4D7E-8BA1-494CCB715364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887078319"/>
      </p:ext>
    </p:extLst>
  </p:cSld>
  <p:clrMapOvr>
    <a:masterClrMapping/>
  </p:clrMapOvr>
  <p:transition spd="med" advTm="7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B1DB6-A568-4BA1-A3E7-781EEC2B1B5A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14706852"/>
      </p:ext>
    </p:extLst>
  </p:cSld>
  <p:clrMapOvr>
    <a:masterClrMapping/>
  </p:clrMapOvr>
  <p:transition spd="med" advTm="7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46103A-1A7C-4384-BDE6-4A35CA3B7E74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73788468"/>
      </p:ext>
    </p:extLst>
  </p:cSld>
  <p:clrMapOvr>
    <a:masterClrMapping/>
  </p:clrMapOvr>
  <p:transition spd="med" advTm="7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C01D4F-7FE6-4F5D-A420-7F6AFC00DC05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319586990"/>
      </p:ext>
    </p:extLst>
  </p:cSld>
  <p:clrMapOvr>
    <a:masterClrMapping/>
  </p:clrMapOvr>
  <p:transition spd="med" advTm="7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9E0AC8-95D9-4B1E-9B58-44BE0575CC90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645023951"/>
      </p:ext>
    </p:extLst>
  </p:cSld>
  <p:clrMapOvr>
    <a:masterClrMapping/>
  </p:clrMapOvr>
  <p:transition spd="med" advTm="7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4763"/>
            <a:ext cx="9172576" cy="11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28600"/>
            <a:ext cx="723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  <a:endParaRPr lang="en-US" altLang="es-AR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  <a:endParaRPr lang="en-US" altLang="es-AR" smtClean="0"/>
          </a:p>
        </p:txBody>
      </p:sp>
      <p:pic>
        <p:nvPicPr>
          <p:cNvPr id="4102" name="Picture 6" descr="combalogo e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30950"/>
            <a:ext cx="1584325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4800" y="65532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E2549213-EC6D-4E90-A607-1FC68DDE6F67}" type="slidenum">
              <a:rPr lang="en-US" altLang="es-AR"/>
              <a:pPr/>
              <a:t>‹Nº›</a:t>
            </a:fld>
            <a:endParaRPr lang="en-US" altLang="es-AR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372225" y="6537325"/>
            <a:ext cx="2771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AR" sz="1000">
                <a:solidFill>
                  <a:schemeClr val="bg2"/>
                </a:solidFill>
                <a:cs typeface="Arial" charset="0"/>
              </a:rPr>
              <a:t>© 2010 Comba Telecom. 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Tm="7000">
    <p:random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7938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chemeClr val="tx1"/>
          </a:solidFill>
          <a:latin typeface="+mn-lt"/>
        </a:defRPr>
      </a:lvl3pPr>
      <a:lvl4pPr marL="1379538" indent="-79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2860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7432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2004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657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 smtClean="0"/>
              <a:t>Troubleshooting</a:t>
            </a:r>
            <a:endParaRPr lang="es-AR" altLang="es-AR" dirty="0"/>
          </a:p>
        </p:txBody>
      </p:sp>
      <p:sp>
        <p:nvSpPr>
          <p:cNvPr id="11674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altLang="es-AR" dirty="0" smtClean="0"/>
              <a:t>RA1900, II2, </a:t>
            </a:r>
            <a:r>
              <a:rPr lang="es-AR" altLang="es-AR" dirty="0" err="1" smtClean="0"/>
              <a:t>Low</a:t>
            </a:r>
            <a:r>
              <a:rPr lang="es-AR" altLang="es-AR" dirty="0" smtClean="0"/>
              <a:t> </a:t>
            </a:r>
            <a:r>
              <a:rPr lang="es-AR" altLang="es-AR" dirty="0" err="1" smtClean="0"/>
              <a:t>Power</a:t>
            </a:r>
            <a:endParaRPr lang="es-AR" altLang="es-AR" dirty="0"/>
          </a:p>
        </p:txBody>
      </p:sp>
    </p:spTree>
  </p:cSld>
  <p:clrMapOvr>
    <a:masterClrMapping/>
  </p:clrMapOvr>
  <p:transition spd="med" advTm="7000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Optical TX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i="1" u="sng" dirty="0" err="1" smtClean="0">
                <a:ea typeface="SimSun" pitchFamily="2" charset="-122"/>
              </a:rPr>
              <a:t>Causas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smtClean="0">
                <a:ea typeface="SimSun" pitchFamily="2" charset="-122"/>
              </a:rPr>
              <a:t>La </a:t>
            </a:r>
            <a:r>
              <a:rPr lang="en-US" altLang="zh-CN" dirty="0" err="1" smtClean="0">
                <a:ea typeface="SimSun" pitchFamily="2" charset="-122"/>
              </a:rPr>
              <a:t>potencia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óptica</a:t>
            </a:r>
            <a:r>
              <a:rPr lang="en-US" altLang="zh-CN" dirty="0" smtClean="0">
                <a:ea typeface="SimSun" pitchFamily="2" charset="-122"/>
              </a:rPr>
              <a:t> de TX </a:t>
            </a:r>
            <a:r>
              <a:rPr lang="en-US" altLang="zh-CN" dirty="0" err="1" smtClean="0">
                <a:ea typeface="SimSun" pitchFamily="2" charset="-122"/>
              </a:rPr>
              <a:t>es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baja</a:t>
            </a:r>
            <a:r>
              <a:rPr lang="en-US" altLang="zh-CN" dirty="0" smtClean="0">
                <a:ea typeface="SimSun" pitchFamily="2" charset="-122"/>
              </a:rPr>
              <a:t> o </a:t>
            </a:r>
            <a:r>
              <a:rPr lang="en-US" altLang="zh-CN" dirty="0" err="1" smtClean="0">
                <a:ea typeface="SimSun" pitchFamily="2" charset="-122"/>
              </a:rPr>
              <a:t>nula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dirty="0" err="1" smtClean="0">
                <a:ea typeface="SimSun" pitchFamily="2" charset="-122"/>
              </a:rPr>
              <a:t>debido</a:t>
            </a:r>
            <a:r>
              <a:rPr lang="en-US" altLang="zh-CN" dirty="0" smtClean="0">
                <a:ea typeface="SimSun" pitchFamily="2" charset="-122"/>
              </a:rPr>
              <a:t> a </a:t>
            </a:r>
            <a:r>
              <a:rPr lang="en-US" altLang="zh-CN" dirty="0" err="1" smtClean="0">
                <a:ea typeface="SimSun" pitchFamily="2" charset="-122"/>
              </a:rPr>
              <a:t>una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falla</a:t>
            </a:r>
            <a:r>
              <a:rPr lang="en-US" altLang="zh-CN" dirty="0" smtClean="0">
                <a:ea typeface="SimSun" pitchFamily="2" charset="-122"/>
              </a:rPr>
              <a:t> del modulo </a:t>
            </a:r>
            <a:r>
              <a:rPr lang="en-US" altLang="zh-CN" dirty="0" err="1" smtClean="0">
                <a:ea typeface="SimSun" pitchFamily="2" charset="-122"/>
              </a:rPr>
              <a:t>óptico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i="1" u="sng" dirty="0" err="1" smtClean="0">
                <a:ea typeface="SimSun" pitchFamily="2" charset="-122"/>
              </a:rPr>
              <a:t>Soluciones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 smtClean="0">
                <a:ea typeface="SimSun" pitchFamily="2" charset="-122"/>
              </a:rPr>
              <a:t>Reemplazar</a:t>
            </a:r>
            <a:r>
              <a:rPr lang="en-US" altLang="zh-CN" dirty="0" smtClean="0">
                <a:ea typeface="SimSun" pitchFamily="2" charset="-122"/>
              </a:rPr>
              <a:t> el modulo.</a:t>
            </a:r>
            <a:endParaRPr lang="zh-CN" altLang="zh-CN" dirty="0" smtClean="0">
              <a:ea typeface="SimSun" pitchFamily="2" charset="-122"/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altLang="zh-CN" b="1" dirty="0" err="1" smtClean="0">
                <a:ea typeface="SimSun" pitchFamily="2" charset="-122"/>
              </a:rPr>
              <a:t>Polling</a:t>
            </a:r>
            <a:r>
              <a:rPr lang="es-AR" altLang="zh-CN" b="1" dirty="0" smtClean="0">
                <a:ea typeface="SimSun" pitchFamily="2" charset="-122"/>
              </a:rPr>
              <a:t> </a:t>
            </a:r>
            <a:r>
              <a:rPr lang="es-AR" altLang="zh-CN" b="1" dirty="0" err="1" smtClean="0">
                <a:ea typeface="SimSun" pitchFamily="2" charset="-122"/>
              </a:rPr>
              <a:t>Fail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i="1" u="sng" dirty="0" err="1" smtClean="0">
                <a:ea typeface="SimSun" pitchFamily="2" charset="-122"/>
              </a:rPr>
              <a:t>Causas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smtClean="0">
                <a:ea typeface="SimSun" pitchFamily="2" charset="-122"/>
              </a:rPr>
              <a:t>El </a:t>
            </a:r>
            <a:r>
              <a:rPr lang="en-US" altLang="zh-CN" dirty="0" err="1" smtClean="0">
                <a:ea typeface="SimSun" pitchFamily="2" charset="-122"/>
              </a:rPr>
              <a:t>elemento</a:t>
            </a:r>
            <a:r>
              <a:rPr lang="en-US" altLang="zh-CN" dirty="0" smtClean="0">
                <a:ea typeface="SimSun" pitchFamily="2" charset="-122"/>
              </a:rPr>
              <a:t> no </a:t>
            </a:r>
            <a:r>
              <a:rPr lang="en-US" altLang="zh-CN" dirty="0" err="1" smtClean="0">
                <a:ea typeface="SimSun" pitchFamily="2" charset="-122"/>
              </a:rPr>
              <a:t>respondió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durante</a:t>
            </a:r>
            <a:r>
              <a:rPr lang="en-US" altLang="zh-CN" dirty="0" smtClean="0">
                <a:ea typeface="SimSun" pitchFamily="2" charset="-122"/>
              </a:rPr>
              <a:t> el </a:t>
            </a:r>
            <a:r>
              <a:rPr lang="en-US" altLang="zh-CN" dirty="0" err="1" smtClean="0">
                <a:ea typeface="SimSun" pitchFamily="2" charset="-122"/>
              </a:rPr>
              <a:t>último</a:t>
            </a:r>
            <a:r>
              <a:rPr lang="en-US" altLang="zh-CN" dirty="0" smtClean="0">
                <a:ea typeface="SimSun" pitchFamily="2" charset="-122"/>
              </a:rPr>
              <a:t> polling </a:t>
            </a:r>
            <a:r>
              <a:rPr lang="en-US" altLang="zh-CN" dirty="0" err="1" smtClean="0">
                <a:ea typeface="SimSun" pitchFamily="2" charset="-122"/>
              </a:rPr>
              <a:t>programado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i="1" u="sng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i="1" u="sng" dirty="0" err="1" smtClean="0">
                <a:ea typeface="SimSun" pitchFamily="2" charset="-122"/>
              </a:rPr>
              <a:t>Soluciones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 smtClean="0">
                <a:ea typeface="SimSun" pitchFamily="2" charset="-122"/>
              </a:rPr>
              <a:t>Realizar</a:t>
            </a:r>
            <a:r>
              <a:rPr lang="en-US" altLang="zh-CN" dirty="0" smtClean="0">
                <a:ea typeface="SimSun" pitchFamily="2" charset="-122"/>
              </a:rPr>
              <a:t> un query manual y </a:t>
            </a:r>
            <a:r>
              <a:rPr lang="en-US" altLang="zh-CN" dirty="0" err="1" smtClean="0">
                <a:ea typeface="SimSun" pitchFamily="2" charset="-122"/>
              </a:rPr>
              <a:t>evaluar</a:t>
            </a:r>
            <a:r>
              <a:rPr lang="en-US" altLang="zh-CN" dirty="0" smtClean="0">
                <a:ea typeface="SimSun" pitchFamily="2" charset="-122"/>
              </a:rPr>
              <a:t> la </a:t>
            </a:r>
            <a:r>
              <a:rPr lang="en-US" altLang="zh-CN" dirty="0" err="1" smtClean="0">
                <a:ea typeface="SimSun" pitchFamily="2" charset="-122"/>
              </a:rPr>
              <a:t>situación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zh-CN" altLang="zh-CN" dirty="0" smtClean="0">
              <a:ea typeface="SimSun" pitchFamily="2" charset="-122"/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7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altLang="zh-CN" b="1" dirty="0" err="1" smtClean="0">
                <a:ea typeface="SimSun" pitchFamily="2" charset="-122"/>
              </a:rPr>
              <a:t>Disconnect</a:t>
            </a:r>
            <a:r>
              <a:rPr lang="es-AR" altLang="zh-CN" b="1" dirty="0" smtClean="0">
                <a:ea typeface="SimSun" pitchFamily="2" charset="-122"/>
              </a:rPr>
              <a:t> Net </a:t>
            </a:r>
            <a:r>
              <a:rPr lang="es-AR" altLang="zh-CN" b="1" dirty="0" err="1" smtClean="0">
                <a:ea typeface="SimSun" pitchFamily="2" charset="-122"/>
              </a:rPr>
              <a:t>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i="1" u="sng" dirty="0" err="1" smtClean="0">
                <a:ea typeface="SimSun" pitchFamily="2" charset="-122"/>
              </a:rPr>
              <a:t>Causas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smtClean="0">
                <a:ea typeface="SimSun" pitchFamily="2" charset="-122"/>
              </a:rPr>
              <a:t>El </a:t>
            </a:r>
            <a:r>
              <a:rPr lang="en-US" altLang="zh-CN" dirty="0" err="1" smtClean="0">
                <a:ea typeface="SimSun" pitchFamily="2" charset="-122"/>
              </a:rPr>
              <a:t>elemento</a:t>
            </a:r>
            <a:r>
              <a:rPr lang="en-US" altLang="zh-CN" dirty="0" smtClean="0">
                <a:ea typeface="SimSun" pitchFamily="2" charset="-122"/>
              </a:rPr>
              <a:t> no </a:t>
            </a:r>
            <a:r>
              <a:rPr lang="en-US" altLang="zh-CN" dirty="0" err="1" smtClean="0">
                <a:ea typeface="SimSun" pitchFamily="2" charset="-122"/>
              </a:rPr>
              <a:t>respondió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ninguna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consulta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en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las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últimas</a:t>
            </a:r>
            <a:r>
              <a:rPr lang="en-US" altLang="zh-CN" dirty="0" smtClean="0">
                <a:ea typeface="SimSun" pitchFamily="2" charset="-122"/>
              </a:rPr>
              <a:t> 24hs.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i="1" u="sng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i="1" u="sng" dirty="0" err="1" smtClean="0">
                <a:ea typeface="SimSun" pitchFamily="2" charset="-122"/>
              </a:rPr>
              <a:t>Soluciones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 smtClean="0">
                <a:ea typeface="SimSun" pitchFamily="2" charset="-122"/>
              </a:rPr>
              <a:t>Realizar</a:t>
            </a:r>
            <a:r>
              <a:rPr lang="en-US" altLang="zh-CN" dirty="0" smtClean="0">
                <a:ea typeface="SimSun" pitchFamily="2" charset="-122"/>
              </a:rPr>
              <a:t> un query manual y </a:t>
            </a:r>
            <a:r>
              <a:rPr lang="en-US" altLang="zh-CN" dirty="0" err="1" smtClean="0">
                <a:ea typeface="SimSun" pitchFamily="2" charset="-122"/>
              </a:rPr>
              <a:t>evaluar</a:t>
            </a:r>
            <a:r>
              <a:rPr lang="en-US" altLang="zh-CN" dirty="0" smtClean="0">
                <a:ea typeface="SimSun" pitchFamily="2" charset="-122"/>
              </a:rPr>
              <a:t> la </a:t>
            </a:r>
            <a:r>
              <a:rPr lang="en-US" altLang="zh-CN" dirty="0" err="1" smtClean="0">
                <a:ea typeface="SimSun" pitchFamily="2" charset="-122"/>
              </a:rPr>
              <a:t>situación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zh-CN" altLang="zh-CN" dirty="0" smtClean="0">
              <a:ea typeface="SimSun" pitchFamily="2" charset="-122"/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7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altLang="zh-CN" b="1" dirty="0" err="1" smtClean="0">
                <a:ea typeface="SimSun" pitchFamily="2" charset="-122"/>
              </a:rPr>
              <a:t>Battery</a:t>
            </a:r>
            <a:r>
              <a:rPr lang="es-AR" altLang="zh-CN" b="1" dirty="0" smtClean="0">
                <a:ea typeface="SimSun" pitchFamily="2" charset="-122"/>
              </a:rPr>
              <a:t> </a:t>
            </a:r>
            <a:r>
              <a:rPr lang="es-AR" altLang="zh-CN" b="1" dirty="0" err="1" smtClean="0">
                <a:ea typeface="SimSun" pitchFamily="2" charset="-122"/>
              </a:rPr>
              <a:t>Fail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i="1" u="sng" dirty="0" err="1" smtClean="0">
                <a:ea typeface="SimSun" pitchFamily="2" charset="-122"/>
              </a:rPr>
              <a:t>Causas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 smtClean="0">
                <a:ea typeface="SimSun" pitchFamily="2" charset="-122"/>
              </a:rPr>
              <a:t>Batería</a:t>
            </a:r>
            <a:r>
              <a:rPr lang="en-US" altLang="zh-CN" dirty="0" smtClean="0">
                <a:ea typeface="SimSun" pitchFamily="2" charset="-122"/>
              </a:rPr>
              <a:t> no </a:t>
            </a:r>
            <a:r>
              <a:rPr lang="en-US" altLang="zh-CN" dirty="0" err="1" smtClean="0">
                <a:ea typeface="SimSun" pitchFamily="2" charset="-122"/>
              </a:rPr>
              <a:t>está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cargando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i="1" u="sng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i="1" u="sng" dirty="0" err="1" smtClean="0">
                <a:ea typeface="SimSun" pitchFamily="2" charset="-122"/>
              </a:rPr>
              <a:t>Soluciones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 smtClean="0">
                <a:ea typeface="SimSun" pitchFamily="2" charset="-122"/>
              </a:rPr>
              <a:t>Verificar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err="1" smtClean="0">
                <a:ea typeface="SimSun" pitchFamily="2" charset="-122"/>
              </a:rPr>
              <a:t>conexion</a:t>
            </a:r>
            <a:r>
              <a:rPr lang="en-US" altLang="zh-CN" dirty="0" smtClean="0">
                <a:ea typeface="SimSun" pitchFamily="2" charset="-122"/>
              </a:rPr>
              <a:t> de </a:t>
            </a:r>
            <a:r>
              <a:rPr lang="en-US" altLang="zh-CN" dirty="0" err="1" smtClean="0">
                <a:ea typeface="SimSun" pitchFamily="2" charset="-122"/>
              </a:rPr>
              <a:t>batería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 smtClean="0">
                <a:ea typeface="SimSun" pitchFamily="2" charset="-122"/>
              </a:rPr>
              <a:t>Reemplazar</a:t>
            </a:r>
            <a:r>
              <a:rPr lang="en-US" altLang="zh-CN" dirty="0" smtClean="0">
                <a:ea typeface="SimSun" pitchFamily="2" charset="-122"/>
              </a:rPr>
              <a:t> la </a:t>
            </a:r>
            <a:r>
              <a:rPr lang="en-US" altLang="zh-CN" dirty="0" err="1" smtClean="0">
                <a:ea typeface="SimSun" pitchFamily="2" charset="-122"/>
              </a:rPr>
              <a:t>batería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zh-CN" altLang="zh-CN" dirty="0" smtClean="0">
              <a:ea typeface="SimSun" pitchFamily="2" charset="-122"/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6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r>
              <a:rPr lang="en-US" altLang="zh-CN" b="1" dirty="0" smtClean="0">
                <a:ea typeface="SimSun" pitchFamily="2" charset="-122"/>
              </a:rPr>
              <a:t>UL LNA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 </a:t>
            </a:r>
            <a:r>
              <a:rPr lang="en-US" altLang="zh-CN" i="1" u="sng" dirty="0" err="1" smtClean="0">
                <a:ea typeface="SimSun" pitchFamily="2" charset="-122"/>
              </a:rPr>
              <a:t>Causa</a:t>
            </a:r>
            <a:r>
              <a:rPr lang="en-US" altLang="zh-CN" i="1" u="sng" dirty="0" smtClean="0">
                <a:ea typeface="SimSun" pitchFamily="2" charset="-122"/>
              </a:rPr>
              <a:t>: 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sz="2000" dirty="0" smtClean="0">
                <a:ea typeface="SimSun" pitchFamily="2" charset="-122"/>
              </a:rPr>
              <a:t>El LNA (Low Noise Amplifier) de UL ha </a:t>
            </a:r>
            <a:r>
              <a:rPr lang="en-US" altLang="zh-CN" sz="2000" dirty="0" err="1" smtClean="0">
                <a:ea typeface="SimSun" pitchFamily="2" charset="-122"/>
              </a:rPr>
              <a:t>fallado</a:t>
            </a:r>
            <a:r>
              <a:rPr lang="en-US" altLang="zh-CN" sz="2000" dirty="0" smtClean="0">
                <a:ea typeface="SimSun" pitchFamily="2" charset="-122"/>
              </a:rPr>
              <a:t> y </a:t>
            </a:r>
            <a:r>
              <a:rPr lang="en-US" altLang="zh-CN" sz="2000" dirty="0" err="1" smtClean="0">
                <a:ea typeface="SimSun" pitchFamily="2" charset="-122"/>
              </a:rPr>
              <a:t>dispara</a:t>
            </a:r>
            <a:r>
              <a:rPr lang="en-US" altLang="zh-CN" sz="2000" dirty="0" smtClean="0">
                <a:ea typeface="SimSun" pitchFamily="2" charset="-122"/>
              </a:rPr>
              <a:t> la </a:t>
            </a:r>
            <a:r>
              <a:rPr lang="en-US" altLang="zh-CN" sz="2000" dirty="0" err="1" smtClean="0">
                <a:ea typeface="SimSun" pitchFamily="2" charset="-122"/>
              </a:rPr>
              <a:t>alarma</a:t>
            </a:r>
            <a:endParaRPr lang="zh-CN" altLang="zh-CN" sz="20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 </a:t>
            </a:r>
            <a:r>
              <a:rPr lang="en-US" altLang="zh-CN" i="1" u="sng" dirty="0" err="1" smtClean="0">
                <a:ea typeface="SimSun" pitchFamily="2" charset="-122"/>
              </a:rPr>
              <a:t>Soluciones</a:t>
            </a:r>
            <a:r>
              <a:rPr lang="en-US" altLang="zh-CN" i="1" u="sng" dirty="0" smtClean="0">
                <a:ea typeface="SimSun" pitchFamily="2" charset="-122"/>
              </a:rPr>
              <a:t>: 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sz="2000" dirty="0" smtClean="0">
                <a:ea typeface="SimSun" pitchFamily="2" charset="-122"/>
              </a:rPr>
              <a:t>El UL LNA </a:t>
            </a:r>
            <a:r>
              <a:rPr lang="en-US" altLang="zh-CN" sz="2000" dirty="0" err="1" smtClean="0">
                <a:ea typeface="SimSun" pitchFamily="2" charset="-122"/>
              </a:rPr>
              <a:t>debe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ser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reemplazado</a:t>
            </a:r>
            <a:endParaRPr lang="en-US" altLang="zh-CN" sz="2000" dirty="0" smtClean="0">
              <a:ea typeface="SimSun" pitchFamily="2" charset="-122"/>
            </a:endParaRPr>
          </a:p>
          <a:p>
            <a:pPr eaLnBrk="1" hangingPunct="1"/>
            <a:endParaRPr lang="en-US" altLang="zh-CN" dirty="0" smtClean="0">
              <a:ea typeface="SimSun" pitchFamily="2" charset="-122"/>
            </a:endParaRPr>
          </a:p>
          <a:p>
            <a:pPr eaLnBrk="1" hangingPunct="1">
              <a:buFontTx/>
              <a:buNone/>
            </a:pPr>
            <a:endParaRPr lang="zh-CN" altLang="zh-CN" dirty="0" smtClean="0">
              <a:ea typeface="SimSun" pitchFamily="2" charset="-122"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8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DL PA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sz="3000" i="1" u="sng" dirty="0" err="1">
                <a:ea typeface="SimSun" pitchFamily="2" charset="-122"/>
              </a:rPr>
              <a:t>Causas</a:t>
            </a:r>
            <a:r>
              <a:rPr lang="en-US" altLang="zh-CN" sz="3000" i="1" u="sng" dirty="0">
                <a:ea typeface="SimSun" pitchFamily="2" charset="-122"/>
              </a:rPr>
              <a:t>: </a:t>
            </a:r>
            <a:endParaRPr lang="zh-CN" altLang="zh-CN" sz="3000" i="1" u="sng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</a:t>
            </a:r>
            <a:r>
              <a:rPr lang="en-US" altLang="zh-CN" sz="2000" dirty="0" err="1" smtClean="0">
                <a:ea typeface="SimSun" pitchFamily="2" charset="-122"/>
              </a:rPr>
              <a:t>Falla</a:t>
            </a:r>
            <a:r>
              <a:rPr lang="en-US" altLang="zh-CN" sz="2000" dirty="0" smtClean="0">
                <a:ea typeface="SimSun" pitchFamily="2" charset="-122"/>
              </a:rPr>
              <a:t> del modulo PA (Power Amplifier) de DL.</a:t>
            </a:r>
            <a:endParaRPr lang="zh-CN" altLang="zh-CN" sz="20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</a:t>
            </a:r>
            <a:r>
              <a:rPr lang="en-US" altLang="zh-CN" sz="2000" dirty="0" err="1" smtClean="0">
                <a:ea typeface="SimSun" pitchFamily="2" charset="-122"/>
              </a:rPr>
              <a:t>Potencia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reflejada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elevada</a:t>
            </a:r>
            <a:r>
              <a:rPr lang="en-US" altLang="zh-CN" sz="2000" dirty="0" smtClean="0">
                <a:ea typeface="SimSun" pitchFamily="2" charset="-122"/>
              </a:rPr>
              <a:t> (VSWR) entre PA y Duplexer.</a:t>
            </a:r>
            <a:endParaRPr lang="zh-CN" altLang="zh-CN" sz="20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</a:t>
            </a:r>
            <a:r>
              <a:rPr lang="en-US" altLang="zh-CN" sz="2000" dirty="0" err="1" smtClean="0">
                <a:ea typeface="SimSun" pitchFamily="2" charset="-122"/>
              </a:rPr>
              <a:t>Temperatura</a:t>
            </a:r>
            <a:r>
              <a:rPr lang="en-US" altLang="zh-CN" sz="2000" dirty="0" smtClean="0">
                <a:ea typeface="SimSun" pitchFamily="2" charset="-122"/>
              </a:rPr>
              <a:t> del PA.</a:t>
            </a:r>
            <a:endParaRPr lang="zh-CN" altLang="zh-CN" sz="20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sz="3000" i="1" u="sng" dirty="0" err="1">
                <a:ea typeface="SimSun" pitchFamily="2" charset="-122"/>
              </a:rPr>
              <a:t>Soluciones</a:t>
            </a:r>
            <a:r>
              <a:rPr lang="en-US" altLang="zh-CN" sz="3000" i="1" u="sng" dirty="0">
                <a:ea typeface="SimSun" pitchFamily="2" charset="-122"/>
              </a:rPr>
              <a:t>: </a:t>
            </a:r>
            <a:endParaRPr lang="zh-CN" altLang="zh-CN" sz="3000" i="1" u="sng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</a:t>
            </a:r>
            <a:r>
              <a:rPr lang="en-US" altLang="zh-CN" sz="2000" dirty="0" err="1" smtClean="0">
                <a:ea typeface="SimSun" pitchFamily="2" charset="-122"/>
              </a:rPr>
              <a:t>Verificar</a:t>
            </a:r>
            <a:r>
              <a:rPr lang="en-US" altLang="zh-CN" sz="2000" dirty="0" smtClean="0">
                <a:ea typeface="SimSun" pitchFamily="2" charset="-122"/>
              </a:rPr>
              <a:t> la </a:t>
            </a:r>
            <a:r>
              <a:rPr lang="en-US" altLang="zh-CN" sz="2000" dirty="0" err="1" smtClean="0">
                <a:ea typeface="SimSun" pitchFamily="2" charset="-122"/>
              </a:rPr>
              <a:t>temperatura</a:t>
            </a:r>
            <a:r>
              <a:rPr lang="en-US" altLang="zh-CN" sz="2000" dirty="0" smtClean="0">
                <a:ea typeface="SimSun" pitchFamily="2" charset="-122"/>
              </a:rPr>
              <a:t> del RU.</a:t>
            </a:r>
            <a:endParaRPr lang="zh-CN" altLang="zh-CN" sz="20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</a:t>
            </a:r>
            <a:r>
              <a:rPr lang="en-US" altLang="zh-CN" sz="2000" dirty="0" err="1" smtClean="0">
                <a:ea typeface="SimSun" pitchFamily="2" charset="-122"/>
              </a:rPr>
              <a:t>Verificar</a:t>
            </a:r>
            <a:r>
              <a:rPr lang="en-US" altLang="zh-CN" sz="2000" dirty="0" smtClean="0">
                <a:ea typeface="SimSun" pitchFamily="2" charset="-122"/>
              </a:rPr>
              <a:t> la </a:t>
            </a:r>
            <a:r>
              <a:rPr lang="en-US" altLang="zh-CN" sz="2000" dirty="0" err="1" smtClean="0">
                <a:ea typeface="SimSun" pitchFamily="2" charset="-122"/>
              </a:rPr>
              <a:t>conexión</a:t>
            </a:r>
            <a:r>
              <a:rPr lang="en-US" altLang="zh-CN" sz="2000" dirty="0" smtClean="0">
                <a:ea typeface="SimSun" pitchFamily="2" charset="-122"/>
              </a:rPr>
              <a:t> entre PA y Duplexer.</a:t>
            </a:r>
            <a:endParaRPr lang="zh-CN" altLang="zh-CN" sz="20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</a:t>
            </a:r>
            <a:r>
              <a:rPr lang="en-US" altLang="zh-CN" sz="2000" dirty="0" err="1" smtClean="0">
                <a:ea typeface="SimSun" pitchFamily="2" charset="-122"/>
              </a:rPr>
              <a:t>Reiniciar</a:t>
            </a:r>
            <a:r>
              <a:rPr lang="en-US" altLang="zh-CN" sz="2000" dirty="0" smtClean="0">
                <a:ea typeface="SimSun" pitchFamily="2" charset="-122"/>
              </a:rPr>
              <a:t> el RU.</a:t>
            </a: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</a:t>
            </a:r>
            <a:r>
              <a:rPr lang="en-US" altLang="zh-CN" sz="2000" dirty="0" err="1" smtClean="0">
                <a:ea typeface="SimSun" pitchFamily="2" charset="-122"/>
              </a:rPr>
              <a:t>Reemplazar</a:t>
            </a:r>
            <a:r>
              <a:rPr lang="en-US" altLang="zh-CN" sz="2000" dirty="0" smtClean="0">
                <a:ea typeface="SimSun" pitchFamily="2" charset="-122"/>
              </a:rPr>
              <a:t> el PA.</a:t>
            </a:r>
          </a:p>
          <a:p>
            <a:pPr eaLnBrk="1" hangingPunct="1">
              <a:buFontTx/>
              <a:buNone/>
            </a:pPr>
            <a:endParaRPr lang="en-US" altLang="zh-CN" dirty="0" smtClean="0">
              <a:ea typeface="SimSun" pitchFamily="2" charset="-122"/>
            </a:endParaRPr>
          </a:p>
          <a:p>
            <a:pPr eaLnBrk="1" hangingPunct="1">
              <a:buFontTx/>
              <a:buNone/>
            </a:pPr>
            <a:endParaRPr lang="zh-CN" altLang="zh-CN" dirty="0" smtClean="0">
              <a:ea typeface="SimSun" pitchFamily="2" charset="-122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7726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13787" cy="49117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DL Output Power Overload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400" i="1" u="sng" dirty="0" err="1" smtClean="0">
                <a:ea typeface="SimSun" pitchFamily="2" charset="-122"/>
              </a:rPr>
              <a:t>Causa</a:t>
            </a:r>
            <a:r>
              <a:rPr lang="en-US" altLang="zh-CN" sz="2400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	</a:t>
            </a:r>
            <a:r>
              <a:rPr lang="en-US" altLang="zh-CN" sz="2400" dirty="0" smtClean="0">
                <a:ea typeface="SimSun" pitchFamily="2" charset="-122"/>
              </a:rPr>
              <a:t>Si la </a:t>
            </a:r>
            <a:r>
              <a:rPr lang="en-US" altLang="zh-CN" sz="2400" dirty="0" err="1" smtClean="0">
                <a:ea typeface="SimSun" pitchFamily="2" charset="-122"/>
              </a:rPr>
              <a:t>potencia</a:t>
            </a:r>
            <a:r>
              <a:rPr lang="en-US" altLang="zh-CN" sz="2400" dirty="0" smtClean="0">
                <a:ea typeface="SimSun" pitchFamily="2" charset="-122"/>
              </a:rPr>
              <a:t> de DL </a:t>
            </a:r>
            <a:r>
              <a:rPr lang="en-US" altLang="zh-CN" sz="2400" dirty="0" err="1" smtClean="0">
                <a:ea typeface="SimSun" pitchFamily="2" charset="-122"/>
              </a:rPr>
              <a:t>es</a:t>
            </a:r>
            <a:r>
              <a:rPr lang="en-US" altLang="zh-CN" sz="2400" dirty="0" smtClean="0">
                <a:ea typeface="SimSun" pitchFamily="2" charset="-122"/>
              </a:rPr>
              <a:t> 3dB superior a la </a:t>
            </a:r>
            <a:r>
              <a:rPr lang="en-US" altLang="zh-CN" sz="2400" dirty="0" err="1" smtClean="0">
                <a:ea typeface="SimSun" pitchFamily="2" charset="-122"/>
              </a:rPr>
              <a:t>potencia</a:t>
            </a:r>
            <a:r>
              <a:rPr lang="en-US" altLang="zh-CN" sz="2400" dirty="0" smtClean="0">
                <a:ea typeface="SimSun" pitchFamily="2" charset="-122"/>
              </a:rPr>
              <a:t> maxima de la RU, </a:t>
            </a:r>
            <a:r>
              <a:rPr lang="en-US" altLang="zh-CN" sz="2400" dirty="0" err="1" smtClean="0">
                <a:ea typeface="SimSun" pitchFamily="2" charset="-122"/>
              </a:rPr>
              <a:t>pero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menor</a:t>
            </a:r>
            <a:r>
              <a:rPr lang="en-US" altLang="zh-CN" sz="2400" dirty="0" smtClean="0">
                <a:ea typeface="SimSun" pitchFamily="2" charset="-122"/>
              </a:rPr>
              <a:t> a 38dBm y </a:t>
            </a:r>
            <a:r>
              <a:rPr lang="en-US" altLang="zh-CN" sz="2400" dirty="0" err="1" smtClean="0">
                <a:ea typeface="SimSun" pitchFamily="2" charset="-122"/>
              </a:rPr>
              <a:t>esta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situacion</a:t>
            </a:r>
            <a:r>
              <a:rPr lang="en-US" altLang="zh-CN" sz="2400" dirty="0" smtClean="0">
                <a:ea typeface="SimSun" pitchFamily="2" charset="-122"/>
              </a:rPr>
              <a:t> se </a:t>
            </a:r>
            <a:r>
              <a:rPr lang="en-US" altLang="zh-CN" sz="2400" dirty="0" err="1" smtClean="0">
                <a:ea typeface="SimSun" pitchFamily="2" charset="-122"/>
              </a:rPr>
              <a:t>mantiene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durante</a:t>
            </a:r>
            <a:r>
              <a:rPr lang="en-US" altLang="zh-CN" sz="2400" dirty="0" smtClean="0">
                <a:ea typeface="SimSun" pitchFamily="2" charset="-122"/>
              </a:rPr>
              <a:t> 1 </a:t>
            </a:r>
            <a:r>
              <a:rPr lang="en-US" altLang="zh-CN" sz="2400" dirty="0" err="1" smtClean="0">
                <a:ea typeface="SimSun" pitchFamily="2" charset="-122"/>
              </a:rPr>
              <a:t>minuto</a:t>
            </a:r>
            <a:r>
              <a:rPr lang="en-US" altLang="zh-CN" sz="2400" dirty="0" smtClean="0">
                <a:ea typeface="SimSun" pitchFamily="2" charset="-122"/>
              </a:rPr>
              <a:t>, se genera </a:t>
            </a:r>
            <a:r>
              <a:rPr lang="en-US" altLang="zh-CN" sz="2400" dirty="0" err="1" smtClean="0">
                <a:ea typeface="SimSun" pitchFamily="2" charset="-122"/>
              </a:rPr>
              <a:t>alarma</a:t>
            </a:r>
            <a:r>
              <a:rPr lang="en-US" altLang="zh-CN" sz="2400" dirty="0" smtClean="0">
                <a:ea typeface="SimSun" pitchFamily="2" charset="-122"/>
              </a:rPr>
              <a:t> de DL Output Power Overload, y el RF Switch </a:t>
            </a:r>
            <a:r>
              <a:rPr lang="en-US" altLang="zh-CN" sz="2400" dirty="0" err="1" smtClean="0">
                <a:ea typeface="SimSun" pitchFamily="2" charset="-122"/>
              </a:rPr>
              <a:t>pasa</a:t>
            </a:r>
            <a:r>
              <a:rPr lang="en-US" altLang="zh-CN" sz="2400" dirty="0" smtClean="0">
                <a:ea typeface="SimSun" pitchFamily="2" charset="-122"/>
              </a:rPr>
              <a:t> a OFF (</a:t>
            </a:r>
            <a:r>
              <a:rPr lang="en-US" altLang="zh-CN" sz="2400" dirty="0" err="1" smtClean="0">
                <a:ea typeface="SimSun" pitchFamily="2" charset="-122"/>
              </a:rPr>
              <a:t>apagado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por</a:t>
            </a:r>
            <a:r>
              <a:rPr lang="en-US" altLang="zh-CN" sz="2400" dirty="0" smtClean="0">
                <a:ea typeface="SimSun" pitchFamily="2" charset="-122"/>
              </a:rPr>
              <a:t> software).</a:t>
            </a:r>
          </a:p>
          <a:p>
            <a:pPr algn="ctr">
              <a:buFontTx/>
              <a:buNone/>
            </a:pPr>
            <a:r>
              <a:rPr lang="en-US" altLang="zh-CN" sz="2400" dirty="0" smtClean="0">
                <a:ea typeface="SimSun" pitchFamily="2" charset="-122"/>
              </a:rPr>
              <a:t>DL Output PWR &gt; 33dBm &lt; 38dBm </a:t>
            </a:r>
            <a:r>
              <a:rPr lang="en-US" altLang="zh-CN" sz="2400" dirty="0" smtClean="0">
                <a:ea typeface="SimSun" pitchFamily="2" charset="-122"/>
                <a:sym typeface="Wingdings" panose="05000000000000000000" pitchFamily="2" charset="2"/>
              </a:rPr>
              <a:t> &gt; 1m  </a:t>
            </a:r>
          </a:p>
          <a:p>
            <a:pPr algn="ctr">
              <a:buFontTx/>
              <a:buNone/>
            </a:pPr>
            <a:r>
              <a:rPr lang="en-US" altLang="zh-CN" sz="2400" dirty="0" smtClean="0">
                <a:ea typeface="SimSun" pitchFamily="2" charset="-122"/>
                <a:sym typeface="Wingdings" panose="05000000000000000000" pitchFamily="2" charset="2"/>
              </a:rPr>
              <a:t> DL </a:t>
            </a:r>
            <a:r>
              <a:rPr lang="en-US" altLang="zh-CN" sz="2400" dirty="0" err="1" smtClean="0">
                <a:ea typeface="SimSun" pitchFamily="2" charset="-122"/>
                <a:sym typeface="Wingdings" panose="05000000000000000000" pitchFamily="2" charset="2"/>
              </a:rPr>
              <a:t>OutPwr</a:t>
            </a:r>
            <a:r>
              <a:rPr lang="en-US" altLang="zh-CN" sz="2400" dirty="0" smtClean="0">
                <a:ea typeface="SimSun" pitchFamily="2" charset="-122"/>
                <a:sym typeface="Wingdings" panose="05000000000000000000" pitchFamily="2" charset="2"/>
              </a:rPr>
              <a:t> Overload  RF Switch OFF</a:t>
            </a:r>
            <a:endParaRPr lang="en-US" altLang="zh-CN" sz="24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400" i="1" u="sng" dirty="0" err="1" smtClean="0">
                <a:ea typeface="SimSun" pitchFamily="2" charset="-122"/>
              </a:rPr>
              <a:t>Solución</a:t>
            </a:r>
            <a:r>
              <a:rPr lang="en-US" altLang="zh-CN" sz="2400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	</a:t>
            </a:r>
            <a:r>
              <a:rPr lang="en-US" altLang="zh-CN" sz="2400" dirty="0" err="1" smtClean="0">
                <a:ea typeface="SimSun" pitchFamily="2" charset="-122"/>
              </a:rPr>
              <a:t>Es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necesario</a:t>
            </a:r>
            <a:r>
              <a:rPr lang="en-US" altLang="zh-CN" sz="2400" dirty="0" smtClean="0">
                <a:ea typeface="SimSun" pitchFamily="2" charset="-122"/>
              </a:rPr>
              <a:t> “</a:t>
            </a:r>
            <a:r>
              <a:rPr lang="en-US" altLang="zh-CN" sz="2400" dirty="0" err="1" smtClean="0">
                <a:ea typeface="SimSun" pitchFamily="2" charset="-122"/>
              </a:rPr>
              <a:t>encender</a:t>
            </a:r>
            <a:r>
              <a:rPr lang="en-US" altLang="zh-CN" sz="2400" dirty="0" smtClean="0">
                <a:ea typeface="SimSun" pitchFamily="2" charset="-122"/>
              </a:rPr>
              <a:t>” el RF Switch via OMC u OMT.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3162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13787" cy="49117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DL PA Shutdown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400" i="1" u="sng" dirty="0" err="1" smtClean="0">
                <a:ea typeface="SimSun" pitchFamily="2" charset="-122"/>
              </a:rPr>
              <a:t>Causa</a:t>
            </a:r>
            <a:r>
              <a:rPr lang="en-US" altLang="zh-CN" sz="2400" i="1" u="sng" dirty="0" smtClean="0">
                <a:ea typeface="SimSun" pitchFamily="2" charset="-122"/>
              </a:rPr>
              <a:t>: </a:t>
            </a:r>
          </a:p>
          <a:p>
            <a:pPr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	</a:t>
            </a:r>
            <a:r>
              <a:rPr lang="en-US" altLang="zh-CN" sz="2400" dirty="0" smtClean="0">
                <a:ea typeface="SimSun" pitchFamily="2" charset="-122"/>
              </a:rPr>
              <a:t>Si la </a:t>
            </a:r>
            <a:r>
              <a:rPr lang="en-US" altLang="zh-CN" sz="2400" dirty="0" err="1" smtClean="0">
                <a:ea typeface="SimSun" pitchFamily="2" charset="-122"/>
              </a:rPr>
              <a:t>potencia</a:t>
            </a:r>
            <a:r>
              <a:rPr lang="en-US" altLang="zh-CN" sz="2400" dirty="0" smtClean="0">
                <a:ea typeface="SimSun" pitchFamily="2" charset="-122"/>
              </a:rPr>
              <a:t> de </a:t>
            </a:r>
            <a:r>
              <a:rPr lang="en-US" altLang="zh-CN" sz="2400" dirty="0" err="1" smtClean="0">
                <a:ea typeface="SimSun" pitchFamily="2" charset="-122"/>
              </a:rPr>
              <a:t>salida</a:t>
            </a:r>
            <a:r>
              <a:rPr lang="en-US" altLang="zh-CN" sz="2400" dirty="0" smtClean="0">
                <a:ea typeface="SimSun" pitchFamily="2" charset="-122"/>
              </a:rPr>
              <a:t> de DL </a:t>
            </a:r>
            <a:r>
              <a:rPr lang="en-US" altLang="zh-CN" sz="2400" dirty="0" err="1" smtClean="0">
                <a:ea typeface="SimSun" pitchFamily="2" charset="-122"/>
              </a:rPr>
              <a:t>es</a:t>
            </a:r>
            <a:r>
              <a:rPr lang="en-US" altLang="zh-CN" sz="2400" dirty="0" smtClean="0">
                <a:ea typeface="SimSun" pitchFamily="2" charset="-122"/>
              </a:rPr>
              <a:t> superior a +38dBm, el PA se </a:t>
            </a:r>
            <a:r>
              <a:rPr lang="en-US" altLang="zh-CN" sz="2400" dirty="0" err="1" smtClean="0">
                <a:ea typeface="SimSun" pitchFamily="2" charset="-122"/>
              </a:rPr>
              <a:t>apagará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automaticamente</a:t>
            </a:r>
            <a:r>
              <a:rPr lang="en-US" altLang="zh-CN" sz="2400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400" i="1" u="sng" dirty="0" err="1" smtClean="0">
                <a:ea typeface="SimSun" pitchFamily="2" charset="-122"/>
              </a:rPr>
              <a:t>Solución</a:t>
            </a:r>
            <a:r>
              <a:rPr lang="en-US" altLang="zh-CN" sz="2400" i="1" u="sng" dirty="0" smtClean="0">
                <a:ea typeface="SimSun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	</a:t>
            </a:r>
            <a:r>
              <a:rPr lang="en-US" altLang="zh-CN" sz="2400" dirty="0" err="1" smtClean="0">
                <a:ea typeface="SimSun" pitchFamily="2" charset="-122"/>
              </a:rPr>
              <a:t>Bajo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esta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condición</a:t>
            </a:r>
            <a:r>
              <a:rPr lang="en-US" altLang="zh-CN" sz="2400" dirty="0" smtClean="0">
                <a:ea typeface="SimSun" pitchFamily="2" charset="-122"/>
              </a:rPr>
              <a:t>, </a:t>
            </a:r>
            <a:r>
              <a:rPr lang="en-US" altLang="zh-CN" sz="2400" dirty="0" err="1" smtClean="0">
                <a:ea typeface="SimSun" pitchFamily="2" charset="-122"/>
              </a:rPr>
              <a:t>es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necesario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realizar</a:t>
            </a:r>
            <a:r>
              <a:rPr lang="en-US" altLang="zh-CN" sz="2400" dirty="0" smtClean="0">
                <a:ea typeface="SimSun" pitchFamily="2" charset="-122"/>
              </a:rPr>
              <a:t> un “Hard Reset”. Se </a:t>
            </a:r>
            <a:r>
              <a:rPr lang="en-US" altLang="zh-CN" sz="2400" dirty="0" err="1" smtClean="0">
                <a:ea typeface="SimSun" pitchFamily="2" charset="-122"/>
              </a:rPr>
              <a:t>debe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apagar</a:t>
            </a:r>
            <a:r>
              <a:rPr lang="en-US" altLang="zh-CN" sz="2400" dirty="0" smtClean="0">
                <a:ea typeface="SimSun" pitchFamily="2" charset="-122"/>
              </a:rPr>
              <a:t> y </a:t>
            </a:r>
            <a:r>
              <a:rPr lang="en-US" altLang="zh-CN" sz="2400" dirty="0" err="1" smtClean="0">
                <a:ea typeface="SimSun" pitchFamily="2" charset="-122"/>
              </a:rPr>
              <a:t>encender</a:t>
            </a:r>
            <a:r>
              <a:rPr lang="en-US" altLang="zh-CN" sz="2400" dirty="0" smtClean="0">
                <a:ea typeface="SimSun" pitchFamily="2" charset="-122"/>
              </a:rPr>
              <a:t> el </a:t>
            </a:r>
            <a:r>
              <a:rPr lang="en-US" altLang="zh-CN" sz="2400" dirty="0" err="1" smtClean="0">
                <a:ea typeface="SimSun" pitchFamily="2" charset="-122"/>
              </a:rPr>
              <a:t>equipo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manualmente</a:t>
            </a:r>
            <a:r>
              <a:rPr lang="en-US" altLang="zh-CN" sz="2400" dirty="0" smtClean="0">
                <a:ea typeface="SimSun" pitchFamily="2" charset="-122"/>
              </a:rPr>
              <a:t>, </a:t>
            </a:r>
            <a:r>
              <a:rPr lang="en-US" altLang="zh-CN" sz="2400" dirty="0" err="1" smtClean="0">
                <a:ea typeface="SimSun" pitchFamily="2" charset="-122"/>
              </a:rPr>
              <a:t>quitando</a:t>
            </a:r>
            <a:r>
              <a:rPr lang="en-US" altLang="zh-CN" sz="2400" dirty="0" smtClean="0">
                <a:ea typeface="SimSun" pitchFamily="2" charset="-122"/>
              </a:rPr>
              <a:t> y re-</a:t>
            </a:r>
            <a:r>
              <a:rPr lang="en-US" altLang="zh-CN" sz="2400" dirty="0" err="1" smtClean="0">
                <a:ea typeface="SimSun" pitchFamily="2" charset="-122"/>
              </a:rPr>
              <a:t>estableciendo</a:t>
            </a:r>
            <a:r>
              <a:rPr lang="en-US" altLang="zh-CN" sz="2400" dirty="0" smtClean="0">
                <a:ea typeface="SimSun" pitchFamily="2" charset="-122"/>
              </a:rPr>
              <a:t> la </a:t>
            </a:r>
            <a:r>
              <a:rPr lang="en-US" altLang="zh-CN" sz="2400" dirty="0" err="1" smtClean="0">
                <a:ea typeface="SimSun" pitchFamily="2" charset="-122"/>
              </a:rPr>
              <a:t>alimentación</a:t>
            </a:r>
            <a:r>
              <a:rPr lang="en-US" altLang="zh-CN" sz="2400" dirty="0" smtClean="0">
                <a:ea typeface="SimSun" pitchFamily="2" charset="-122"/>
              </a:rPr>
              <a:t> DC.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9768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Downlink Input Overload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i="1" u="sng" dirty="0" err="1" smtClean="0">
                <a:ea typeface="SimSun" pitchFamily="2" charset="-122"/>
              </a:rPr>
              <a:t>Causas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  <a:endParaRPr lang="zh-CN" altLang="zh-CN" i="1" u="sng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  	</a:t>
            </a:r>
            <a:r>
              <a:rPr lang="en-US" altLang="zh-CN" sz="2200" dirty="0" smtClean="0">
                <a:ea typeface="SimSun" pitchFamily="2" charset="-122"/>
              </a:rPr>
              <a:t>La </a:t>
            </a:r>
            <a:r>
              <a:rPr lang="en-US" altLang="zh-CN" sz="2200" dirty="0" err="1" smtClean="0">
                <a:ea typeface="SimSun" pitchFamily="2" charset="-122"/>
              </a:rPr>
              <a:t>potencia</a:t>
            </a:r>
            <a:r>
              <a:rPr lang="en-US" altLang="zh-CN" sz="2200" dirty="0" smtClean="0">
                <a:ea typeface="SimSun" pitchFamily="2" charset="-122"/>
              </a:rPr>
              <a:t> de </a:t>
            </a:r>
            <a:r>
              <a:rPr lang="en-US" altLang="zh-CN" sz="2200" dirty="0" err="1" smtClean="0">
                <a:ea typeface="SimSun" pitchFamily="2" charset="-122"/>
              </a:rPr>
              <a:t>entrada</a:t>
            </a:r>
            <a:r>
              <a:rPr lang="en-US" altLang="zh-CN" sz="2200" dirty="0" smtClean="0">
                <a:ea typeface="SimSun" pitchFamily="2" charset="-122"/>
              </a:rPr>
              <a:t> de DL </a:t>
            </a:r>
            <a:r>
              <a:rPr lang="en-US" altLang="zh-CN" sz="2200" dirty="0" err="1" smtClean="0">
                <a:ea typeface="SimSun" pitchFamily="2" charset="-122"/>
              </a:rPr>
              <a:t>es</a:t>
            </a:r>
            <a:r>
              <a:rPr lang="en-US" altLang="zh-CN" sz="2200" dirty="0" smtClean="0">
                <a:ea typeface="SimSun" pitchFamily="2" charset="-122"/>
              </a:rPr>
              <a:t> mayor o </a:t>
            </a:r>
            <a:r>
              <a:rPr lang="en-US" altLang="zh-CN" sz="2200" dirty="0" err="1" smtClean="0">
                <a:ea typeface="SimSun" pitchFamily="2" charset="-122"/>
              </a:rPr>
              <a:t>cercana</a:t>
            </a:r>
            <a:r>
              <a:rPr lang="en-US" altLang="zh-CN" sz="2200" dirty="0" smtClean="0">
                <a:ea typeface="SimSun" pitchFamily="2" charset="-122"/>
              </a:rPr>
              <a:t> al </a:t>
            </a:r>
            <a:r>
              <a:rPr lang="en-US" altLang="zh-CN" sz="2200" dirty="0" err="1" smtClean="0">
                <a:ea typeface="SimSun" pitchFamily="2" charset="-122"/>
              </a:rPr>
              <a:t>umbral</a:t>
            </a:r>
            <a:r>
              <a:rPr lang="en-US" altLang="zh-CN" sz="2200" dirty="0" smtClean="0">
                <a:ea typeface="SimSun" pitchFamily="2" charset="-122"/>
              </a:rPr>
              <a:t> “DL Input Overload Threshold”;</a:t>
            </a:r>
            <a:endParaRPr lang="zh-CN" altLang="zh-CN" sz="22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ea typeface="SimSun" pitchFamily="2" charset="-122"/>
              </a:rPr>
              <a:t>    	El </a:t>
            </a:r>
            <a:r>
              <a:rPr lang="en-US" altLang="zh-CN" sz="2200" dirty="0" err="1" smtClean="0">
                <a:ea typeface="SimSun" pitchFamily="2" charset="-122"/>
              </a:rPr>
              <a:t>umbral</a:t>
            </a:r>
            <a:r>
              <a:rPr lang="en-US" altLang="zh-CN" sz="2200" dirty="0" smtClean="0">
                <a:ea typeface="SimSun" pitchFamily="2" charset="-122"/>
              </a:rPr>
              <a:t> “DL Input Overload Threshold” no ha </a:t>
            </a:r>
            <a:r>
              <a:rPr lang="en-US" altLang="zh-CN" sz="2200" dirty="0" err="1" smtClean="0">
                <a:ea typeface="SimSun" pitchFamily="2" charset="-122"/>
              </a:rPr>
              <a:t>sido</a:t>
            </a:r>
            <a:r>
              <a:rPr lang="en-US" altLang="zh-CN" sz="2200" dirty="0" smtClean="0">
                <a:ea typeface="SimSun" pitchFamily="2" charset="-122"/>
              </a:rPr>
              <a:t> </a:t>
            </a:r>
            <a:r>
              <a:rPr lang="en-US" altLang="zh-CN" sz="2200" dirty="0" err="1" smtClean="0">
                <a:ea typeface="SimSun" pitchFamily="2" charset="-122"/>
              </a:rPr>
              <a:t>configurado</a:t>
            </a:r>
            <a:r>
              <a:rPr lang="en-US" altLang="zh-CN" sz="2200" dirty="0" smtClean="0">
                <a:ea typeface="SimSun" pitchFamily="2" charset="-122"/>
              </a:rPr>
              <a:t> </a:t>
            </a:r>
            <a:r>
              <a:rPr lang="en-US" altLang="zh-CN" sz="2200" dirty="0" err="1" smtClean="0">
                <a:ea typeface="SimSun" pitchFamily="2" charset="-122"/>
              </a:rPr>
              <a:t>correctamente</a:t>
            </a:r>
            <a:r>
              <a:rPr lang="en-US" altLang="zh-CN" sz="2200" dirty="0" smtClean="0">
                <a:ea typeface="SimSun" pitchFamily="2" charset="-122"/>
              </a:rPr>
              <a:t> y </a:t>
            </a:r>
            <a:r>
              <a:rPr lang="en-US" altLang="zh-CN" sz="2200" dirty="0" err="1" smtClean="0">
                <a:ea typeface="SimSun" pitchFamily="2" charset="-122"/>
              </a:rPr>
              <a:t>es</a:t>
            </a:r>
            <a:r>
              <a:rPr lang="en-US" altLang="zh-CN" sz="2200" dirty="0" smtClean="0">
                <a:ea typeface="SimSun" pitchFamily="2" charset="-122"/>
              </a:rPr>
              <a:t> </a:t>
            </a:r>
            <a:r>
              <a:rPr lang="en-US" altLang="zh-CN" sz="2200" dirty="0" err="1" smtClean="0">
                <a:ea typeface="SimSun" pitchFamily="2" charset="-122"/>
              </a:rPr>
              <a:t>muy</a:t>
            </a:r>
            <a:r>
              <a:rPr lang="en-US" altLang="zh-CN" sz="2200" dirty="0" smtClean="0">
                <a:ea typeface="SimSun" pitchFamily="2" charset="-122"/>
              </a:rPr>
              <a:t> </a:t>
            </a:r>
            <a:r>
              <a:rPr lang="en-US" altLang="zh-CN" sz="2200" dirty="0" err="1" smtClean="0">
                <a:ea typeface="SimSun" pitchFamily="2" charset="-122"/>
              </a:rPr>
              <a:t>cercano</a:t>
            </a:r>
            <a:r>
              <a:rPr lang="en-US" altLang="zh-CN" sz="2200" dirty="0" smtClean="0">
                <a:ea typeface="SimSun" pitchFamily="2" charset="-122"/>
              </a:rPr>
              <a:t> al </a:t>
            </a:r>
            <a:r>
              <a:rPr lang="en-US" altLang="zh-CN" sz="2200" dirty="0" err="1" smtClean="0">
                <a:ea typeface="SimSun" pitchFamily="2" charset="-122"/>
              </a:rPr>
              <a:t>estado</a:t>
            </a:r>
            <a:r>
              <a:rPr lang="en-US" altLang="zh-CN" sz="2200" dirty="0" smtClean="0">
                <a:ea typeface="SimSun" pitchFamily="2" charset="-122"/>
              </a:rPr>
              <a:t> actual.   </a:t>
            </a:r>
            <a:endParaRPr lang="zh-CN" altLang="zh-CN" sz="22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i="1" u="sng" dirty="0" err="1" smtClean="0">
                <a:ea typeface="SimSun" pitchFamily="2" charset="-122"/>
              </a:rPr>
              <a:t>Soluciones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  <a:endParaRPr lang="zh-CN" altLang="zh-CN" i="1" u="sng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  	</a:t>
            </a:r>
            <a:r>
              <a:rPr lang="en-US" altLang="zh-CN" sz="2200" dirty="0" err="1" smtClean="0">
                <a:ea typeface="SimSun" pitchFamily="2" charset="-122"/>
              </a:rPr>
              <a:t>Aumentar</a:t>
            </a:r>
            <a:r>
              <a:rPr lang="en-US" altLang="zh-CN" sz="2200" dirty="0" smtClean="0">
                <a:ea typeface="SimSun" pitchFamily="2" charset="-122"/>
              </a:rPr>
              <a:t> el valor del </a:t>
            </a:r>
            <a:r>
              <a:rPr lang="en-US" altLang="zh-CN" sz="2200" dirty="0" err="1" smtClean="0">
                <a:ea typeface="SimSun" pitchFamily="2" charset="-122"/>
              </a:rPr>
              <a:t>umbral</a:t>
            </a:r>
            <a:r>
              <a:rPr lang="en-US" altLang="zh-CN" sz="2200" dirty="0" smtClean="0">
                <a:ea typeface="SimSun" pitchFamily="2" charset="-122"/>
              </a:rPr>
              <a:t> (al </a:t>
            </a:r>
            <a:r>
              <a:rPr lang="en-US" altLang="zh-CN" sz="2200" dirty="0" err="1" smtClean="0">
                <a:ea typeface="SimSun" pitchFamily="2" charset="-122"/>
              </a:rPr>
              <a:t>menos</a:t>
            </a:r>
            <a:r>
              <a:rPr lang="en-US" altLang="zh-CN" sz="2200" dirty="0" smtClean="0">
                <a:ea typeface="SimSun" pitchFamily="2" charset="-122"/>
              </a:rPr>
              <a:t> 3dBm </a:t>
            </a:r>
            <a:r>
              <a:rPr lang="en-US" altLang="zh-CN" sz="2200" dirty="0" err="1" smtClean="0">
                <a:ea typeface="SimSun" pitchFamily="2" charset="-122"/>
              </a:rPr>
              <a:t>por</a:t>
            </a:r>
            <a:r>
              <a:rPr lang="en-US" altLang="zh-CN" sz="2200" dirty="0" smtClean="0">
                <a:ea typeface="SimSun" pitchFamily="2" charset="-122"/>
              </a:rPr>
              <a:t> </a:t>
            </a:r>
            <a:r>
              <a:rPr lang="en-US" altLang="zh-CN" sz="2200" dirty="0" err="1" smtClean="0">
                <a:ea typeface="SimSun" pitchFamily="2" charset="-122"/>
              </a:rPr>
              <a:t>encima</a:t>
            </a:r>
            <a:r>
              <a:rPr lang="en-US" altLang="zh-CN" sz="2200" dirty="0" smtClean="0">
                <a:ea typeface="SimSun" pitchFamily="2" charset="-122"/>
              </a:rPr>
              <a:t> de la </a:t>
            </a:r>
            <a:r>
              <a:rPr lang="en-US" altLang="zh-CN" sz="2200" dirty="0" err="1" smtClean="0">
                <a:ea typeface="SimSun" pitchFamily="2" charset="-122"/>
              </a:rPr>
              <a:t>potencia</a:t>
            </a:r>
            <a:r>
              <a:rPr lang="en-US" altLang="zh-CN" sz="2200" dirty="0" smtClean="0">
                <a:ea typeface="SimSun" pitchFamily="2" charset="-122"/>
              </a:rPr>
              <a:t> de </a:t>
            </a:r>
            <a:r>
              <a:rPr lang="en-US" altLang="zh-CN" sz="2200" dirty="0" err="1" smtClean="0">
                <a:ea typeface="SimSun" pitchFamily="2" charset="-122"/>
              </a:rPr>
              <a:t>trabajo</a:t>
            </a:r>
            <a:r>
              <a:rPr lang="en-US" altLang="zh-CN" sz="2200" dirty="0" smtClean="0">
                <a:ea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altLang="zh-CN" sz="2200" dirty="0">
                <a:ea typeface="SimSun" pitchFamily="2" charset="-122"/>
              </a:rPr>
              <a:t>	</a:t>
            </a:r>
            <a:r>
              <a:rPr lang="es-AR" altLang="zh-CN" sz="2200" dirty="0" smtClean="0">
                <a:ea typeface="SimSun" pitchFamily="2" charset="-122"/>
              </a:rPr>
              <a:t>Si el umbral es correcto, verificar la potencia de salida de la BTS y la interconexión.</a:t>
            </a:r>
            <a:endParaRPr lang="zh-CN" altLang="zh-CN" sz="2200" dirty="0" smtClean="0">
              <a:ea typeface="SimSun" pitchFamily="2" charset="-122"/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7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Downlink Input Power Low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i="1" u="sng" dirty="0" err="1" smtClean="0">
                <a:ea typeface="SimSun" pitchFamily="2" charset="-122"/>
              </a:rPr>
              <a:t>Causas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  <a:endParaRPr lang="es-AR" altLang="zh-CN" i="1" u="sng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s-AR" altLang="zh-CN" dirty="0" smtClean="0">
                <a:ea typeface="SimSun" pitchFamily="2" charset="-122"/>
              </a:rPr>
              <a:t>	</a:t>
            </a:r>
            <a:r>
              <a:rPr lang="es-AR" altLang="zh-CN" sz="2400" dirty="0" smtClean="0">
                <a:ea typeface="SimSun" pitchFamily="2" charset="-122"/>
              </a:rPr>
              <a:t>La potencia de entrada de DL es mas baja o cercana al umbral “</a:t>
            </a:r>
            <a:r>
              <a:rPr lang="en-US" altLang="zh-CN" sz="2400" dirty="0" smtClean="0">
                <a:ea typeface="SimSun" pitchFamily="2" charset="-122"/>
              </a:rPr>
              <a:t>DL Input Power Low Threshold”;</a:t>
            </a:r>
            <a:endParaRPr lang="es-AR" altLang="zh-CN" sz="2400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s-AR" altLang="zh-CN" sz="2400" dirty="0" smtClean="0">
                <a:ea typeface="SimSun" pitchFamily="2" charset="-122"/>
              </a:rPr>
              <a:t>	</a:t>
            </a:r>
            <a:r>
              <a:rPr lang="en-US" altLang="zh-CN" sz="2400" dirty="0" smtClean="0">
                <a:ea typeface="SimSun" pitchFamily="2" charset="-122"/>
              </a:rPr>
              <a:t>El </a:t>
            </a:r>
            <a:r>
              <a:rPr lang="en-US" altLang="zh-CN" sz="2400" dirty="0" err="1" smtClean="0">
                <a:ea typeface="SimSun" pitchFamily="2" charset="-122"/>
              </a:rPr>
              <a:t>umbral</a:t>
            </a:r>
            <a:r>
              <a:rPr lang="en-US" altLang="zh-CN" sz="2400" dirty="0" smtClean="0">
                <a:ea typeface="SimSun" pitchFamily="2" charset="-122"/>
              </a:rPr>
              <a:t> “DL Input Power Low Alarm threshold” no ha </a:t>
            </a:r>
            <a:r>
              <a:rPr lang="en-US" altLang="zh-CN" sz="2400" dirty="0" err="1" smtClean="0">
                <a:ea typeface="SimSun" pitchFamily="2" charset="-122"/>
              </a:rPr>
              <a:t>sido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configurado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correctamente</a:t>
            </a:r>
            <a:r>
              <a:rPr lang="en-US" altLang="zh-CN" sz="2400" dirty="0" smtClean="0">
                <a:ea typeface="SimSun" pitchFamily="2" charset="-122"/>
              </a:rPr>
              <a:t> y </a:t>
            </a:r>
            <a:r>
              <a:rPr lang="en-US" altLang="zh-CN" sz="2400" dirty="0" err="1" smtClean="0">
                <a:ea typeface="SimSun" pitchFamily="2" charset="-122"/>
              </a:rPr>
              <a:t>es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muy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cercano</a:t>
            </a:r>
            <a:r>
              <a:rPr lang="en-US" altLang="zh-CN" sz="2400" dirty="0" smtClean="0">
                <a:ea typeface="SimSun" pitchFamily="2" charset="-122"/>
              </a:rPr>
              <a:t> al </a:t>
            </a:r>
            <a:r>
              <a:rPr lang="en-US" altLang="zh-CN" sz="2400" dirty="0" err="1" smtClean="0">
                <a:ea typeface="SimSun" pitchFamily="2" charset="-122"/>
              </a:rPr>
              <a:t>estado</a:t>
            </a:r>
            <a:r>
              <a:rPr lang="en-US" altLang="zh-CN" sz="2400" dirty="0" smtClean="0">
                <a:ea typeface="SimSun" pitchFamily="2" charset="-122"/>
              </a:rPr>
              <a:t> actual. </a:t>
            </a:r>
            <a:r>
              <a:rPr lang="en-US" altLang="zh-CN" dirty="0" smtClean="0">
                <a:ea typeface="SimSun" pitchFamily="2" charset="-122"/>
              </a:rPr>
              <a:t> </a:t>
            </a:r>
            <a:endParaRPr lang="zh-CN" altLang="zh-CN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i="1" u="sng" dirty="0" err="1" smtClean="0">
                <a:ea typeface="SimSun" pitchFamily="2" charset="-122"/>
              </a:rPr>
              <a:t>Soluciones</a:t>
            </a:r>
            <a:r>
              <a:rPr lang="en-US" altLang="zh-CN" i="1" u="sng" dirty="0" smtClean="0">
                <a:ea typeface="SimSun" pitchFamily="2" charset="-122"/>
              </a:rPr>
              <a:t>:</a:t>
            </a:r>
            <a:endParaRPr lang="es-AR" altLang="zh-CN" i="1" u="sng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s-AR" altLang="zh-CN" dirty="0" smtClean="0">
                <a:ea typeface="SimSun" pitchFamily="2" charset="-122"/>
              </a:rPr>
              <a:t>	</a:t>
            </a:r>
            <a:r>
              <a:rPr lang="es-AR" altLang="zh-CN" sz="2400" dirty="0" smtClean="0">
                <a:ea typeface="SimSun" pitchFamily="2" charset="-122"/>
              </a:rPr>
              <a:t>Disminuir </a:t>
            </a:r>
            <a:r>
              <a:rPr lang="en-US" altLang="zh-CN" sz="2400" dirty="0" smtClean="0">
                <a:ea typeface="SimSun" pitchFamily="2" charset="-122"/>
              </a:rPr>
              <a:t>el valor del </a:t>
            </a:r>
            <a:r>
              <a:rPr lang="en-US" altLang="zh-CN" sz="2400" dirty="0" err="1" smtClean="0">
                <a:ea typeface="SimSun" pitchFamily="2" charset="-122"/>
              </a:rPr>
              <a:t>umbral</a:t>
            </a:r>
            <a:r>
              <a:rPr lang="en-US" altLang="zh-CN" sz="2400" dirty="0" smtClean="0">
                <a:ea typeface="SimSun" pitchFamily="2" charset="-122"/>
              </a:rPr>
              <a:t> (al </a:t>
            </a:r>
            <a:r>
              <a:rPr lang="en-US" altLang="zh-CN" sz="2400" dirty="0" err="1" smtClean="0">
                <a:ea typeface="SimSun" pitchFamily="2" charset="-122"/>
              </a:rPr>
              <a:t>menos</a:t>
            </a:r>
            <a:r>
              <a:rPr lang="en-US" altLang="zh-CN" sz="2400" dirty="0" smtClean="0">
                <a:ea typeface="SimSun" pitchFamily="2" charset="-122"/>
              </a:rPr>
              <a:t> 3dBm </a:t>
            </a:r>
            <a:r>
              <a:rPr lang="en-US" altLang="zh-CN" sz="2400" dirty="0" err="1" smtClean="0">
                <a:ea typeface="SimSun" pitchFamily="2" charset="-122"/>
              </a:rPr>
              <a:t>por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err="1" smtClean="0">
                <a:ea typeface="SimSun" pitchFamily="2" charset="-122"/>
              </a:rPr>
              <a:t>debajo</a:t>
            </a:r>
            <a:r>
              <a:rPr lang="en-US" altLang="zh-CN" sz="2400" dirty="0" smtClean="0">
                <a:ea typeface="SimSun" pitchFamily="2" charset="-122"/>
              </a:rPr>
              <a:t> de la </a:t>
            </a:r>
            <a:r>
              <a:rPr lang="en-US" altLang="zh-CN" sz="2400" dirty="0" err="1" smtClean="0">
                <a:ea typeface="SimSun" pitchFamily="2" charset="-122"/>
              </a:rPr>
              <a:t>potencia</a:t>
            </a:r>
            <a:r>
              <a:rPr lang="en-US" altLang="zh-CN" sz="2400" dirty="0" smtClean="0">
                <a:ea typeface="SimSun" pitchFamily="2" charset="-122"/>
              </a:rPr>
              <a:t> de </a:t>
            </a:r>
            <a:r>
              <a:rPr lang="en-US" altLang="zh-CN" sz="2400" dirty="0" err="1" smtClean="0">
                <a:ea typeface="SimSun" pitchFamily="2" charset="-122"/>
              </a:rPr>
              <a:t>trabajo</a:t>
            </a:r>
            <a:r>
              <a:rPr lang="en-US" altLang="zh-CN" sz="2400" dirty="0" smtClean="0">
                <a:ea typeface="SimSun" pitchFamily="2" charset="-122"/>
              </a:rPr>
              <a:t>);</a:t>
            </a:r>
            <a:endParaRPr lang="es-AR" altLang="zh-CN" sz="2400" dirty="0">
              <a:ea typeface="SimSun" pitchFamily="2" charset="-122"/>
            </a:endParaRP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9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Master/Slave Unit Link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i="1" dirty="0" smtClean="0">
                <a:ea typeface="SimSun" pitchFamily="2" charset="-122"/>
              </a:rPr>
              <a:t>  </a:t>
            </a:r>
            <a:r>
              <a:rPr lang="en-US" altLang="zh-CN" sz="2000" i="1" u="sng" dirty="0" err="1" smtClean="0">
                <a:ea typeface="SimSun" pitchFamily="2" charset="-122"/>
              </a:rPr>
              <a:t>Causas</a:t>
            </a:r>
            <a:r>
              <a:rPr lang="en-US" altLang="zh-CN" sz="2000" i="1" u="sng" dirty="0" smtClean="0">
                <a:ea typeface="SimSun" pitchFamily="2" charset="-122"/>
              </a:rPr>
              <a:t>:</a:t>
            </a:r>
            <a:r>
              <a:rPr lang="en-US" altLang="zh-CN" sz="2000" i="1" dirty="0" smtClean="0">
                <a:ea typeface="SimSun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</a:t>
            </a:r>
            <a:r>
              <a:rPr lang="en-US" altLang="zh-CN" sz="2000" dirty="0" err="1" smtClean="0">
                <a:ea typeface="SimSun" pitchFamily="2" charset="-122"/>
              </a:rPr>
              <a:t>Una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falla</a:t>
            </a:r>
            <a:r>
              <a:rPr lang="en-US" altLang="zh-CN" sz="2000" dirty="0" smtClean="0">
                <a:ea typeface="SimSun" pitchFamily="2" charset="-122"/>
              </a:rPr>
              <a:t> en la </a:t>
            </a:r>
            <a:r>
              <a:rPr lang="en-US" altLang="zh-CN" sz="2000" dirty="0" err="1" smtClean="0">
                <a:ea typeface="SimSun" pitchFamily="2" charset="-122"/>
              </a:rPr>
              <a:t>comunicación</a:t>
            </a:r>
            <a:r>
              <a:rPr lang="en-US" altLang="zh-CN" sz="2000" dirty="0" smtClean="0">
                <a:ea typeface="SimSun" pitchFamily="2" charset="-122"/>
              </a:rPr>
              <a:t> “</a:t>
            </a:r>
            <a:r>
              <a:rPr lang="en-US" altLang="zh-CN" sz="2000" dirty="0" err="1" smtClean="0">
                <a:ea typeface="SimSun" pitchFamily="2" charset="-122"/>
              </a:rPr>
              <a:t>lógica</a:t>
            </a:r>
            <a:r>
              <a:rPr lang="en-US" altLang="zh-CN" sz="2000" dirty="0" smtClean="0">
                <a:ea typeface="SimSun" pitchFamily="2" charset="-122"/>
              </a:rPr>
              <a:t>” entre la </a:t>
            </a:r>
            <a:r>
              <a:rPr lang="en-US" altLang="zh-CN" sz="2000" dirty="0" err="1" smtClean="0">
                <a:ea typeface="SimSun" pitchFamily="2" charset="-122"/>
              </a:rPr>
              <a:t>unidad</a:t>
            </a:r>
            <a:r>
              <a:rPr lang="en-US" altLang="zh-CN" sz="2000" dirty="0" smtClean="0">
                <a:ea typeface="SimSun" pitchFamily="2" charset="-122"/>
              </a:rPr>
              <a:t> Master (MU) y la </a:t>
            </a:r>
            <a:r>
              <a:rPr lang="en-US" altLang="zh-CN" sz="2000" dirty="0" err="1" smtClean="0">
                <a:ea typeface="SimSun" pitchFamily="2" charset="-122"/>
              </a:rPr>
              <a:t>unidad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Remota</a:t>
            </a:r>
            <a:r>
              <a:rPr lang="en-US" altLang="zh-CN" sz="2000" dirty="0" smtClean="0">
                <a:ea typeface="SimSun" pitchFamily="2" charset="-122"/>
              </a:rPr>
              <a:t> (RU) </a:t>
            </a:r>
            <a:r>
              <a:rPr lang="en-US" altLang="zh-CN" sz="2000" dirty="0" err="1" smtClean="0">
                <a:ea typeface="SimSun" pitchFamily="2" charset="-122"/>
              </a:rPr>
              <a:t>dispara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esta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alarma</a:t>
            </a:r>
            <a:r>
              <a:rPr lang="en-US" altLang="zh-CN" sz="2000" dirty="0" smtClean="0">
                <a:ea typeface="SimSun" pitchFamily="2" charset="-122"/>
              </a:rPr>
              <a:t>.</a:t>
            </a:r>
            <a:endParaRPr lang="zh-CN" altLang="zh-CN" sz="2000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</a:t>
            </a:r>
          </a:p>
          <a:p>
            <a:pPr>
              <a:buFontTx/>
              <a:buNone/>
            </a:pPr>
            <a:r>
              <a:rPr lang="en-US" altLang="zh-CN" sz="2000" i="1" u="sng" dirty="0" smtClean="0">
                <a:ea typeface="SimSun" pitchFamily="2" charset="-122"/>
              </a:rPr>
              <a:t>Solutions:</a:t>
            </a:r>
            <a:endParaRPr lang="es-AR" altLang="zh-CN" sz="2000" i="1" u="sng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s-AR" altLang="zh-CN" sz="2000" dirty="0" smtClean="0">
                <a:ea typeface="SimSun" pitchFamily="2" charset="-122"/>
              </a:rPr>
              <a:t>	</a:t>
            </a:r>
            <a:r>
              <a:rPr lang="en-US" altLang="zh-CN" sz="2000" dirty="0" err="1" smtClean="0">
                <a:ea typeface="SimSun" pitchFamily="2" charset="-122"/>
              </a:rPr>
              <a:t>Verificar</a:t>
            </a:r>
            <a:r>
              <a:rPr lang="en-US" altLang="zh-CN" sz="2000" dirty="0" smtClean="0">
                <a:ea typeface="SimSun" pitchFamily="2" charset="-122"/>
              </a:rPr>
              <a:t> los Site IDs </a:t>
            </a:r>
            <a:r>
              <a:rPr lang="en-US" altLang="zh-CN" sz="2000" dirty="0" err="1" smtClean="0">
                <a:ea typeface="SimSun" pitchFamily="2" charset="-122"/>
              </a:rPr>
              <a:t>configurados</a:t>
            </a:r>
            <a:r>
              <a:rPr lang="en-US" altLang="zh-CN" sz="2000" dirty="0" smtClean="0">
                <a:ea typeface="SimSun" pitchFamily="2" charset="-122"/>
              </a:rPr>
              <a:t> en </a:t>
            </a:r>
            <a:r>
              <a:rPr lang="en-US" altLang="zh-CN" sz="2000" dirty="0" err="1" smtClean="0">
                <a:ea typeface="SimSun" pitchFamily="2" charset="-122"/>
              </a:rPr>
              <a:t>las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RUs.</a:t>
            </a:r>
            <a:r>
              <a:rPr lang="en-US" altLang="zh-CN" sz="2000" dirty="0" smtClean="0">
                <a:ea typeface="SimSun" pitchFamily="2" charset="-122"/>
              </a:rPr>
              <a:t> Deben </a:t>
            </a:r>
            <a:r>
              <a:rPr lang="en-US" altLang="zh-CN" sz="2000" dirty="0" err="1" smtClean="0">
                <a:ea typeface="SimSun" pitchFamily="2" charset="-122"/>
              </a:rPr>
              <a:t>ser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congruentes</a:t>
            </a:r>
            <a:r>
              <a:rPr lang="en-US" altLang="zh-CN" sz="2000" dirty="0" smtClean="0">
                <a:ea typeface="SimSun" pitchFamily="2" charset="-122"/>
              </a:rPr>
              <a:t> con la </a:t>
            </a:r>
            <a:r>
              <a:rPr lang="en-US" altLang="zh-CN" sz="2000" dirty="0" err="1" smtClean="0">
                <a:ea typeface="SimSun" pitchFamily="2" charset="-122"/>
              </a:rPr>
              <a:t>configuración</a:t>
            </a:r>
            <a:r>
              <a:rPr lang="en-US" altLang="zh-CN" sz="2000" dirty="0" smtClean="0">
                <a:ea typeface="SimSun" pitchFamily="2" charset="-122"/>
              </a:rPr>
              <a:t> de la MU.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</a:t>
            </a:r>
            <a:r>
              <a:rPr lang="en-US" altLang="zh-CN" sz="2000" dirty="0" smtClean="0">
                <a:ea typeface="SimSun" pitchFamily="2" charset="-122"/>
              </a:rPr>
              <a:t>La </a:t>
            </a:r>
            <a:r>
              <a:rPr lang="en-US" altLang="zh-CN" sz="2000" dirty="0" err="1" smtClean="0">
                <a:ea typeface="SimSun" pitchFamily="2" charset="-122"/>
              </a:rPr>
              <a:t>cantidad</a:t>
            </a:r>
            <a:r>
              <a:rPr lang="en-US" altLang="zh-CN" sz="2000" dirty="0" smtClean="0">
                <a:ea typeface="SimSun" pitchFamily="2" charset="-122"/>
              </a:rPr>
              <a:t> de </a:t>
            </a:r>
            <a:r>
              <a:rPr lang="en-US" altLang="zh-CN" sz="2000" dirty="0" err="1" smtClean="0">
                <a:ea typeface="SimSun" pitchFamily="2" charset="-122"/>
              </a:rPr>
              <a:t>remotos</a:t>
            </a:r>
            <a:r>
              <a:rPr lang="en-US" altLang="zh-CN" sz="2000" dirty="0" smtClean="0">
                <a:ea typeface="SimSun" pitchFamily="2" charset="-122"/>
              </a:rPr>
              <a:t> (Slave Units) </a:t>
            </a:r>
            <a:r>
              <a:rPr lang="en-US" altLang="zh-CN" sz="2000" dirty="0" err="1" smtClean="0">
                <a:ea typeface="SimSun" pitchFamily="2" charset="-122"/>
              </a:rPr>
              <a:t>declarados</a:t>
            </a:r>
            <a:r>
              <a:rPr lang="en-US" altLang="zh-CN" sz="2000" dirty="0" smtClean="0">
                <a:ea typeface="SimSun" pitchFamily="2" charset="-122"/>
              </a:rPr>
              <a:t> en el MU </a:t>
            </a:r>
            <a:r>
              <a:rPr lang="en-US" altLang="zh-CN" sz="2000" dirty="0" err="1" smtClean="0">
                <a:ea typeface="SimSun" pitchFamily="2" charset="-122"/>
              </a:rPr>
              <a:t>debe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ser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verificada</a:t>
            </a:r>
            <a:r>
              <a:rPr lang="en-US" altLang="zh-CN" sz="2000" dirty="0" smtClean="0">
                <a:ea typeface="SimSun" pitchFamily="2" charset="-122"/>
              </a:rPr>
              <a:t>. Los RU </a:t>
            </a:r>
            <a:r>
              <a:rPr lang="en-US" altLang="zh-CN" sz="2000" dirty="0" err="1" smtClean="0">
                <a:ea typeface="SimSun" pitchFamily="2" charset="-122"/>
              </a:rPr>
              <a:t>que</a:t>
            </a:r>
            <a:r>
              <a:rPr lang="en-US" altLang="zh-CN" sz="2000" dirty="0" smtClean="0">
                <a:ea typeface="SimSun" pitchFamily="2" charset="-122"/>
              </a:rPr>
              <a:t> no </a:t>
            </a:r>
            <a:r>
              <a:rPr lang="en-US" altLang="zh-CN" sz="2000" dirty="0" err="1" smtClean="0">
                <a:ea typeface="SimSun" pitchFamily="2" charset="-122"/>
              </a:rPr>
              <a:t>estén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fisicamente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conectados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deben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ser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eliminados</a:t>
            </a:r>
            <a:r>
              <a:rPr lang="en-US" altLang="zh-CN" sz="2000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</a:t>
            </a:r>
            <a:r>
              <a:rPr lang="en-US" altLang="zh-CN" sz="2000" dirty="0" smtClean="0">
                <a:ea typeface="SimSun" pitchFamily="2" charset="-122"/>
              </a:rPr>
              <a:t>Los </a:t>
            </a:r>
            <a:r>
              <a:rPr lang="en-US" altLang="zh-CN" sz="2000" dirty="0" err="1" smtClean="0">
                <a:ea typeface="SimSun" pitchFamily="2" charset="-122"/>
              </a:rPr>
              <a:t>modulos</a:t>
            </a:r>
            <a:r>
              <a:rPr lang="en-US" altLang="zh-CN" sz="2000" dirty="0" smtClean="0">
                <a:ea typeface="SimSun" pitchFamily="2" charset="-122"/>
              </a:rPr>
              <a:t> FSK y FOU </a:t>
            </a:r>
            <a:r>
              <a:rPr lang="en-US" altLang="zh-CN" sz="2000" dirty="0" err="1" smtClean="0">
                <a:ea typeface="SimSun" pitchFamily="2" charset="-122"/>
              </a:rPr>
              <a:t>deben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ser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verificados</a:t>
            </a:r>
            <a:r>
              <a:rPr lang="en-US" altLang="zh-CN" sz="2000" dirty="0" smtClean="0">
                <a:ea typeface="SimSun" pitchFamily="2" charset="-122"/>
              </a:rPr>
              <a:t> y </a:t>
            </a:r>
            <a:r>
              <a:rPr lang="en-US" altLang="zh-CN" sz="2000" dirty="0" err="1" smtClean="0">
                <a:ea typeface="SimSun" pitchFamily="2" charset="-122"/>
              </a:rPr>
              <a:t>reemplazados</a:t>
            </a:r>
            <a:r>
              <a:rPr lang="en-US" altLang="zh-CN" sz="2000" dirty="0" smtClean="0">
                <a:ea typeface="SimSun" pitchFamily="2" charset="-122"/>
              </a:rPr>
              <a:t> de </a:t>
            </a:r>
            <a:r>
              <a:rPr lang="en-US" altLang="zh-CN" sz="2000" dirty="0" err="1" smtClean="0">
                <a:ea typeface="SimSun" pitchFamily="2" charset="-122"/>
              </a:rPr>
              <a:t>ser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necesario</a:t>
            </a:r>
            <a:r>
              <a:rPr lang="en-US" altLang="zh-CN" sz="2000" dirty="0" smtClean="0">
                <a:ea typeface="SimSun" pitchFamily="2" charset="-122"/>
              </a:rPr>
              <a:t>.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70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Optical RX Alarm</a:t>
            </a:r>
            <a:endParaRPr lang="zh-CN" altLang="zh-CN" b="1" dirty="0" smtClean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  </a:t>
            </a:r>
            <a:r>
              <a:rPr lang="en-US" altLang="zh-CN" sz="2000" i="1" u="sng" dirty="0" err="1" smtClean="0">
                <a:ea typeface="SimSun" pitchFamily="2" charset="-122"/>
              </a:rPr>
              <a:t>Causas</a:t>
            </a:r>
            <a:r>
              <a:rPr lang="en-US" altLang="zh-CN" sz="2000" i="1" u="sng" dirty="0" smtClean="0">
                <a:ea typeface="SimSun" pitchFamily="2" charset="-122"/>
              </a:rPr>
              <a:t>:</a:t>
            </a:r>
            <a:endParaRPr lang="es-AR" altLang="zh-CN" sz="2000" i="1" u="sng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s-AR" altLang="zh-CN" sz="2000" dirty="0" smtClean="0">
                <a:ea typeface="SimSun" pitchFamily="2" charset="-122"/>
              </a:rPr>
              <a:t>	</a:t>
            </a:r>
            <a:r>
              <a:rPr lang="en-US" altLang="zh-CN" sz="2000" dirty="0" err="1" smtClean="0">
                <a:ea typeface="SimSun" pitchFamily="2" charset="-122"/>
              </a:rPr>
              <a:t>Una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falla</a:t>
            </a:r>
            <a:r>
              <a:rPr lang="en-US" altLang="zh-CN" sz="2000" dirty="0" smtClean="0">
                <a:ea typeface="SimSun" pitchFamily="2" charset="-122"/>
              </a:rPr>
              <a:t> en el link </a:t>
            </a:r>
            <a:r>
              <a:rPr lang="en-US" altLang="zh-CN" sz="2000" dirty="0" err="1">
                <a:ea typeface="SimSun" pitchFamily="2" charset="-122"/>
              </a:rPr>
              <a:t>ó</a:t>
            </a:r>
            <a:r>
              <a:rPr lang="en-US" altLang="zh-CN" sz="2000" dirty="0" err="1" smtClean="0">
                <a:ea typeface="SimSun" pitchFamily="2" charset="-122"/>
              </a:rPr>
              <a:t>ptico</a:t>
            </a:r>
            <a:r>
              <a:rPr lang="en-US" altLang="zh-CN" sz="2000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</a:t>
            </a:r>
            <a:r>
              <a:rPr lang="en-US" altLang="zh-CN" sz="2000" dirty="0" err="1" smtClean="0">
                <a:ea typeface="SimSun" pitchFamily="2" charset="-122"/>
              </a:rPr>
              <a:t>Unidad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óptica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remota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dañada</a:t>
            </a:r>
            <a:r>
              <a:rPr lang="en-US" altLang="zh-CN" sz="2000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</a:t>
            </a:r>
            <a:r>
              <a:rPr lang="en-US" altLang="zh-CN" sz="2000" dirty="0" err="1" smtClean="0">
                <a:ea typeface="SimSun" pitchFamily="2" charset="-122"/>
              </a:rPr>
              <a:t>Unidad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óptico</a:t>
            </a:r>
            <a:r>
              <a:rPr lang="en-US" altLang="zh-CN" sz="2000" dirty="0" smtClean="0">
                <a:ea typeface="SimSun" pitchFamily="2" charset="-122"/>
              </a:rPr>
              <a:t> local </a:t>
            </a:r>
            <a:r>
              <a:rPr lang="en-US" altLang="zh-CN" sz="2000" dirty="0" err="1" smtClean="0">
                <a:ea typeface="SimSun" pitchFamily="2" charset="-122"/>
              </a:rPr>
              <a:t>dañada</a:t>
            </a:r>
            <a:r>
              <a:rPr lang="en-US" altLang="zh-CN" sz="2000" dirty="0" smtClean="0">
                <a:ea typeface="SimSun" pitchFamily="2" charset="-122"/>
              </a:rPr>
              <a:t>.  </a:t>
            </a:r>
          </a:p>
          <a:p>
            <a:pPr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</a:t>
            </a:r>
          </a:p>
          <a:p>
            <a:pPr>
              <a:buFontTx/>
              <a:buNone/>
            </a:pPr>
            <a:r>
              <a:rPr lang="en-US" altLang="zh-CN" sz="2000" i="1" u="sng" dirty="0" err="1" smtClean="0">
                <a:ea typeface="SimSun" pitchFamily="2" charset="-122"/>
              </a:rPr>
              <a:t>Soluciones</a:t>
            </a:r>
            <a:r>
              <a:rPr lang="en-US" altLang="zh-CN" sz="2000" i="1" u="sng" dirty="0" smtClean="0">
                <a:ea typeface="SimSun" pitchFamily="2" charset="-122"/>
              </a:rPr>
              <a:t>:</a:t>
            </a:r>
            <a:endParaRPr lang="es-AR" altLang="zh-CN" sz="2000" i="1" u="sng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s-AR" altLang="zh-CN" sz="2000" dirty="0" smtClean="0">
                <a:ea typeface="SimSun" pitchFamily="2" charset="-122"/>
              </a:rPr>
              <a:t>	Si la señal de salida óptica es correcta, se debe verificar la FO, jumper y/o </a:t>
            </a:r>
            <a:r>
              <a:rPr lang="es-AR" altLang="zh-CN" sz="2000" dirty="0" err="1" smtClean="0">
                <a:ea typeface="SimSun" pitchFamily="2" charset="-122"/>
              </a:rPr>
              <a:t>pigtail</a:t>
            </a:r>
            <a:r>
              <a:rPr lang="es-AR" altLang="zh-CN" sz="2000" dirty="0" smtClean="0">
                <a:ea typeface="SimSun" pitchFamily="2" charset="-122"/>
              </a:rPr>
              <a:t>.</a:t>
            </a:r>
          </a:p>
          <a:p>
            <a:pPr>
              <a:buFontTx/>
              <a:buNone/>
            </a:pPr>
            <a:r>
              <a:rPr lang="es-AR" altLang="zh-CN" sz="2000" dirty="0">
                <a:ea typeface="SimSun" pitchFamily="2" charset="-122"/>
              </a:rPr>
              <a:t>	</a:t>
            </a:r>
            <a:r>
              <a:rPr lang="es-AR" altLang="zh-CN" sz="2000" dirty="0" smtClean="0">
                <a:ea typeface="SimSun" pitchFamily="2" charset="-122"/>
              </a:rPr>
              <a:t>Verificar si la potencia de salida óptica del lado remoto es correcta.</a:t>
            </a:r>
          </a:p>
          <a:p>
            <a:pPr>
              <a:buFontTx/>
              <a:buNone/>
            </a:pPr>
            <a:r>
              <a:rPr lang="es-AR" altLang="zh-CN" sz="2000" dirty="0">
                <a:ea typeface="SimSun" pitchFamily="2" charset="-122"/>
              </a:rPr>
              <a:t>	</a:t>
            </a:r>
            <a:r>
              <a:rPr lang="es-AR" altLang="zh-CN" sz="2000" dirty="0" smtClean="0">
                <a:ea typeface="SimSun" pitchFamily="2" charset="-122"/>
              </a:rPr>
              <a:t>Si lo anterior está verificado, el modulo óptico local debe ser reemplazado.</a:t>
            </a:r>
            <a:endParaRPr lang="zh-CN" altLang="zh-CN" sz="2000" dirty="0" smtClean="0">
              <a:ea typeface="SimSun" pitchFamily="2" charset="-122"/>
            </a:endParaRP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Troubleshooting</a:t>
            </a:r>
            <a:endParaRPr lang="zh-CN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6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2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3252</TotalTime>
  <Words>166</Words>
  <Application>Microsoft Office PowerPoint</Application>
  <PresentationFormat>Presentación en pantalla (4:3)</PresentationFormat>
  <Paragraphs>109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Presentación2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Troubleshooting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</dc:title>
  <dc:creator>fernandon</dc:creator>
  <cp:lastModifiedBy>fernandon</cp:lastModifiedBy>
  <cp:revision>7</cp:revision>
  <dcterms:created xsi:type="dcterms:W3CDTF">2014-08-19T13:01:01Z</dcterms:created>
  <dcterms:modified xsi:type="dcterms:W3CDTF">2014-08-21T23:15:44Z</dcterms:modified>
</cp:coreProperties>
</file>