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62" r:id="rId5"/>
    <p:sldId id="265" r:id="rId6"/>
    <p:sldId id="291" r:id="rId7"/>
    <p:sldId id="299" r:id="rId8"/>
    <p:sldId id="301" r:id="rId9"/>
    <p:sldId id="267" r:id="rId10"/>
    <p:sldId id="292" r:id="rId11"/>
    <p:sldId id="293" r:id="rId12"/>
    <p:sldId id="285" r:id="rId13"/>
    <p:sldId id="294" r:id="rId14"/>
    <p:sldId id="295" r:id="rId15"/>
    <p:sldId id="296" r:id="rId16"/>
    <p:sldId id="297" r:id="rId17"/>
    <p:sldId id="300" r:id="rId18"/>
    <p:sldId id="298" r:id="rId19"/>
    <p:sldId id="278" r:id="rId2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22"/>
      <p:bold r:id="rId23"/>
      <p:italic r:id="rId24"/>
      <p:boldItalic r:id="rId25"/>
    </p:embeddedFont>
    <p:embeddedFont>
      <p:font typeface="Fira Sans SemiBold" panose="020B06030500000200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8"/>
    <p:restoredTop sz="86419"/>
  </p:normalViewPr>
  <p:slideViewPr>
    <p:cSldViewPr snapToGrid="0">
      <p:cViewPr varScale="1">
        <p:scale>
          <a:sx n="176" d="100"/>
          <a:sy n="176" d="100"/>
        </p:scale>
        <p:origin x="192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57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9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7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ocs.ansible.com/ansible/latest/installation_guide/intro_installation.html#id1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nsible/ansible/devel/examples/ansible.cf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l.fedoraproject.org/pub/epel/epel-release-latest-8.noarch.rp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655466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Ansible 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What will be installed?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Version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Infrastructure Prerequisites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Prerequisites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Types of Installation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YUM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PIP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Install SSH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Exploring Ansible Configuration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How, What and Where?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Ansible through Python PIP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Using PIP module you can install Ansible.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First Install pip package  [if it is not available]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python3-pip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Then install the ansible package using PIP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pip3 install ansible</a:t>
            </a:r>
            <a:endParaRPr lang="da-DK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: Both yum &amp; pip is going to install ansible under root directories, You can see that using commands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 (or) ansible --version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What if you want to install ansible under customized directory ? </a:t>
            </a:r>
          </a:p>
          <a:p>
            <a:pPr marL="0" indent="0">
              <a:buNone/>
            </a:pPr>
            <a:r>
              <a:rPr lang="en-US" sz="1800" dirty="0"/>
              <a:t>For this you need to use python virtual environment.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685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Ansible under virtual environment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What is Virtual Environment ?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is used to manage Python packages for different projects. 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allows you to avoid installing Python packages globally which could brake system tools or other projects.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600" dirty="0"/>
              <a:t>Configure Virtual Environment in your custom directory.</a:t>
            </a:r>
            <a:endParaRPr lang="en-US" sz="1600" u="sng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Install virtual env using pip [if its is not there] </a:t>
            </a:r>
          </a:p>
          <a:p>
            <a:pPr marL="0" indent="-457200"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source ansible/bin/activate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ansible –version (or) ansible-config --version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4645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SSH Pass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24979" cy="2843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 install -y 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yum-configuration-manager --enable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epel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sshpass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 of SSHPASS is to enable non-interactive SSH connections</a:t>
            </a:r>
            <a:endParaRPr lang="es-ES" sz="1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341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Exploring Ansible Configuration file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Creating/Managing Ansible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installing ansible from a package manager, the latest </a:t>
            </a:r>
            <a:r>
              <a:rPr lang="en-US" sz="1600" dirty="0" err="1"/>
              <a:t>ansible.cfg</a:t>
            </a:r>
            <a:r>
              <a:rPr lang="en-US" sz="1600" dirty="0"/>
              <a:t> file should be present in /</a:t>
            </a:r>
            <a:r>
              <a:rPr lang="en-US" sz="1600" dirty="0" err="1"/>
              <a:t>etc</a:t>
            </a:r>
            <a:r>
              <a:rPr lang="en-US" sz="1600" dirty="0"/>
              <a:t>/ansible.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you installed ansible from pip or from source, you may want to create this file in order to override default settings in ansible an example file available in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get all this details by using command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</a:t>
            </a:r>
          </a:p>
          <a:p>
            <a:pPr marL="88900" indent="0">
              <a:buNone/>
            </a:pPr>
            <a:r>
              <a:rPr lang="en-US" sz="1600" dirty="0"/>
              <a:t>Major things to notice in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Your default hosts directory if you install it through YUM : 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inventory  = /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/ansible/*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can be modified based on your requirement.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2AA9-20C1-204E-94B2-071B035A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72" y="216922"/>
            <a:ext cx="4491600" cy="396300"/>
          </a:xfrm>
        </p:spPr>
        <p:txBody>
          <a:bodyPr/>
          <a:lstStyle/>
          <a:p>
            <a:r>
              <a:rPr lang="en-US" dirty="0"/>
              <a:t>Ansible </a:t>
            </a:r>
            <a:r>
              <a:rPr lang="en-US" dirty="0" err="1"/>
              <a:t>cfg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C9519-6990-F54D-888C-4C09B4E31A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E6ECB-7675-CA49-A5BB-D9298C89A892}"/>
              </a:ext>
            </a:extLst>
          </p:cNvPr>
          <p:cNvSpPr/>
          <p:nvPr/>
        </p:nvSpPr>
        <p:spPr>
          <a:xfrm>
            <a:off x="515257" y="906350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lt1"/>
                </a:solidFill>
                <a:latin typeface="Fira Sans Light"/>
                <a:sym typeface="Fira Sans Light"/>
              </a:rPr>
              <a:t>The default Ansible configuration file is located under /etc/ansible/</a:t>
            </a:r>
            <a:r>
              <a:rPr lang="en-IN" sz="1600" dirty="0" err="1">
                <a:solidFill>
                  <a:schemeClr val="lt1"/>
                </a:solidFill>
                <a:latin typeface="Fira Sans Light"/>
                <a:sym typeface="Fira Sans Light"/>
              </a:rPr>
              <a:t>ansible.cfg</a:t>
            </a:r>
            <a:r>
              <a:rPr lang="en-IN" sz="1600" dirty="0">
                <a:solidFill>
                  <a:schemeClr val="lt1"/>
                </a:solidFill>
                <a:latin typeface="Fira Sans Light"/>
                <a:sym typeface="Fira Sans Light"/>
              </a:rPr>
              <a:t>. Most of Ansible’s settings can be modified using this configuration file to meet the needs of your environment.</a:t>
            </a:r>
          </a:p>
          <a:p>
            <a:endParaRPr lang="en-IN" sz="1600" dirty="0">
              <a:solidFill>
                <a:schemeClr val="lt1"/>
              </a:solidFill>
              <a:latin typeface="Fira Sans Light"/>
              <a:sym typeface="Fira Sans Light"/>
            </a:endParaRPr>
          </a:p>
          <a:p>
            <a:r>
              <a:rPr lang="en-IN" sz="1600" dirty="0">
                <a:solidFill>
                  <a:schemeClr val="lt1"/>
                </a:solidFill>
                <a:latin typeface="Fira Sans Light"/>
                <a:sym typeface="Fira Sans Light"/>
              </a:rPr>
              <a:t>Ansible searches for configuration files in the following order, processing the first file it finds and ignoring the rest:</a:t>
            </a:r>
          </a:p>
          <a:p>
            <a:endParaRPr lang="en-IN" sz="1600" dirty="0">
              <a:solidFill>
                <a:schemeClr val="accent3"/>
              </a:solidFill>
              <a:latin typeface="Fira Sans Light"/>
              <a:sym typeface="Fira Sans Light"/>
            </a:endParaRP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1. $ANSIBLE_CONFIG if the environment variable is set.</a:t>
            </a: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2. </a:t>
            </a:r>
            <a:r>
              <a:rPr lang="en-IN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ansible.cfg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 if it’s in the current directory.</a:t>
            </a: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3. ~/.</a:t>
            </a:r>
            <a:r>
              <a:rPr lang="en-IN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ansible.cfg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 if it’s in the user’s home directory.</a:t>
            </a: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4. /etc/ansible/</a:t>
            </a:r>
            <a:r>
              <a:rPr lang="en-IN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ansible.cfg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Light"/>
                <a:sym typeface="Fira Sans Light"/>
              </a:rPr>
              <a:t>, the default config file.</a:t>
            </a:r>
          </a:p>
        </p:txBody>
      </p:sp>
    </p:spTree>
    <p:extLst>
      <p:ext uri="{BB962C8B-B14F-4D97-AF65-F5344CB8AC3E}">
        <p14:creationId xmlns:p14="http://schemas.microsoft.com/office/powerpoint/2010/main" val="267066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How, What &amp; Where?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This image clearly shows how ansible works.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ANSIBLE.CFG </a:t>
            </a:r>
            <a:r>
              <a:rPr lang="en-US" sz="1600" dirty="0"/>
              <a:t>file is going to instruct ansible how to 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PLAYBOOK</a:t>
            </a:r>
            <a:r>
              <a:rPr lang="en-US" sz="1600" dirty="0"/>
              <a:t> is </a:t>
            </a:r>
            <a:r>
              <a:rPr lang="en-US" sz="1600"/>
              <a:t>to hold the </a:t>
            </a:r>
            <a:r>
              <a:rPr lang="en-US" sz="1600" dirty="0"/>
              <a:t>instructions of what to do.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</a:t>
            </a:r>
            <a:r>
              <a:rPr lang="en-US" sz="1600" dirty="0"/>
              <a:t>Y has the information of where to do.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691F45-1969-5A4B-A630-3D66FD68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9" y="2274610"/>
            <a:ext cx="3752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be Installed?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Ansible by default manages machines over the SSH protocol.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Once Ansible is installed, it will not add any database, and there will be no daemons to start or keep running.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You only need to install it on one machine, and it can manage an entire other remote machines.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It does not leave any software/agent installed or running on remote machines, so there’s no real question about how to upgrade Ansible when moving to a new version.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Management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Ansible’s release cycle are usually about 4 months long. Due to short release cycle minor bugs are generally fixed in newer version.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But upgrading to newer version will never affect remote hosts as this task will be done only in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No need to do any changes or Installations in remote nodes while we perform version upgrade.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Latest version of Ansible is 2.9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Infrastructure Prerequisites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might need 3 machines to practice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3 machines can be installed with any Linux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machine should be installed with Ansible [Master server]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2 machines are target nodes which will be managed from Ansible master server.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83D8-758F-A44A-A250-BA288352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15" y="0"/>
            <a:ext cx="5765414" cy="465157"/>
          </a:xfrm>
        </p:spPr>
        <p:txBody>
          <a:bodyPr/>
          <a:lstStyle/>
          <a:p>
            <a:r>
              <a:rPr lang="en-US" sz="2200" dirty="0"/>
              <a:t>Install Atom IDE and configure remote sync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74B05-4F23-284C-BCCC-721C84B0F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F0C4-107E-3B44-8769-3C7C8955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31"/>
            <a:ext cx="6779283" cy="2175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5A5C0-F12D-6443-9ECA-3AFC7516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0" y="2994060"/>
            <a:ext cx="2264891" cy="20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40999B-BEC7-1A45-8918-AED8C37D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61" y="2911072"/>
            <a:ext cx="2327280" cy="22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4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200148"/>
            <a:ext cx="667147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3" y="1101214"/>
            <a:ext cx="7178982" cy="1557976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Control Node prerequisites </a:t>
            </a: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SSHPASS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Windows isn’t supported for the control node.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32862" y="2966076"/>
            <a:ext cx="7178983" cy="165108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Target Node prerequisites : </a:t>
            </a:r>
          </a:p>
          <a:p>
            <a:pPr>
              <a:buClr>
                <a:schemeClr val="accent1"/>
              </a:buClr>
            </a:pPr>
            <a:endParaRPr lang="en-US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 should be up and running.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If that’s not available, you can switch to SCP in [</a:t>
            </a:r>
            <a:r>
              <a:rPr lang="en-US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ansible.cfg</a:t>
            </a: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],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10407" y="1101213"/>
            <a:ext cx="6414858" cy="2025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r>
              <a:rPr lang="en-US" sz="1800" dirty="0"/>
              <a:t>Installation can be done in 2 ways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Package Manager [Yum]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Python PIP installer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YUM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YUM :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If incase you machine is RHEL [7&amp;8], You need to enable repos :</a:t>
            </a:r>
          </a:p>
          <a:p>
            <a:pPr marL="88900" indent="0">
              <a:buNone/>
            </a:pPr>
            <a:r>
              <a:rPr lang="en-US" sz="1600" dirty="0"/>
              <a:t>     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subscription-manager repos --enable ansible-2.9-for-rhel-8-x86_64-rpms</a:t>
            </a:r>
          </a:p>
          <a:p>
            <a:pPr marL="88900" indent="0">
              <a:buNone/>
            </a:pP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subscription-manager repos --enable rhel-7-server-ansible-2.9-rpms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Centos :</a:t>
            </a:r>
          </a:p>
          <a:p>
            <a:pPr marL="88900" indent="0">
              <a:buNone/>
            </a:pPr>
            <a:r>
              <a:rPr lang="en-US" sz="1600" dirty="0"/>
              <a:t>      Setup “</a:t>
            </a:r>
            <a:r>
              <a:rPr lang="en-US" sz="1600" dirty="0" err="1"/>
              <a:t>epel</a:t>
            </a:r>
            <a:r>
              <a:rPr lang="en-US" sz="1600" dirty="0"/>
              <a:t>” repo to install Ansible</a:t>
            </a:r>
          </a:p>
          <a:p>
            <a:pPr marL="8890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yum install 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https://dl.fedoraproject.org/pub/epel/epel-release-latest-8.noarch.rpm</a:t>
            </a: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8890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yum install 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ansible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yum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Ubuntu distribution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APT :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ansible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1043</Words>
  <Application>Microsoft Macintosh PowerPoint</Application>
  <PresentationFormat>On-screen Show (16:9)</PresentationFormat>
  <Paragraphs>158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Fira Sans Light</vt:lpstr>
      <vt:lpstr>Arial</vt:lpstr>
      <vt:lpstr>Wingdings</vt:lpstr>
      <vt:lpstr>Fira Sans SemiBold</vt:lpstr>
      <vt:lpstr>Leontes template</vt:lpstr>
      <vt:lpstr>What are we going to see in this session?</vt:lpstr>
      <vt:lpstr>What will be Installed?</vt:lpstr>
      <vt:lpstr>Version Management</vt:lpstr>
      <vt:lpstr>Infrastructure Prerequisites</vt:lpstr>
      <vt:lpstr>Install Atom IDE and configure remote sync</vt:lpstr>
      <vt:lpstr>Prerequisites </vt:lpstr>
      <vt:lpstr>Types of Installation</vt:lpstr>
      <vt:lpstr>Through YUM</vt:lpstr>
      <vt:lpstr>Ubuntu distribution</vt:lpstr>
      <vt:lpstr>Install Ansible through Python PIP</vt:lpstr>
      <vt:lpstr>Install Ansible under virtual environment</vt:lpstr>
      <vt:lpstr>Install SSH Pass</vt:lpstr>
      <vt:lpstr>Exploring Ansible Configuration file</vt:lpstr>
      <vt:lpstr>Ansible cfg</vt:lpstr>
      <vt:lpstr>How, What &amp; Where?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55</cp:revision>
  <dcterms:modified xsi:type="dcterms:W3CDTF">2021-05-27T09:47:24Z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