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91" r:id="rId6"/>
    <p:sldId id="295" r:id="rId7"/>
    <p:sldId id="296" r:id="rId8"/>
    <p:sldId id="292" r:id="rId9"/>
    <p:sldId id="297" r:id="rId10"/>
    <p:sldId id="298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86452"/>
  </p:normalViewPr>
  <p:slideViewPr>
    <p:cSldViewPr snapToGrid="0">
      <p:cViewPr varScale="1">
        <p:scale>
          <a:sx n="173" d="100"/>
          <a:sy n="173" d="100"/>
        </p:scale>
        <p:origin x="200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2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28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8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4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59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2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Let’s get started with Ansible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Preparing Inventory file</a:t>
            </a:r>
          </a:p>
          <a:p>
            <a:pPr marL="91440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Enable SSH password less communication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Start communicating with your target machines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Host Key Checking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Interpreter</a:t>
            </a:r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Let’s get started with Ansible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 far, we have seen the basics of Ansible and how to install it, lets move further.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this session let’s setup your inventory file with target server information and start communicating with those machines.</a:t>
            </a: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283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Preparing Inventory file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Edit [or create] your [hosts] file and update your remote systems details 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host files should look like this – either it can be IP or Hostname.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 can name your Group name as well.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[</a:t>
            </a:r>
            <a:r>
              <a:rPr lang="en-US" sz="1600" dirty="0" err="1">
                <a:solidFill>
                  <a:srgbClr val="FFFF00"/>
                </a:solidFill>
              </a:rPr>
              <a:t>linux</a:t>
            </a:r>
            <a:r>
              <a:rPr lang="en-US" sz="1600" dirty="0">
                <a:solidFill>
                  <a:srgbClr val="FFFF00"/>
                </a:solidFill>
              </a:rPr>
              <a:t>]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centos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FFFF00"/>
                </a:solidFill>
              </a:rPr>
              <a:t>      ubuntu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Your inventory file is ready now.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2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000" dirty="0"/>
              <a:t>Enable SSH password less communication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Before we get started, it’s important to understand how Ansible communicates with remote machines over the SSH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can communicate with machine in two ways.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keys.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>
                <a:solidFill>
                  <a:srgbClr val="FFFF00"/>
                </a:solidFill>
              </a:rPr>
              <a:t>Using SSH user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your communication is through SSH key then you need to generate the key from master server and publish it to your remote machines.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-keygen</a:t>
            </a:r>
          </a:p>
          <a:p>
            <a:pPr marL="831850" lvl="2" indent="-285750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US" sz="1600" dirty="0" err="1">
                <a:solidFill>
                  <a:srgbClr val="FFFF00"/>
                </a:solidFill>
              </a:rPr>
              <a:t>ssh</a:t>
            </a:r>
            <a:r>
              <a:rPr lang="en-US" sz="1600" dirty="0">
                <a:solidFill>
                  <a:srgbClr val="FFFF00"/>
                </a:solidFill>
              </a:rPr>
              <a:t>-copy-id </a:t>
            </a:r>
            <a:r>
              <a:rPr lang="en-US" sz="1600" dirty="0" err="1">
                <a:solidFill>
                  <a:srgbClr val="FFFF00"/>
                </a:solidFill>
              </a:rPr>
              <a:t>root@servername</a:t>
            </a:r>
            <a:endParaRPr lang="en-US" sz="1600" dirty="0">
              <a:solidFill>
                <a:srgbClr val="FFFF00"/>
              </a:solidFill>
            </a:endParaRP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Or you can manually copy the key and paste it into the </a:t>
            </a:r>
            <a:r>
              <a:rPr lang="en-US" sz="1600" dirty="0" err="1"/>
              <a:t>authorized_keys</a:t>
            </a:r>
            <a:r>
              <a:rPr lang="en-US" sz="1600" dirty="0"/>
              <a:t> of remote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you wish the communication should be over password, it</a:t>
            </a:r>
            <a:r>
              <a:rPr lang="en-IN" sz="1600" dirty="0"/>
              <a:t> can be achieved by supplying the option </a:t>
            </a:r>
            <a:r>
              <a:rPr lang="en-IN" sz="1600" dirty="0">
                <a:solidFill>
                  <a:srgbClr val="FFFF00"/>
                </a:solidFill>
              </a:rPr>
              <a:t>[--ask-pass]</a:t>
            </a:r>
            <a:endParaRPr lang="en-US" sz="16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5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sz="2000" dirty="0"/>
              <a:t>Start communicating with your target machines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Lets first do Ping Test :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US" sz="1400" dirty="0"/>
              <a:t>Now try pinging all your nodes.  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[Key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</a:t>
            </a:r>
          </a:p>
          <a:p>
            <a:pPr marL="3746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/>
              <a:t> [Password based authentication]</a:t>
            </a:r>
          </a:p>
          <a:p>
            <a:pPr marL="88900" lvl="1" indent="0">
              <a:spcBef>
                <a:spcPts val="600"/>
              </a:spcBef>
              <a:buNone/>
            </a:pPr>
            <a:r>
              <a:rPr lang="en-US" sz="1400" dirty="0"/>
              <a:t>       </a:t>
            </a:r>
            <a:r>
              <a:rPr lang="en-US" sz="1400" dirty="0">
                <a:solidFill>
                  <a:srgbClr val="FFFF00"/>
                </a:solidFill>
              </a:rPr>
              <a:t>ansible all -m ping --ask-pass (-k)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/>
              <a:t>Let's run live commands on all of your nodes :</a:t>
            </a:r>
          </a:p>
          <a:p>
            <a:pPr marL="88900" indent="0">
              <a:buNone/>
            </a:pPr>
            <a:r>
              <a:rPr lang="en-US" altLang="en-US" sz="1400" dirty="0"/>
              <a:t>       </a:t>
            </a:r>
            <a:r>
              <a:rPr lang="en-US" altLang="en-US" sz="1400" dirty="0">
                <a:solidFill>
                  <a:srgbClr val="FFFF00"/>
                </a:solidFill>
              </a:rPr>
              <a:t>ansible all -a "/bin/echo hello" </a:t>
            </a:r>
          </a:p>
          <a:p>
            <a:pPr marL="431800" lvl="1" indent="-342900">
              <a:spcBef>
                <a:spcPts val="600"/>
              </a:spcBef>
              <a:buFont typeface="Wingdings" pitchFamily="2" charset="2"/>
              <a:buChar char="ü"/>
            </a:pPr>
            <a:endParaRPr lang="en-US"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369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Host Key checking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Ansible has host key checking enabled by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is host key check ?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the remote host is reinstalled and has a different key in </a:t>
            </a:r>
            <a:r>
              <a:rPr lang="en-US" sz="1600" dirty="0">
                <a:solidFill>
                  <a:srgbClr val="FFFF00"/>
                </a:solidFill>
              </a:rPr>
              <a:t>[</a:t>
            </a:r>
            <a:r>
              <a:rPr lang="en-US" sz="1600" dirty="0" err="1">
                <a:solidFill>
                  <a:srgbClr val="FFFF00"/>
                </a:solidFill>
              </a:rPr>
              <a:t>known_hosts</a:t>
            </a:r>
            <a:r>
              <a:rPr lang="en-US" sz="1600" dirty="0">
                <a:solidFill>
                  <a:srgbClr val="FFFF00"/>
                </a:solidFill>
              </a:rPr>
              <a:t>], </a:t>
            </a:r>
            <a:r>
              <a:rPr lang="en-US" sz="1600" dirty="0"/>
              <a:t>this will result in an error message until corrected.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Also, host key check will prompt for any new server which is deployed in Infrastructure.</a:t>
            </a:r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If you wish to disable this behavior,  you can do so by editing </a:t>
            </a:r>
            <a:r>
              <a:rPr lang="en-US" sz="1600" dirty="0" err="1">
                <a:solidFill>
                  <a:srgbClr val="FFFF00"/>
                </a:solidFill>
              </a:rPr>
              <a:t>ansible.cfg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US" sz="1600" dirty="0"/>
              <a:t>      </a:t>
            </a:r>
            <a:r>
              <a:rPr lang="en-US" sz="1600" dirty="0" err="1">
                <a:solidFill>
                  <a:srgbClr val="FFFF00"/>
                </a:solidFill>
              </a:rPr>
              <a:t>host_key_checking</a:t>
            </a:r>
            <a:r>
              <a:rPr lang="en-US" sz="1600" dirty="0">
                <a:solidFill>
                  <a:srgbClr val="FFFF00"/>
                </a:solidFill>
              </a:rPr>
              <a:t> = False</a:t>
            </a:r>
          </a:p>
          <a:p>
            <a:pPr marL="88900" indent="0">
              <a:buNone/>
            </a:pPr>
            <a:r>
              <a:rPr lang="en-IN" sz="1600" dirty="0"/>
              <a:t>     </a:t>
            </a:r>
          </a:p>
          <a:p>
            <a:pPr marL="88900" indent="0">
              <a:buNone/>
            </a:pPr>
            <a:r>
              <a:rPr lang="en-IN" sz="1600" dirty="0"/>
              <a:t>If </a:t>
            </a:r>
            <a:r>
              <a:rPr lang="en-IN" sz="1600" dirty="0" err="1"/>
              <a:t>ssh</a:t>
            </a:r>
            <a:r>
              <a:rPr lang="en-IN" sz="1600" dirty="0"/>
              <a:t> permission denied occurs, we need to change </a:t>
            </a:r>
          </a:p>
          <a:p>
            <a:pPr marL="88900" indent="0">
              <a:buNone/>
            </a:pPr>
            <a:r>
              <a:rPr lang="en-IN" sz="1200" b="1" dirty="0" err="1">
                <a:solidFill>
                  <a:srgbClr val="FFFF00"/>
                </a:solidFill>
              </a:rPr>
              <a:t>PasswordAuthentication</a:t>
            </a:r>
            <a:r>
              <a:rPr lang="en-IN" sz="1200" b="1" dirty="0">
                <a:solidFill>
                  <a:srgbClr val="FFFF00"/>
                </a:solidFill>
              </a:rPr>
              <a:t> to yes on </a:t>
            </a:r>
            <a:r>
              <a:rPr lang="en-IN" sz="1200" dirty="0">
                <a:solidFill>
                  <a:srgbClr val="FFFF00"/>
                </a:solidFill>
              </a:rPr>
              <a:t>/etc/</a:t>
            </a:r>
            <a:r>
              <a:rPr lang="en-IN" sz="1200" dirty="0" err="1">
                <a:solidFill>
                  <a:srgbClr val="FFFF00"/>
                </a:solidFill>
              </a:rPr>
              <a:t>ssh</a:t>
            </a:r>
            <a:r>
              <a:rPr lang="en-IN" sz="1200" dirty="0">
                <a:solidFill>
                  <a:srgbClr val="FFFF00"/>
                </a:solidFill>
              </a:rPr>
              <a:t>/</a:t>
            </a:r>
            <a:r>
              <a:rPr lang="en-IN" sz="1200" dirty="0" err="1">
                <a:solidFill>
                  <a:srgbClr val="FFFF00"/>
                </a:solidFill>
              </a:rPr>
              <a:t>sshd_config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14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125414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14300" lvl="1">
              <a:spcBef>
                <a:spcPts val="600"/>
              </a:spcBef>
            </a:pPr>
            <a:r>
              <a:rPr lang="en-US" sz="2400" dirty="0"/>
              <a:t>Interpreter</a:t>
            </a: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What is interpreter?</a:t>
            </a:r>
          </a:p>
          <a:p>
            <a:pPr marL="88900" indent="0">
              <a:buNone/>
            </a:pPr>
            <a:r>
              <a:rPr lang="en-US" sz="1600" dirty="0"/>
              <a:t>In output you might have noticed a message from all remote machines about interpreter.</a:t>
            </a:r>
          </a:p>
          <a:p>
            <a:pPr marL="8890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chemeClr val="accent2"/>
                </a:solidFill>
              </a:rPr>
              <a:t>What exactly it is ?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Most Ansible modules are written in Python.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Hence python required an interpreter [Translator] available in each target machine when it executes the module.         </a:t>
            </a:r>
          </a:p>
          <a:p>
            <a:pPr marL="228600" indent="-285750">
              <a:buFont typeface="Arial" panose="020B0604020202020204" pitchFamily="34" charset="0"/>
              <a:buChar char="•"/>
            </a:pPr>
            <a:r>
              <a:rPr lang="en-IN" sz="1600" dirty="0"/>
              <a:t>Ansible will attempt to discover a suitable Python interpreter on each target host the first time when Python module is executed on target host.</a:t>
            </a:r>
            <a:endParaRPr lang="en-US" sz="1600" dirty="0"/>
          </a:p>
          <a:p>
            <a:pPr marL="8890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How to ignore this message from output ?</a:t>
            </a:r>
          </a:p>
          <a:p>
            <a:pPr marL="57150" indent="0">
              <a:buNone/>
            </a:pPr>
            <a:r>
              <a:rPr lang="en-US" sz="1600" dirty="0"/>
              <a:t>You just need to declare the interpreter globally, by adding below line </a:t>
            </a:r>
            <a:r>
              <a:rPr lang="en-US" sz="1600" dirty="0" err="1"/>
              <a:t>ansible.cfg</a:t>
            </a:r>
            <a:r>
              <a:rPr lang="en-US" sz="1600" dirty="0"/>
              <a:t> under [defaults]</a:t>
            </a:r>
          </a:p>
          <a:p>
            <a:pPr marL="57150" indent="0">
              <a:buNone/>
            </a:pPr>
            <a:r>
              <a:rPr lang="de-DE" sz="1600" dirty="0" err="1">
                <a:solidFill>
                  <a:srgbClr val="FFFF00"/>
                </a:solidFill>
              </a:rPr>
              <a:t>interpreter_python</a:t>
            </a:r>
            <a:r>
              <a:rPr lang="de-DE" sz="1600" dirty="0">
                <a:solidFill>
                  <a:srgbClr val="FFFF00"/>
                </a:solidFill>
              </a:rPr>
              <a:t> = /</a:t>
            </a:r>
            <a:r>
              <a:rPr lang="de-DE" sz="1600" dirty="0" err="1">
                <a:solidFill>
                  <a:srgbClr val="FFFF00"/>
                </a:solidFill>
              </a:rPr>
              <a:t>usr</a:t>
            </a:r>
            <a:r>
              <a:rPr lang="de-DE" sz="1600" dirty="0">
                <a:solidFill>
                  <a:srgbClr val="FFFF00"/>
                </a:solidFill>
              </a:rPr>
              <a:t>/bin/python3</a:t>
            </a:r>
            <a:endParaRPr lang="en-US" sz="1600" dirty="0">
              <a:solidFill>
                <a:srgbClr val="FFFF00"/>
              </a:solidFill>
            </a:endParaRPr>
          </a:p>
          <a:p>
            <a:pPr marL="88900" indent="0">
              <a:buNone/>
            </a:pPr>
            <a:r>
              <a:rPr lang="en-IN" sz="1600" dirty="0"/>
              <a:t>     </a:t>
            </a: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564</Words>
  <Application>Microsoft Macintosh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Let’s get started with Ansible</vt:lpstr>
      <vt:lpstr>Preparing Inventory file</vt:lpstr>
      <vt:lpstr>Enable SSH password less communication</vt:lpstr>
      <vt:lpstr>Start communicating with your target machines</vt:lpstr>
      <vt:lpstr>Host Key checking</vt:lpstr>
      <vt:lpstr>Interpreter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83</cp:revision>
  <dcterms:modified xsi:type="dcterms:W3CDTF">2021-05-27T11:03:00Z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