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62" r:id="rId5"/>
    <p:sldId id="294" r:id="rId6"/>
    <p:sldId id="295" r:id="rId7"/>
    <p:sldId id="296" r:id="rId8"/>
    <p:sldId id="293" r:id="rId9"/>
    <p:sldId id="278" r:id="rId10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2"/>
      <p:bold r:id="rId13"/>
      <p:italic r:id="rId14"/>
      <p:boldItalic r:id="rId15"/>
    </p:embeddedFont>
    <p:embeddedFont>
      <p:font typeface="Fira Sans SemiBold" panose="020B06030500000200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34"/>
    <p:restoredTop sz="86452"/>
  </p:normalViewPr>
  <p:slideViewPr>
    <p:cSldViewPr snapToGrid="0">
      <p:cViewPr varScale="1">
        <p:scale>
          <a:sx n="173" d="100"/>
          <a:sy n="173" d="100"/>
        </p:scale>
        <p:origin x="232" y="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89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68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408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07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8009194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1" indent="0">
              <a:spcBef>
                <a:spcPts val="600"/>
              </a:spcBef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What is Roles in Ansible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How is Roles different from Playbook.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Organize program using Roles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File structure of Roles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221075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are better than playbooks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sz="1600" dirty="0"/>
              <a:t>Playbooks			Roles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4CC31F-E095-0C4F-A067-15FC32667E0A}"/>
              </a:ext>
            </a:extLst>
          </p:cNvPr>
          <p:cNvSpPr/>
          <p:nvPr/>
        </p:nvSpPr>
        <p:spPr>
          <a:xfrm>
            <a:off x="58455" y="1671187"/>
            <a:ext cx="3343507" cy="2551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88900" indent="0">
              <a:buNone/>
            </a:pPr>
            <a:r>
              <a:rPr lang="en-IN" sz="1200" dirty="0"/>
              <a:t>#</a:t>
            </a:r>
            <a:r>
              <a:rPr lang="en-IN" sz="1200" dirty="0" err="1"/>
              <a:t>nginx</a:t>
            </a:r>
            <a:r>
              <a:rPr lang="en-IN" sz="1200" dirty="0"/>
              <a:t> playbook</a:t>
            </a:r>
          </a:p>
          <a:p>
            <a:pPr marL="88900" indent="0">
              <a:buNone/>
            </a:pPr>
            <a:r>
              <a:rPr lang="en-IN" sz="1200" dirty="0"/>
              <a:t>---</a:t>
            </a:r>
          </a:p>
          <a:p>
            <a:pPr marL="88900" indent="0">
              <a:buNone/>
            </a:pPr>
            <a:r>
              <a:rPr lang="en-IN" sz="1200" dirty="0"/>
              <a:t>- name: Install &amp; configure </a:t>
            </a:r>
            <a:r>
              <a:rPr lang="en-IN" sz="1200" dirty="0" err="1"/>
              <a:t>nginx</a:t>
            </a:r>
            <a:endParaRPr lang="en-IN" sz="1200" dirty="0"/>
          </a:p>
          <a:p>
            <a:pPr marL="88900" indent="0">
              <a:buNone/>
            </a:pPr>
            <a:r>
              <a:rPr lang="en-IN" sz="1200" dirty="0"/>
              <a:t>hosts: web-servers</a:t>
            </a:r>
          </a:p>
          <a:p>
            <a:pPr marL="88900" indent="0">
              <a:buNone/>
            </a:pPr>
            <a:r>
              <a:rPr lang="en-IN" sz="1200" dirty="0"/>
              <a:t>tasks:</a:t>
            </a:r>
          </a:p>
          <a:p>
            <a:pPr marL="88900" indent="0">
              <a:buNone/>
            </a:pPr>
            <a:r>
              <a:rPr lang="en-IN" sz="1200" dirty="0"/>
              <a:t>- name: ensure </a:t>
            </a:r>
            <a:r>
              <a:rPr lang="en-IN" sz="1200" dirty="0" err="1"/>
              <a:t>nginx</a:t>
            </a:r>
            <a:r>
              <a:rPr lang="en-IN" sz="1200" dirty="0"/>
              <a:t> is at the latest version</a:t>
            </a:r>
          </a:p>
          <a:p>
            <a:pPr marL="88900" indent="0">
              <a:buNone/>
            </a:pPr>
            <a:r>
              <a:rPr lang="en-IN" sz="1200" dirty="0"/>
              <a:t>apt: name=</a:t>
            </a:r>
            <a:r>
              <a:rPr lang="en-IN" sz="1200" dirty="0" err="1"/>
              <a:t>nginx</a:t>
            </a:r>
            <a:r>
              <a:rPr lang="en-IN" sz="1200" dirty="0"/>
              <a:t> state=latest</a:t>
            </a:r>
          </a:p>
          <a:p>
            <a:pPr marL="88900" indent="0">
              <a:buNone/>
            </a:pPr>
            <a:r>
              <a:rPr lang="en-IN" sz="1200" dirty="0"/>
              <a:t>- name: start </a:t>
            </a:r>
            <a:r>
              <a:rPr lang="en-IN" sz="1200" dirty="0" err="1"/>
              <a:t>nginx</a:t>
            </a:r>
            <a:endParaRPr lang="en-IN" sz="1200" dirty="0"/>
          </a:p>
          <a:p>
            <a:pPr marL="88900" indent="0">
              <a:buNone/>
            </a:pPr>
            <a:r>
              <a:rPr lang="en-IN" sz="1200" dirty="0"/>
              <a:t>service:</a:t>
            </a:r>
          </a:p>
          <a:p>
            <a:pPr marL="88900" indent="0">
              <a:buNone/>
            </a:pPr>
            <a:r>
              <a:rPr lang="en-IN" sz="1200" dirty="0"/>
              <a:t>name: </a:t>
            </a:r>
            <a:r>
              <a:rPr lang="en-IN" sz="1200" dirty="0" err="1"/>
              <a:t>nginx</a:t>
            </a:r>
            <a:endParaRPr lang="en-IN" sz="1200" dirty="0"/>
          </a:p>
          <a:p>
            <a:pPr marL="88900" indent="0">
              <a:buNone/>
            </a:pPr>
            <a:r>
              <a:rPr lang="en-IN" sz="1200" dirty="0"/>
              <a:t>state: started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3B0CCC-A026-C043-8CD7-3B231DAED369}"/>
              </a:ext>
            </a:extLst>
          </p:cNvPr>
          <p:cNvSpPr/>
          <p:nvPr/>
        </p:nvSpPr>
        <p:spPr>
          <a:xfrm>
            <a:off x="3540619" y="3438597"/>
            <a:ext cx="3263304" cy="1142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88900" indent="0">
              <a:buNone/>
            </a:pPr>
            <a:r>
              <a:rPr lang="en-IN" sz="1200" dirty="0"/>
              <a:t>---</a:t>
            </a:r>
          </a:p>
          <a:p>
            <a:pPr marL="88900" indent="0">
              <a:buNone/>
            </a:pPr>
            <a:r>
              <a:rPr lang="en-IN" sz="1200" dirty="0"/>
              <a:t>- name: Install &amp; configure </a:t>
            </a:r>
            <a:r>
              <a:rPr lang="en-IN" sz="1200" dirty="0" err="1"/>
              <a:t>nginx</a:t>
            </a:r>
            <a:endParaRPr lang="en-IN" sz="1200" dirty="0"/>
          </a:p>
          <a:p>
            <a:pPr marL="88900" indent="0">
              <a:buNone/>
            </a:pPr>
            <a:r>
              <a:rPr lang="en-IN" sz="1200" dirty="0"/>
              <a:t>hosts: web-servers</a:t>
            </a:r>
          </a:p>
          <a:p>
            <a:pPr marL="88900" indent="0">
              <a:buNone/>
            </a:pPr>
            <a:r>
              <a:rPr lang="en-IN" sz="1200" dirty="0"/>
              <a:t>roles:</a:t>
            </a:r>
          </a:p>
          <a:p>
            <a:pPr marL="88900" indent="0">
              <a:buNone/>
            </a:pPr>
            <a:r>
              <a:rPr lang="en-IN" sz="1200" dirty="0"/>
              <a:t>  - </a:t>
            </a:r>
            <a:r>
              <a:rPr lang="en-IN" sz="1200" dirty="0" err="1"/>
              <a:t>nginx</a:t>
            </a:r>
            <a:r>
              <a:rPr lang="en-IN" sz="1200" dirty="0"/>
              <a:t>-role</a:t>
            </a:r>
          </a:p>
          <a:p>
            <a:pPr marL="88900" indent="0">
              <a:buNone/>
            </a:pPr>
            <a:endParaRPr lang="en-IN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644590-FFA4-5A4F-9E8E-46192EAD5188}"/>
              </a:ext>
            </a:extLst>
          </p:cNvPr>
          <p:cNvSpPr/>
          <p:nvPr/>
        </p:nvSpPr>
        <p:spPr>
          <a:xfrm>
            <a:off x="3540619" y="1671186"/>
            <a:ext cx="3234077" cy="1643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88900"/>
            <a:r>
              <a:rPr lang="en-IN" sz="1200" dirty="0"/>
              <a:t>#</a:t>
            </a:r>
            <a:r>
              <a:rPr lang="en-IN" sz="1200" dirty="0" err="1"/>
              <a:t>nginx</a:t>
            </a:r>
            <a:r>
              <a:rPr lang="en-IN" sz="1200" dirty="0"/>
              <a:t>-role</a:t>
            </a:r>
          </a:p>
          <a:p>
            <a:pPr marL="88900" indent="0">
              <a:buNone/>
            </a:pPr>
            <a:r>
              <a:rPr lang="en-IN" sz="1200" dirty="0"/>
              <a:t>tasks:</a:t>
            </a:r>
          </a:p>
          <a:p>
            <a:pPr marL="88900" indent="0">
              <a:buNone/>
            </a:pPr>
            <a:r>
              <a:rPr lang="en-IN" sz="1200" dirty="0"/>
              <a:t>- name: ensure </a:t>
            </a:r>
            <a:r>
              <a:rPr lang="en-IN" sz="1200" dirty="0" err="1"/>
              <a:t>nginx</a:t>
            </a:r>
            <a:r>
              <a:rPr lang="en-IN" sz="1200" dirty="0"/>
              <a:t> is at the latest version</a:t>
            </a:r>
          </a:p>
          <a:p>
            <a:pPr marL="88900" indent="0">
              <a:buNone/>
            </a:pPr>
            <a:r>
              <a:rPr lang="en-IN" sz="1200" dirty="0"/>
              <a:t>apt: name=</a:t>
            </a:r>
            <a:r>
              <a:rPr lang="en-IN" sz="1200" dirty="0" err="1"/>
              <a:t>nginx</a:t>
            </a:r>
            <a:r>
              <a:rPr lang="en-IN" sz="1200" dirty="0"/>
              <a:t> state=latest</a:t>
            </a:r>
          </a:p>
          <a:p>
            <a:pPr marL="88900" indent="0">
              <a:buNone/>
            </a:pPr>
            <a:r>
              <a:rPr lang="en-IN" sz="1200" dirty="0"/>
              <a:t>- name: start </a:t>
            </a:r>
            <a:r>
              <a:rPr lang="en-IN" sz="1200" dirty="0" err="1"/>
              <a:t>nginx</a:t>
            </a:r>
            <a:endParaRPr lang="en-IN" sz="1200" dirty="0"/>
          </a:p>
          <a:p>
            <a:pPr marL="88900" indent="0">
              <a:buNone/>
            </a:pPr>
            <a:r>
              <a:rPr lang="en-IN" sz="1200" dirty="0"/>
              <a:t>service:</a:t>
            </a:r>
          </a:p>
          <a:p>
            <a:pPr marL="88900" indent="0">
              <a:buNone/>
            </a:pPr>
            <a:r>
              <a:rPr lang="en-IN" sz="1200" dirty="0"/>
              <a:t>name: </a:t>
            </a:r>
            <a:r>
              <a:rPr lang="en-IN" sz="1200" dirty="0" err="1"/>
              <a:t>nginx</a:t>
            </a:r>
            <a:endParaRPr lang="en-IN" sz="1200" dirty="0"/>
          </a:p>
          <a:p>
            <a:pPr marL="88900" indent="0">
              <a:buNone/>
            </a:pPr>
            <a:r>
              <a:rPr lang="en-IN" sz="1200" dirty="0"/>
              <a:t>state: started</a:t>
            </a:r>
          </a:p>
        </p:txBody>
      </p:sp>
    </p:spTree>
    <p:extLst>
      <p:ext uri="{BB962C8B-B14F-4D97-AF65-F5344CB8AC3E}">
        <p14:creationId xmlns:p14="http://schemas.microsoft.com/office/powerpoint/2010/main" val="186463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Roles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sz="1600" dirty="0"/>
              <a:t>Creating File structure to manage roles</a:t>
            </a:r>
          </a:p>
          <a:p>
            <a:pPr marL="88900" indent="0">
              <a:buNone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D900457-512D-6C46-BF90-4CEB4094567E}"/>
              </a:ext>
            </a:extLst>
          </p:cNvPr>
          <p:cNvSpPr/>
          <p:nvPr/>
        </p:nvSpPr>
        <p:spPr>
          <a:xfrm>
            <a:off x="126484" y="1371601"/>
            <a:ext cx="5057573" cy="398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ansible-galaxy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nginx</a:t>
            </a:r>
            <a:r>
              <a:rPr lang="en-US" dirty="0"/>
              <a:t>-role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9345E-E5FF-9340-B443-D3D790683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618" y="1878759"/>
            <a:ext cx="24511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Structure Explained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ABB2157-345C-0240-A0D1-A348EF53872F}"/>
              </a:ext>
            </a:extLst>
          </p:cNvPr>
          <p:cNvSpPr/>
          <p:nvPr/>
        </p:nvSpPr>
        <p:spPr>
          <a:xfrm>
            <a:off x="189939" y="814985"/>
            <a:ext cx="6483706" cy="41172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7A3C4F-8DCA-5149-9778-F71F88AF2D10}"/>
              </a:ext>
            </a:extLst>
          </p:cNvPr>
          <p:cNvSpPr txBox="1"/>
          <p:nvPr/>
        </p:nvSpPr>
        <p:spPr>
          <a:xfrm>
            <a:off x="430393" y="1201993"/>
            <a:ext cx="236442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tasks</a:t>
            </a:r>
          </a:p>
          <a:p>
            <a:endParaRPr lang="en-US" dirty="0"/>
          </a:p>
          <a:p>
            <a:pPr marL="88900" indent="0">
              <a:buNone/>
            </a:pPr>
            <a:r>
              <a:rPr lang="en-IN" dirty="0"/>
              <a:t>tasks:</a:t>
            </a:r>
          </a:p>
          <a:p>
            <a:pPr marL="88900" indent="0">
              <a:buNone/>
            </a:pPr>
            <a:r>
              <a:rPr lang="en-IN" dirty="0"/>
              <a:t>- name: ensure </a:t>
            </a:r>
            <a:r>
              <a:rPr lang="en-IN" dirty="0" err="1"/>
              <a:t>nginx</a:t>
            </a:r>
            <a:r>
              <a:rPr lang="en-IN" dirty="0"/>
              <a:t> is at the latest version</a:t>
            </a:r>
          </a:p>
          <a:p>
            <a:pPr marL="88900" indent="0">
              <a:buNone/>
            </a:pPr>
            <a:r>
              <a:rPr lang="en-IN" dirty="0"/>
              <a:t>apt: name=</a:t>
            </a:r>
            <a:r>
              <a:rPr lang="en-IN" dirty="0" err="1"/>
              <a:t>nginx</a:t>
            </a:r>
            <a:r>
              <a:rPr lang="en-IN" dirty="0"/>
              <a:t> state=latest</a:t>
            </a:r>
          </a:p>
          <a:p>
            <a:pPr marL="88900" indent="0">
              <a:buNone/>
            </a:pPr>
            <a:r>
              <a:rPr lang="en-IN" dirty="0"/>
              <a:t>- name: start </a:t>
            </a:r>
            <a:r>
              <a:rPr lang="en-IN" dirty="0" err="1"/>
              <a:t>nginx</a:t>
            </a:r>
            <a:endParaRPr lang="en-IN" dirty="0"/>
          </a:p>
          <a:p>
            <a:pPr marL="88900" indent="0">
              <a:buNone/>
            </a:pPr>
            <a:r>
              <a:rPr lang="en-IN" dirty="0"/>
              <a:t>service:</a:t>
            </a:r>
          </a:p>
          <a:p>
            <a:pPr marL="88900" indent="0">
              <a:buNone/>
            </a:pPr>
            <a:r>
              <a:rPr lang="en-IN" dirty="0"/>
              <a:t>name: </a:t>
            </a:r>
            <a:r>
              <a:rPr lang="en-IN" dirty="0" err="1"/>
              <a:t>nginx</a:t>
            </a:r>
            <a:endParaRPr lang="en-IN" dirty="0"/>
          </a:p>
          <a:p>
            <a:pPr marL="88900" indent="0">
              <a:buNone/>
            </a:pPr>
            <a:r>
              <a:rPr lang="en-IN" dirty="0"/>
              <a:t>state: started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8E120B-F613-AE43-B3AE-1F031A0339E9}"/>
              </a:ext>
            </a:extLst>
          </p:cNvPr>
          <p:cNvSpPr txBox="1"/>
          <p:nvPr/>
        </p:nvSpPr>
        <p:spPr>
          <a:xfrm>
            <a:off x="2859161" y="1201993"/>
            <a:ext cx="1764558" cy="126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vars</a:t>
            </a:r>
          </a:p>
          <a:p>
            <a:endParaRPr lang="en-US" dirty="0"/>
          </a:p>
          <a:p>
            <a:r>
              <a:rPr lang="en-US" sz="1200" dirty="0" err="1"/>
              <a:t>nginx_packages</a:t>
            </a:r>
            <a:r>
              <a:rPr lang="en-US" sz="1200" dirty="0"/>
              <a:t>:</a:t>
            </a:r>
          </a:p>
          <a:p>
            <a:r>
              <a:rPr lang="en-US" sz="1200" dirty="0"/>
              <a:t>  - </a:t>
            </a:r>
            <a:r>
              <a:rPr lang="en-US" sz="1200" dirty="0" err="1"/>
              <a:t>nginx</a:t>
            </a:r>
            <a:endParaRPr lang="en-US" sz="1200" dirty="0"/>
          </a:p>
          <a:p>
            <a:r>
              <a:rPr lang="en-US" sz="1200" dirty="0" err="1"/>
              <a:t>nginx_config</a:t>
            </a:r>
            <a:r>
              <a:rPr lang="en-US" sz="1200" dirty="0"/>
              <a:t>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nginx_port</a:t>
            </a:r>
            <a:r>
              <a:rPr lang="en-US" sz="1200" dirty="0"/>
              <a:t>: 8080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367705-4802-1241-9A91-B5A8A2801742}"/>
              </a:ext>
            </a:extLst>
          </p:cNvPr>
          <p:cNvSpPr txBox="1"/>
          <p:nvPr/>
        </p:nvSpPr>
        <p:spPr>
          <a:xfrm>
            <a:off x="2859161" y="2524229"/>
            <a:ext cx="1764558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defaults</a:t>
            </a:r>
          </a:p>
          <a:p>
            <a:endParaRPr lang="en-US" dirty="0"/>
          </a:p>
          <a:p>
            <a:r>
              <a:rPr lang="en-US" sz="1200" dirty="0" err="1"/>
              <a:t>nginx_user</a:t>
            </a:r>
            <a:r>
              <a:rPr lang="en-US" sz="1200" dirty="0"/>
              <a:t>: root</a:t>
            </a:r>
          </a:p>
          <a:p>
            <a:r>
              <a:rPr lang="en-US" sz="1200" dirty="0" err="1"/>
              <a:t>nginx_pass</a:t>
            </a:r>
            <a:r>
              <a:rPr lang="en-US" sz="1200" dirty="0"/>
              <a:t>: root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67AF7-EBC0-664F-86C6-8CB251AE7951}"/>
              </a:ext>
            </a:extLst>
          </p:cNvPr>
          <p:cNvSpPr txBox="1"/>
          <p:nvPr/>
        </p:nvSpPr>
        <p:spPr>
          <a:xfrm>
            <a:off x="4690735" y="1201993"/>
            <a:ext cx="176455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handlers</a:t>
            </a:r>
          </a:p>
          <a:p>
            <a:r>
              <a:rPr lang="en-US" dirty="0"/>
              <a:t>---</a:t>
            </a:r>
          </a:p>
          <a:p>
            <a:r>
              <a:rPr lang="en-US" dirty="0"/>
              <a:t>- name: restart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  service: name=</a:t>
            </a:r>
            <a:r>
              <a:rPr lang="en-US" dirty="0" err="1"/>
              <a:t>nginx</a:t>
            </a:r>
            <a:r>
              <a:rPr lang="en-US" dirty="0"/>
              <a:t> state=restarted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5E3D4E-9193-ED4C-8420-F6A9303DA134}"/>
              </a:ext>
            </a:extLst>
          </p:cNvPr>
          <p:cNvSpPr txBox="1"/>
          <p:nvPr/>
        </p:nvSpPr>
        <p:spPr>
          <a:xfrm>
            <a:off x="4694559" y="3070110"/>
            <a:ext cx="19253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templates</a:t>
            </a:r>
          </a:p>
          <a:p>
            <a:r>
              <a:rPr lang="en-US" dirty="0"/>
              <a:t>nginx_conf.j2</a:t>
            </a:r>
          </a:p>
          <a:p>
            <a:br>
              <a:rPr lang="en-US" dirty="0"/>
            </a:br>
            <a:r>
              <a:rPr lang="en-IN" dirty="0"/>
              <a:t>user {{ </a:t>
            </a:r>
            <a:r>
              <a:rPr lang="en-IN" dirty="0" err="1"/>
              <a:t>nginx_user</a:t>
            </a:r>
            <a:r>
              <a:rPr lang="en-IN" dirty="0"/>
              <a:t> }};</a:t>
            </a:r>
          </a:p>
          <a:p>
            <a:r>
              <a:rPr lang="en-IN" dirty="0"/>
              <a:t>listen {{ </a:t>
            </a:r>
            <a:r>
              <a:rPr lang="en-IN" dirty="0" err="1"/>
              <a:t>nginx_port</a:t>
            </a:r>
            <a:r>
              <a:rPr lang="en-IN" dirty="0"/>
              <a:t> }};</a:t>
            </a:r>
            <a:endParaRPr lang="en-US" dirty="0"/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86EF97-36A0-BF4E-BD62-1402DBB8ED92}"/>
              </a:ext>
            </a:extLst>
          </p:cNvPr>
          <p:cNvSpPr txBox="1"/>
          <p:nvPr/>
        </p:nvSpPr>
        <p:spPr>
          <a:xfrm>
            <a:off x="2859161" y="3477133"/>
            <a:ext cx="176455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meta</a:t>
            </a:r>
            <a:br>
              <a:rPr lang="en-US" dirty="0"/>
            </a:br>
            <a:r>
              <a:rPr lang="en-US" dirty="0"/>
              <a:t>---</a:t>
            </a:r>
          </a:p>
          <a:p>
            <a:r>
              <a:rPr lang="en-US" dirty="0"/>
              <a:t>dependencies: </a:t>
            </a:r>
          </a:p>
          <a:p>
            <a:r>
              <a:rPr lang="en-IN" dirty="0"/>
              <a:t>- { role: </a:t>
            </a:r>
            <a:r>
              <a:rPr lang="en-IN" dirty="0" err="1"/>
              <a:t>sslcertificates</a:t>
            </a:r>
            <a:r>
              <a:rPr lang="en-IN" dirty="0"/>
              <a:t> 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1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 of Roles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35876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600" dirty="0"/>
              <a:t>Default location for Roles can be configured at /</a:t>
            </a:r>
            <a:r>
              <a:rPr lang="en-US" sz="1600" dirty="0" err="1"/>
              <a:t>etc</a:t>
            </a:r>
            <a:r>
              <a:rPr lang="en-US" sz="1600" dirty="0"/>
              <a:t>/ansible/</a:t>
            </a:r>
            <a:r>
              <a:rPr lang="en-US" sz="1600" dirty="0" err="1"/>
              <a:t>ansible.cfg</a:t>
            </a:r>
            <a:endParaRPr lang="en-US" sz="1600" dirty="0"/>
          </a:p>
          <a:p>
            <a:pPr marL="88900" indent="0">
              <a:buNone/>
            </a:pP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roles_path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 /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/ansible/roles</a:t>
            </a:r>
          </a:p>
          <a:p>
            <a:pPr marL="88900" indent="0">
              <a:buNone/>
            </a:pP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/>
              <a:t>Roles can be placed in the same </a:t>
            </a:r>
            <a:r>
              <a:rPr lang="en-US" sz="1600" dirty="0" err="1"/>
              <a:t>dir</a:t>
            </a:r>
            <a:r>
              <a:rPr lang="en-US" sz="1600" dirty="0"/>
              <a:t> where your main playbooks are located.</a:t>
            </a:r>
          </a:p>
          <a:p>
            <a:pPr marL="431800" indent="-342900">
              <a:buAutoNum type="arabicPeriod"/>
            </a:pPr>
            <a:endParaRPr lang="en-US" sz="1600" dirty="0"/>
          </a:p>
          <a:p>
            <a:pPr marL="431800" indent="-342900">
              <a:buAutoNum type="arabicPeriod"/>
            </a:pPr>
            <a:endParaRPr lang="en-US" sz="1600" dirty="0"/>
          </a:p>
          <a:p>
            <a:pPr marL="88900" indent="0">
              <a:buNone/>
            </a:pP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88900" indent="0">
              <a:buNone/>
            </a:pP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88900" indent="0">
              <a:buNone/>
            </a:pP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88900" indent="0">
              <a:buNone/>
            </a:pP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88900" indent="0">
              <a:buNone/>
            </a:pP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4CAE99-C5BB-FB4C-980D-FD90D5F9B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00" y="2770422"/>
            <a:ext cx="1722878" cy="76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5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319</Words>
  <Application>Microsoft Macintosh PowerPoint</Application>
  <PresentationFormat>On-screen Show (16:9)</PresentationFormat>
  <Paragraphs>87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Times New Roman</vt:lpstr>
      <vt:lpstr>Fira Sans Light</vt:lpstr>
      <vt:lpstr>Arial</vt:lpstr>
      <vt:lpstr>Fira Sans SemiBold</vt:lpstr>
      <vt:lpstr>Leontes template</vt:lpstr>
      <vt:lpstr>What are we going to see in this session?</vt:lpstr>
      <vt:lpstr>Roles are better than playbooks</vt:lpstr>
      <vt:lpstr>Organize Roles</vt:lpstr>
      <vt:lpstr>File Structure Explained</vt:lpstr>
      <vt:lpstr>Placement of Roles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Anand Subramanian Narayanan</cp:lastModifiedBy>
  <cp:revision>138</cp:revision>
  <dcterms:modified xsi:type="dcterms:W3CDTF">2021-05-26T22:05:37Z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