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91" r:id="rId6"/>
    <p:sldId id="295" r:id="rId7"/>
    <p:sldId id="294" r:id="rId8"/>
    <p:sldId id="297" r:id="rId9"/>
    <p:sldId id="296" r:id="rId10"/>
    <p:sldId id="299" r:id="rId11"/>
    <p:sldId id="300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/>
    <p:restoredTop sz="86452"/>
  </p:normalViewPr>
  <p:slideViewPr>
    <p:cSldViewPr snapToGrid="0">
      <p:cViewPr varScale="1">
        <p:scale>
          <a:sx n="178" d="100"/>
          <a:sy n="178" d="100"/>
        </p:scale>
        <p:origin x="18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4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2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2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69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Generic playbook to install Apache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ignore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Disable 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retry file and how to control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Playbook check mode (“Dry run”)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Types of playbook execution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Generic playbook to install Apache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an example here</a:t>
            </a:r>
          </a:p>
          <a:p>
            <a:pPr marL="88900" indent="0">
              <a:buNone/>
            </a:pPr>
            <a:r>
              <a:rPr lang="en-US" sz="1600" dirty="0"/>
              <a:t>      [Ansible/Code/E0_generic]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Using ignore errors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Let’s see the use case of ignore errors</a:t>
            </a:r>
            <a:br>
              <a:rPr lang="en-US" sz="1600" dirty="0"/>
            </a:br>
            <a:r>
              <a:rPr lang="en-US" sz="1600" dirty="0"/>
              <a:t>[Ansible/Code/E1_ignore_errors]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57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Disable facts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see every time when you are executing the play it gathers the facts about remote machine by default which also consumes lot of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avoid such thing you can disable it by adding additional line in playbook.</a:t>
            </a: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gather_facts</a:t>
            </a:r>
            <a:r>
              <a:rPr lang="en-US" sz="1600" dirty="0">
                <a:solidFill>
                  <a:srgbClr val="FFFF00"/>
                </a:solidFill>
              </a:rPr>
              <a:t>: 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[Ansible/Code/E2_facts]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Handlers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are lists of tasks, not really anything different from regular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handlers are referenced by an global unique name and are notified by notifiers.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nothing notifies a handler, it will not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Regardless of how many tasks notify a handler, it will run only once.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‘notify’ actions are triggered at the end of each block of tasks in a play and will only be triggered once even if notified by multiple different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instance, multiple resources may indicate that apache needs to be restarted because they have changed a config file, but apache will only be bounced once to avoid unnecessary restarts.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Handlers also will run only at end of the play not before that.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[Ansible/Code/E3_handlers]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2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Ansible retry file and how to control it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When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Ansible has problems running plays against a host, it will output the name of the host into a file in the user's home directory ending in '.retry’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/>
              <a:t>How to disable it, if you don’t need.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r>
              <a:rPr lang="en-US" sz="1600" dirty="0"/>
              <a:t>file and set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retry_files_enabled</a:t>
            </a:r>
            <a:r>
              <a:rPr lang="en-US" sz="1600" dirty="0">
                <a:solidFill>
                  <a:srgbClr val="FFFF00"/>
                </a:solidFill>
              </a:rPr>
              <a:t> = False]</a:t>
            </a: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Playbook check mode (“Dry Run”) 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ansible-playbook is executed with --check it will not make any changes on remote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foo.yml</a:t>
            </a:r>
            <a:r>
              <a:rPr lang="en-US" sz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Sometimes you may want to use check mode behavior of individual tasks. This is done via the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] </a:t>
            </a:r>
            <a:r>
              <a:rPr lang="en-US" sz="1200" dirty="0"/>
              <a:t>option, which can be added to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There are two options: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check mode, even when the playbook is called without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yes]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/>
              <a:t>Force a task to run in normal mode and make changes to the system, even when the playbook is called with --check. This is called </a:t>
            </a:r>
            <a:r>
              <a:rPr lang="en-US" sz="1200" dirty="0">
                <a:solidFill>
                  <a:srgbClr val="FFFF00"/>
                </a:solidFill>
              </a:rPr>
              <a:t>[</a:t>
            </a:r>
            <a:r>
              <a:rPr lang="en-US" sz="1200" dirty="0" err="1">
                <a:solidFill>
                  <a:srgbClr val="FFFF00"/>
                </a:solidFill>
              </a:rPr>
              <a:t>check_mode</a:t>
            </a:r>
            <a:r>
              <a:rPr lang="en-US" sz="1200" dirty="0">
                <a:solidFill>
                  <a:srgbClr val="FFFF00"/>
                </a:solidFill>
              </a:rPr>
              <a:t>: no]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8B6053-5A8D-3845-8DBE-8113A6CC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3" y="3041583"/>
            <a:ext cx="2585621" cy="2006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7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/>
              <a:t>Types of Playbook Execution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user defined Inventory File.	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inventoryfilename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Single host.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>
                <a:solidFill>
                  <a:srgbClr val="FFFF00"/>
                </a:solidFill>
              </a:rPr>
              <a:t> hostname1, hostname2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for hosts defined in inventory file (Default method)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by passing password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 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Running playbook with additional forks</a:t>
            </a:r>
          </a:p>
          <a:p>
            <a:pPr marL="8890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ansible-playbook </a:t>
            </a:r>
            <a:r>
              <a:rPr lang="en-US" sz="1600" dirty="0" err="1">
                <a:solidFill>
                  <a:srgbClr val="FFFF00"/>
                </a:solidFill>
              </a:rPr>
              <a:t>apache.yml</a:t>
            </a:r>
            <a:r>
              <a:rPr lang="en-US" sz="1600" dirty="0">
                <a:solidFill>
                  <a:srgbClr val="FFFF00"/>
                </a:solidFill>
              </a:rPr>
              <a:t> -k -f 10</a:t>
            </a: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586</Words>
  <Application>Microsoft Macintosh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Wingdings</vt:lpstr>
      <vt:lpstr>Fira Sans Light</vt:lpstr>
      <vt:lpstr>Fira Sans SemiBold</vt:lpstr>
      <vt:lpstr>Times New Roman</vt:lpstr>
      <vt:lpstr>Leontes template</vt:lpstr>
      <vt:lpstr>What are we going to see in this session?</vt:lpstr>
      <vt:lpstr>Generic playbook to install Apache</vt:lpstr>
      <vt:lpstr>Using ignore errors</vt:lpstr>
      <vt:lpstr>Disable facts</vt:lpstr>
      <vt:lpstr>Handlers</vt:lpstr>
      <vt:lpstr>Ansible retry file and how to control it</vt:lpstr>
      <vt:lpstr>Playbook check mode (“Dry Run”) </vt:lpstr>
      <vt:lpstr>Types of Playbook Execution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111</cp:revision>
  <dcterms:modified xsi:type="dcterms:W3CDTF">2021-06-01T21:17:55Z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