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62" r:id="rId5"/>
    <p:sldId id="294" r:id="rId6"/>
    <p:sldId id="295" r:id="rId7"/>
    <p:sldId id="278" r:id="rId8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0"/>
      <p:bold r:id="rId11"/>
      <p:italic r:id="rId12"/>
      <p:boldItalic r:id="rId13"/>
    </p:embeddedFont>
    <p:embeddedFont>
      <p:font typeface="Fira Sans SemiBold" panose="020B06030500000200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39"/>
    <p:restoredTop sz="86452"/>
  </p:normalViewPr>
  <p:slideViewPr>
    <p:cSldViewPr snapToGrid="0">
      <p:cViewPr varScale="1">
        <p:scale>
          <a:sx n="178" d="100"/>
          <a:sy n="178" d="100"/>
        </p:scale>
        <p:origin x="17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89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96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What is Templating?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Jinja2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Flow control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Filters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221075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Templating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600" dirty="0"/>
          </a:p>
          <a:p>
            <a:r>
              <a:rPr lang="en-US" sz="1600" dirty="0"/>
              <a:t>Allows dynamic expressions and access to variables</a:t>
            </a:r>
          </a:p>
          <a:p>
            <a:endParaRPr lang="en-US" sz="1600" dirty="0"/>
          </a:p>
          <a:p>
            <a:r>
              <a:rPr lang="en-US" sz="1600" dirty="0"/>
              <a:t>Can be used in 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Tasks</a:t>
            </a:r>
          </a:p>
          <a:p>
            <a:pPr lvl="1"/>
            <a:r>
              <a:rPr lang="en-US" sz="1600" dirty="0"/>
              <a:t>Defaults/Vars</a:t>
            </a:r>
          </a:p>
          <a:p>
            <a:pPr lvl="1"/>
            <a:r>
              <a:rPr lang="en-US" sz="1600" dirty="0"/>
              <a:t>Templates</a:t>
            </a:r>
          </a:p>
          <a:p>
            <a:pPr marL="546100" lvl="1" indent="0">
              <a:buNone/>
            </a:pPr>
            <a:endParaRPr lang="en-US" sz="1600" dirty="0"/>
          </a:p>
          <a:p>
            <a:r>
              <a:rPr lang="en-US" sz="1600" dirty="0"/>
              <a:t>Templating is done using jinja2 language</a:t>
            </a:r>
          </a:p>
          <a:p>
            <a:pPr marL="546100" lvl="1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463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221075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 Language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600" dirty="0"/>
          </a:p>
          <a:p>
            <a:r>
              <a:rPr lang="en-US" sz="1600" dirty="0"/>
              <a:t>Modern and designer friendly templating language for python.</a:t>
            </a:r>
          </a:p>
          <a:p>
            <a:r>
              <a:rPr lang="en-US" sz="1600" dirty="0"/>
              <a:t>Consists of tags</a:t>
            </a:r>
            <a:br>
              <a:rPr lang="en-US" sz="1600" dirty="0"/>
            </a:b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{%  %} –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{{     }}  - expression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{#    #}  - comment</a:t>
            </a:r>
          </a:p>
          <a:p>
            <a:r>
              <a:rPr lang="en-US" sz="1600" dirty="0"/>
              <a:t>Tags can contain </a:t>
            </a:r>
            <a:br>
              <a:rPr lang="en-US" sz="1600" dirty="0"/>
            </a:b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Flow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If / else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Filters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String ( upper, lower, title, replace, default 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List and set ( min, max, unique, union, intersect, random, join)</a:t>
            </a:r>
          </a:p>
          <a:p>
            <a:pPr marL="5461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546100" lvl="1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70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124</Words>
  <Application>Microsoft Macintosh PowerPoint</Application>
  <PresentationFormat>On-screen Show (16:9)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Fira Sans Light</vt:lpstr>
      <vt:lpstr>Fira Sans SemiBold</vt:lpstr>
      <vt:lpstr>Times New Roman</vt:lpstr>
      <vt:lpstr>Leontes template</vt:lpstr>
      <vt:lpstr>What are we going to see in this session?</vt:lpstr>
      <vt:lpstr>What is Templating</vt:lpstr>
      <vt:lpstr>Jinja2 Language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142</cp:revision>
  <dcterms:modified xsi:type="dcterms:W3CDTF">2021-06-01T19:47:35Z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