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291" r:id="rId6"/>
    <p:sldId id="292" r:id="rId7"/>
    <p:sldId id="278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/>
    <p:restoredTop sz="86463"/>
  </p:normalViewPr>
  <p:slideViewPr>
    <p:cSldViewPr snapToGrid="0">
      <p:cViewPr varScale="1">
        <p:scale>
          <a:sx n="146" d="100"/>
          <a:sy n="146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91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Lineinfile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Copy Module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Lineinfile 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lines in text files</a:t>
            </a:r>
            <a:endParaRPr lang="en-US" sz="11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module is primarily useful when you want to change a single line in 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module ensures inserting a particular line in file &amp; Replacing a line in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Major modules used 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lineinfile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FFFF00"/>
                </a:solidFill>
              </a:rPr>
              <a:t>Major module used to add/insert/replace lines.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regexp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00"/>
                </a:solidFill>
              </a:rPr>
              <a:t> Searching a line which starts with particular character.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line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00"/>
                </a:solidFill>
              </a:rPr>
              <a:t> Used to replace a line.</a:t>
            </a:r>
          </a:p>
          <a:p>
            <a:pPr marL="546100" lvl="1" indent="0">
              <a:buNone/>
            </a:pPr>
            <a:endParaRPr lang="en-US" sz="1600" dirty="0">
              <a:solidFill>
                <a:srgbClr val="FFFF00"/>
              </a:solidFill>
            </a:endParaRPr>
          </a:p>
          <a:p>
            <a:pPr marL="546100" lvl="1" indent="0">
              <a:buNone/>
            </a:pPr>
            <a:r>
              <a:rPr lang="en-US" sz="1600" dirty="0"/>
              <a:t>[Ansible/Code/E4_lineinfile]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Module </a:t>
            </a:r>
            <a:endParaRPr lang="en-US" sz="11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8900" indent="0">
              <a:buNone/>
            </a:pPr>
            <a:r>
              <a:rPr lang="en-US" sz="1600" dirty="0"/>
              <a:t>[Ansible/Code/E5_copy]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1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122</Words>
  <Application>Microsoft Macintosh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Wingdings</vt:lpstr>
      <vt:lpstr>Fira Sans SemiBold</vt:lpstr>
      <vt:lpstr>Fira Sans Light</vt:lpstr>
      <vt:lpstr>Times New Roman</vt:lpstr>
      <vt:lpstr>Leontes template</vt:lpstr>
      <vt:lpstr>What are we going to see in this session?</vt:lpstr>
      <vt:lpstr>Lineinfile   Manage lines in text files</vt:lpstr>
      <vt:lpstr>Copy Module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112</cp:revision>
  <dcterms:modified xsi:type="dcterms:W3CDTF">2021-05-31T07:50:49Z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