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8" r:id="rId5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7"/>
      <p:bold r:id="rId8"/>
      <p:italic r:id="rId9"/>
      <p:boldItalic r:id="rId10"/>
    </p:embeddedFont>
    <p:embeddedFont>
      <p:font typeface="Fira Sans SemiBold" panose="020B06030500000200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5"/>
    <p:restoredTop sz="86463"/>
  </p:normalViewPr>
  <p:slideViewPr>
    <p:cSldViewPr snapToGrid="0">
      <p:cViewPr varScale="1">
        <p:scale>
          <a:sx n="113" d="100"/>
          <a:sy n="113" d="100"/>
        </p:scale>
        <p:origin x="184" y="7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850341"/>
            <a:ext cx="419070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294967295"/>
          </p:nvPr>
        </p:nvSpPr>
        <p:spPr>
          <a:xfrm>
            <a:off x="375753" y="1516811"/>
            <a:ext cx="5584779" cy="34193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sym typeface="Fira Sans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ym typeface="Fira Sans SemiBold"/>
              </a:rPr>
              <a:t>I am </a:t>
            </a:r>
            <a:r>
              <a:rPr lang="en-US" b="1" dirty="0">
                <a:sym typeface="Fira Sans SemiBold"/>
              </a:rPr>
              <a:t>Anand Subramanian with technology experience of 10 years. I work on technologies that deliver DevOps culture.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ym typeface="Fira Sans SemiBold"/>
              </a:rPr>
              <a:t>I enjoy sharing my knowledge.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ym typeface="Fira Sans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ym typeface="Fira Sans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ym typeface="Fira Sans SemiBold"/>
              </a:rPr>
              <a:t>I strongly believe </a:t>
            </a:r>
            <a:r>
              <a:rPr lang="en-US" sz="1800" b="1" dirty="0">
                <a:sym typeface="Fira Sans SemiBold"/>
              </a:rPr>
              <a:t>Progress comes with Perseverance</a:t>
            </a:r>
            <a:r>
              <a:rPr lang="en-US" sz="1800" dirty="0">
                <a:sym typeface="Fira Sans SemiBold"/>
              </a:rPr>
              <a:t>. </a:t>
            </a:r>
            <a:endParaRPr lang="en-I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 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6039650" y="2010804"/>
            <a:ext cx="2113110" cy="2113110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  <p:sp>
        <p:nvSpPr>
          <p:cNvPr id="7" name="Google Shape;397;p35">
            <a:extLst>
              <a:ext uri="{FF2B5EF4-FFF2-40B4-BE49-F238E27FC236}">
                <a16:creationId xmlns:a16="http://schemas.microsoft.com/office/drawing/2014/main" id="{21729BAC-73EF-44DE-AA0B-9F86D0134514}"/>
              </a:ext>
            </a:extLst>
          </p:cNvPr>
          <p:cNvSpPr/>
          <p:nvPr/>
        </p:nvSpPr>
        <p:spPr>
          <a:xfrm>
            <a:off x="215974" y="207295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38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Fira Sans SemiBold</vt:lpstr>
      <vt:lpstr>Arial</vt:lpstr>
      <vt:lpstr>Fira Sans Light</vt:lpstr>
      <vt:lpstr>Leontes template</vt:lpstr>
      <vt:lpstr>Hello!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23</cp:revision>
  <dcterms:modified xsi:type="dcterms:W3CDTF">2021-02-20T14:47:06Z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