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6"/>
  </p:notesMasterIdLst>
  <p:sldIdLst>
    <p:sldId id="295" r:id="rId5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7"/>
      <p:bold r:id="rId8"/>
      <p:italic r:id="rId9"/>
      <p:boldItalic r:id="rId10"/>
    </p:embeddedFont>
    <p:embeddedFont>
      <p:font typeface="Fira Sans SemiBold" panose="020B06030500000200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25" dt="2020-08-06T06:15:28.310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6T06:15:28.306" v="132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1:04:03.401" v="1015" actId="20577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1:04:03.401" v="1015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3:14:24.234" v="1317" actId="313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3:14:24.234" v="1317" actId="313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 del">
        <pc:chgData name="Thangavel, Prabhu" userId="3e579001-273a-496a-ad86-41a8219b525d" providerId="ADAL" clId="{1BF3277F-CCE0-40B4-83EC-3A54190BF722}" dt="2020-08-06T06:15:14.180" v="1321" actId="2696"/>
        <pc:sldMkLst>
          <pc:docMk/>
          <pc:sldMk cId="0" sldId="278"/>
        </pc:sldMkLst>
        <pc:spChg chg="add del">
          <ac:chgData name="Thangavel, Prabhu" userId="3e579001-273a-496a-ad86-41a8219b525d" providerId="ADAL" clId="{1BF3277F-CCE0-40B4-83EC-3A54190BF722}" dt="2020-08-06T06:15:04.561" v="1319"/>
          <ac:spMkLst>
            <pc:docMk/>
            <pc:sldMk cId="0" sldId="278"/>
            <ac:spMk id="2" creationId="{B3723F33-381B-4CC6-A2EF-775DB675D7D7}"/>
          </ac:spMkLst>
        </pc:spChg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0" sldId="287"/>
        </pc:sldMkLst>
      </pc:sldChg>
      <pc:sldChg chg="addSp delSp modSp add">
        <pc:chgData name="Thangavel, Prabhu" userId="3e579001-273a-496a-ad86-41a8219b525d" providerId="ADAL" clId="{1BF3277F-CCE0-40B4-83EC-3A54190BF722}" dt="2020-08-05T11:09:07.109" v="1269" actId="1076"/>
        <pc:sldMkLst>
          <pc:docMk/>
          <pc:sldMk cId="210828472" sldId="288"/>
        </pc:sldMkLst>
        <pc:spChg chg="mod">
          <ac:chgData name="Thangavel, Prabhu" userId="3e579001-273a-496a-ad86-41a8219b525d" providerId="ADAL" clId="{1BF3277F-CCE0-40B4-83EC-3A54190BF722}" dt="2020-08-05T11:04:12.200" v="1020" actId="20577"/>
          <ac:spMkLst>
            <pc:docMk/>
            <pc:sldMk cId="210828472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1:07:22.665" v="1265" actId="20577"/>
          <ac:spMkLst>
            <pc:docMk/>
            <pc:sldMk cId="210828472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BF3277F-CCE0-40B4-83EC-3A54190BF722}" dt="2020-08-05T11:09:07.109" v="1269" actId="1076"/>
          <ac:grpSpMkLst>
            <pc:docMk/>
            <pc:sldMk cId="210828472" sldId="288"/>
            <ac:grpSpMk id="8" creationId="{FC00D883-FEE2-421E-8310-2D15E832099B}"/>
          </ac:grpSpMkLst>
        </pc:grpChg>
        <pc:grpChg chg="del">
          <ac:chgData name="Thangavel, Prabhu" userId="3e579001-273a-496a-ad86-41a8219b525d" providerId="ADAL" clId="{1BF3277F-CCE0-40B4-83EC-3A54190BF722}" dt="2020-08-05T11:08:54.745" v="1266" actId="478"/>
          <ac:grpSpMkLst>
            <pc:docMk/>
            <pc:sldMk cId="210828472" sldId="288"/>
            <ac:grpSpMk id="15" creationId="{8E6CA4DA-3B6A-421F-920B-62E17E6BAF27}"/>
          </ac:grpSpMkLst>
        </pc:grpChg>
      </pc:sldChg>
      <pc:sldChg chg="add setBg">
        <pc:chgData name="Thangavel, Prabhu" userId="3e579001-273a-496a-ad86-41a8219b525d" providerId="ADAL" clId="{1BF3277F-CCE0-40B4-83EC-3A54190BF722}" dt="2020-08-06T06:15:28.306" v="1323"/>
        <pc:sldMkLst>
          <pc:docMk/>
          <pc:sldMk cId="0" sldId="295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ptimiztik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optimiztik/DevOps_Documents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272963"/>
            <a:ext cx="419070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161437"/>
            <a:ext cx="7406640" cy="26103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Contact me by:</a:t>
            </a:r>
            <a:endParaRPr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optimiztik@gmail.com</a:t>
            </a:r>
            <a:endParaRPr lang="en-I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+91-9632514633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 err="1"/>
              <a:t>www.linkedin.com</a:t>
            </a:r>
            <a:r>
              <a:rPr lang="en-IN" dirty="0"/>
              <a:t>/in/anandsubramanian01 </a:t>
            </a:r>
          </a:p>
          <a:p>
            <a:pPr lvl="0">
              <a:spcBef>
                <a:spcPts val="0"/>
              </a:spcBef>
            </a:pP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r>
              <a:rPr lang="en-IN" dirty="0"/>
              <a:t>Contents @ </a:t>
            </a:r>
            <a:r>
              <a:rPr lang="en-IN" dirty="0">
                <a:hlinkClick r:id="rId4"/>
              </a:rPr>
              <a:t>Git-Hub</a:t>
            </a: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" name="Google Shape;546;p38">
            <a:extLst>
              <a:ext uri="{FF2B5EF4-FFF2-40B4-BE49-F238E27FC236}">
                <a16:creationId xmlns:a16="http://schemas.microsoft.com/office/drawing/2014/main" id="{1E64627F-7846-4CC4-99B9-906359281466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terms/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28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Fira Sans SemiBold</vt:lpstr>
      <vt:lpstr>Arial</vt:lpstr>
      <vt:lpstr>Fira Sans Light</vt:lpstr>
      <vt:lpstr>Leontes template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8</cp:revision>
  <dcterms:modified xsi:type="dcterms:W3CDTF">2021-02-20T14:52:23Z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