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12"/>
  </p:notesMasterIdLst>
  <p:sldIdLst>
    <p:sldId id="262" r:id="rId5"/>
    <p:sldId id="291" r:id="rId6"/>
    <p:sldId id="292" r:id="rId7"/>
    <p:sldId id="293" r:id="rId8"/>
    <p:sldId id="294" r:id="rId9"/>
    <p:sldId id="295" r:id="rId10"/>
    <p:sldId id="278" r:id="rId11"/>
  </p:sldIdLst>
  <p:sldSz cx="9144000" cy="5143500" type="screen16x9"/>
  <p:notesSz cx="6858000" cy="9144000"/>
  <p:embeddedFontLst>
    <p:embeddedFont>
      <p:font typeface="Fira Sans Light" panose="020B0403050000020004" pitchFamily="34" charset="0"/>
      <p:regular r:id="rId13"/>
      <p:bold r:id="rId14"/>
      <p:italic r:id="rId15"/>
      <p:boldItalic r:id="rId16"/>
    </p:embeddedFont>
    <p:embeddedFont>
      <p:font typeface="Fira Sans SemiBold" panose="020B06030500000200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49B85E-7797-4F6A-9563-2D54322A2C68}" v="123" dt="2020-08-05T09:38:39.861"/>
    <p1510:client id="{79F7C517-5B57-472F-A9B6-8BC5BBAF6704}" v="4" dt="2020-08-05T10:49:33.491"/>
  </p1510:revLst>
</p1510:revInfo>
</file>

<file path=ppt/tableStyles.xml><?xml version="1.0" encoding="utf-8"?>
<a:tblStyleLst xmlns:a="http://schemas.openxmlformats.org/drawingml/2006/main" def="{094934CF-CE69-47D2-92FA-E619299D4F4D}">
  <a:tblStyle styleId="{094934CF-CE69-47D2-92FA-E619299D4F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578"/>
    <p:restoredTop sz="86447"/>
  </p:normalViewPr>
  <p:slideViewPr>
    <p:cSldViewPr snapToGrid="0">
      <p:cViewPr varScale="1">
        <p:scale>
          <a:sx n="133" d="100"/>
          <a:sy n="133" d="100"/>
        </p:scale>
        <p:origin x="216" y="3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3349B85E-7797-4F6A-9563-2D54322A2C68}"/>
    <pc:docChg chg="undo custSel addSld delSld modSld sldOrd">
      <pc:chgData name="Thangavel, Prabhu" userId="3e579001-273a-496a-ad86-41a8219b525d" providerId="ADAL" clId="{3349B85E-7797-4F6A-9563-2D54322A2C68}" dt="2020-08-05T09:52:38.259" v="2762" actId="14100"/>
      <pc:docMkLst>
        <pc:docMk/>
      </pc:docMkLst>
      <pc:sldChg chg="addSp delSp modSp del ord">
        <pc:chgData name="Thangavel, Prabhu" userId="3e579001-273a-496a-ad86-41a8219b525d" providerId="ADAL" clId="{3349B85E-7797-4F6A-9563-2D54322A2C68}" dt="2020-08-05T08:06:07.476" v="1081" actId="2696"/>
        <pc:sldMkLst>
          <pc:docMk/>
          <pc:sldMk cId="0" sldId="256"/>
        </pc:sldMkLst>
        <pc:spChg chg="mod">
          <ac:chgData name="Thangavel, Prabhu" userId="3e579001-273a-496a-ad86-41a8219b525d" providerId="ADAL" clId="{3349B85E-7797-4F6A-9563-2D54322A2C68}" dt="2020-08-05T07:37:09.899" v="170" actId="255"/>
          <ac:spMkLst>
            <pc:docMk/>
            <pc:sldMk cId="0" sldId="256"/>
            <ac:spMk id="90" creationId="{00000000-0000-0000-0000-000000000000}"/>
          </ac:spMkLst>
        </pc:spChg>
        <pc:picChg chg="add del mod">
          <ac:chgData name="Thangavel, Prabhu" userId="3e579001-273a-496a-ad86-41a8219b525d" providerId="ADAL" clId="{3349B85E-7797-4F6A-9563-2D54322A2C68}" dt="2020-08-05T07:34:12.507" v="132" actId="478"/>
          <ac:picMkLst>
            <pc:docMk/>
            <pc:sldMk cId="0" sldId="256"/>
            <ac:picMk id="2" creationId="{536AE2F9-6EBC-40D8-8A75-5F66B13DD0BE}"/>
          </ac:picMkLst>
        </pc:picChg>
        <pc:picChg chg="add mod">
          <ac:chgData name="Thangavel, Prabhu" userId="3e579001-273a-496a-ad86-41a8219b525d" providerId="ADAL" clId="{3349B85E-7797-4F6A-9563-2D54322A2C68}" dt="2020-08-05T07:38:28.166" v="173" actId="14100"/>
          <ac:picMkLst>
            <pc:docMk/>
            <pc:sldMk cId="0" sldId="256"/>
            <ac:picMk id="3" creationId="{689F75E6-0AD6-4593-97A3-70BF13905F7B}"/>
          </ac:picMkLst>
        </pc:picChg>
        <pc:picChg chg="del">
          <ac:chgData name="Thangavel, Prabhu" userId="3e579001-273a-496a-ad86-41a8219b525d" providerId="ADAL" clId="{3349B85E-7797-4F6A-9563-2D54322A2C68}" dt="2020-08-05T07:30:15.811" v="75" actId="478"/>
          <ac:picMkLst>
            <pc:docMk/>
            <pc:sldMk cId="0" sldId="256"/>
            <ac:picMk id="89" creationId="{00000000-0000-0000-0000-000000000000}"/>
          </ac:picMkLst>
        </pc:picChg>
      </pc:sldChg>
      <pc:sldChg chg="add del">
        <pc:chgData name="Thangavel, Prabhu" userId="3e579001-273a-496a-ad86-41a8219b525d" providerId="ADAL" clId="{3349B85E-7797-4F6A-9563-2D54322A2C68}" dt="2020-08-05T09:04:45.201" v="2626" actId="2696"/>
        <pc:sldMkLst>
          <pc:docMk/>
          <pc:sldMk cId="0" sldId="257"/>
        </pc:sldMkLst>
      </pc:sldChg>
      <pc:sldChg chg="add del">
        <pc:chgData name="Thangavel, Prabhu" userId="3e579001-273a-496a-ad86-41a8219b525d" providerId="ADAL" clId="{3349B85E-7797-4F6A-9563-2D54322A2C68}" dt="2020-08-05T09:04:45.642" v="2627" actId="2696"/>
        <pc:sldMkLst>
          <pc:docMk/>
          <pc:sldMk cId="0" sldId="259"/>
        </pc:sldMkLst>
      </pc:sldChg>
      <pc:sldChg chg="del">
        <pc:chgData name="Thangavel, Prabhu" userId="3e579001-273a-496a-ad86-41a8219b525d" providerId="ADAL" clId="{3349B85E-7797-4F6A-9563-2D54322A2C68}" dt="2020-08-05T09:04:46.115" v="2629" actId="2696"/>
        <pc:sldMkLst>
          <pc:docMk/>
          <pc:sldMk cId="0" sldId="260"/>
        </pc:sldMkLst>
      </pc:sldChg>
      <pc:sldChg chg="del">
        <pc:chgData name="Thangavel, Prabhu" userId="3e579001-273a-496a-ad86-41a8219b525d" providerId="ADAL" clId="{3349B85E-7797-4F6A-9563-2D54322A2C68}" dt="2020-08-05T09:04:46.559" v="2631" actId="2696"/>
        <pc:sldMkLst>
          <pc:docMk/>
          <pc:sldMk cId="0" sldId="261"/>
        </pc:sldMkLst>
      </pc:sldChg>
      <pc:sldChg chg="modSp">
        <pc:chgData name="Thangavel, Prabhu" userId="3e579001-273a-496a-ad86-41a8219b525d" providerId="ADAL" clId="{3349B85E-7797-4F6A-9563-2D54322A2C68}" dt="2020-08-05T09:52:18.403" v="2761" actId="1036"/>
        <pc:sldMkLst>
          <pc:docMk/>
          <pc:sldMk cId="0" sldId="262"/>
        </pc:sldMkLst>
        <pc:spChg chg="mod">
          <ac:chgData name="Thangavel, Prabhu" userId="3e579001-273a-496a-ad86-41a8219b525d" providerId="ADAL" clId="{3349B85E-7797-4F6A-9563-2D54322A2C68}" dt="2020-08-05T09:52:18.403" v="2761" actId="103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9:06:51.755" v="2738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7.123" v="2632" actId="2696"/>
        <pc:sldMkLst>
          <pc:docMk/>
          <pc:sldMk cId="0" sldId="263"/>
        </pc:sldMkLst>
      </pc:sldChg>
      <pc:sldChg chg="modSp ord setBg">
        <pc:chgData name="Thangavel, Prabhu" userId="3e579001-273a-496a-ad86-41a8219b525d" providerId="ADAL" clId="{3349B85E-7797-4F6A-9563-2D54322A2C68}" dt="2020-08-05T08:10:51.701" v="1204"/>
        <pc:sldMkLst>
          <pc:docMk/>
          <pc:sldMk cId="0" sldId="264"/>
        </pc:sldMkLst>
        <pc:spChg chg="mod">
          <ac:chgData name="Thangavel, Prabhu" userId="3e579001-273a-496a-ad86-41a8219b525d" providerId="ADAL" clId="{3349B85E-7797-4F6A-9563-2D54322A2C68}" dt="2020-08-05T07:40:14.811" v="212" actId="1076"/>
          <ac:spMkLst>
            <pc:docMk/>
            <pc:sldMk cId="0" sldId="264"/>
            <ac:spMk id="186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44:08.885" v="573" actId="20577"/>
          <ac:spMkLst>
            <pc:docMk/>
            <pc:sldMk cId="0" sldId="264"/>
            <ac:spMk id="187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8:22.401" v="1183" actId="14100"/>
          <ac:spMkLst>
            <pc:docMk/>
            <pc:sldMk cId="0" sldId="264"/>
            <ac:spMk id="188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7:36.861" v="1182" actId="20577"/>
          <ac:spMkLst>
            <pc:docMk/>
            <pc:sldMk cId="0" sldId="264"/>
            <ac:spMk id="189" creationId="{00000000-0000-0000-0000-000000000000}"/>
          </ac:spMkLst>
        </pc:spChg>
      </pc:sldChg>
      <pc:sldChg chg="modSp setBg">
        <pc:chgData name="Thangavel, Prabhu" userId="3e579001-273a-496a-ad86-41a8219b525d" providerId="ADAL" clId="{3349B85E-7797-4F6A-9563-2D54322A2C68}" dt="2020-08-05T08:18:15.506" v="1235"/>
        <pc:sldMkLst>
          <pc:docMk/>
          <pc:sldMk cId="0" sldId="265"/>
        </pc:sldMkLst>
        <pc:spChg chg="mod">
          <ac:chgData name="Thangavel, Prabhu" userId="3e579001-273a-496a-ad86-41a8219b525d" providerId="ADAL" clId="{3349B85E-7797-4F6A-9563-2D54322A2C68}" dt="2020-08-05T07:29:29.191" v="7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29:36.654" v="74" actId="14100"/>
          <ac:spMkLst>
            <pc:docMk/>
            <pc:sldMk cId="0" sldId="265"/>
            <ac:spMk id="205" creationId="{00000000-0000-0000-0000-000000000000}"/>
          </ac:spMkLst>
        </pc:spChg>
      </pc:sldChg>
      <pc:sldChg chg="addSp delSp modSp ord setBg">
        <pc:chgData name="Thangavel, Prabhu" userId="3e579001-273a-496a-ad86-41a8219b525d" providerId="ADAL" clId="{3349B85E-7797-4F6A-9563-2D54322A2C68}" dt="2020-08-05T08:59:54.540" v="2591"/>
        <pc:sldMkLst>
          <pc:docMk/>
          <pc:sldMk cId="0" sldId="266"/>
        </pc:sldMkLst>
        <pc:spChg chg="mod">
          <ac:chgData name="Thangavel, Prabhu" userId="3e579001-273a-496a-ad86-41a8219b525d" providerId="ADAL" clId="{3349B85E-7797-4F6A-9563-2D54322A2C68}" dt="2020-08-05T08:56:08.509" v="2565" actId="20577"/>
          <ac:spMkLst>
            <pc:docMk/>
            <pc:sldMk cId="0" sldId="266"/>
            <ac:spMk id="212" creationId="{00000000-0000-0000-0000-000000000000}"/>
          </ac:spMkLst>
        </pc:spChg>
        <pc:picChg chg="add del">
          <ac:chgData name="Thangavel, Prabhu" userId="3e579001-273a-496a-ad86-41a8219b525d" providerId="ADAL" clId="{3349B85E-7797-4F6A-9563-2D54322A2C68}" dt="2020-08-05T08:57:40.283" v="2567"/>
          <ac:picMkLst>
            <pc:docMk/>
            <pc:sldMk cId="0" sldId="266"/>
            <ac:picMk id="2" creationId="{2BB1D5FD-A034-43A8-94B3-753A00FFD49C}"/>
          </ac:picMkLst>
        </pc:picChg>
        <pc:picChg chg="add mod">
          <ac:chgData name="Thangavel, Prabhu" userId="3e579001-273a-496a-ad86-41a8219b525d" providerId="ADAL" clId="{3349B85E-7797-4F6A-9563-2D54322A2C68}" dt="2020-08-05T08:59:28.913" v="2590" actId="14100"/>
          <ac:picMkLst>
            <pc:docMk/>
            <pc:sldMk cId="0" sldId="266"/>
            <ac:picMk id="4" creationId="{4ECF726E-E7F5-4F09-AF36-4BF66F3B5730}"/>
          </ac:picMkLst>
        </pc:picChg>
      </pc:sldChg>
      <pc:sldChg chg="del">
        <pc:chgData name="Thangavel, Prabhu" userId="3e579001-273a-496a-ad86-41a8219b525d" providerId="ADAL" clId="{3349B85E-7797-4F6A-9563-2D54322A2C68}" dt="2020-08-05T09:04:47.697" v="2634" actId="2696"/>
        <pc:sldMkLst>
          <pc:docMk/>
          <pc:sldMk cId="0" sldId="269"/>
        </pc:sldMkLst>
      </pc:sldChg>
      <pc:sldChg chg="del">
        <pc:chgData name="Thangavel, Prabhu" userId="3e579001-273a-496a-ad86-41a8219b525d" providerId="ADAL" clId="{3349B85E-7797-4F6A-9563-2D54322A2C68}" dt="2020-08-05T09:04:48.286" v="2635" actId="2696"/>
        <pc:sldMkLst>
          <pc:docMk/>
          <pc:sldMk cId="0" sldId="270"/>
        </pc:sldMkLst>
      </pc:sldChg>
      <pc:sldChg chg="del">
        <pc:chgData name="Thangavel, Prabhu" userId="3e579001-273a-496a-ad86-41a8219b525d" providerId="ADAL" clId="{3349B85E-7797-4F6A-9563-2D54322A2C68}" dt="2020-08-05T09:04:48.854" v="2636" actId="2696"/>
        <pc:sldMkLst>
          <pc:docMk/>
          <pc:sldMk cId="0" sldId="271"/>
        </pc:sldMkLst>
      </pc:sldChg>
      <pc:sldChg chg="addSp delSp modSp del">
        <pc:chgData name="Thangavel, Prabhu" userId="3e579001-273a-496a-ad86-41a8219b525d" providerId="ADAL" clId="{3349B85E-7797-4F6A-9563-2D54322A2C68}" dt="2020-08-05T09:04:49.338" v="2637" actId="2696"/>
        <pc:sldMkLst>
          <pc:docMk/>
          <pc:sldMk cId="0" sldId="272"/>
        </pc:sldMkLst>
        <pc:spChg chg="add del">
          <ac:chgData name="Thangavel, Prabhu" userId="3e579001-273a-496a-ad86-41a8219b525d" providerId="ADAL" clId="{3349B85E-7797-4F6A-9563-2D54322A2C68}" dt="2020-08-05T07:39:02.841" v="175"/>
          <ac:spMkLst>
            <pc:docMk/>
            <pc:sldMk cId="0" sldId="272"/>
            <ac:spMk id="2" creationId="{C4056306-4A14-46F2-95DB-984DD7180016}"/>
          </ac:spMkLst>
        </pc:spChg>
        <pc:spChg chg="mod">
          <ac:chgData name="Thangavel, Prabhu" userId="3e579001-273a-496a-ad86-41a8219b525d" providerId="ADAL" clId="{3349B85E-7797-4F6A-9563-2D54322A2C68}" dt="2020-08-05T07:39:15.471" v="178" actId="1076"/>
          <ac:spMkLst>
            <pc:docMk/>
            <pc:sldMk cId="0" sldId="272"/>
            <ac:spMk id="21" creationId="{9583779C-6B06-4FC1-982F-893F7D15AB9E}"/>
          </ac:spMkLst>
        </pc:spChg>
        <pc:grpChg chg="add del mod">
          <ac:chgData name="Thangavel, Prabhu" userId="3e579001-273a-496a-ad86-41a8219b525d" providerId="ADAL" clId="{3349B85E-7797-4F6A-9563-2D54322A2C68}" dt="2020-08-05T07:39:15.991" v="179"/>
          <ac:grpSpMkLst>
            <pc:docMk/>
            <pc:sldMk cId="0" sldId="272"/>
            <ac:grpSpMk id="20" creationId="{666AAB94-205A-434C-AF83-450FC267AE19}"/>
          </ac:grpSpMkLst>
        </pc:grpChg>
      </pc:sldChg>
      <pc:sldChg chg="modSp">
        <pc:chgData name="Thangavel, Prabhu" userId="3e579001-273a-496a-ad86-41a8219b525d" providerId="ADAL" clId="{3349B85E-7797-4F6A-9563-2D54322A2C68}" dt="2020-08-05T09:52:38.259" v="2762" actId="14100"/>
        <pc:sldMkLst>
          <pc:docMk/>
          <pc:sldMk cId="0" sldId="273"/>
        </pc:sldMkLst>
        <pc:spChg chg="mod">
          <ac:chgData name="Thangavel, Prabhu" userId="3e579001-273a-496a-ad86-41a8219b525d" providerId="ADAL" clId="{3349B85E-7797-4F6A-9563-2D54322A2C68}" dt="2020-08-05T09:52:38.259" v="2762" actId="14100"/>
          <ac:spMkLst>
            <pc:docMk/>
            <pc:sldMk cId="0" sldId="273"/>
            <ac:spMk id="331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9.900" v="2638" actId="2696"/>
        <pc:sldMkLst>
          <pc:docMk/>
          <pc:sldMk cId="0" sldId="274"/>
        </pc:sldMkLst>
      </pc:sldChg>
      <pc:sldChg chg="del">
        <pc:chgData name="Thangavel, Prabhu" userId="3e579001-273a-496a-ad86-41a8219b525d" providerId="ADAL" clId="{3349B85E-7797-4F6A-9563-2D54322A2C68}" dt="2020-08-05T09:04:50.488" v="2640" actId="2696"/>
        <pc:sldMkLst>
          <pc:docMk/>
          <pc:sldMk cId="0" sldId="275"/>
        </pc:sldMkLst>
      </pc:sldChg>
      <pc:sldChg chg="del">
        <pc:chgData name="Thangavel, Prabhu" userId="3e579001-273a-496a-ad86-41a8219b525d" providerId="ADAL" clId="{3349B85E-7797-4F6A-9563-2D54322A2C68}" dt="2020-08-05T09:04:51.206" v="2641" actId="2696"/>
        <pc:sldMkLst>
          <pc:docMk/>
          <pc:sldMk cId="0" sldId="276"/>
        </pc:sldMkLst>
      </pc:sldChg>
      <pc:sldChg chg="delSp modSp ord">
        <pc:chgData name="Thangavel, Prabhu" userId="3e579001-273a-496a-ad86-41a8219b525d" providerId="ADAL" clId="{3349B85E-7797-4F6A-9563-2D54322A2C68}" dt="2020-08-05T08:55:07.909" v="2508" actId="20577"/>
        <pc:sldMkLst>
          <pc:docMk/>
          <pc:sldMk cId="0" sldId="277"/>
        </pc:sldMkLst>
        <pc:spChg chg="del mod">
          <ac:chgData name="Thangavel, Prabhu" userId="3e579001-273a-496a-ad86-41a8219b525d" providerId="ADAL" clId="{3349B85E-7797-4F6A-9563-2D54322A2C68}" dt="2020-08-05T08:26:21.695" v="1286" actId="478"/>
          <ac:spMkLst>
            <pc:docMk/>
            <pc:sldMk cId="0" sldId="277"/>
            <ac:spMk id="38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27:23.129" v="1327" actId="14100"/>
          <ac:spMkLst>
            <pc:docMk/>
            <pc:sldMk cId="0" sldId="27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55:07.909" v="2508" actId="20577"/>
          <ac:spMkLst>
            <pc:docMk/>
            <pc:sldMk cId="0" sldId="277"/>
            <ac:spMk id="392" creationId="{00000000-0000-0000-0000-000000000000}"/>
          </ac:spMkLst>
        </pc:spChg>
        <pc:grpChg chg="del">
          <ac:chgData name="Thangavel, Prabhu" userId="3e579001-273a-496a-ad86-41a8219b525d" providerId="ADAL" clId="{3349B85E-7797-4F6A-9563-2D54322A2C68}" dt="2020-08-05T08:26:07.872" v="1260" actId="478"/>
          <ac:grpSpMkLst>
            <pc:docMk/>
            <pc:sldMk cId="0" sldId="277"/>
            <ac:grpSpMk id="386" creationId="{00000000-0000-0000-0000-000000000000}"/>
          </ac:grpSpMkLst>
        </pc:grpChg>
      </pc:sldChg>
      <pc:sldChg chg="setBg">
        <pc:chgData name="Thangavel, Prabhu" userId="3e579001-273a-496a-ad86-41a8219b525d" providerId="ADAL" clId="{3349B85E-7797-4F6A-9563-2D54322A2C68}" dt="2020-08-05T08:17:16.610" v="1227"/>
        <pc:sldMkLst>
          <pc:docMk/>
          <pc:sldMk cId="0" sldId="278"/>
        </pc:sldMkLst>
      </pc:sldChg>
      <pc:sldChg chg="del">
        <pc:chgData name="Thangavel, Prabhu" userId="3e579001-273a-496a-ad86-41a8219b525d" providerId="ADAL" clId="{3349B85E-7797-4F6A-9563-2D54322A2C68}" dt="2020-08-05T09:04:51.797" v="2642" actId="2696"/>
        <pc:sldMkLst>
          <pc:docMk/>
          <pc:sldMk cId="0" sldId="279"/>
        </pc:sldMkLst>
      </pc:sldChg>
      <pc:sldChg chg="del">
        <pc:chgData name="Thangavel, Prabhu" userId="3e579001-273a-496a-ad86-41a8219b525d" providerId="ADAL" clId="{3349B85E-7797-4F6A-9563-2D54322A2C68}" dt="2020-08-05T09:04:52.428" v="2643" actId="2696"/>
        <pc:sldMkLst>
          <pc:docMk/>
          <pc:sldMk cId="0" sldId="280"/>
        </pc:sldMkLst>
      </pc:sldChg>
      <pc:sldChg chg="del">
        <pc:chgData name="Thangavel, Prabhu" userId="3e579001-273a-496a-ad86-41a8219b525d" providerId="ADAL" clId="{3349B85E-7797-4F6A-9563-2D54322A2C68}" dt="2020-08-05T09:04:53.086" v="2644" actId="2696"/>
        <pc:sldMkLst>
          <pc:docMk/>
          <pc:sldMk cId="0" sldId="281"/>
        </pc:sldMkLst>
      </pc:sldChg>
      <pc:sldChg chg="del">
        <pc:chgData name="Thangavel, Prabhu" userId="3e579001-273a-496a-ad86-41a8219b525d" providerId="ADAL" clId="{3349B85E-7797-4F6A-9563-2D54322A2C68}" dt="2020-08-05T09:04:53.613" v="2645" actId="2696"/>
        <pc:sldMkLst>
          <pc:docMk/>
          <pc:sldMk cId="0" sldId="282"/>
        </pc:sldMkLst>
      </pc:sldChg>
      <pc:sldChg chg="del">
        <pc:chgData name="Thangavel, Prabhu" userId="3e579001-273a-496a-ad86-41a8219b525d" providerId="ADAL" clId="{3349B85E-7797-4F6A-9563-2D54322A2C68}" dt="2020-08-05T09:04:54.165" v="2646" actId="2696"/>
        <pc:sldMkLst>
          <pc:docMk/>
          <pc:sldMk cId="0" sldId="283"/>
        </pc:sldMkLst>
      </pc:sldChg>
      <pc:sldChg chg="del">
        <pc:chgData name="Thangavel, Prabhu" userId="3e579001-273a-496a-ad86-41a8219b525d" providerId="ADAL" clId="{3349B85E-7797-4F6A-9563-2D54322A2C68}" dt="2020-08-05T09:04:55.282" v="2647" actId="2696"/>
        <pc:sldMkLst>
          <pc:docMk/>
          <pc:sldMk cId="0" sldId="284"/>
        </pc:sldMkLst>
      </pc:sldChg>
      <pc:sldChg chg="modSp add">
        <pc:chgData name="Thangavel, Prabhu" userId="3e579001-273a-496a-ad86-41a8219b525d" providerId="ADAL" clId="{3349B85E-7797-4F6A-9563-2D54322A2C68}" dt="2020-08-05T09:06:25.616" v="2702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3349B85E-7797-4F6A-9563-2D54322A2C68}" dt="2020-08-05T09:06:25.616" v="2702" actId="20577"/>
          <ac:spMkLst>
            <pc:docMk/>
            <pc:sldMk cId="661667781" sldId="285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49:03.609" v="2440" actId="20577"/>
          <ac:spMkLst>
            <pc:docMk/>
            <pc:sldMk cId="661667781" sldId="285"/>
            <ac:spMk id="392" creationId="{00000000-0000-0000-0000-000000000000}"/>
          </ac:spMkLst>
        </pc:spChg>
      </pc:sldChg>
      <pc:sldMasterChg chg="addSldLayout delSldLayout">
        <pc:chgData name="Thangavel, Prabhu" userId="3e579001-273a-496a-ad86-41a8219b525d" providerId="ADAL" clId="{3349B85E-7797-4F6A-9563-2D54322A2C68}" dt="2020-08-05T09:04:49.901" v="2639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3349B85E-7797-4F6A-9563-2D54322A2C68}" dt="2020-08-05T08:06:07.478" v="1082" actId="2696"/>
          <pc:sldLayoutMkLst>
            <pc:docMk/>
            <pc:sldMasterMk cId="0" sldId="2147483659"/>
            <pc:sldLayoutMk cId="0" sldId="2147483648"/>
          </pc:sldLayoutMkLst>
        </pc:sldLayoutChg>
        <pc:sldLayoutChg chg="add del">
          <pc:chgData name="Thangavel, Prabhu" userId="3e579001-273a-496a-ad86-41a8219b525d" providerId="ADAL" clId="{3349B85E-7797-4F6A-9563-2D54322A2C68}" dt="2020-08-05T09:04:45.643" v="2628" actId="2696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Thangavel, Prabhu" userId="3e579001-273a-496a-ad86-41a8219b525d" providerId="ADAL" clId="{3349B85E-7797-4F6A-9563-2D54322A2C68}" dt="2020-08-05T09:04:46.116" v="2630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Thangavel, Prabhu" userId="3e579001-273a-496a-ad86-41a8219b525d" providerId="ADAL" clId="{3349B85E-7797-4F6A-9563-2D54322A2C68}" dt="2020-08-05T09:04:47.124" v="2633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Thangavel, Prabhu" userId="3e579001-273a-496a-ad86-41a8219b525d" providerId="ADAL" clId="{3349B85E-7797-4F6A-9563-2D54322A2C68}" dt="2020-08-05T09:04:49.901" v="2639" actId="2696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  <pc:docChgLst>
    <pc:chgData name="Thangavel, Prabhu" userId="3e579001-273a-496a-ad86-41a8219b525d" providerId="ADAL" clId="{720D86FD-0B44-4496-934B-FD7A939378F6}"/>
    <pc:docChg chg="undo custSel modSld sldOrd">
      <pc:chgData name="Thangavel, Prabhu" userId="3e579001-273a-496a-ad86-41a8219b525d" providerId="ADAL" clId="{720D86FD-0B44-4496-934B-FD7A939378F6}" dt="2020-08-05T07:23:04.981" v="5128" actId="14100"/>
      <pc:docMkLst>
        <pc:docMk/>
      </pc:docMkLst>
      <pc:sldChg chg="modSp">
        <pc:chgData name="Thangavel, Prabhu" userId="3e579001-273a-496a-ad86-41a8219b525d" providerId="ADAL" clId="{720D86FD-0B44-4496-934B-FD7A939378F6}" dt="2020-08-05T07:19:03.274" v="4960" actId="20577"/>
        <pc:sldMkLst>
          <pc:docMk/>
          <pc:sldMk cId="0" sldId="258"/>
        </pc:sldMkLst>
        <pc:spChg chg="mod">
          <ac:chgData name="Thangavel, Prabhu" userId="3e579001-273a-496a-ad86-41a8219b525d" providerId="ADAL" clId="{720D86FD-0B44-4496-934B-FD7A939378F6}" dt="2020-08-05T07:19:03.274" v="4960" actId="20577"/>
          <ac:spMkLst>
            <pc:docMk/>
            <pc:sldMk cId="0" sldId="258"/>
            <ac:spMk id="111" creationId="{00000000-0000-0000-0000-000000000000}"/>
          </ac:spMkLst>
        </pc:spChg>
      </pc:sldChg>
      <pc:sldChg chg="modSp ord">
        <pc:chgData name="Thangavel, Prabhu" userId="3e579001-273a-496a-ad86-41a8219b525d" providerId="ADAL" clId="{720D86FD-0B44-4496-934B-FD7A939378F6}" dt="2020-08-05T07:23:04.981" v="5128" actId="14100"/>
        <pc:sldMkLst>
          <pc:docMk/>
          <pc:sldMk cId="0" sldId="262"/>
        </pc:sldMkLst>
        <pc:spChg chg="mod">
          <ac:chgData name="Thangavel, Prabhu" userId="3e579001-273a-496a-ad86-41a8219b525d" providerId="ADAL" clId="{720D86FD-0B44-4496-934B-FD7A939378F6}" dt="2020-08-05T07:22:55.449" v="5126" actId="107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23:04.981" v="5128" actId="14100"/>
          <ac:spMkLst>
            <pc:docMk/>
            <pc:sldMk cId="0" sldId="262"/>
            <ac:spMk id="146" creationId="{00000000-0000-0000-0000-000000000000}"/>
          </ac:spMkLst>
        </pc:spChg>
      </pc:sldChg>
      <pc:sldChg chg="modSp ord setBg">
        <pc:chgData name="Thangavel, Prabhu" userId="3e579001-273a-496a-ad86-41a8219b525d" providerId="ADAL" clId="{720D86FD-0B44-4496-934B-FD7A939378F6}" dt="2020-08-05T05:27:33.881" v="468" actId="20577"/>
        <pc:sldMkLst>
          <pc:docMk/>
          <pc:sldMk cId="0" sldId="265"/>
        </pc:sldMkLst>
        <pc:spChg chg="mod">
          <ac:chgData name="Thangavel, Prabhu" userId="3e579001-273a-496a-ad86-41a8219b525d" providerId="ADAL" clId="{720D86FD-0B44-4496-934B-FD7A939378F6}" dt="2020-08-05T05:24:58.673" v="299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5:27:33.881" v="468" actId="20577"/>
          <ac:spMkLst>
            <pc:docMk/>
            <pc:sldMk cId="0" sldId="265"/>
            <ac:spMk id="205" creationId="{00000000-0000-0000-0000-000000000000}"/>
          </ac:spMkLst>
        </pc:spChg>
        <pc:picChg chg="mod">
          <ac:chgData name="Thangavel, Prabhu" userId="3e579001-273a-496a-ad86-41a8219b525d" providerId="ADAL" clId="{720D86FD-0B44-4496-934B-FD7A939378F6}" dt="2020-08-05T05:22:34.305" v="57" actId="1076"/>
          <ac:picMkLst>
            <pc:docMk/>
            <pc:sldMk cId="0" sldId="265"/>
            <ac:picMk id="207" creationId="{00000000-0000-0000-0000-000000000000}"/>
          </ac:picMkLst>
        </pc:picChg>
      </pc:sldChg>
      <pc:sldChg chg="addSp delSp modSp ord">
        <pc:chgData name="Thangavel, Prabhu" userId="3e579001-273a-496a-ad86-41a8219b525d" providerId="ADAL" clId="{720D86FD-0B44-4496-934B-FD7A939378F6}" dt="2020-08-05T07:19:38.233" v="4977" actId="20577"/>
        <pc:sldMkLst>
          <pc:docMk/>
          <pc:sldMk cId="0" sldId="267"/>
        </pc:sldMkLst>
        <pc:spChg chg="mod">
          <ac:chgData name="Thangavel, Prabhu" userId="3e579001-273a-496a-ad86-41a8219b525d" providerId="ADAL" clId="{720D86FD-0B44-4496-934B-FD7A939378F6}" dt="2020-08-05T07:19:38.233" v="4977" actId="20577"/>
          <ac:spMkLst>
            <pc:docMk/>
            <pc:sldMk cId="0" sldId="267"/>
            <ac:spMk id="22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45.401" v="4927" actId="14100"/>
          <ac:spMkLst>
            <pc:docMk/>
            <pc:sldMk cId="0" sldId="267"/>
            <ac:spMk id="230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0:59.484" v="4143" actId="478"/>
          <ac:spMkLst>
            <pc:docMk/>
            <pc:sldMk cId="0" sldId="267"/>
            <ac:spMk id="23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36.700" v="4926" actId="14100"/>
          <ac:spMkLst>
            <pc:docMk/>
            <pc:sldMk cId="0" sldId="267"/>
            <ac:spMk id="233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59.532" v="4929" actId="14100"/>
          <ac:spMkLst>
            <pc:docMk/>
            <pc:sldMk cId="0" sldId="267"/>
            <ac:spMk id="235" creationId="{00000000-0000-0000-0000-000000000000}"/>
          </ac:spMkLst>
        </pc:spChg>
        <pc:spChg chg="del mod">
          <ac:chgData name="Thangavel, Prabhu" userId="3e579001-273a-496a-ad86-41a8219b525d" providerId="ADAL" clId="{720D86FD-0B44-4496-934B-FD7A939378F6}" dt="2020-08-05T07:14:46.828" v="4895" actId="478"/>
          <ac:spMkLst>
            <pc:docMk/>
            <pc:sldMk cId="0" sldId="267"/>
            <ac:spMk id="237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5.405" v="4146" actId="478"/>
          <ac:spMkLst>
            <pc:docMk/>
            <pc:sldMk cId="0" sldId="267"/>
            <ac:spMk id="239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3.641" v="4145" actId="478"/>
          <ac:spMkLst>
            <pc:docMk/>
            <pc:sldMk cId="0" sldId="267"/>
            <ac:spMk id="241" creationId="{00000000-0000-0000-0000-000000000000}"/>
          </ac:spMkLst>
        </pc:spChg>
        <pc:cxnChg chg="add del mod">
          <ac:chgData name="Thangavel, Prabhu" userId="3e579001-273a-496a-ad86-41a8219b525d" providerId="ADAL" clId="{720D86FD-0B44-4496-934B-FD7A939378F6}" dt="2020-08-05T07:14:58.535" v="4903" actId="478"/>
          <ac:cxnSpMkLst>
            <pc:docMk/>
            <pc:sldMk cId="0" sldId="267"/>
            <ac:cxnSpMk id="34" creationId="{249C8FA8-5F75-4476-9565-8B798AA340EE}"/>
          </ac:cxnSpMkLst>
        </pc:cxnChg>
        <pc:cxnChg chg="del mod">
          <ac:chgData name="Thangavel, Prabhu" userId="3e579001-273a-496a-ad86-41a8219b525d" providerId="ADAL" clId="{720D86FD-0B44-4496-934B-FD7A939378F6}" dt="2020-08-05T07:00:17.011" v="4132" actId="478"/>
          <ac:cxnSpMkLst>
            <pc:docMk/>
            <pc:sldMk cId="0" sldId="267"/>
            <ac:cxnSpMk id="229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0.986" v="4910" actId="478"/>
          <ac:cxnSpMkLst>
            <pc:docMk/>
            <pc:sldMk cId="0" sldId="267"/>
            <ac:cxnSpMk id="232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3.243" v="4911" actId="478"/>
          <ac:cxnSpMkLst>
            <pc:docMk/>
            <pc:sldMk cId="0" sldId="267"/>
            <ac:cxnSpMk id="234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0:25.888" v="4135" actId="478"/>
          <ac:cxnSpMkLst>
            <pc:docMk/>
            <pc:sldMk cId="0" sldId="267"/>
            <ac:cxnSpMk id="236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3:56.962" v="4191" actId="478"/>
          <ac:cxnSpMkLst>
            <pc:docMk/>
            <pc:sldMk cId="0" sldId="267"/>
            <ac:cxnSpMk id="238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1:01.743" v="4144" actId="478"/>
          <ac:cxnSpMkLst>
            <pc:docMk/>
            <pc:sldMk cId="0" sldId="267"/>
            <ac:cxnSpMk id="240" creationId="{00000000-0000-0000-0000-000000000000}"/>
          </ac:cxnSpMkLst>
        </pc:cxnChg>
      </pc:sldChg>
      <pc:sldChg chg="modSp ord">
        <pc:chgData name="Thangavel, Prabhu" userId="3e579001-273a-496a-ad86-41a8219b525d" providerId="ADAL" clId="{720D86FD-0B44-4496-934B-FD7A939378F6}" dt="2020-08-05T06:40:34.628" v="4128" actId="20577"/>
        <pc:sldMkLst>
          <pc:docMk/>
          <pc:sldMk cId="0" sldId="268"/>
        </pc:sldMkLst>
        <pc:spChg chg="mod">
          <ac:chgData name="Thangavel, Prabhu" userId="3e579001-273a-496a-ad86-41a8219b525d" providerId="ADAL" clId="{720D86FD-0B44-4496-934B-FD7A939378F6}" dt="2020-08-05T06:14:01.122" v="2159" actId="20577"/>
          <ac:spMkLst>
            <pc:docMk/>
            <pc:sldMk cId="0" sldId="268"/>
            <ac:spMk id="246" creationId="{00000000-0000-0000-0000-000000000000}"/>
          </ac:spMkLst>
        </pc:spChg>
        <pc:graphicFrameChg chg="mod modGraphic">
          <ac:chgData name="Thangavel, Prabhu" userId="3e579001-273a-496a-ad86-41a8219b525d" providerId="ADAL" clId="{720D86FD-0B44-4496-934B-FD7A939378F6}" dt="2020-08-05T06:40:34.628" v="4128" actId="20577"/>
          <ac:graphicFrameMkLst>
            <pc:docMk/>
            <pc:sldMk cId="0" sldId="268"/>
            <ac:graphicFrameMk id="247" creationId="{00000000-0000-0000-0000-000000000000}"/>
          </ac:graphicFrameMkLst>
        </pc:graphicFrameChg>
      </pc:sldChg>
      <pc:sldChg chg="addSp delSp modSp ord">
        <pc:chgData name="Thangavel, Prabhu" userId="3e579001-273a-496a-ad86-41a8219b525d" providerId="ADAL" clId="{720D86FD-0B44-4496-934B-FD7A939378F6}" dt="2020-08-05T06:06:55.699" v="2009" actId="1076"/>
        <pc:sldMkLst>
          <pc:docMk/>
          <pc:sldMk cId="0" sldId="273"/>
        </pc:sldMkLst>
        <pc:spChg chg="add del mod">
          <ac:chgData name="Thangavel, Prabhu" userId="3e579001-273a-496a-ad86-41a8219b525d" providerId="ADAL" clId="{720D86FD-0B44-4496-934B-FD7A939378F6}" dt="2020-08-05T05:47:03.956" v="1065"/>
          <ac:spMkLst>
            <pc:docMk/>
            <pc:sldMk cId="0" sldId="273"/>
            <ac:spMk id="2" creationId="{2B405394-1162-4AFA-9254-1A120B851842}"/>
          </ac:spMkLst>
        </pc:spChg>
        <pc:spChg chg="add del mod">
          <ac:chgData name="Thangavel, Prabhu" userId="3e579001-273a-496a-ad86-41a8219b525d" providerId="ADAL" clId="{720D86FD-0B44-4496-934B-FD7A939378F6}" dt="2020-08-05T05:47:03.468" v="1064"/>
          <ac:spMkLst>
            <pc:docMk/>
            <pc:sldMk cId="0" sldId="273"/>
            <ac:spMk id="3" creationId="{D08686BA-E05E-43A9-985E-D3BEC439BEBE}"/>
          </ac:spMkLst>
        </pc:spChg>
        <pc:spChg chg="add del mod">
          <ac:chgData name="Thangavel, Prabhu" userId="3e579001-273a-496a-ad86-41a8219b525d" providerId="ADAL" clId="{720D86FD-0B44-4496-934B-FD7A939378F6}" dt="2020-08-05T05:54:35.780" v="1605" actId="478"/>
          <ac:spMkLst>
            <pc:docMk/>
            <pc:sldMk cId="0" sldId="273"/>
            <ac:spMk id="5" creationId="{20FF5056-029B-4505-9395-19AEED49599C}"/>
          </ac:spMkLst>
        </pc:spChg>
        <pc:spChg chg="add del mod">
          <ac:chgData name="Thangavel, Prabhu" userId="3e579001-273a-496a-ad86-41a8219b525d" providerId="ADAL" clId="{720D86FD-0B44-4496-934B-FD7A939378F6}" dt="2020-08-05T05:57:53.612" v="1673" actId="478"/>
          <ac:spMkLst>
            <pc:docMk/>
            <pc:sldMk cId="0" sldId="273"/>
            <ac:spMk id="7" creationId="{6AFC651F-A9E9-4841-9175-3FA16505766A}"/>
          </ac:spMkLst>
        </pc:spChg>
        <pc:spChg chg="add del mod">
          <ac:chgData name="Thangavel, Prabhu" userId="3e579001-273a-496a-ad86-41a8219b525d" providerId="ADAL" clId="{720D86FD-0B44-4496-934B-FD7A939378F6}" dt="2020-08-05T05:57:51.887" v="1672" actId="478"/>
          <ac:spMkLst>
            <pc:docMk/>
            <pc:sldMk cId="0" sldId="273"/>
            <ac:spMk id="9" creationId="{4853F75F-C535-4044-8A6D-BE66353723C4}"/>
          </ac:spMkLst>
        </pc:spChg>
        <pc:spChg chg="mod">
          <ac:chgData name="Thangavel, Prabhu" userId="3e579001-273a-496a-ad86-41a8219b525d" providerId="ADAL" clId="{720D86FD-0B44-4496-934B-FD7A939378F6}" dt="2020-08-05T06:06:05.659" v="2001" actId="1076"/>
          <ac:spMkLst>
            <pc:docMk/>
            <pc:sldMk cId="0" sldId="273"/>
            <ac:spMk id="328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10.469" v="2002" actId="1076"/>
          <ac:spMkLst>
            <pc:docMk/>
            <pc:sldMk cId="0" sldId="273"/>
            <ac:spMk id="329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21.995" v="2004" actId="1076"/>
          <ac:spMkLst>
            <pc:docMk/>
            <pc:sldMk cId="0" sldId="273"/>
            <ac:spMk id="330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30.690" v="2006" actId="14100"/>
          <ac:spMkLst>
            <pc:docMk/>
            <pc:sldMk cId="0" sldId="273"/>
            <ac:spMk id="331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16.328" v="2003" actId="1076"/>
          <ac:spMkLst>
            <pc:docMk/>
            <pc:sldMk cId="0" sldId="273"/>
            <ac:spMk id="333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55.699" v="2009" actId="1076"/>
          <ac:spMkLst>
            <pc:docMk/>
            <pc:sldMk cId="0" sldId="273"/>
            <ac:spMk id="334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36.101" v="2007" actId="1076"/>
          <ac:spMkLst>
            <pc:docMk/>
            <pc:sldMk cId="0" sldId="273"/>
            <ac:spMk id="33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79F7C517-5B57-472F-A9B6-8BC5BBAF6704}"/>
    <pc:docChg chg="undo custSel modSld">
      <pc:chgData name="Thangavel, Prabhu" userId="3e579001-273a-496a-ad86-41a8219b525d" providerId="ADAL" clId="{79F7C517-5B57-472F-A9B6-8BC5BBAF6704}" dt="2020-08-05T12:26:48.807" v="276" actId="1076"/>
      <pc:docMkLst>
        <pc:docMk/>
      </pc:docMkLst>
      <pc:sldChg chg="addSp delSp modSp">
        <pc:chgData name="Thangavel, Prabhu" userId="3e579001-273a-496a-ad86-41a8219b525d" providerId="ADAL" clId="{79F7C517-5B57-472F-A9B6-8BC5BBAF6704}" dt="2020-08-05T12:26:48.807" v="276" actId="1076"/>
        <pc:sldMkLst>
          <pc:docMk/>
          <pc:sldMk cId="0" sldId="258"/>
        </pc:sldMkLst>
        <pc:picChg chg="add del mod">
          <ac:chgData name="Thangavel, Prabhu" userId="3e579001-273a-496a-ad86-41a8219b525d" providerId="ADAL" clId="{79F7C517-5B57-472F-A9B6-8BC5BBAF6704}" dt="2020-08-05T12:26:48.807" v="276" actId="1076"/>
          <ac:picMkLst>
            <pc:docMk/>
            <pc:sldMk cId="0" sldId="258"/>
            <ac:picMk id="113" creationId="{00000000-0000-0000-0000-000000000000}"/>
          </ac:picMkLst>
        </pc:picChg>
      </pc:sldChg>
      <pc:sldChg chg="modSp">
        <pc:chgData name="Thangavel, Prabhu" userId="3e579001-273a-496a-ad86-41a8219b525d" providerId="ADAL" clId="{79F7C517-5B57-472F-A9B6-8BC5BBAF6704}" dt="2020-08-05T10:05:06.001" v="262" actId="20577"/>
        <pc:sldMkLst>
          <pc:docMk/>
          <pc:sldMk cId="0" sldId="265"/>
        </pc:sldMkLst>
        <pc:spChg chg="mod">
          <ac:chgData name="Thangavel, Prabhu" userId="3e579001-273a-496a-ad86-41a8219b525d" providerId="ADAL" clId="{79F7C517-5B57-472F-A9B6-8BC5BBAF6704}" dt="2020-08-05T10:05:06.001" v="262" actId="20577"/>
          <ac:spMkLst>
            <pc:docMk/>
            <pc:sldMk cId="0" sldId="265"/>
            <ac:spMk id="204" creationId="{00000000-0000-0000-0000-000000000000}"/>
          </ac:spMkLst>
        </pc:spChg>
      </pc:sldChg>
      <pc:sldChg chg="modSp">
        <pc:chgData name="Thangavel, Prabhu" userId="3e579001-273a-496a-ad86-41a8219b525d" providerId="ADAL" clId="{79F7C517-5B57-472F-A9B6-8BC5BBAF6704}" dt="2020-08-05T10:00:06.410" v="189" actId="20577"/>
        <pc:sldMkLst>
          <pc:docMk/>
          <pc:sldMk cId="0" sldId="277"/>
        </pc:sldMkLst>
        <pc:spChg chg="mod">
          <ac:chgData name="Thangavel, Prabhu" userId="3e579001-273a-496a-ad86-41a8219b525d" providerId="ADAL" clId="{79F7C517-5B57-472F-A9B6-8BC5BBAF6704}" dt="2020-08-05T10:00:06.410" v="189" actId="20577"/>
          <ac:spMkLst>
            <pc:docMk/>
            <pc:sldMk cId="0" sldId="277"/>
            <ac:spMk id="392" creationId="{00000000-0000-0000-0000-000000000000}"/>
          </ac:spMkLst>
        </pc:spChg>
      </pc:sldChg>
      <pc:sldChg chg="addSp delSp modSp setBg">
        <pc:chgData name="Thangavel, Prabhu" userId="3e579001-273a-496a-ad86-41a8219b525d" providerId="ADAL" clId="{79F7C517-5B57-472F-A9B6-8BC5BBAF6704}" dt="2020-08-05T10:49:33.491" v="270"/>
        <pc:sldMkLst>
          <pc:docMk/>
          <pc:sldMk cId="0" sldId="278"/>
        </pc:sldMkLst>
        <pc:spChg chg="add del mod">
          <ac:chgData name="Thangavel, Prabhu" userId="3e579001-273a-496a-ad86-41a8219b525d" providerId="ADAL" clId="{79F7C517-5B57-472F-A9B6-8BC5BBAF6704}" dt="2020-08-05T10:49:29.369" v="267" actId="478"/>
          <ac:spMkLst>
            <pc:docMk/>
            <pc:sldMk cId="0" sldId="278"/>
            <ac:spMk id="6" creationId="{FB9E8522-6C9A-4655-848F-E7331CA4B2BB}"/>
          </ac:spMkLst>
        </pc:spChg>
        <pc:spChg chg="add">
          <ac:chgData name="Thangavel, Prabhu" userId="3e579001-273a-496a-ad86-41a8219b525d" providerId="ADAL" clId="{79F7C517-5B57-472F-A9B6-8BC5BBAF6704}" dt="2020-08-05T10:49:33.491" v="270"/>
          <ac:spMkLst>
            <pc:docMk/>
            <pc:sldMk cId="0" sldId="278"/>
            <ac:spMk id="7" creationId="{D82E0FB0-BF70-479F-AA06-229E102185FC}"/>
          </ac:spMkLst>
        </pc:spChg>
        <pc:spChg chg="del mod">
          <ac:chgData name="Thangavel, Prabhu" userId="3e579001-273a-496a-ad86-41a8219b525d" providerId="ADAL" clId="{79F7C517-5B57-472F-A9B6-8BC5BBAF6704}" dt="2020-08-05T10:49:31.546" v="269" actId="478"/>
          <ac:spMkLst>
            <pc:docMk/>
            <pc:sldMk cId="0" sldId="278"/>
            <ac:spMk id="397" creationId="{00000000-0000-0000-0000-000000000000}"/>
          </ac:spMkLst>
        </pc:spChg>
        <pc:spChg chg="mod">
          <ac:chgData name="Thangavel, Prabhu" userId="3e579001-273a-496a-ad86-41a8219b525d" providerId="ADAL" clId="{79F7C517-5B57-472F-A9B6-8BC5BBAF6704}" dt="2020-08-05T10:49:27.421" v="265" actId="1076"/>
          <ac:spMkLst>
            <pc:docMk/>
            <pc:sldMk cId="0" sldId="278"/>
            <ac:spMk id="398" creationId="{00000000-0000-0000-0000-000000000000}"/>
          </ac:spMkLst>
        </pc:spChg>
        <pc:spChg chg="mod">
          <ac:chgData name="Thangavel, Prabhu" userId="3e579001-273a-496a-ad86-41a8219b525d" providerId="ADAL" clId="{79F7C517-5B57-472F-A9B6-8BC5BBAF6704}" dt="2020-08-05T09:57:45.484" v="87" actId="14100"/>
          <ac:spMkLst>
            <pc:docMk/>
            <pc:sldMk cId="0" sldId="278"/>
            <ac:spMk id="399" creationId="{00000000-0000-0000-0000-000000000000}"/>
          </ac:spMkLst>
        </pc:spChg>
      </pc:sldChg>
      <pc:sldChg chg="modSp">
        <pc:chgData name="Thangavel, Prabhu" userId="3e579001-273a-496a-ad86-41a8219b525d" providerId="ADAL" clId="{79F7C517-5B57-472F-A9B6-8BC5BBAF6704}" dt="2020-08-05T10:00:58.519" v="261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79F7C517-5B57-472F-A9B6-8BC5BBAF6704}" dt="2020-08-05T10:00:58.519" v="261" actId="20577"/>
          <ac:spMkLst>
            <pc:docMk/>
            <pc:sldMk cId="661667781" sldId="285"/>
            <ac:spMk id="39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5223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4279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7036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5554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4072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▪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●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7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ctrTitle" idx="4294967295"/>
          </p:nvPr>
        </p:nvSpPr>
        <p:spPr>
          <a:xfrm>
            <a:off x="905806" y="206349"/>
            <a:ext cx="6032876" cy="4322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What are we going to see in this session?</a:t>
            </a:r>
            <a:endParaRPr sz="2400"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4294967295"/>
          </p:nvPr>
        </p:nvSpPr>
        <p:spPr>
          <a:xfrm>
            <a:off x="268031" y="971735"/>
            <a:ext cx="8009194" cy="40459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1" indent="0">
              <a:spcBef>
                <a:spcPts val="600"/>
              </a:spcBef>
              <a:buNone/>
            </a:pPr>
            <a:endParaRPr lang="en-US" sz="2000" dirty="0"/>
          </a:p>
          <a:p>
            <a:pPr marL="457200"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About Playbooks</a:t>
            </a:r>
          </a:p>
          <a:p>
            <a:pPr marL="457200"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Hosts and Users</a:t>
            </a:r>
          </a:p>
          <a:p>
            <a:pPr marL="914400" lvl="2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Privilege Escalation </a:t>
            </a:r>
          </a:p>
          <a:p>
            <a:pPr marL="457200"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Tasks list</a:t>
            </a:r>
          </a:p>
          <a:p>
            <a:pPr marL="457200"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Order control</a:t>
            </a:r>
          </a:p>
          <a:p>
            <a:pPr marL="457200" lvl="1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pSp>
        <p:nvGrpSpPr>
          <p:cNvPr id="161" name="Google Shape;161;p19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162" name="Google Shape;162;p1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7" y="125414"/>
            <a:ext cx="5756867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" dirty="0"/>
              <a:t>About Playbooks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845575"/>
            <a:ext cx="6803922" cy="4202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8900" indent="0">
              <a:buNone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Playbooks are completely different way to use ansible than in ad-hoc execution mode.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Playbook is very powerful concept in Ansible.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Playbooks are the basis for real simple configuration management and multi machine deployment.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Playbooks are helpful and well suited to deploy complex applications.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Using playbook you can orchestrate steps of any manual process which you do in daily basis.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They can launch tasks synchronously and asynchronously.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Playbooks are more likely to be kept in source control and used to push out your configuration to remote machines.</a:t>
            </a: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2833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7" y="125414"/>
            <a:ext cx="5756867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" dirty="0"/>
              <a:t>Hosts and Users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845575"/>
            <a:ext cx="6803922" cy="4202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For each play in a playbook, you get to choose which machines in your infrastructure to target and what remote user to complete the tasks.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[hosts] line is a list of one or more groups or host patterns, separated by colons.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[</a:t>
            </a:r>
            <a:r>
              <a:rPr lang="en-US" sz="1600" dirty="0" err="1"/>
              <a:t>remote_user</a:t>
            </a:r>
            <a:r>
              <a:rPr lang="en-US" sz="1600" dirty="0"/>
              <a:t>] is just the name of the user account.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88900" indent="0">
              <a:buNone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You can also define remote users per tasks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88900" indent="0">
              <a:buNone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1D3D3E-8AEA-0C46-8295-0104A8DCC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94" y="2703596"/>
            <a:ext cx="1843126" cy="6654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E8241E-C71A-5F46-8D83-59B2909B17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394" y="3859278"/>
            <a:ext cx="2316145" cy="106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771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7" y="125414"/>
            <a:ext cx="5756867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" dirty="0"/>
              <a:t>Privilege Escalation 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845575"/>
            <a:ext cx="6803922" cy="4202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Ansible supports for running things as another user with Privilege Escalation.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88900" indent="0">
              <a:buNone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You can also use keyword become on a particular task instead of the whole play.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88900" indent="0">
              <a:buNone/>
            </a:pPr>
            <a:endParaRPr lang="en-US" sz="1600" dirty="0"/>
          </a:p>
          <a:p>
            <a:pPr marL="88900" indent="0">
              <a:buNone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You can also login as you and then become a different user other then root.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indent="0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You can also use other privilege escalation methods, like [</a:t>
            </a:r>
            <a:r>
              <a:rPr lang="en-US" sz="1200" dirty="0" err="1"/>
              <a:t>su</a:t>
            </a:r>
            <a:r>
              <a:rPr lang="en-US" sz="1200" dirty="0"/>
              <a:t>] if required.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88900" indent="0">
              <a:buNone/>
            </a:pPr>
            <a:r>
              <a:rPr lang="en-US" sz="1600" dirty="0"/>
              <a:t>      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88900" indent="0">
              <a:buNone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86C295-127C-E748-8A44-02C672B04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94" y="1158123"/>
            <a:ext cx="1661632" cy="6760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81B652-D8A2-0044-9125-FE22788629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394" y="2044466"/>
            <a:ext cx="1667509" cy="8885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EC84885-1A6C-B54A-9AED-82147A0708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691" y="3243355"/>
            <a:ext cx="1650335" cy="7442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1BCB6CD-676B-CD44-AF77-246BA20D42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691" y="4297925"/>
            <a:ext cx="1650335" cy="69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928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7" y="125414"/>
            <a:ext cx="5756867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" dirty="0"/>
              <a:t>Task List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845575"/>
            <a:ext cx="6803922" cy="4202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8900" indent="0">
              <a:buNone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Each play contain a list of Tasks.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Tasks are executed in order, one at a time against all machines mentioned in host file.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Every tasks should have name, which is displayed in the output while running the playbook.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output is very much human readable, so it is very useful to provide good description for each tasks.</a:t>
            </a:r>
          </a:p>
          <a:p>
            <a:pPr marL="88900" indent="0">
              <a:buNone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88900" indent="0">
              <a:buNone/>
            </a:pPr>
            <a:r>
              <a:rPr lang="en-US" sz="1600" dirty="0"/>
              <a:t>      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88900" indent="0">
              <a:buNone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6980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7" y="125414"/>
            <a:ext cx="5756867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" dirty="0"/>
              <a:t>Order control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845575"/>
            <a:ext cx="6803922" cy="4202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You can also control the order in which hosts should run. </a:t>
            </a:r>
          </a:p>
          <a:p>
            <a:pPr marL="88900" indent="0">
              <a:buNone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Possible values for order are: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00"/>
                </a:solidFill>
              </a:rPr>
              <a:t>Inventory: </a:t>
            </a:r>
            <a:r>
              <a:rPr lang="en-US" sz="1600" dirty="0"/>
              <a:t>The default. The order is ‘as provided’ by the inventory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FFFF00"/>
                </a:solidFill>
              </a:rPr>
              <a:t>reverse_inventory</a:t>
            </a:r>
            <a:r>
              <a:rPr lang="en-US" sz="1600" dirty="0">
                <a:solidFill>
                  <a:srgbClr val="FFFF00"/>
                </a:solidFill>
              </a:rPr>
              <a:t>: </a:t>
            </a:r>
            <a:r>
              <a:rPr lang="en-US" sz="1600" dirty="0"/>
              <a:t>As the name implies, this reverses the order ‘as provided’ by the inventory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00"/>
                </a:solidFill>
              </a:rPr>
              <a:t>sorted:</a:t>
            </a:r>
            <a:r>
              <a:rPr lang="en-US" sz="1600" dirty="0"/>
              <a:t> Hosts are alphabetically sorted by name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FFFF00"/>
                </a:solidFill>
              </a:rPr>
              <a:t>reverse_sorted</a:t>
            </a:r>
            <a:r>
              <a:rPr lang="en-US" sz="1600" dirty="0">
                <a:solidFill>
                  <a:srgbClr val="FFFF00"/>
                </a:solidFill>
              </a:rPr>
              <a:t>: </a:t>
            </a:r>
            <a:r>
              <a:rPr lang="en-US" sz="1600" dirty="0"/>
              <a:t>Hosts are sorted by name in reverse alphabetical order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00"/>
                </a:solidFill>
              </a:rPr>
              <a:t>shuffle:</a:t>
            </a:r>
            <a:r>
              <a:rPr lang="en-US" sz="1600" dirty="0"/>
              <a:t> Hosts are randomly ordered each run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88900" indent="0">
              <a:buNone/>
            </a:pPr>
            <a:r>
              <a:rPr lang="en-US" sz="1600" dirty="0"/>
              <a:t>      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88900" indent="0">
              <a:buNone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1718AA-2C97-CF4A-8BC2-C08E673A6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94" y="1248339"/>
            <a:ext cx="1965757" cy="88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178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03699"/>
            <a:ext cx="4285770" cy="8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End of this topic !</a:t>
            </a:r>
            <a:endParaRPr sz="4000" dirty="0"/>
          </a:p>
        </p:txBody>
      </p:sp>
      <p:sp>
        <p:nvSpPr>
          <p:cNvPr id="399" name="Google Shape;399;p35"/>
          <p:cNvSpPr txBox="1">
            <a:spLocks noGrp="1"/>
          </p:cNvSpPr>
          <p:nvPr>
            <p:ph type="subTitle" idx="4294967295"/>
          </p:nvPr>
        </p:nvSpPr>
        <p:spPr>
          <a:xfrm>
            <a:off x="685801" y="2161437"/>
            <a:ext cx="3986092" cy="6432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Fira Sans SemiBold"/>
                <a:ea typeface="Fira Sans SemiBold"/>
                <a:cs typeface="Fira Sans SemiBold"/>
                <a:sym typeface="Fira Sans SemiBold"/>
              </a:rPr>
              <a:t>Any questions?</a:t>
            </a:r>
            <a:endParaRPr lang="en-IN" dirty="0"/>
          </a:p>
          <a:p>
            <a:pPr marL="8890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0" name="Google Shape;400;p3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7" name="Google Shape;546;p38">
            <a:extLst>
              <a:ext uri="{FF2B5EF4-FFF2-40B4-BE49-F238E27FC236}">
                <a16:creationId xmlns:a16="http://schemas.microsoft.com/office/drawing/2014/main" id="{D82E0FB0-BF70-479F-AA06-229E102185FC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ontes template">
  <a:themeElements>
    <a:clrScheme name="Custom 347">
      <a:dk1>
        <a:srgbClr val="03153B"/>
      </a:dk1>
      <a:lt1>
        <a:srgbClr val="FFFFFF"/>
      </a:lt1>
      <a:dk2>
        <a:srgbClr val="DFE2E9"/>
      </a:dk2>
      <a:lt2>
        <a:srgbClr val="6C7588"/>
      </a:lt2>
      <a:accent1>
        <a:srgbClr val="F36232"/>
      </a:accent1>
      <a:accent2>
        <a:srgbClr val="32A707"/>
      </a:accent2>
      <a:accent3>
        <a:srgbClr val="AFE435"/>
      </a:accent3>
      <a:accent4>
        <a:srgbClr val="9287E6"/>
      </a:accent4>
      <a:accent5>
        <a:srgbClr val="B5BDFD"/>
      </a:accent5>
      <a:accent6>
        <a:srgbClr val="FF703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33359BDD75EF4AB8C070518529B512" ma:contentTypeVersion="7" ma:contentTypeDescription="Create a new document." ma:contentTypeScope="" ma:versionID="0d95916ef289e0b2d70c221aa3b7bfab">
  <xsd:schema xmlns:xsd="http://www.w3.org/2001/XMLSchema" xmlns:xs="http://www.w3.org/2001/XMLSchema" xmlns:p="http://schemas.microsoft.com/office/2006/metadata/properties" xmlns:ns3="642eb60d-cc9a-4516-9a20-6ebdc1e20806" targetNamespace="http://schemas.microsoft.com/office/2006/metadata/properties" ma:root="true" ma:fieldsID="9fbfb8a2ea84a443187203af8cecb9e0" ns3:_="">
    <xsd:import namespace="642eb60d-cc9a-4516-9a20-6ebdc1e208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eb60d-cc9a-4516-9a20-6ebdc1e208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89A2961-2029-41AF-87D9-8BAF72D2D5BA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642eb60d-cc9a-4516-9a20-6ebdc1e20806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EC0CF20-25C1-439D-BCFD-DF42311795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17345C4-7E64-457A-AA9E-BA2136C9346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420</Words>
  <Application>Microsoft Macintosh PowerPoint</Application>
  <PresentationFormat>On-screen Show (16:9)</PresentationFormat>
  <Paragraphs>92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Fira Sans Light</vt:lpstr>
      <vt:lpstr>Times New Roman</vt:lpstr>
      <vt:lpstr>Fira Sans SemiBold</vt:lpstr>
      <vt:lpstr>Arial</vt:lpstr>
      <vt:lpstr>Leontes template</vt:lpstr>
      <vt:lpstr>What are we going to see in this session?</vt:lpstr>
      <vt:lpstr>About Playbooks</vt:lpstr>
      <vt:lpstr>Hosts and Users</vt:lpstr>
      <vt:lpstr>Privilege Escalation </vt:lpstr>
      <vt:lpstr>Task List</vt:lpstr>
      <vt:lpstr>Order control</vt:lpstr>
      <vt:lpstr>End of this topic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Your Training </dc:title>
  <cp:lastModifiedBy>1460</cp:lastModifiedBy>
  <cp:revision>89</cp:revision>
  <dcterms:modified xsi:type="dcterms:W3CDTF">2020-09-06T17:02:53Z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0x010100C533359BDD75EF4AB8C070518529B512</vt:lpwstr>
  </property>
</Properties>
</file>