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291" r:id="rId6"/>
    <p:sldId id="293" r:id="rId7"/>
    <p:sldId id="294" r:id="rId8"/>
    <p:sldId id="295" r:id="rId9"/>
    <p:sldId id="278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9"/>
    <p:restoredTop sz="86447"/>
  </p:normalViewPr>
  <p:slideViewPr>
    <p:cSldViewPr snapToGrid="0">
      <p:cViewPr varScale="1">
        <p:scale>
          <a:sx n="133" d="100"/>
          <a:sy n="133" d="100"/>
        </p:scale>
        <p:origin x="20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07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2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Returns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Debug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Register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Tags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/>
              <a:t>Ansible modules normally return a data structure that can be registered into a variable or seen directly when output by Ansible program.</a:t>
            </a:r>
          </a:p>
          <a:p>
            <a:pPr marL="88900" indent="0">
              <a:buNone/>
            </a:pPr>
            <a:r>
              <a:rPr lang="en-US" sz="1600" u="sng" dirty="0"/>
              <a:t>Some modules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Changed : A Boolean indicating if the task had to make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Failed : A Boolean that indicates if the task was failed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Msg: A string with a generic message relayed to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Skipped: A Module that indicated if the task is skipped or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backup_file</a:t>
            </a:r>
            <a:r>
              <a:rPr lang="en-US" sz="1400" dirty="0"/>
              <a:t> : For those modules that implement backup = </a:t>
            </a:r>
            <a:r>
              <a:rPr lang="en-US" sz="1400" dirty="0" err="1"/>
              <a:t>no|yes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rc</a:t>
            </a:r>
            <a:r>
              <a:rPr lang="en-US" sz="1400" dirty="0"/>
              <a:t> : </a:t>
            </a:r>
            <a:r>
              <a:rPr lang="en-IN" sz="1400" dirty="0"/>
              <a:t>This field contains ‘return code’ of </a:t>
            </a:r>
            <a:r>
              <a:rPr lang="en-IN" sz="1400" dirty="0" err="1"/>
              <a:t>cmd</a:t>
            </a:r>
            <a:r>
              <a:rPr lang="en-IN" sz="1400" dirty="0"/>
              <a:t> line utilities (shell &amp; command) 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Stderr : Capture error output from modules like (shell &amp; command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Stderr_lines</a:t>
            </a:r>
            <a:r>
              <a:rPr lang="en-US" sz="1400" dirty="0"/>
              <a:t> : Capture the error &amp; display it in one item per line, for modules (shell &amp; command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Stdout</a:t>
            </a:r>
            <a:r>
              <a:rPr lang="en-US" sz="1400" dirty="0"/>
              <a:t> : Capture the normal output of utilities like (shell &amp; command)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Stdout_lines</a:t>
            </a:r>
            <a:r>
              <a:rPr lang="en-US" sz="1400" dirty="0"/>
              <a:t> : Capture the normal output &amp; display it in one item per line, for modules (shell &amp; command )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– Print statement during Execution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Using this module you can print statements during execution and also it can be useful to debug the variables or expressions without necessarily halting the playbook.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Very much useful in conditional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[Ansible/Code/E6_debug]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25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major use of register is to run a command and register the result of that command as a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Later part of play when you execute the tasks this variables can be used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/>
              <a:t>[Ansible/Code/E7_register]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18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0" y="750660"/>
            <a:ext cx="6872437" cy="43920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When your playbook is very large, it may become more useful if you can run only specific part of it rather than running everything in the playbook.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This can be achieved using [tags] attribute for this reason.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When you execute a playbook, you can filter tasks based on 2 kind of tags.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--tags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--skip-tags</a:t>
            </a:r>
          </a:p>
          <a:p>
            <a:pPr marL="88900" lvl="1" indent="0">
              <a:spcBef>
                <a:spcPts val="600"/>
              </a:spcBef>
              <a:buSzPct val="100000"/>
              <a:buNone/>
            </a:pPr>
            <a:r>
              <a:rPr lang="en-US" sz="1200" u="sng" dirty="0"/>
              <a:t>Playbook Execution </a:t>
            </a:r>
          </a:p>
          <a:p>
            <a:pPr marL="431800" lvl="1" indent="-342900">
              <a:spcBef>
                <a:spcPts val="600"/>
              </a:spcBef>
              <a:buSzPct val="183000"/>
              <a:buFont typeface="Arial" panose="020B0604020202020204" pitchFamily="34" charset="0"/>
              <a:buChar char="•"/>
            </a:pPr>
            <a:r>
              <a:rPr lang="en-US" sz="1200" dirty="0"/>
              <a:t>Run only specific tasks :</a:t>
            </a:r>
          </a:p>
          <a:p>
            <a:pPr marL="889000" lvl="2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--tags "http"  -k </a:t>
            </a:r>
          </a:p>
          <a:p>
            <a:pPr marL="889000" lvl="2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--tags "</a:t>
            </a:r>
            <a:r>
              <a:rPr lang="en-US" sz="1200" dirty="0" err="1">
                <a:solidFill>
                  <a:srgbClr val="FFFF00"/>
                </a:solidFill>
              </a:rPr>
              <a:t>ntp</a:t>
            </a:r>
            <a:r>
              <a:rPr lang="en-US" sz="1200" dirty="0">
                <a:solidFill>
                  <a:srgbClr val="FFFF00"/>
                </a:solidFill>
              </a:rPr>
              <a:t>" –k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Skip specific tasks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--skip-tags "</a:t>
            </a:r>
            <a:r>
              <a:rPr lang="en-US" sz="1200" dirty="0" err="1">
                <a:solidFill>
                  <a:srgbClr val="FFFF00"/>
                </a:solidFill>
              </a:rPr>
              <a:t>ntp</a:t>
            </a:r>
            <a:r>
              <a:rPr lang="en-US" sz="1200" dirty="0">
                <a:solidFill>
                  <a:srgbClr val="FFFF00"/>
                </a:solidFill>
              </a:rPr>
              <a:t>" -k </a:t>
            </a: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playbook as usual without any tags.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-k </a:t>
            </a:r>
            <a:endParaRPr lang="en-US" sz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playbook with multiple tags specified :</a:t>
            </a:r>
          </a:p>
          <a:p>
            <a:pPr lvl="1">
              <a:buSzPct val="100000"/>
              <a:buFont typeface="Wingdings" pitchFamily="2" charset="2"/>
              <a:buChar char="ü"/>
            </a:pPr>
            <a:r>
              <a:rPr lang="en-US" sz="1200" dirty="0">
                <a:solidFill>
                  <a:srgbClr val="FFFF00"/>
                </a:solidFill>
              </a:rPr>
              <a:t>ansible-playbook </a:t>
            </a:r>
            <a:r>
              <a:rPr lang="en-US" sz="1200" dirty="0" err="1">
                <a:solidFill>
                  <a:srgbClr val="FFFF00"/>
                </a:solidFill>
              </a:rPr>
              <a:t>tags.yml</a:t>
            </a:r>
            <a:r>
              <a:rPr lang="en-US" sz="1200" dirty="0">
                <a:solidFill>
                  <a:srgbClr val="FFFF00"/>
                </a:solidFill>
              </a:rPr>
              <a:t> --tags “httpd, </a:t>
            </a:r>
            <a:r>
              <a:rPr lang="en-US" sz="1200" dirty="0" err="1">
                <a:solidFill>
                  <a:srgbClr val="FFFF00"/>
                </a:solidFill>
              </a:rPr>
              <a:t>ntp</a:t>
            </a:r>
            <a:r>
              <a:rPr lang="en-US" sz="1200" dirty="0">
                <a:solidFill>
                  <a:srgbClr val="FFFF00"/>
                </a:solidFill>
              </a:rPr>
              <a:t>” –k </a:t>
            </a:r>
          </a:p>
          <a:p>
            <a:pPr>
              <a:buSzPct val="183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GitHub_Code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/>
              <a:t>[Ansible/Code/E8_tags]</a:t>
            </a:r>
          </a:p>
          <a:p>
            <a:pPr marL="88900" indent="0">
              <a:buSzPct val="100000"/>
              <a:buNone/>
            </a:pPr>
            <a:endParaRPr lang="en-US" sz="1200" dirty="0">
              <a:solidFill>
                <a:srgbClr val="FFFF00"/>
              </a:solidFill>
            </a:endParaRPr>
          </a:p>
          <a:p>
            <a:pPr marL="546100" lvl="2" indent="0">
              <a:spcBef>
                <a:spcPts val="600"/>
              </a:spcBef>
              <a:buClr>
                <a:schemeClr val="accent1"/>
              </a:buClr>
              <a:buSzPct val="100000"/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55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474</Words>
  <Application>Microsoft Macintosh PowerPoint</Application>
  <PresentationFormat>On-screen Show (16:9)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Fira Sans SemiBold</vt:lpstr>
      <vt:lpstr>Times New Roman</vt:lpstr>
      <vt:lpstr>Arial</vt:lpstr>
      <vt:lpstr>Wingdings</vt:lpstr>
      <vt:lpstr>Fira Sans Light</vt:lpstr>
      <vt:lpstr>Leontes template</vt:lpstr>
      <vt:lpstr>What are we going to see in this session?</vt:lpstr>
      <vt:lpstr>Return Values</vt:lpstr>
      <vt:lpstr>Debug – Print statement during Execution</vt:lpstr>
      <vt:lpstr>Register</vt:lpstr>
      <vt:lpstr>Tags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117</cp:revision>
  <dcterms:modified xsi:type="dcterms:W3CDTF">2020-11-30T19:03:45Z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