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3" r:id="rId6"/>
    <p:sldId id="294" r:id="rId7"/>
    <p:sldId id="295" r:id="rId8"/>
    <p:sldId id="296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1"/>
    <p:restoredTop sz="86447"/>
  </p:normalViewPr>
  <p:slideViewPr>
    <p:cSldViewPr snapToGrid="0">
      <p:cViewPr varScale="1">
        <p:scale>
          <a:sx n="133" d="100"/>
          <a:sy n="133" d="100"/>
        </p:scale>
        <p:origin x="208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7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07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1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examples/scripts/ConfigureRemotingForAnsible.ps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Introduction &amp; Setting up </a:t>
            </a:r>
            <a:r>
              <a:rPr lang="en-US" sz="2000" dirty="0" err="1"/>
              <a:t>Winrm</a:t>
            </a:r>
            <a:r>
              <a:rPr lang="en-US" sz="2000" dirty="0"/>
              <a:t> in windows machine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Prepare your inventory file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Let’s do some tasks in your window's remote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Setting up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windows machine</a:t>
            </a:r>
            <a:endParaRPr lang="en-US"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Winrm</a:t>
            </a:r>
            <a:r>
              <a:rPr lang="en-US" sz="1400" dirty="0"/>
              <a:t> stands for Window Remote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Ansible majorly uses </a:t>
            </a:r>
            <a:r>
              <a:rPr lang="en-US" sz="1400" dirty="0" err="1"/>
              <a:t>Winrm</a:t>
            </a:r>
            <a:r>
              <a:rPr lang="en-US" sz="1400" dirty="0"/>
              <a:t> for all remote operations on windows target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 windows machines are by default shipped with </a:t>
            </a:r>
            <a:r>
              <a:rPr lang="en-US" sz="1400" dirty="0" err="1"/>
              <a:t>Winrm</a:t>
            </a:r>
            <a:r>
              <a:rPr lang="en-US" sz="1400" dirty="0"/>
              <a:t>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If incase you don’t find </a:t>
            </a:r>
            <a:r>
              <a:rPr lang="en-US" sz="1400" dirty="0" err="1"/>
              <a:t>Winrm</a:t>
            </a:r>
            <a:r>
              <a:rPr lang="en-US" sz="1400" dirty="0"/>
              <a:t> in your windows server, you can always install it with below command.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	</a:t>
            </a:r>
            <a:r>
              <a:rPr lang="en-US" sz="1400" dirty="0" err="1">
                <a:solidFill>
                  <a:srgbClr val="FFFF00"/>
                </a:solidFill>
              </a:rPr>
              <a:t>winrm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quickconfig</a:t>
            </a:r>
            <a:endParaRPr lang="en-US" sz="14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This command will install </a:t>
            </a:r>
            <a:r>
              <a:rPr lang="en-US" sz="1400" dirty="0" err="1"/>
              <a:t>Winrm</a:t>
            </a:r>
            <a:r>
              <a:rPr lang="en-US" sz="1400" dirty="0"/>
              <a:t> if it is not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To have a better connection, Ansible  recommends to run this script, which will not only enable </a:t>
            </a:r>
            <a:r>
              <a:rPr lang="en-IN" sz="1400" dirty="0" err="1"/>
              <a:t>WinRM</a:t>
            </a:r>
            <a:r>
              <a:rPr lang="en-IN" sz="1400" dirty="0"/>
              <a:t>, but also install some necessary certificates for the connection to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You can copy the file from this </a:t>
            </a:r>
            <a:r>
              <a:rPr lang="en-IN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1400" dirty="0"/>
              <a:t> link and run it as PowerShell script with .ps1 extension.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Setting up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windows machine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	</a:t>
            </a: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By default, </a:t>
            </a:r>
            <a:r>
              <a:rPr lang="en-US" sz="1400" dirty="0" err="1"/>
              <a:t>Winrm</a:t>
            </a:r>
            <a:r>
              <a:rPr lang="en-US" sz="1400" dirty="0"/>
              <a:t> uses 5985 for HTTP call &amp; 5986 for HTTPs 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Ansible uses HTTPs to have secure communication thus the port number used here for connection is 5986.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For Linux machine you just need to install </a:t>
            </a:r>
            <a:r>
              <a:rPr lang="en-US" sz="1400" dirty="0" err="1"/>
              <a:t>winrm</a:t>
            </a:r>
            <a:r>
              <a:rPr lang="en-US" sz="1400" dirty="0"/>
              <a:t> python module - </a:t>
            </a:r>
            <a:r>
              <a:rPr lang="en-IN" sz="1400" dirty="0">
                <a:solidFill>
                  <a:srgbClr val="FFFF00"/>
                </a:solidFill>
              </a:rPr>
              <a:t>pip install </a:t>
            </a:r>
            <a:r>
              <a:rPr lang="en-IN" sz="1400" dirty="0" err="1">
                <a:solidFill>
                  <a:srgbClr val="FFFF00"/>
                </a:solidFill>
              </a:rPr>
              <a:t>pywinrm</a:t>
            </a:r>
            <a:endParaRPr lang="en-US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AD4E6-0187-F448-9AC8-BFE9D4E2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028455"/>
            <a:ext cx="5657237" cy="14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your inventory file</a:t>
            </a:r>
            <a:endParaRPr lang="en-US"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How your inventory file look like?</a:t>
            </a: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[win]</a:t>
            </a: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13.235.56.213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[</a:t>
            </a:r>
            <a:r>
              <a:rPr lang="en-IN" sz="1400" dirty="0" err="1">
                <a:solidFill>
                  <a:srgbClr val="FFFF00"/>
                </a:solidFill>
              </a:rPr>
              <a:t>win:vars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88900" indent="0">
              <a:buNone/>
            </a:pPr>
            <a:r>
              <a:rPr lang="en-IN" sz="1400" dirty="0" err="1">
                <a:solidFill>
                  <a:srgbClr val="FFFF00"/>
                </a:solidFill>
              </a:rPr>
              <a:t>ansible_user</a:t>
            </a:r>
            <a:r>
              <a:rPr lang="en-IN" sz="1400" dirty="0">
                <a:solidFill>
                  <a:srgbClr val="FFFF00"/>
                </a:solidFill>
              </a:rPr>
              <a:t>=administrator</a:t>
            </a:r>
          </a:p>
          <a:p>
            <a:pPr marL="88900" indent="0">
              <a:buNone/>
            </a:pPr>
            <a:r>
              <a:rPr lang="en-IN" sz="1400" dirty="0" err="1">
                <a:solidFill>
                  <a:srgbClr val="FFFF00"/>
                </a:solidFill>
              </a:rPr>
              <a:t>ansible_password</a:t>
            </a:r>
            <a:r>
              <a:rPr lang="en-IN" sz="1400" dirty="0">
                <a:solidFill>
                  <a:srgbClr val="FFFF00"/>
                </a:solidFill>
              </a:rPr>
              <a:t>=*m-@=EpspC6</a:t>
            </a:r>
          </a:p>
          <a:p>
            <a:pPr marL="88900" indent="0">
              <a:buNone/>
            </a:pPr>
            <a:r>
              <a:rPr lang="en-IN" sz="1400" dirty="0" err="1">
                <a:solidFill>
                  <a:srgbClr val="FFFF00"/>
                </a:solidFill>
              </a:rPr>
              <a:t>ansible_connection</a:t>
            </a:r>
            <a:r>
              <a:rPr lang="en-IN" sz="1400" dirty="0">
                <a:solidFill>
                  <a:srgbClr val="FFFF00"/>
                </a:solidFill>
              </a:rPr>
              <a:t>=</a:t>
            </a:r>
            <a:r>
              <a:rPr lang="en-IN" sz="1400" dirty="0" err="1">
                <a:solidFill>
                  <a:srgbClr val="FFFF00"/>
                </a:solidFill>
              </a:rPr>
              <a:t>winrm</a:t>
            </a:r>
            <a:endParaRPr lang="en-IN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400" dirty="0" err="1">
                <a:solidFill>
                  <a:srgbClr val="FFFF00"/>
                </a:solidFill>
              </a:rPr>
              <a:t>ansible_winrm_server_cert_validation</a:t>
            </a:r>
            <a:r>
              <a:rPr lang="en-IN" sz="1400" dirty="0">
                <a:solidFill>
                  <a:srgbClr val="FFFF00"/>
                </a:solidFill>
              </a:rPr>
              <a:t>=ignore</a:t>
            </a: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/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8900" indent="0">
              <a:buNone/>
            </a:pPr>
            <a:endParaRPr lang="en-US"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do some tasks in your window's remote server</a:t>
            </a:r>
            <a:endParaRPr lang="en-US"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IN" sz="1400" dirty="0"/>
              <a:t>Run basic ping :</a:t>
            </a: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ansible win -m </a:t>
            </a:r>
            <a:r>
              <a:rPr lang="en-IN" sz="1400" dirty="0" err="1">
                <a:solidFill>
                  <a:srgbClr val="FFFF00"/>
                </a:solidFill>
              </a:rPr>
              <a:t>win_ping</a:t>
            </a:r>
            <a:r>
              <a:rPr lang="en-IN" sz="1400" dirty="0">
                <a:solidFill>
                  <a:srgbClr val="FFFF00"/>
                </a:solidFill>
              </a:rPr>
              <a:t> (Old version)</a:t>
            </a: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ansible-galaxy collection install </a:t>
            </a:r>
            <a:r>
              <a:rPr lang="en-IN" sz="1400" dirty="0" err="1">
                <a:solidFill>
                  <a:srgbClr val="FFFF00"/>
                </a:solidFill>
              </a:rPr>
              <a:t>ansible.windows</a:t>
            </a:r>
            <a:endParaRPr lang="en-IN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ansible win -m </a:t>
            </a:r>
            <a:r>
              <a:rPr lang="en-IN" sz="1400" dirty="0" err="1">
                <a:solidFill>
                  <a:srgbClr val="FFFF00"/>
                </a:solidFill>
              </a:rPr>
              <a:t>ansible.windows.win_ping</a:t>
            </a:r>
            <a:r>
              <a:rPr lang="en-IN" sz="1400" dirty="0">
                <a:solidFill>
                  <a:srgbClr val="FFFF00"/>
                </a:solidFill>
              </a:rPr>
              <a:t> (New version)</a:t>
            </a:r>
          </a:p>
          <a:p>
            <a:pPr marL="4000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400" dirty="0"/>
              <a:t>Let's Copy some files : </a:t>
            </a:r>
            <a:r>
              <a:rPr lang="en-IN" sz="1400" dirty="0" err="1">
                <a:solidFill>
                  <a:srgbClr val="FFFF00"/>
                </a:solidFill>
              </a:rPr>
              <a:t>win_copy</a:t>
            </a:r>
            <a:r>
              <a:rPr lang="en-IN" sz="1400">
                <a:solidFill>
                  <a:srgbClr val="FFFF00"/>
                </a:solidFill>
              </a:rPr>
              <a:t> or </a:t>
            </a:r>
            <a:r>
              <a:rPr lang="en-IN" sz="1400" dirty="0" err="1">
                <a:solidFill>
                  <a:srgbClr val="FFFF00"/>
                </a:solidFill>
              </a:rPr>
              <a:t>ansible.windows.win_copy</a:t>
            </a:r>
            <a:r>
              <a:rPr lang="en-IN" sz="1400" dirty="0">
                <a:solidFill>
                  <a:srgbClr val="FFFF00"/>
                </a:solidFill>
              </a:rPr>
              <a:t> (New version)</a:t>
            </a:r>
            <a:endParaRPr lang="en-IN" sz="1400" dirty="0"/>
          </a:p>
          <a:p>
            <a:pPr marL="88900" indent="0">
              <a:buNone/>
            </a:pPr>
            <a:r>
              <a:rPr lang="en-IN" sz="1400" dirty="0"/>
              <a:t> </a:t>
            </a:r>
            <a:r>
              <a:rPr lang="en-IN" sz="1400" dirty="0">
                <a:solidFill>
                  <a:srgbClr val="FFFF00"/>
                </a:solidFill>
              </a:rPr>
              <a:t>tasks:</a:t>
            </a: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    - name: Copy a single file</a:t>
            </a: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       </a:t>
            </a:r>
            <a:r>
              <a:rPr lang="en-IN" sz="1400" dirty="0" err="1">
                <a:solidFill>
                  <a:srgbClr val="FFFF00"/>
                </a:solidFill>
              </a:rPr>
              <a:t>ansible.windows.win_copy</a:t>
            </a:r>
            <a:endParaRPr lang="en-IN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          </a:t>
            </a:r>
            <a:r>
              <a:rPr lang="en-IN" sz="1400" dirty="0" err="1">
                <a:solidFill>
                  <a:srgbClr val="FFFF00"/>
                </a:solidFill>
              </a:rPr>
              <a:t>src</a:t>
            </a:r>
            <a:r>
              <a:rPr lang="en-IN" sz="1400" dirty="0">
                <a:solidFill>
                  <a:srgbClr val="FFFF00"/>
                </a:solidFill>
              </a:rPr>
              <a:t>: </a:t>
            </a:r>
            <a:r>
              <a:rPr lang="en-IN" sz="1400" dirty="0" err="1">
                <a:solidFill>
                  <a:srgbClr val="FFFF00"/>
                </a:solidFill>
              </a:rPr>
              <a:t>windows_file</a:t>
            </a:r>
            <a:endParaRPr lang="en-IN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          </a:t>
            </a:r>
            <a:r>
              <a:rPr lang="en-IN" sz="1400" dirty="0" err="1">
                <a:solidFill>
                  <a:srgbClr val="FFFF00"/>
                </a:solidFill>
              </a:rPr>
              <a:t>dest</a:t>
            </a:r>
            <a:r>
              <a:rPr lang="en-IN" sz="1400" dirty="0">
                <a:solidFill>
                  <a:srgbClr val="FFFF00"/>
                </a:solidFill>
              </a:rPr>
              <a:t>: C:\Users\Administrator\Documents\</a:t>
            </a:r>
            <a:r>
              <a:rPr lang="en-IN" sz="1400" dirty="0" err="1">
                <a:solidFill>
                  <a:srgbClr val="FFFF00"/>
                </a:solidFill>
              </a:rPr>
              <a:t>windows_file</a:t>
            </a:r>
            <a:endParaRPr lang="en-IN" sz="1400" dirty="0">
              <a:solidFill>
                <a:srgbClr val="FFFF00"/>
              </a:solidFill>
            </a:endParaRP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/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8900" indent="0">
              <a:buNone/>
            </a:pPr>
            <a:endParaRPr lang="en-US"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6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380</Words>
  <Application>Microsoft Macintosh PowerPoint</Application>
  <PresentationFormat>On-screen Show (16:9)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Fira Sans Light</vt:lpstr>
      <vt:lpstr>Fira Sans SemiBold</vt:lpstr>
      <vt:lpstr>Times New Roman</vt:lpstr>
      <vt:lpstr>Arial</vt:lpstr>
      <vt:lpstr>Wingdings</vt:lpstr>
      <vt:lpstr>Leontes template</vt:lpstr>
      <vt:lpstr>What are we going to see in this session?</vt:lpstr>
      <vt:lpstr>Introduction &amp; Setting up Winrm in windows machine</vt:lpstr>
      <vt:lpstr>Introduction &amp; Setting up Winrm in windows machine</vt:lpstr>
      <vt:lpstr>Prepare your inventory file</vt:lpstr>
      <vt:lpstr>Let’s do some tasks in your window's remote server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144</cp:revision>
  <dcterms:modified xsi:type="dcterms:W3CDTF">2020-12-06T16:09:24Z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